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151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2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14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8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6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57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5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4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31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3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8E4A-6D36-468A-8027-A7C26DBEC3B6}" type="datetimeFigureOut">
              <a:rPr lang="zh-TW" altLang="en-US" smtClean="0"/>
              <a:t>2015/11/26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A05D-AB5D-4FE1-8B63-FE719E15F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 up for structured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7" y="2080162"/>
            <a:ext cx="3839724" cy="316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41666" y="103031"/>
            <a:ext cx="8822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HMM, if you know emission probability (P(x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|A), </a:t>
            </a:r>
            <a:r>
              <a:rPr lang="en-US" altLang="zh-TW" sz="2400" dirty="0" smtClean="0"/>
              <a:t>P(x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|B), P(x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|C) … ) and transition probability ( P(A|A), P(B|A), …. ), you can run </a:t>
            </a:r>
            <a:r>
              <a:rPr lang="en-US" altLang="zh-TW" sz="2400" dirty="0"/>
              <a:t>V</a:t>
            </a:r>
            <a:r>
              <a:rPr lang="en-US" altLang="zh-TW" sz="2400" dirty="0" smtClean="0"/>
              <a:t>iterbi.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1666" y="1327778"/>
            <a:ext cx="400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Structured SVM ……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02690" y="5646420"/>
            <a:ext cx="5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A</a:t>
            </a:r>
            <a:endParaRPr lang="zh-TW" altLang="en-US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45603" y="5646420"/>
            <a:ext cx="5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B</a:t>
            </a:r>
            <a:endParaRPr lang="zh-TW" altLang="en-US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99527" y="5646420"/>
            <a:ext cx="5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C</a:t>
            </a:r>
            <a:endParaRPr lang="zh-TW" altLang="en-US" baseline="-25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748729" y="5646420"/>
            <a:ext cx="63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AA</a:t>
            </a:r>
            <a:endParaRPr lang="zh-TW" altLang="en-US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260604" y="5646420"/>
            <a:ext cx="63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w</a:t>
            </a:r>
            <a:r>
              <a:rPr lang="en-US" altLang="zh-TW" baseline="-25000" dirty="0" err="1" smtClean="0"/>
              <a:t>AB</a:t>
            </a:r>
            <a:endParaRPr lang="zh-TW" altLang="en-US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029751" y="5646420"/>
            <a:ext cx="63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087155" y="1757453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Replace </a:t>
            </a:r>
            <a:r>
              <a:rPr lang="en-US" altLang="zh-TW" sz="2400" dirty="0" smtClean="0"/>
              <a:t>P(x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|A) with 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6310648" y="2279858"/>
                <a:ext cx="2833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48" y="2279858"/>
                <a:ext cx="283335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6310648" y="3336408"/>
                <a:ext cx="2833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48" y="3336408"/>
                <a:ext cx="2833352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5087155" y="4232444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Replace </a:t>
            </a:r>
            <a:r>
              <a:rPr lang="en-US" altLang="zh-TW" sz="2400" dirty="0" smtClean="0"/>
              <a:t>P(A|A) with 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096876" y="5453598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Replace </a:t>
            </a:r>
            <a:r>
              <a:rPr lang="en-US" altLang="zh-TW" sz="2400" dirty="0" smtClean="0"/>
              <a:t>P(B|A) with 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310648" y="4776698"/>
                <a:ext cx="2833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48" y="4776698"/>
                <a:ext cx="2833352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6310648" y="5984974"/>
                <a:ext cx="28333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648" y="5984974"/>
                <a:ext cx="283335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5087155" y="2822673"/>
            <a:ext cx="28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Replace </a:t>
            </a:r>
            <a:r>
              <a:rPr lang="en-US" altLang="zh-TW" sz="2400" dirty="0" smtClean="0"/>
              <a:t>P(x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|B) with 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117396" y="4232444"/>
                <a:ext cx="10043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6" y="4232444"/>
                <a:ext cx="100437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303" b="-32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43855" y="5646420"/>
                <a:ext cx="3873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5" y="5646420"/>
                <a:ext cx="38735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375" r="-7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中括弧 21"/>
          <p:cNvSpPr/>
          <p:nvPr/>
        </p:nvSpPr>
        <p:spPr>
          <a:xfrm>
            <a:off x="688241" y="5633541"/>
            <a:ext cx="162014" cy="48392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左中括弧 24"/>
          <p:cNvSpPr/>
          <p:nvPr/>
        </p:nvSpPr>
        <p:spPr>
          <a:xfrm flipH="1">
            <a:off x="4658631" y="5608114"/>
            <a:ext cx="162014" cy="48392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左大括弧 23"/>
          <p:cNvSpPr/>
          <p:nvPr/>
        </p:nvSpPr>
        <p:spPr>
          <a:xfrm rot="16200000">
            <a:off x="1084516" y="4780213"/>
            <a:ext cx="184769" cy="6180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/>
          <p:cNvSpPr/>
          <p:nvPr/>
        </p:nvSpPr>
        <p:spPr>
          <a:xfrm rot="16200000">
            <a:off x="1769660" y="4780212"/>
            <a:ext cx="184769" cy="6180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/>
          <p:cNvSpPr/>
          <p:nvPr/>
        </p:nvSpPr>
        <p:spPr>
          <a:xfrm rot="16200000">
            <a:off x="2414567" y="4780212"/>
            <a:ext cx="184769" cy="61800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/>
          <p:cNvCxnSpPr/>
          <p:nvPr/>
        </p:nvCxnSpPr>
        <p:spPr>
          <a:xfrm>
            <a:off x="1176900" y="5241701"/>
            <a:ext cx="0" cy="51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1862044" y="5241700"/>
            <a:ext cx="0" cy="51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2506951" y="5241699"/>
            <a:ext cx="0" cy="51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2948940" y="4869180"/>
            <a:ext cx="45691" cy="89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140186" y="4883988"/>
            <a:ext cx="319212" cy="87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4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61</Words>
  <Application>Microsoft Office PowerPoint</Application>
  <PresentationFormat>如螢幕大小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Lee Hung-yi</cp:lastModifiedBy>
  <cp:revision>2</cp:revision>
  <dcterms:created xsi:type="dcterms:W3CDTF">2015-11-26T15:18:20Z</dcterms:created>
  <dcterms:modified xsi:type="dcterms:W3CDTF">2015-11-26T15:31:06Z</dcterms:modified>
</cp:coreProperties>
</file>