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58" r:id="rId6"/>
    <p:sldId id="262" r:id="rId7"/>
    <p:sldId id="263" r:id="rId8"/>
    <p:sldId id="264" r:id="rId9"/>
    <p:sldId id="256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6895-C938-452A-A335-F798738B3C1A}" type="datetimeFigureOut">
              <a:rPr lang="zh-TW" altLang="en-US" smtClean="0"/>
              <a:t>2016/1/15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C60F-D0F3-4059-B45C-226B1CF9A5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68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6895-C938-452A-A335-F798738B3C1A}" type="datetimeFigureOut">
              <a:rPr lang="zh-TW" altLang="en-US" smtClean="0"/>
              <a:t>2016/1/15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C60F-D0F3-4059-B45C-226B1CF9A5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93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6895-C938-452A-A335-F798738B3C1A}" type="datetimeFigureOut">
              <a:rPr lang="zh-TW" altLang="en-US" smtClean="0"/>
              <a:t>2016/1/15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C60F-D0F3-4059-B45C-226B1CF9A5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26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6895-C938-452A-A335-F798738B3C1A}" type="datetimeFigureOut">
              <a:rPr lang="zh-TW" altLang="en-US" smtClean="0"/>
              <a:t>2016/1/15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C60F-D0F3-4059-B45C-226B1CF9A5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74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6895-C938-452A-A335-F798738B3C1A}" type="datetimeFigureOut">
              <a:rPr lang="zh-TW" altLang="en-US" smtClean="0"/>
              <a:t>2016/1/15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C60F-D0F3-4059-B45C-226B1CF9A5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22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6895-C938-452A-A335-F798738B3C1A}" type="datetimeFigureOut">
              <a:rPr lang="zh-TW" altLang="en-US" smtClean="0"/>
              <a:t>2016/1/15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C60F-D0F3-4059-B45C-226B1CF9A5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42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6895-C938-452A-A335-F798738B3C1A}" type="datetimeFigureOut">
              <a:rPr lang="zh-TW" altLang="en-US" smtClean="0"/>
              <a:t>2016/1/15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C60F-D0F3-4059-B45C-226B1CF9A5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16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6895-C938-452A-A335-F798738B3C1A}" type="datetimeFigureOut">
              <a:rPr lang="zh-TW" altLang="en-US" smtClean="0"/>
              <a:t>2016/1/15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C60F-D0F3-4059-B45C-226B1CF9A5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58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6895-C938-452A-A335-F798738B3C1A}" type="datetimeFigureOut">
              <a:rPr lang="zh-TW" altLang="en-US" smtClean="0"/>
              <a:t>2016/1/15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C60F-D0F3-4059-B45C-226B1CF9A5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15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6895-C938-452A-A335-F798738B3C1A}" type="datetimeFigureOut">
              <a:rPr lang="zh-TW" altLang="en-US" smtClean="0"/>
              <a:t>2016/1/15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C60F-D0F3-4059-B45C-226B1CF9A5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88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6895-C938-452A-A335-F798738B3C1A}" type="datetimeFigureOut">
              <a:rPr lang="zh-TW" altLang="en-US" smtClean="0"/>
              <a:t>2016/1/15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C60F-D0F3-4059-B45C-226B1CF9A5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00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86895-C938-452A-A335-F798738B3C1A}" type="datetimeFigureOut">
              <a:rPr lang="zh-TW" altLang="en-US" smtClean="0"/>
              <a:t>2016/1/15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7C60F-D0F3-4059-B45C-226B1CF9A5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20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Machine Learning</a:t>
            </a:r>
            <a:br>
              <a:rPr lang="en-US" altLang="zh-TW" dirty="0" smtClean="0"/>
            </a:br>
            <a:r>
              <a:rPr lang="en-US" altLang="zh-TW" sz="4400" dirty="0" smtClean="0"/>
              <a:t>and having it deep and structured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>
                <a:solidFill>
                  <a:srgbClr val="0000FF"/>
                </a:solidFill>
              </a:rPr>
              <a:t>Final Presentation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92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Visual Question Answering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 description</a:t>
            </a:r>
            <a:endParaRPr lang="zh-TW" altLang="en-US" dirty="0"/>
          </a:p>
        </p:txBody>
      </p:sp>
      <p:pic>
        <p:nvPicPr>
          <p:cNvPr id="4" name="Shape 1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4351" y="2476982"/>
            <a:ext cx="8115298" cy="32960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51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 Question Answering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Simplified Version</a:t>
            </a:r>
            <a:endParaRPr lang="zh-TW" altLang="en-US" dirty="0"/>
          </a:p>
        </p:txBody>
      </p:sp>
      <p:pic>
        <p:nvPicPr>
          <p:cNvPr id="2050" name="Picture 2" descr="http://speech.ee.ntu.edu.tw/~sense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7" y="2473883"/>
            <a:ext cx="7110413" cy="412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33450" y="2473883"/>
            <a:ext cx="238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>
                <a:solidFill>
                  <a:srgbClr val="FF0000"/>
                </a:solidFill>
              </a:rPr>
              <a:t>選擇</a:t>
            </a:r>
            <a:r>
              <a:rPr lang="zh-TW" altLang="en-US" sz="2800" dirty="0">
                <a:solidFill>
                  <a:srgbClr val="FF0000"/>
                </a:solidFill>
              </a:rPr>
              <a:t>題</a:t>
            </a:r>
          </a:p>
        </p:txBody>
      </p:sp>
    </p:spTree>
    <p:extLst>
      <p:ext uri="{BB962C8B-B14F-4D97-AF65-F5344CB8AC3E}">
        <p14:creationId xmlns:p14="http://schemas.microsoft.com/office/powerpoint/2010/main" val="271473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3683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TW" sz="2600" b="1" i="1" u="sng" dirty="0" smtClean="0"/>
              <a:t>Training Data</a:t>
            </a:r>
          </a:p>
          <a:p>
            <a:pPr marL="914400" lvl="1" indent="-3683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TW" altLang="zh-TW" sz="2600" dirty="0" smtClean="0"/>
              <a:t>Image </a:t>
            </a:r>
            <a:r>
              <a:rPr lang="zh-TW" altLang="zh-TW" sz="2600" dirty="0"/>
              <a:t>Set : 82,783 pictures</a:t>
            </a:r>
          </a:p>
          <a:p>
            <a:pPr marL="914400" lvl="1" indent="-3683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TW" altLang="zh-TW" sz="2600" dirty="0"/>
              <a:t>Question Set : 146,962 questions</a:t>
            </a:r>
          </a:p>
          <a:p>
            <a:pPr marL="914400" lvl="1" indent="-3683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TW" altLang="zh-TW" sz="2600" dirty="0"/>
              <a:t>Multiple Choices : 5 choices for each question</a:t>
            </a:r>
          </a:p>
          <a:p>
            <a:pPr marL="914400" lvl="1" indent="-3683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TW" sz="2600" dirty="0" smtClean="0"/>
              <a:t>Correct </a:t>
            </a:r>
            <a:r>
              <a:rPr lang="zh-TW" altLang="zh-TW" sz="2600" dirty="0" smtClean="0"/>
              <a:t>Answer</a:t>
            </a:r>
            <a:r>
              <a:rPr lang="en-US" altLang="zh-TW" sz="2600" dirty="0" smtClean="0"/>
              <a:t>s</a:t>
            </a:r>
          </a:p>
          <a:p>
            <a:pPr marL="914400" lvl="1" indent="-3683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TW" sz="2600" dirty="0" smtClean="0"/>
              <a:t>Additional Information (e.g. Question Type)</a:t>
            </a:r>
          </a:p>
          <a:p>
            <a:pPr marL="457200" lvl="0" indent="-3683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TW" sz="2600" b="1" i="1" u="sng" dirty="0" smtClean="0"/>
              <a:t>Testing Data</a:t>
            </a:r>
          </a:p>
          <a:p>
            <a:pPr marL="914400" lvl="1" indent="-3683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TW" altLang="zh-TW" sz="2600" dirty="0" smtClean="0"/>
              <a:t>Image </a:t>
            </a:r>
            <a:r>
              <a:rPr lang="zh-TW" altLang="zh-TW" sz="2600" dirty="0"/>
              <a:t>Set : 40,504 pictures</a:t>
            </a:r>
          </a:p>
          <a:p>
            <a:pPr marL="914400" lvl="1" indent="-3683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TW" altLang="zh-TW" sz="2600" dirty="0"/>
              <a:t>Question Set : 72,802 questions</a:t>
            </a:r>
          </a:p>
          <a:p>
            <a:pPr marL="914400" lvl="1" indent="-3683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TW" altLang="zh-TW" sz="2600" dirty="0"/>
              <a:t>Multiple Choices : 5 choices for each question</a:t>
            </a:r>
          </a:p>
          <a:p>
            <a:pPr marL="457200" indent="-3683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endParaRPr lang="zh-TW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61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 2015/01/08 23:59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Top 10</a:t>
            </a:r>
            <a:endParaRPr lang="zh-TW" altLang="en-US" dirty="0"/>
          </a:p>
        </p:txBody>
      </p:sp>
      <p:pic>
        <p:nvPicPr>
          <p:cNvPr id="4" name="Picture 2" descr="https://scontent-hkg3-1.xx.fbcdn.net/hphotos-xaf1/v/t1.0-9/12360103_956847284363178_913729433118311682_n.jpg?oh=7e7068c3d069b58b79420b18943d764c&amp;oe=5740BD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2343983"/>
            <a:ext cx="7835899" cy="359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22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報告順序已隨機決定</a:t>
            </a:r>
            <a:endParaRPr lang="en-US" altLang="zh-TW" dirty="0" smtClean="0"/>
          </a:p>
          <a:p>
            <a:r>
              <a:rPr lang="zh-TW" altLang="en-US" dirty="0" smtClean="0"/>
              <a:t>每</a:t>
            </a:r>
            <a:r>
              <a:rPr lang="zh-TW" altLang="en-US" dirty="0" smtClean="0"/>
              <a:t>組 </a:t>
            </a:r>
            <a:r>
              <a:rPr lang="en-US" altLang="zh-TW" dirty="0" smtClean="0"/>
              <a:t>12 </a:t>
            </a:r>
            <a:r>
              <a:rPr lang="zh-TW" altLang="en-US" dirty="0" smtClean="0"/>
              <a:t>分鐘</a:t>
            </a:r>
            <a:endParaRPr lang="en-US" altLang="zh-TW" dirty="0" smtClean="0"/>
          </a:p>
          <a:p>
            <a:pPr lvl="1"/>
            <a:r>
              <a:rPr lang="en-US" altLang="zh-TW" sz="2800" dirty="0" smtClean="0"/>
              <a:t>10</a:t>
            </a:r>
            <a:r>
              <a:rPr lang="zh-TW" altLang="en-US" sz="2800" dirty="0" smtClean="0"/>
              <a:t> 分鐘按鈴第一次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12</a:t>
            </a:r>
            <a:r>
              <a:rPr lang="zh-TW" altLang="en-US" sz="2800" dirty="0" smtClean="0"/>
              <a:t> 分鐘按鈴第二次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請立刻結束</a:t>
            </a:r>
            <a:r>
              <a:rPr lang="en-US" altLang="zh-TW" sz="2800" dirty="0" smtClean="0"/>
              <a:t>)</a:t>
            </a:r>
          </a:p>
          <a:p>
            <a:r>
              <a:rPr lang="zh-TW" altLang="en-US" dirty="0" smtClean="0"/>
              <a:t>報告結束後，由在座同學票選人氣前三名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015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Final Presentation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>
                <a:solidFill>
                  <a:srgbClr val="0000FF"/>
                </a:solidFill>
              </a:rPr>
              <a:t>正式開始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7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Thank you!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8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35" y="170168"/>
            <a:ext cx="6624022" cy="655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122</Words>
  <Application>Microsoft Office PowerPoint</Application>
  <PresentationFormat>如螢幕大小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Machine Learning and having it deep and structured</vt:lpstr>
      <vt:lpstr>Visual Question Answering</vt:lpstr>
      <vt:lpstr>Visual Question Answering</vt:lpstr>
      <vt:lpstr>Data</vt:lpstr>
      <vt:lpstr>At 2015/01/08 23:59</vt:lpstr>
      <vt:lpstr>Presentation</vt:lpstr>
      <vt:lpstr>Final Presentation</vt:lpstr>
      <vt:lpstr>Thank you!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 Hung-yi</dc:creator>
  <cp:lastModifiedBy>Lee Hung-yi</cp:lastModifiedBy>
  <cp:revision>8</cp:revision>
  <dcterms:created xsi:type="dcterms:W3CDTF">2016-01-12T12:43:33Z</dcterms:created>
  <dcterms:modified xsi:type="dcterms:W3CDTF">2016-01-15T06:24:55Z</dcterms:modified>
</cp:coreProperties>
</file>