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536" r:id="rId3"/>
    <p:sldId id="538" r:id="rId4"/>
    <p:sldId id="540" r:id="rId5"/>
    <p:sldId id="539" r:id="rId6"/>
    <p:sldId id="544" r:id="rId7"/>
    <p:sldId id="1833" r:id="rId8"/>
    <p:sldId id="543" r:id="rId9"/>
    <p:sldId id="1839" r:id="rId10"/>
    <p:sldId id="1842" r:id="rId11"/>
    <p:sldId id="1838" r:id="rId12"/>
    <p:sldId id="546" r:id="rId13"/>
    <p:sldId id="1843" r:id="rId14"/>
    <p:sldId id="1844" r:id="rId15"/>
    <p:sldId id="1846" r:id="rId16"/>
    <p:sldId id="1845" r:id="rId17"/>
    <p:sldId id="301" r:id="rId18"/>
    <p:sldId id="1847" r:id="rId19"/>
    <p:sldId id="1848" r:id="rId20"/>
    <p:sldId id="1849" r:id="rId21"/>
    <p:sldId id="304" r:id="rId22"/>
    <p:sldId id="307" r:id="rId23"/>
    <p:sldId id="308" r:id="rId24"/>
    <p:sldId id="309" r:id="rId25"/>
    <p:sldId id="311" r:id="rId26"/>
    <p:sldId id="313" r:id="rId27"/>
    <p:sldId id="317" r:id="rId28"/>
    <p:sldId id="318" r:id="rId29"/>
    <p:sldId id="319" r:id="rId30"/>
    <p:sldId id="1827" r:id="rId31"/>
    <p:sldId id="1816" r:id="rId32"/>
    <p:sldId id="537" r:id="rId33"/>
    <p:sldId id="1850" r:id="rId34"/>
    <p:sldId id="541" r:id="rId35"/>
    <p:sldId id="287" r:id="rId36"/>
    <p:sldId id="1852" r:id="rId37"/>
    <p:sldId id="1829" r:id="rId38"/>
    <p:sldId id="1831" r:id="rId39"/>
    <p:sldId id="1830" r:id="rId40"/>
    <p:sldId id="1915" r:id="rId41"/>
    <p:sldId id="1832" r:id="rId42"/>
    <p:sldId id="1851" r:id="rId43"/>
    <p:sldId id="1841" r:id="rId44"/>
    <p:sldId id="191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4" autoAdjust="0"/>
    <p:restoredTop sz="79162" autoAdjust="0"/>
  </p:normalViewPr>
  <p:slideViewPr>
    <p:cSldViewPr snapToGrid="0">
      <p:cViewPr varScale="1">
        <p:scale>
          <a:sx n="129" d="100"/>
          <a:sy n="129" d="100"/>
        </p:scale>
        <p:origin x="2392" y="1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6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nalyticsindiamag.com/object-detection-with-transformers/" TargetMode="External"/><Relationship Id="rId4" Type="http://schemas.openxmlformats.org/officeDocument/2006/relationships/hyperlink" Target="https://arxiv.org/abs/2005.12872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57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Self-attention </a:t>
            </a:r>
            <a:r>
              <a:rPr lang="zh-TW" altLang="en-US" dirty="0"/>
              <a:t>可以使用多次</a:t>
            </a:r>
          </a:p>
          <a:p>
            <a:endParaRPr lang="zh-TW" altLang="en-US" dirty="0"/>
          </a:p>
          <a:p>
            <a:r>
              <a:rPr lang="en" altLang="zh-TW" dirty="0"/>
              <a:t>Attention is all you need. </a:t>
            </a:r>
            <a:r>
              <a:rPr lang="zh-TW" altLang="en-US" dirty="0"/>
              <a:t>最主要的作用就是告诉大家只需要 </a:t>
            </a:r>
            <a:r>
              <a:rPr lang="en" altLang="zh-TW" dirty="0"/>
              <a:t>Self-attention </a:t>
            </a:r>
            <a:r>
              <a:rPr lang="zh-TW" altLang="en-US" dirty="0"/>
              <a:t>机制，不需要将 </a:t>
            </a:r>
            <a:r>
              <a:rPr lang="en" altLang="zh-TW" dirty="0"/>
              <a:t>attention </a:t>
            </a:r>
            <a:r>
              <a:rPr lang="zh-TW" altLang="en-US" dirty="0"/>
              <a:t>机制和 </a:t>
            </a:r>
            <a:r>
              <a:rPr lang="en" altLang="zh-TW" dirty="0"/>
              <a:t>RNN </a:t>
            </a:r>
            <a:r>
              <a:rPr lang="zh-TW" altLang="en-US" dirty="0"/>
              <a:t>等结合起来</a:t>
            </a:r>
          </a:p>
          <a:p>
            <a:r>
              <a:rPr lang="zh-TW" altLang="en-US" dirty="0"/>
              <a:t>只使用 </a:t>
            </a:r>
            <a:r>
              <a:rPr lang="en" altLang="zh-TW" dirty="0"/>
              <a:t>Self-attention </a:t>
            </a:r>
            <a:r>
              <a:rPr lang="zh-TW" altLang="en-US" dirty="0"/>
              <a:t>机制即可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怎么产生 </a:t>
            </a:r>
            <a:r>
              <a:rPr kumimoji="1" lang="en" altLang="zh-CN" dirty="0"/>
              <a:t>b^1 </a:t>
            </a:r>
            <a:r>
              <a:rPr kumimoji="1" lang="zh-CN" altLang="en-US" dirty="0"/>
              <a:t>这个向量</a:t>
            </a:r>
          </a:p>
          <a:p>
            <a:r>
              <a:rPr kumimoji="1" lang="en" altLang="zh-CN" dirty="0"/>
              <a:t>b^2 </a:t>
            </a:r>
            <a:r>
              <a:rPr kumimoji="1" lang="zh-CN" altLang="en-US" dirty="0"/>
              <a:t>和 </a:t>
            </a:r>
            <a:r>
              <a:rPr kumimoji="1" lang="en" altLang="zh-CN" dirty="0"/>
              <a:t>b^3 ... </a:t>
            </a:r>
            <a:r>
              <a:rPr kumimoji="1" lang="zh-CN" altLang="en-US" dirty="0"/>
              <a:t>都是类似的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Find the relevant vectors in a sequence </a:t>
            </a:r>
            <a:r>
              <a:rPr kumimoji="1" lang="zh-CN" altLang="en-US" dirty="0"/>
              <a:t>找出序列中的相关向量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976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 𝛼 的两种方法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24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8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为什么需要 </a:t>
            </a:r>
            <a:r>
              <a:rPr lang="en" altLang="zh-TW" dirty="0"/>
              <a:t>Soft-max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785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Extract information based on attention scores </a:t>
            </a:r>
            <a:r>
              <a:rPr lang="zh-TW" altLang="en-US" dirty="0"/>
              <a:t>根据注意力得分提取信息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√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60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2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2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Self-attention </a:t>
            </a:r>
            <a:r>
              <a:rPr lang="zh-TW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要解决的问题</a:t>
            </a:r>
          </a:p>
          <a:p>
            <a:endParaRPr lang="zh-TW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Sophisticated Input </a:t>
            </a:r>
            <a:r>
              <a:rPr lang="zh-TW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复杂的输入</a:t>
            </a:r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99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反正就是一堆矩陣乘法，用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69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No position information in self-attention.</a:t>
            </a:r>
          </a:p>
          <a:p>
            <a:r>
              <a:rPr lang="zh-TW" altLang="en-US" dirty="0"/>
              <a:t>没有位置信息的含义是根据前面展示的计算过程，如果互换 </a:t>
            </a:r>
            <a:r>
              <a:rPr lang="en" altLang="zh-TW" dirty="0"/>
              <a:t>a^1 </a:t>
            </a:r>
            <a:r>
              <a:rPr lang="zh-TW" altLang="en-US" dirty="0"/>
              <a:t>和 </a:t>
            </a:r>
            <a:r>
              <a:rPr lang="en" altLang="zh-TW" dirty="0"/>
              <a:t>a^2 </a:t>
            </a:r>
            <a:r>
              <a:rPr lang="zh-TW" altLang="en-US" dirty="0"/>
              <a:t>的位置，最后得到的结果是一样的</a:t>
            </a:r>
          </a:p>
          <a:p>
            <a:r>
              <a:rPr lang="zh-TW" altLang="en-US" dirty="0"/>
              <a:t>也就是序列 </a:t>
            </a:r>
            <a:r>
              <a:rPr lang="en" altLang="zh-TW" dirty="0"/>
              <a:t>a^1 a^2 a^3 a^4 </a:t>
            </a:r>
            <a:r>
              <a:rPr lang="zh-TW" altLang="en-US" dirty="0"/>
              <a:t>和序列 </a:t>
            </a:r>
            <a:r>
              <a:rPr lang="en" altLang="zh-TW" dirty="0"/>
              <a:t>a^2 a^1 a^3 a^4 </a:t>
            </a:r>
            <a:r>
              <a:rPr lang="zh-TW" altLang="en-US" dirty="0"/>
              <a:t>得到的 </a:t>
            </a:r>
            <a:r>
              <a:rPr lang="en" altLang="zh-TW" dirty="0"/>
              <a:t>b^1 b^2 b^3 b^4 </a:t>
            </a:r>
            <a:r>
              <a:rPr lang="zh-TW" altLang="en-US" dirty="0"/>
              <a:t>都是一样的，只不过顺序不一样而已</a:t>
            </a:r>
          </a:p>
          <a:p>
            <a:endParaRPr lang="zh-TW" altLang="en-US" dirty="0"/>
          </a:p>
          <a:p>
            <a:r>
              <a:rPr lang="zh-TW" altLang="en-US" dirty="0"/>
              <a:t>实际上位置信息又是也是有用的，例如在词性分析的任务中，按照经验动词一般不会出现在句首，所以句首是动词的可能性就比较低，</a:t>
            </a:r>
          </a:p>
          <a:p>
            <a:r>
              <a:rPr lang="zh-TW" altLang="en-US" dirty="0"/>
              <a:t>使用位置信息就可以得到句首是动词的概率是比较低的</a:t>
            </a:r>
          </a:p>
          <a:p>
            <a:endParaRPr lang="zh-TW" altLang="en-US" dirty="0"/>
          </a:p>
          <a:p>
            <a:r>
              <a:rPr lang="zh-TW" altLang="en-US" dirty="0"/>
              <a:t>加上位置信息的办法就是 </a:t>
            </a:r>
            <a:r>
              <a:rPr lang="en" altLang="zh-TW" dirty="0"/>
              <a:t>Positional Encoding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5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各种实现 </a:t>
            </a:r>
            <a:r>
              <a:rPr lang="en" altLang="zh-TW" dirty="0"/>
              <a:t>Positional Encoding </a:t>
            </a:r>
            <a:r>
              <a:rPr lang="zh-TW" altLang="en-US" dirty="0"/>
              <a:t>的方法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04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Self-attention </a:t>
            </a:r>
            <a:r>
              <a:rPr kumimoji="1" lang="zh-CN" altLang="en-US" dirty="0"/>
              <a:t>应用于 </a:t>
            </a:r>
            <a:r>
              <a:rPr kumimoji="1" lang="en" altLang="zh-CN" dirty="0"/>
              <a:t>Speech </a:t>
            </a:r>
            <a:r>
              <a:rPr kumimoji="1" lang="zh-CN" altLang="en-US" dirty="0"/>
              <a:t>语音是的改进</a:t>
            </a:r>
          </a:p>
          <a:p>
            <a:r>
              <a:rPr kumimoji="1" lang="en" altLang="zh-CN" dirty="0"/>
              <a:t>Truncated Self-attention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Truncated Self-attention </a:t>
            </a:r>
            <a:r>
              <a:rPr kumimoji="1" lang="zh-CN" altLang="en-US" dirty="0"/>
              <a:t>不是看这个语音产生的 </a:t>
            </a:r>
            <a:r>
              <a:rPr kumimoji="1" lang="en" altLang="zh-CN" dirty="0"/>
              <a:t>vector</a:t>
            </a:r>
            <a:r>
              <a:rPr kumimoji="1" lang="zh-CN" altLang="en" dirty="0"/>
              <a:t>，</a:t>
            </a:r>
            <a:r>
              <a:rPr kumimoji="1" lang="zh-CN" altLang="en-US" dirty="0"/>
              <a:t>只是看一部分 </a:t>
            </a:r>
            <a:r>
              <a:rPr kumimoji="1" lang="en" altLang="zh-CN" dirty="0"/>
              <a:t>vector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2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https://github.com/facebookresearch/detr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https://arxiv.org/abs/2005.12872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https://analyticsindiamag.com/object-detection-with-transformers/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9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Shall I explain this more …?</a:t>
            </a:r>
          </a:p>
          <a:p>
            <a:r>
              <a:rPr lang="en-US" altLang="zh-TW" dirty="0"/>
              <a:t>ICLR</a:t>
            </a:r>
            <a:r>
              <a:rPr lang="zh-TW" altLang="en-US" dirty="0"/>
              <a:t> </a:t>
            </a:r>
            <a:r>
              <a:rPr lang="en-US" altLang="zh-TW" dirty="0"/>
              <a:t>2020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1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Self needs more data to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Vision Transformer (</a:t>
            </a:r>
            <a:r>
              <a:rPr lang="en-US" altLang="zh-TW" dirty="0" err="1"/>
              <a:t>ViT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ViT</a:t>
            </a:r>
            <a:r>
              <a:rPr lang="en-US" altLang="zh-TW" dirty="0"/>
              <a:t>-L/16 means the “Large” variant with 16×16 input patch size.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7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RNN + attention  https://</a:t>
            </a:r>
            <a:r>
              <a:rPr lang="en" altLang="zh-TW" dirty="0" err="1"/>
              <a:t>arxiv.org</a:t>
            </a:r>
            <a:r>
              <a:rPr lang="en" altLang="zh-TW" dirty="0"/>
              <a:t>/abs/1611.08656</a:t>
            </a:r>
          </a:p>
          <a:p>
            <a:endParaRPr lang="en" altLang="zh-TW" dirty="0"/>
          </a:p>
          <a:p>
            <a:r>
              <a:rPr lang="en" altLang="zh-TW" dirty="0"/>
              <a:t>Self-attention </a:t>
            </a:r>
            <a:r>
              <a:rPr lang="zh-TW" altLang="en-US" dirty="0"/>
              <a:t>考虑个整个输入</a:t>
            </a:r>
          </a:p>
          <a:p>
            <a:r>
              <a:rPr lang="en" altLang="zh-TW" dirty="0"/>
              <a:t>RNN </a:t>
            </a:r>
            <a:r>
              <a:rPr lang="zh-TW" altLang="en-US" dirty="0"/>
              <a:t>只考虑了左边的输入，但这个不同点可以使用双向 </a:t>
            </a:r>
            <a:r>
              <a:rPr lang="en" altLang="zh-TW" dirty="0"/>
              <a:t>RNN </a:t>
            </a:r>
            <a:r>
              <a:rPr lang="zh-TW" altLang="en-US" dirty="0"/>
              <a:t>解决</a:t>
            </a:r>
          </a:p>
          <a:p>
            <a:endParaRPr lang="zh-TW" altLang="en-US" dirty="0"/>
          </a:p>
          <a:p>
            <a:r>
              <a:rPr lang="en" altLang="zh-TW" dirty="0"/>
              <a:t>RNN </a:t>
            </a:r>
            <a:r>
              <a:rPr lang="zh-TW" altLang="en-US" dirty="0"/>
              <a:t>与 </a:t>
            </a:r>
            <a:r>
              <a:rPr lang="en" altLang="zh-TW" dirty="0"/>
              <a:t>Self-attention </a:t>
            </a:r>
            <a:r>
              <a:rPr lang="zh-TW" altLang="en-US" dirty="0"/>
              <a:t>最大的不同是 </a:t>
            </a:r>
            <a:r>
              <a:rPr lang="en" altLang="zh-TW" dirty="0"/>
              <a:t>RNN </a:t>
            </a:r>
            <a:r>
              <a:rPr lang="zh-TW" altLang="en-US" dirty="0"/>
              <a:t>最后的输出如果想包含第一个 </a:t>
            </a:r>
            <a:r>
              <a:rPr lang="en" altLang="zh-TW" dirty="0"/>
              <a:t>vector </a:t>
            </a:r>
            <a:r>
              <a:rPr lang="zh-TW" altLang="en-US" dirty="0"/>
              <a:t>的信息，那么就一定要保证 </a:t>
            </a:r>
            <a:r>
              <a:rPr lang="en" altLang="zh-TW" dirty="0"/>
              <a:t>memory </a:t>
            </a:r>
            <a:r>
              <a:rPr lang="zh-TW" altLang="en-US" dirty="0"/>
              <a:t>里面一定要有第一个 </a:t>
            </a:r>
            <a:r>
              <a:rPr lang="en" altLang="zh-TW" dirty="0"/>
              <a:t>vector </a:t>
            </a:r>
            <a:r>
              <a:rPr lang="zh-TW" altLang="en-US" dirty="0"/>
              <a:t>的信息，而一定要有第一个 </a:t>
            </a:r>
            <a:r>
              <a:rPr lang="en" altLang="zh-TW" dirty="0"/>
              <a:t>vector </a:t>
            </a:r>
            <a:r>
              <a:rPr lang="zh-TW" altLang="en-US" dirty="0"/>
              <a:t>的信息是不容易办到的</a:t>
            </a:r>
          </a:p>
          <a:p>
            <a:r>
              <a:rPr lang="zh-TW" altLang="en-US" dirty="0"/>
              <a:t>而 </a:t>
            </a:r>
            <a:r>
              <a:rPr lang="en" altLang="zh-TW" dirty="0"/>
              <a:t>Self-attention </a:t>
            </a:r>
            <a:r>
              <a:rPr lang="zh-TW" altLang="en-US" dirty="0"/>
              <a:t>可以轻易办到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3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Graph Attention Networks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244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各种 </a:t>
            </a:r>
            <a:r>
              <a:rPr lang="en" altLang="zh-TW" dirty="0"/>
              <a:t>Self-attention </a:t>
            </a:r>
            <a:r>
              <a:rPr lang="zh-TW" altLang="en-US"/>
              <a:t>的变形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7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有哪些例子说明输入是 </a:t>
            </a:r>
            <a:r>
              <a:rPr lang="en" altLang="zh-TW" dirty="0"/>
              <a:t>Vector Set</a:t>
            </a:r>
          </a:p>
          <a:p>
            <a:endParaRPr lang="en" altLang="zh-TW" dirty="0"/>
          </a:p>
          <a:p>
            <a:r>
              <a:rPr lang="en" altLang="zh-TW" dirty="0"/>
              <a:t>One-hot Encoding </a:t>
            </a:r>
            <a:r>
              <a:rPr lang="zh-TW" altLang="en-US" dirty="0"/>
              <a:t>最严重的问题是假设了所有的词汇之间都是没有关系的，而实际上词汇与词汇之间是有关系的</a:t>
            </a:r>
          </a:p>
          <a:p>
            <a:r>
              <a:rPr lang="zh-TW" altLang="en-US" dirty="0"/>
              <a:t>也就是这个向量中没有语义的信息</a:t>
            </a:r>
          </a:p>
          <a:p>
            <a:endParaRPr lang="zh-TW" altLang="en-US" dirty="0"/>
          </a:p>
          <a:p>
            <a:r>
              <a:rPr lang="en" altLang="zh-TW" dirty="0"/>
              <a:t>Word Embedding </a:t>
            </a:r>
            <a:r>
              <a:rPr lang="zh-TW" altLang="en-US" dirty="0"/>
              <a:t>中有语义的信息</a:t>
            </a:r>
          </a:p>
          <a:p>
            <a:endParaRPr lang="zh-TW" altLang="en-US" dirty="0"/>
          </a:p>
          <a:p>
            <a:r>
              <a:rPr lang="en" altLang="zh-TW" dirty="0"/>
              <a:t>Word Embedding </a:t>
            </a:r>
            <a:r>
              <a:rPr lang="zh-TW" altLang="en-US" dirty="0"/>
              <a:t>要怎么得到，请参考 </a:t>
            </a:r>
            <a:r>
              <a:rPr lang="en" altLang="zh-TW" dirty="0"/>
              <a:t>https://</a:t>
            </a:r>
            <a:r>
              <a:rPr lang="en" altLang="zh-TW" dirty="0" err="1"/>
              <a:t>youtu.be</a:t>
            </a:r>
            <a:r>
              <a:rPr lang="en" altLang="zh-TW" dirty="0"/>
              <a:t>/X7PH3NuYW0Q (in Mandarin)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36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107D8-62AD-4DBE-91BF-C5D7B92A303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79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數位語音處理 第七章 </a:t>
            </a:r>
            <a:endParaRPr lang="en-US" altLang="zh-TW" sz="1200" dirty="0"/>
          </a:p>
          <a:p>
            <a:r>
              <a:rPr lang="en-US" altLang="zh-TW" sz="1200" dirty="0"/>
              <a:t>Speech Signal and Front-end Processing</a:t>
            </a:r>
          </a:p>
          <a:p>
            <a:r>
              <a:rPr lang="en-US" altLang="zh-TW" sz="1200" dirty="0"/>
              <a:t>http://ocw.aca.ntu.edu.tw/ntu-ocw/ocw/cou/104S204/7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8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http://speech.ee.ntu.edu.tw/~tlkagk/courses/ML2020/GNN.pdf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2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http://speech.ee.ntu.edu.tw/~tlkagk/courses/ML2020/GNN.pdf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6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可能得输出，有三种可能性</a:t>
            </a:r>
          </a:p>
          <a:p>
            <a:endParaRPr lang="zh-TW" altLang="en-US" dirty="0"/>
          </a:p>
          <a:p>
            <a:r>
              <a:rPr lang="en" altLang="zh-TW" dirty="0"/>
              <a:t>Each vector has a label. </a:t>
            </a:r>
          </a:p>
          <a:p>
            <a:r>
              <a:rPr lang="zh-TW" altLang="en-US" dirty="0"/>
              <a:t>这个 </a:t>
            </a:r>
            <a:r>
              <a:rPr lang="en" altLang="zh-TW" dirty="0"/>
              <a:t>label </a:t>
            </a:r>
            <a:r>
              <a:rPr lang="zh-TW" altLang="en-US" dirty="0"/>
              <a:t>可能是 </a:t>
            </a:r>
            <a:r>
              <a:rPr lang="en" altLang="zh-TW" dirty="0"/>
              <a:t>Scalar or Class</a:t>
            </a:r>
          </a:p>
          <a:p>
            <a:endParaRPr lang="en" altLang="zh-TW" dirty="0"/>
          </a:p>
          <a:p>
            <a:r>
              <a:rPr lang="en" altLang="zh-TW" dirty="0"/>
              <a:t>POS tagging </a:t>
            </a:r>
            <a:r>
              <a:rPr lang="zh-TW" altLang="en-US" dirty="0"/>
              <a:t>词性标注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9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Each vector has a label. </a:t>
            </a:r>
            <a:r>
              <a:rPr lang="zh-TW" altLang="en-US" dirty="0"/>
              <a:t>就是 </a:t>
            </a:r>
            <a:r>
              <a:rPr lang="en" altLang="zh-TW" dirty="0"/>
              <a:t>Sequence Labeling </a:t>
            </a:r>
            <a:r>
              <a:rPr lang="zh-TW" altLang="en-US" dirty="0"/>
              <a:t>问题</a:t>
            </a:r>
          </a:p>
          <a:p>
            <a:endParaRPr lang="zh-TW" altLang="en-US" dirty="0"/>
          </a:p>
          <a:p>
            <a:r>
              <a:rPr lang="en" altLang="zh-TW" dirty="0"/>
              <a:t>Sequence Labeling </a:t>
            </a:r>
            <a:r>
              <a:rPr lang="zh-TW" altLang="en-US" dirty="0"/>
              <a:t>问题的直观解决方法是 </a:t>
            </a:r>
            <a:r>
              <a:rPr lang="en" altLang="zh-TW" dirty="0"/>
              <a:t>Fully-connected</a:t>
            </a:r>
          </a:p>
          <a:p>
            <a:endParaRPr lang="en" altLang="zh-TW" dirty="0"/>
          </a:p>
          <a:p>
            <a:r>
              <a:rPr lang="en" altLang="zh-TW" dirty="0"/>
              <a:t>Fully-connected </a:t>
            </a:r>
            <a:r>
              <a:rPr lang="zh-TW" altLang="en-US" dirty="0"/>
              <a:t>最主要的问题是忽略了词汇上下文</a:t>
            </a:r>
          </a:p>
          <a:p>
            <a:r>
              <a:rPr lang="zh-TW" altLang="en-US" dirty="0"/>
              <a:t>已词性标注任务为例，词汇在不同的上下文中有不同的词性</a:t>
            </a:r>
          </a:p>
          <a:p>
            <a:endParaRPr lang="zh-TW" altLang="en-US" dirty="0"/>
          </a:p>
          <a:p>
            <a:r>
              <a:rPr lang="en" altLang="zh-TW" dirty="0"/>
              <a:t>neighbor </a:t>
            </a:r>
            <a:r>
              <a:rPr lang="zh-TW" altLang="en-US" dirty="0"/>
              <a:t>邻居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1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How to consider the whole sequence? </a:t>
            </a:r>
          </a:p>
          <a:p>
            <a:endParaRPr lang="en" altLang="zh-TW" dirty="0"/>
          </a:p>
          <a:p>
            <a:r>
              <a:rPr lang="zh-TW" altLang="en-US" dirty="0"/>
              <a:t>使用 </a:t>
            </a:r>
            <a:r>
              <a:rPr lang="en" altLang="zh-TW" dirty="0"/>
              <a:t>Self-attention </a:t>
            </a:r>
            <a:r>
              <a:rPr lang="zh-TW" altLang="en-US" dirty="0"/>
              <a:t>机制考虑整个句子</a:t>
            </a:r>
          </a:p>
          <a:p>
            <a:endParaRPr lang="zh-TW" altLang="en-US" dirty="0"/>
          </a:p>
          <a:p>
            <a:r>
              <a:rPr lang="en" altLang="zh-TW" dirty="0"/>
              <a:t>Self-attention </a:t>
            </a:r>
            <a:r>
              <a:rPr lang="zh-TW" altLang="en-US" dirty="0"/>
              <a:t>是以整个句子作为输入的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3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4EBC-7AA0-491C-A4AC-F26B8BC9B239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53E-FF2B-4360-98B4-D43E86D146E6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C1EA-47B0-44DD-A1EF-B60691477A64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0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7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2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0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7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5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2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05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3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7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DB9A-EE6D-4DE5-8A3A-DD51A0FB2F4A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60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87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46C-C59B-4BF1-813A-A7118CD13AC3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B37-2100-46DE-B5B2-7EE9678ECD56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DAC0-6B27-454E-8036-F072A0B99374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AB80-9BE9-4CF8-A3E2-6B6317EEE48B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E150-491B-4F50-8A51-09701B8499BB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83DD-6E81-4D16-B673-07E9B23E4D8C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6F7-7233-4A75-9E41-F4E1028C8714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709-05B1-46CF-83A1-D7C6B9F98299}" type="datetime1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595959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0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24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23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18" Type="http://schemas.openxmlformats.org/officeDocument/2006/relationships/image" Target="../media/image11.png"/><Relationship Id="rId26" Type="http://schemas.openxmlformats.org/officeDocument/2006/relationships/image" Target="../media/image69.png"/><Relationship Id="rId3" Type="http://schemas.openxmlformats.org/officeDocument/2006/relationships/image" Target="../media/image52.png"/><Relationship Id="rId21" Type="http://schemas.openxmlformats.org/officeDocument/2006/relationships/image" Target="../media/image641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1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1.png"/><Relationship Id="rId24" Type="http://schemas.openxmlformats.org/officeDocument/2006/relationships/image" Target="../media/image67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19" Type="http://schemas.openxmlformats.org/officeDocument/2006/relationships/image" Target="../media/image12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26" Type="http://schemas.openxmlformats.org/officeDocument/2006/relationships/image" Target="../media/image11.png"/><Relationship Id="rId3" Type="http://schemas.openxmlformats.org/officeDocument/2006/relationships/image" Target="../media/image560.png"/><Relationship Id="rId7" Type="http://schemas.openxmlformats.org/officeDocument/2006/relationships/image" Target="../media/image70.png"/><Relationship Id="rId12" Type="http://schemas.openxmlformats.org/officeDocument/2006/relationships/image" Target="../media/image620.png"/><Relationship Id="rId17" Type="http://schemas.openxmlformats.org/officeDocument/2006/relationships/image" Target="../media/image75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4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24" Type="http://schemas.openxmlformats.org/officeDocument/2006/relationships/image" Target="../media/image76.png"/><Relationship Id="rId5" Type="http://schemas.openxmlformats.org/officeDocument/2006/relationships/image" Target="../media/image30.png"/><Relationship Id="rId15" Type="http://schemas.openxmlformats.org/officeDocument/2006/relationships/image" Target="../media/image73.png"/><Relationship Id="rId23" Type="http://schemas.openxmlformats.org/officeDocument/2006/relationships/image" Target="../media/image690.png"/><Relationship Id="rId28" Type="http://schemas.openxmlformats.org/officeDocument/2006/relationships/image" Target="../media/image13.png"/><Relationship Id="rId10" Type="http://schemas.openxmlformats.org/officeDocument/2006/relationships/image" Target="../media/image61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72.png"/><Relationship Id="rId27" Type="http://schemas.openxmlformats.org/officeDocument/2006/relationships/image" Target="../media/image12.png"/><Relationship Id="rId30" Type="http://schemas.openxmlformats.org/officeDocument/2006/relationships/image" Target="../media/image7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8" Type="http://schemas.openxmlformats.org/officeDocument/2006/relationships/image" Target="../media/image77.png"/><Relationship Id="rId39" Type="http://schemas.openxmlformats.org/officeDocument/2006/relationships/image" Target="../media/image86.png"/><Relationship Id="rId21" Type="http://schemas.openxmlformats.org/officeDocument/2006/relationships/image" Target="../media/image740.png"/><Relationship Id="rId34" Type="http://schemas.openxmlformats.org/officeDocument/2006/relationships/image" Target="../media/image770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55" Type="http://schemas.openxmlformats.org/officeDocument/2006/relationships/image" Target="../media/image103.png"/><Relationship Id="rId7" Type="http://schemas.openxmlformats.org/officeDocument/2006/relationships/image" Target="../media/image661.png"/><Relationship Id="rId2" Type="http://schemas.openxmlformats.org/officeDocument/2006/relationships/image" Target="../media/image560.png"/><Relationship Id="rId16" Type="http://schemas.openxmlformats.org/officeDocument/2006/relationships/image" Target="../media/image12.png"/><Relationship Id="rId29" Type="http://schemas.openxmlformats.org/officeDocument/2006/relationships/image" Target="../media/image82.png"/><Relationship Id="rId11" Type="http://schemas.openxmlformats.org/officeDocument/2006/relationships/image" Target="../media/image620.png"/><Relationship Id="rId24" Type="http://schemas.openxmlformats.org/officeDocument/2006/relationships/image" Target="../media/image771.png"/><Relationship Id="rId32" Type="http://schemas.openxmlformats.org/officeDocument/2006/relationships/image" Target="../media/image80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3.png"/><Relationship Id="rId53" Type="http://schemas.openxmlformats.org/officeDocument/2006/relationships/image" Target="../media/image101.png"/><Relationship Id="rId5" Type="http://schemas.openxmlformats.org/officeDocument/2006/relationships/image" Target="../media/image590.png"/><Relationship Id="rId10" Type="http://schemas.openxmlformats.org/officeDocument/2006/relationships/image" Target="../media/image670.png"/><Relationship Id="rId19" Type="http://schemas.openxmlformats.org/officeDocument/2006/relationships/image" Target="../media/image78.png"/><Relationship Id="rId31" Type="http://schemas.openxmlformats.org/officeDocument/2006/relationships/image" Target="../media/image790.png"/><Relationship Id="rId44" Type="http://schemas.openxmlformats.org/officeDocument/2006/relationships/image" Target="../media/image92.png"/><Relationship Id="rId52" Type="http://schemas.openxmlformats.org/officeDocument/2006/relationships/image" Target="../media/image100.png"/><Relationship Id="rId4" Type="http://schemas.openxmlformats.org/officeDocument/2006/relationships/image" Target="../media/image30.png"/><Relationship Id="rId9" Type="http://schemas.openxmlformats.org/officeDocument/2006/relationships/image" Target="../media/image61.png"/><Relationship Id="rId14" Type="http://schemas.openxmlformats.org/officeDocument/2006/relationships/image" Target="../media/image10.png"/><Relationship Id="rId22" Type="http://schemas.openxmlformats.org/officeDocument/2006/relationships/image" Target="../media/image750.png"/><Relationship Id="rId30" Type="http://schemas.openxmlformats.org/officeDocument/2006/relationships/image" Target="../media/image780.png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image" Target="../media/image96.png"/><Relationship Id="rId56" Type="http://schemas.openxmlformats.org/officeDocument/2006/relationships/image" Target="../media/image104.png"/><Relationship Id="rId8" Type="http://schemas.openxmlformats.org/officeDocument/2006/relationships/image" Target="../media/image600.png"/><Relationship Id="rId51" Type="http://schemas.openxmlformats.org/officeDocument/2006/relationships/image" Target="../media/image99.png"/><Relationship Id="rId3" Type="http://schemas.openxmlformats.org/officeDocument/2006/relationships/image" Target="../media/image580.png"/><Relationship Id="rId12" Type="http://schemas.openxmlformats.org/officeDocument/2006/relationships/image" Target="../media/image63.png"/><Relationship Id="rId17" Type="http://schemas.openxmlformats.org/officeDocument/2006/relationships/image" Target="../media/image13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46" Type="http://schemas.openxmlformats.org/officeDocument/2006/relationships/image" Target="../media/image94.png"/><Relationship Id="rId20" Type="http://schemas.openxmlformats.org/officeDocument/2006/relationships/image" Target="../media/image79.png"/><Relationship Id="rId41" Type="http://schemas.openxmlformats.org/officeDocument/2006/relationships/image" Target="../media/image89.png"/><Relationship Id="rId54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image" Target="../media/image11.png"/><Relationship Id="rId23" Type="http://schemas.openxmlformats.org/officeDocument/2006/relationships/image" Target="../media/image760.png"/><Relationship Id="rId36" Type="http://schemas.openxmlformats.org/officeDocument/2006/relationships/image" Target="../media/image83.png"/><Relationship Id="rId49" Type="http://schemas.openxmlformats.org/officeDocument/2006/relationships/image" Target="../media/image97.png"/><Relationship Id="rId57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42" Type="http://schemas.openxmlformats.org/officeDocument/2006/relationships/image" Target="../media/image133.png"/><Relationship Id="rId7" Type="http://schemas.openxmlformats.org/officeDocument/2006/relationships/image" Target="../media/image31.png"/><Relationship Id="rId12" Type="http://schemas.openxmlformats.org/officeDocument/2006/relationships/image" Target="../media/image620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70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40" Type="http://schemas.openxmlformats.org/officeDocument/2006/relationships/image" Target="../media/image131.png"/><Relationship Id="rId45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6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4" Type="http://schemas.openxmlformats.org/officeDocument/2006/relationships/image" Target="../media/image38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680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43" Type="http://schemas.openxmlformats.org/officeDocument/2006/relationships/image" Target="../media/image46.png"/><Relationship Id="rId8" Type="http://schemas.openxmlformats.org/officeDocument/2006/relationships/image" Target="../media/image661.png"/><Relationship Id="rId3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42" Type="http://schemas.openxmlformats.org/officeDocument/2006/relationships/image" Target="../media/image155.png"/><Relationship Id="rId47" Type="http://schemas.openxmlformats.org/officeDocument/2006/relationships/image" Target="../media/image134.png"/><Relationship Id="rId63" Type="http://schemas.openxmlformats.org/officeDocument/2006/relationships/image" Target="../media/image170.png"/><Relationship Id="rId68" Type="http://schemas.openxmlformats.org/officeDocument/2006/relationships/image" Target="../media/image108.png"/><Relationship Id="rId84" Type="http://schemas.openxmlformats.org/officeDocument/2006/relationships/image" Target="../media/image130.png"/><Relationship Id="rId89" Type="http://schemas.openxmlformats.org/officeDocument/2006/relationships/image" Target="../media/image1370.png"/><Relationship Id="rId16" Type="http://schemas.openxmlformats.org/officeDocument/2006/relationships/image" Target="../media/image125.png"/><Relationship Id="rId11" Type="http://schemas.openxmlformats.org/officeDocument/2006/relationships/image" Target="../media/image670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53" Type="http://schemas.openxmlformats.org/officeDocument/2006/relationships/image" Target="../media/image160.png"/><Relationship Id="rId58" Type="http://schemas.openxmlformats.org/officeDocument/2006/relationships/image" Target="../media/image165.png"/><Relationship Id="rId74" Type="http://schemas.openxmlformats.org/officeDocument/2006/relationships/image" Target="../media/image114.png"/><Relationship Id="rId79" Type="http://schemas.openxmlformats.org/officeDocument/2006/relationships/image" Target="../media/image119.png"/><Relationship Id="rId5" Type="http://schemas.openxmlformats.org/officeDocument/2006/relationships/image" Target="../media/image30.png"/><Relationship Id="rId90" Type="http://schemas.openxmlformats.org/officeDocument/2006/relationships/image" Target="../media/image1380.png"/><Relationship Id="rId19" Type="http://schemas.openxmlformats.org/officeDocument/2006/relationships/image" Target="../media/image128.png"/><Relationship Id="rId14" Type="http://schemas.openxmlformats.org/officeDocument/2006/relationships/image" Target="../media/image680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35.png"/><Relationship Id="rId56" Type="http://schemas.openxmlformats.org/officeDocument/2006/relationships/image" Target="../media/image163.png"/><Relationship Id="rId64" Type="http://schemas.openxmlformats.org/officeDocument/2006/relationships/image" Target="../media/image171.png"/><Relationship Id="rId69" Type="http://schemas.openxmlformats.org/officeDocument/2006/relationships/image" Target="../media/image109.png"/><Relationship Id="rId77" Type="http://schemas.openxmlformats.org/officeDocument/2006/relationships/image" Target="../media/image117.png"/><Relationship Id="rId8" Type="http://schemas.openxmlformats.org/officeDocument/2006/relationships/image" Target="../media/image661.png"/><Relationship Id="rId51" Type="http://schemas.openxmlformats.org/officeDocument/2006/relationships/image" Target="../media/image138.png"/><Relationship Id="rId72" Type="http://schemas.openxmlformats.org/officeDocument/2006/relationships/image" Target="../media/image112.png"/><Relationship Id="rId80" Type="http://schemas.openxmlformats.org/officeDocument/2006/relationships/image" Target="../media/image120.png"/><Relationship Id="rId85" Type="http://schemas.openxmlformats.org/officeDocument/2006/relationships/image" Target="../media/image131.png"/><Relationship Id="rId3" Type="http://schemas.openxmlformats.org/officeDocument/2006/relationships/image" Target="../media/image560.png"/><Relationship Id="rId12" Type="http://schemas.openxmlformats.org/officeDocument/2006/relationships/image" Target="../media/image620.png"/><Relationship Id="rId17" Type="http://schemas.openxmlformats.org/officeDocument/2006/relationships/image" Target="../media/image126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66.png"/><Relationship Id="rId67" Type="http://schemas.openxmlformats.org/officeDocument/2006/relationships/image" Target="../media/image107.png"/><Relationship Id="rId41" Type="http://schemas.openxmlformats.org/officeDocument/2006/relationships/image" Target="../media/image154.png"/><Relationship Id="rId54" Type="http://schemas.openxmlformats.org/officeDocument/2006/relationships/image" Target="../media/image161.png"/><Relationship Id="rId62" Type="http://schemas.openxmlformats.org/officeDocument/2006/relationships/image" Target="../media/image169.png"/><Relationship Id="rId70" Type="http://schemas.openxmlformats.org/officeDocument/2006/relationships/image" Target="../media/image110.png"/><Relationship Id="rId75" Type="http://schemas.openxmlformats.org/officeDocument/2006/relationships/image" Target="../media/image115.png"/><Relationship Id="rId83" Type="http://schemas.openxmlformats.org/officeDocument/2006/relationships/image" Target="../media/image123.png"/><Relationship Id="rId88" Type="http://schemas.openxmlformats.org/officeDocument/2006/relationships/image" Target="../media/image1360.png"/><Relationship Id="rId91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5" Type="http://schemas.openxmlformats.org/officeDocument/2006/relationships/image" Target="../media/image124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36.png"/><Relationship Id="rId57" Type="http://schemas.openxmlformats.org/officeDocument/2006/relationships/image" Target="../media/image164.png"/><Relationship Id="rId10" Type="http://schemas.openxmlformats.org/officeDocument/2006/relationships/image" Target="../media/image61.png"/><Relationship Id="rId31" Type="http://schemas.openxmlformats.org/officeDocument/2006/relationships/image" Target="../media/image129.png"/><Relationship Id="rId44" Type="http://schemas.openxmlformats.org/officeDocument/2006/relationships/image" Target="../media/image157.png"/><Relationship Id="rId52" Type="http://schemas.openxmlformats.org/officeDocument/2006/relationships/image" Target="../media/image144.png"/><Relationship Id="rId60" Type="http://schemas.openxmlformats.org/officeDocument/2006/relationships/image" Target="../media/image167.png"/><Relationship Id="rId65" Type="http://schemas.openxmlformats.org/officeDocument/2006/relationships/image" Target="../media/image172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32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3" Type="http://schemas.openxmlformats.org/officeDocument/2006/relationships/image" Target="../media/image63.png"/><Relationship Id="rId18" Type="http://schemas.openxmlformats.org/officeDocument/2006/relationships/image" Target="../media/image127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37.png"/><Relationship Id="rId55" Type="http://schemas.openxmlformats.org/officeDocument/2006/relationships/image" Target="../media/image162.png"/><Relationship Id="rId76" Type="http://schemas.openxmlformats.org/officeDocument/2006/relationships/image" Target="../media/image116.png"/><Relationship Id="rId7" Type="http://schemas.openxmlformats.org/officeDocument/2006/relationships/image" Target="../media/image31.png"/><Relationship Id="rId71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29" Type="http://schemas.openxmlformats.org/officeDocument/2006/relationships/image" Target="../media/image142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66" Type="http://schemas.openxmlformats.org/officeDocument/2006/relationships/image" Target="../media/image106.png"/><Relationship Id="rId87" Type="http://schemas.openxmlformats.org/officeDocument/2006/relationships/image" Target="../media/image133.png"/><Relationship Id="rId61" Type="http://schemas.openxmlformats.org/officeDocument/2006/relationships/image" Target="../media/image168.png"/><Relationship Id="rId82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3030.png"/><Relationship Id="rId39" Type="http://schemas.openxmlformats.org/officeDocument/2006/relationships/image" Target="../media/image1610.png"/><Relationship Id="rId21" Type="http://schemas.openxmlformats.org/officeDocument/2006/relationships/image" Target="../media/image25100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5" Type="http://schemas.openxmlformats.org/officeDocument/2006/relationships/image" Target="../media/image192.png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86.png"/><Relationship Id="rId29" Type="http://schemas.openxmlformats.org/officeDocument/2006/relationships/image" Target="../media/image3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2810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53" Type="http://schemas.openxmlformats.org/officeDocument/2006/relationships/image" Target="../media/image190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27100.png"/><Relationship Id="rId28" Type="http://schemas.openxmlformats.org/officeDocument/2006/relationships/image" Target="../media/image3200.png"/><Relationship Id="rId10" Type="http://schemas.openxmlformats.org/officeDocument/2006/relationships/image" Target="../media/image180.png"/><Relationship Id="rId19" Type="http://schemas.openxmlformats.org/officeDocument/2006/relationships/image" Target="../media/image23100.png"/><Relationship Id="rId31" Type="http://schemas.openxmlformats.org/officeDocument/2006/relationships/image" Target="../media/image189.png"/><Relationship Id="rId44" Type="http://schemas.openxmlformats.org/officeDocument/2006/relationships/image" Target="../media/image199.png"/><Relationship Id="rId52" Type="http://schemas.openxmlformats.org/officeDocument/2006/relationships/image" Target="../media/image641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26100.png"/><Relationship Id="rId27" Type="http://schemas.openxmlformats.org/officeDocument/2006/relationships/image" Target="../media/image3160.png"/><Relationship Id="rId30" Type="http://schemas.openxmlformats.org/officeDocument/2006/relationships/image" Target="../media/image3400.png"/><Relationship Id="rId43" Type="http://schemas.openxmlformats.org/officeDocument/2006/relationships/image" Target="../media/image198.png"/><Relationship Id="rId56" Type="http://schemas.openxmlformats.org/officeDocument/2006/relationships/image" Target="../media/image193.png"/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29100.png"/><Relationship Id="rId38" Type="http://schemas.openxmlformats.org/officeDocument/2006/relationships/image" Target="../media/image1600.png"/><Relationship Id="rId46" Type="http://schemas.openxmlformats.org/officeDocument/2006/relationships/image" Target="../media/image202.png"/><Relationship Id="rId20" Type="http://schemas.openxmlformats.org/officeDocument/2006/relationships/image" Target="../media/image24100.png"/><Relationship Id="rId41" Type="http://schemas.openxmlformats.org/officeDocument/2006/relationships/image" Target="../media/image197.png"/><Relationship Id="rId54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1910.png"/><Relationship Id="rId18" Type="http://schemas.openxmlformats.org/officeDocument/2006/relationships/image" Target="../media/image221.png"/><Relationship Id="rId3" Type="http://schemas.openxmlformats.org/officeDocument/2006/relationships/image" Target="../media/image2060.png"/><Relationship Id="rId7" Type="http://schemas.openxmlformats.org/officeDocument/2006/relationships/image" Target="../media/image210.png"/><Relationship Id="rId12" Type="http://schemas.openxmlformats.org/officeDocument/2006/relationships/image" Target="../media/image19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870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44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26" Type="http://schemas.openxmlformats.org/officeDocument/2006/relationships/image" Target="../media/image245.png"/><Relationship Id="rId3" Type="http://schemas.openxmlformats.org/officeDocument/2006/relationships/image" Target="../media/image246.png"/><Relationship Id="rId21" Type="http://schemas.openxmlformats.org/officeDocument/2006/relationships/image" Target="../media/image239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5" Type="http://schemas.openxmlformats.org/officeDocument/2006/relationships/image" Target="../media/image244.png"/><Relationship Id="rId2" Type="http://schemas.openxmlformats.org/officeDocument/2006/relationships/image" Target="../media/image242.png"/><Relationship Id="rId16" Type="http://schemas.openxmlformats.org/officeDocument/2006/relationships/image" Target="../media/image234.png"/><Relationship Id="rId20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24" Type="http://schemas.openxmlformats.org/officeDocument/2006/relationships/image" Target="../media/image243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41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26" Type="http://schemas.openxmlformats.org/officeDocument/2006/relationships/image" Target="../media/image243.png"/><Relationship Id="rId3" Type="http://schemas.openxmlformats.org/officeDocument/2006/relationships/image" Target="../media/image246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5" Type="http://schemas.openxmlformats.org/officeDocument/2006/relationships/image" Target="../media/image241.png"/><Relationship Id="rId2" Type="http://schemas.openxmlformats.org/officeDocument/2006/relationships/image" Target="../media/image242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24" Type="http://schemas.openxmlformats.org/officeDocument/2006/relationships/image" Target="../media/image240.png"/><Relationship Id="rId5" Type="http://schemas.openxmlformats.org/officeDocument/2006/relationships/image" Target="../media/image248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47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49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0.png"/><Relationship Id="rId11" Type="http://schemas.openxmlformats.org/officeDocument/2006/relationships/image" Target="../media/image195.png"/><Relationship Id="rId5" Type="http://schemas.openxmlformats.org/officeDocument/2006/relationships/image" Target="../media/image2580.png"/><Relationship Id="rId10" Type="http://schemas.openxmlformats.org/officeDocument/2006/relationships/image" Target="../media/image194.png"/><Relationship Id="rId4" Type="http://schemas.openxmlformats.org/officeDocument/2006/relationships/image" Target="../media/image2570.png"/><Relationship Id="rId9" Type="http://schemas.openxmlformats.org/officeDocument/2006/relationships/image" Target="../media/image2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7PH3NuYW0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16.png"/><Relationship Id="rId3" Type="http://schemas.openxmlformats.org/officeDocument/2006/relationships/image" Target="../media/image6.jpeg"/><Relationship Id="rId7" Type="http://schemas.openxmlformats.org/officeDocument/2006/relationships/image" Target="../media/image26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69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4.png"/><Relationship Id="rId4" Type="http://schemas.openxmlformats.org/officeDocument/2006/relationships/hyperlink" Target="https://arxiv.org/abs/2011.04006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人群中的那個人">
            <a:extLst>
              <a:ext uri="{FF2B5EF4-FFF2-40B4-BE49-F238E27FC236}">
                <a16:creationId xmlns:a16="http://schemas.microsoft.com/office/drawing/2014/main" id="{E37314FC-F3B3-4449-A2B6-35E861B9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B34BD8-1515-4C5E-8181-5F1A5100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>
            <a:normAutofit/>
          </a:bodyPr>
          <a:lstStyle/>
          <a:p>
            <a:pPr algn="l"/>
            <a:r>
              <a:rPr lang="en-US" altLang="zh-TW" sz="100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Self-attention</a:t>
            </a:r>
            <a:endParaRPr lang="zh-TW" altLang="en-US" sz="100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3926A5-8D3B-438B-903A-A2614553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4572002"/>
            <a:ext cx="7696200" cy="1202995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/>
              <a:t>Hung-yi Lee </a:t>
            </a:r>
          </a:p>
          <a:p>
            <a:pPr algn="l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8BF40E-8498-4DA8-BA38-FFB8500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871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B6781-72C8-4ADC-B59D-BE817757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Labeling 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A6ADFFE-8A66-4D7A-BE64-F0E2C1E68D96}"/>
              </a:ext>
            </a:extLst>
          </p:cNvPr>
          <p:cNvSpPr/>
          <p:nvPr/>
        </p:nvSpPr>
        <p:spPr>
          <a:xfrm>
            <a:off x="1610199" y="553698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BFBE75-1F64-4769-AC47-3A5E312C5C2D}"/>
              </a:ext>
            </a:extLst>
          </p:cNvPr>
          <p:cNvSpPr/>
          <p:nvPr/>
        </p:nvSpPr>
        <p:spPr>
          <a:xfrm>
            <a:off x="3510791" y="553698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0A94895-608F-4A4B-8534-853C18086CFD}"/>
              </a:ext>
            </a:extLst>
          </p:cNvPr>
          <p:cNvSpPr/>
          <p:nvPr/>
        </p:nvSpPr>
        <p:spPr>
          <a:xfrm>
            <a:off x="5411383" y="5536988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0501871-10AE-4513-AD87-87941602D78F}"/>
              </a:ext>
            </a:extLst>
          </p:cNvPr>
          <p:cNvSpPr/>
          <p:nvPr/>
        </p:nvSpPr>
        <p:spPr>
          <a:xfrm>
            <a:off x="7311976" y="553698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136BF8-E102-4DAA-A3EB-4380B2F7203E}"/>
              </a:ext>
            </a:extLst>
          </p:cNvPr>
          <p:cNvSpPr/>
          <p:nvPr/>
        </p:nvSpPr>
        <p:spPr>
          <a:xfrm>
            <a:off x="1271665" y="4139349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B47B7E4-A645-4DE1-8D25-70A49DBB7DF4}"/>
              </a:ext>
            </a:extLst>
          </p:cNvPr>
          <p:cNvCxnSpPr>
            <a:cxnSpLocks/>
          </p:cNvCxnSpPr>
          <p:nvPr/>
        </p:nvCxnSpPr>
        <p:spPr>
          <a:xfrm flipV="1">
            <a:off x="1736429" y="4951585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686B77F-753D-40FB-9EF3-97F3B26CB277}"/>
              </a:ext>
            </a:extLst>
          </p:cNvPr>
          <p:cNvCxnSpPr>
            <a:cxnSpLocks/>
          </p:cNvCxnSpPr>
          <p:nvPr/>
        </p:nvCxnSpPr>
        <p:spPr>
          <a:xfrm flipV="1">
            <a:off x="3630059" y="4951585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BFA7061-BD9E-477F-91DD-D719A0F4C797}"/>
              </a:ext>
            </a:extLst>
          </p:cNvPr>
          <p:cNvCxnSpPr>
            <a:cxnSpLocks/>
          </p:cNvCxnSpPr>
          <p:nvPr/>
        </p:nvCxnSpPr>
        <p:spPr>
          <a:xfrm flipV="1">
            <a:off x="5537049" y="4978090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8E4CF95-0518-43B5-9F34-1D2C97B808DA}"/>
              </a:ext>
            </a:extLst>
          </p:cNvPr>
          <p:cNvCxnSpPr>
            <a:cxnSpLocks/>
          </p:cNvCxnSpPr>
          <p:nvPr/>
        </p:nvCxnSpPr>
        <p:spPr>
          <a:xfrm flipV="1">
            <a:off x="7436746" y="4978090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8DBD61A-01D8-4A63-B197-3E33A988BFC2}"/>
              </a:ext>
            </a:extLst>
          </p:cNvPr>
          <p:cNvSpPr/>
          <p:nvPr/>
        </p:nvSpPr>
        <p:spPr>
          <a:xfrm>
            <a:off x="3158440" y="4139349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3252908-4928-4815-975D-96AB4A24219B}"/>
              </a:ext>
            </a:extLst>
          </p:cNvPr>
          <p:cNvSpPr/>
          <p:nvPr/>
        </p:nvSpPr>
        <p:spPr>
          <a:xfrm>
            <a:off x="5059032" y="4139348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AE51148-67B3-437A-AAAA-F1FF0656B9DB}"/>
              </a:ext>
            </a:extLst>
          </p:cNvPr>
          <p:cNvSpPr/>
          <p:nvPr/>
        </p:nvSpPr>
        <p:spPr>
          <a:xfrm>
            <a:off x="6971982" y="4139348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FE87E90-0DEA-44B2-9682-71BA3E67B274}"/>
              </a:ext>
            </a:extLst>
          </p:cNvPr>
          <p:cNvCxnSpPr>
            <a:cxnSpLocks/>
          </p:cNvCxnSpPr>
          <p:nvPr/>
        </p:nvCxnSpPr>
        <p:spPr>
          <a:xfrm flipV="1">
            <a:off x="1736429" y="3576670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E37212C-5373-40A2-862A-9C9FD774260D}"/>
              </a:ext>
            </a:extLst>
          </p:cNvPr>
          <p:cNvCxnSpPr>
            <a:cxnSpLocks/>
          </p:cNvCxnSpPr>
          <p:nvPr/>
        </p:nvCxnSpPr>
        <p:spPr>
          <a:xfrm flipV="1">
            <a:off x="3630059" y="3576670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FA5D73-93E3-4864-84DD-982C30B32315}"/>
              </a:ext>
            </a:extLst>
          </p:cNvPr>
          <p:cNvCxnSpPr>
            <a:cxnSpLocks/>
          </p:cNvCxnSpPr>
          <p:nvPr/>
        </p:nvCxnSpPr>
        <p:spPr>
          <a:xfrm flipV="1">
            <a:off x="5537049" y="3603175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F771E21-729A-4721-910D-CFDCCC85B937}"/>
              </a:ext>
            </a:extLst>
          </p:cNvPr>
          <p:cNvCxnSpPr>
            <a:cxnSpLocks/>
          </p:cNvCxnSpPr>
          <p:nvPr/>
        </p:nvCxnSpPr>
        <p:spPr>
          <a:xfrm flipV="1">
            <a:off x="7436746" y="3603175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7EA8F006-AD55-42C9-B549-A0B25BC573AB}"/>
              </a:ext>
            </a:extLst>
          </p:cNvPr>
          <p:cNvSpPr/>
          <p:nvPr/>
        </p:nvSpPr>
        <p:spPr>
          <a:xfrm>
            <a:off x="1593974" y="3199949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014099F-DA03-408A-B62E-AD0A810F5672}"/>
              </a:ext>
            </a:extLst>
          </p:cNvPr>
          <p:cNvSpPr/>
          <p:nvPr/>
        </p:nvSpPr>
        <p:spPr>
          <a:xfrm>
            <a:off x="3488169" y="3199949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9D8D3B2-CF44-42F2-94BC-9EABBCA14632}"/>
              </a:ext>
            </a:extLst>
          </p:cNvPr>
          <p:cNvSpPr/>
          <p:nvPr/>
        </p:nvSpPr>
        <p:spPr>
          <a:xfrm>
            <a:off x="5405438" y="3206863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EFAC8E1-EDC2-4554-84D0-A56810C7C384}"/>
              </a:ext>
            </a:extLst>
          </p:cNvPr>
          <p:cNvSpPr/>
          <p:nvPr/>
        </p:nvSpPr>
        <p:spPr>
          <a:xfrm>
            <a:off x="7286381" y="3206862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0C6AB8C-C46A-4EBB-AE3A-BD7F59BE7D60}"/>
              </a:ext>
            </a:extLst>
          </p:cNvPr>
          <p:cNvCxnSpPr>
            <a:cxnSpLocks/>
          </p:cNvCxnSpPr>
          <p:nvPr/>
        </p:nvCxnSpPr>
        <p:spPr>
          <a:xfrm flipV="1">
            <a:off x="1861529" y="4978091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A2613DE-603D-4897-837D-5E81075E0B71}"/>
              </a:ext>
            </a:extLst>
          </p:cNvPr>
          <p:cNvCxnSpPr>
            <a:cxnSpLocks/>
          </p:cNvCxnSpPr>
          <p:nvPr/>
        </p:nvCxnSpPr>
        <p:spPr>
          <a:xfrm flipV="1">
            <a:off x="3704460" y="4964837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6E62844-D958-4E73-8BC6-7A3748F89753}"/>
              </a:ext>
            </a:extLst>
          </p:cNvPr>
          <p:cNvCxnSpPr>
            <a:cxnSpLocks/>
          </p:cNvCxnSpPr>
          <p:nvPr/>
        </p:nvCxnSpPr>
        <p:spPr>
          <a:xfrm flipV="1">
            <a:off x="5720377" y="4948156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2582206-B588-4FB7-83C6-11FE5825C732}"/>
              </a:ext>
            </a:extLst>
          </p:cNvPr>
          <p:cNvCxnSpPr>
            <a:cxnSpLocks/>
          </p:cNvCxnSpPr>
          <p:nvPr/>
        </p:nvCxnSpPr>
        <p:spPr>
          <a:xfrm flipV="1">
            <a:off x="-4496" y="5024562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6E89AB7-B996-4EB3-9ACF-2894915A03FD}"/>
              </a:ext>
            </a:extLst>
          </p:cNvPr>
          <p:cNvCxnSpPr>
            <a:cxnSpLocks/>
          </p:cNvCxnSpPr>
          <p:nvPr/>
        </p:nvCxnSpPr>
        <p:spPr>
          <a:xfrm flipH="1" flipV="1">
            <a:off x="1828093" y="4978090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CA02359-5BE5-4C8E-96ED-858BEE19DF7D}"/>
              </a:ext>
            </a:extLst>
          </p:cNvPr>
          <p:cNvCxnSpPr>
            <a:cxnSpLocks/>
          </p:cNvCxnSpPr>
          <p:nvPr/>
        </p:nvCxnSpPr>
        <p:spPr>
          <a:xfrm flipH="1" flipV="1">
            <a:off x="3757226" y="4989387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2023C2-724B-475F-8987-C53BF470FABF}"/>
              </a:ext>
            </a:extLst>
          </p:cNvPr>
          <p:cNvCxnSpPr>
            <a:cxnSpLocks/>
          </p:cNvCxnSpPr>
          <p:nvPr/>
        </p:nvCxnSpPr>
        <p:spPr>
          <a:xfrm flipH="1" flipV="1">
            <a:off x="5686359" y="4980745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0FF1024-BA82-4568-A868-137D37BA3001}"/>
              </a:ext>
            </a:extLst>
          </p:cNvPr>
          <p:cNvCxnSpPr>
            <a:cxnSpLocks/>
          </p:cNvCxnSpPr>
          <p:nvPr/>
        </p:nvCxnSpPr>
        <p:spPr>
          <a:xfrm flipH="1" flipV="1">
            <a:off x="7494738" y="4962882"/>
            <a:ext cx="1649262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83FE800-08C3-4040-BAF1-CD84DA1086DA}"/>
              </a:ext>
            </a:extLst>
          </p:cNvPr>
          <p:cNvSpPr txBox="1"/>
          <p:nvPr/>
        </p:nvSpPr>
        <p:spPr>
          <a:xfrm>
            <a:off x="3477355" y="1329454"/>
            <a:ext cx="523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possible to consider the context?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CC3AD6-DB7D-4A07-AFF4-D8B5F0C0C6DC}"/>
              </a:ext>
            </a:extLst>
          </p:cNvPr>
          <p:cNvSpPr txBox="1"/>
          <p:nvPr/>
        </p:nvSpPr>
        <p:spPr>
          <a:xfrm>
            <a:off x="1432819" y="6238331"/>
            <a:ext cx="6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E6A0891-48D9-4277-8F7C-0B11A3AFCD75}"/>
              </a:ext>
            </a:extLst>
          </p:cNvPr>
          <p:cNvSpPr txBox="1"/>
          <p:nvPr/>
        </p:nvSpPr>
        <p:spPr>
          <a:xfrm>
            <a:off x="3276506" y="6238331"/>
            <a:ext cx="7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saw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9E23202-33D3-4769-B430-A4C413D1F212}"/>
              </a:ext>
            </a:extLst>
          </p:cNvPr>
          <p:cNvSpPr txBox="1"/>
          <p:nvPr/>
        </p:nvSpPr>
        <p:spPr>
          <a:xfrm>
            <a:off x="5177098" y="6272343"/>
            <a:ext cx="7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89B6C8-747B-496B-B100-231997061EF9}"/>
              </a:ext>
            </a:extLst>
          </p:cNvPr>
          <p:cNvSpPr txBox="1"/>
          <p:nvPr/>
        </p:nvSpPr>
        <p:spPr>
          <a:xfrm>
            <a:off x="7077690" y="6261025"/>
            <a:ext cx="7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CD5A1FC-32D3-4D9F-8BB7-E7E1CA5AA40C}"/>
              </a:ext>
            </a:extLst>
          </p:cNvPr>
          <p:cNvGrpSpPr/>
          <p:nvPr/>
        </p:nvGrpSpPr>
        <p:grpSpPr>
          <a:xfrm>
            <a:off x="702031" y="1900803"/>
            <a:ext cx="2677057" cy="830997"/>
            <a:chOff x="6249484" y="1684426"/>
            <a:chExt cx="2677057" cy="830997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CC859511-453D-4BEE-AFB5-E386C26F903A}"/>
                </a:ext>
              </a:extLst>
            </p:cNvPr>
            <p:cNvSpPr/>
            <p:nvPr/>
          </p:nvSpPr>
          <p:spPr>
            <a:xfrm>
              <a:off x="6249484" y="1719303"/>
              <a:ext cx="929528" cy="7570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FC</a:t>
              </a:r>
              <a:endParaRPr lang="zh-TW" altLang="en-US" sz="24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D6BDEE5-8105-41AA-BB71-6DBA00B74283}"/>
                </a:ext>
              </a:extLst>
            </p:cNvPr>
            <p:cNvSpPr txBox="1"/>
            <p:nvPr/>
          </p:nvSpPr>
          <p:spPr>
            <a:xfrm>
              <a:off x="7277279" y="1684426"/>
              <a:ext cx="1649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Fully-connected</a:t>
              </a: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5590F2C-F7DC-481C-9AC2-61D44A32C721}"/>
              </a:ext>
            </a:extLst>
          </p:cNvPr>
          <p:cNvSpPr txBox="1"/>
          <p:nvPr/>
        </p:nvSpPr>
        <p:spPr>
          <a:xfrm>
            <a:off x="5005130" y="1791119"/>
            <a:ext cx="393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FC can consider the neighbor 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6847DF0-9626-41F6-8115-593681822595}"/>
              </a:ext>
            </a:extLst>
          </p:cNvPr>
          <p:cNvSpPr txBox="1"/>
          <p:nvPr/>
        </p:nvSpPr>
        <p:spPr>
          <a:xfrm>
            <a:off x="3477355" y="2236962"/>
            <a:ext cx="551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consider the whole sequence? </a:t>
            </a:r>
            <a:endParaRPr lang="zh-TW" altLang="en-US" sz="2400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DCF7A69-6594-495C-964E-296D2242F559}"/>
              </a:ext>
            </a:extLst>
          </p:cNvPr>
          <p:cNvSpPr/>
          <p:nvPr/>
        </p:nvSpPr>
        <p:spPr>
          <a:xfrm>
            <a:off x="1492690" y="5426588"/>
            <a:ext cx="4287532" cy="88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F9851A-2A96-498E-9076-16713EDB1F42}"/>
              </a:ext>
            </a:extLst>
          </p:cNvPr>
          <p:cNvSpPr txBox="1"/>
          <p:nvPr/>
        </p:nvSpPr>
        <p:spPr>
          <a:xfrm>
            <a:off x="146280" y="5610356"/>
            <a:ext cx="134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window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6898DBB-62F4-4545-A513-E710A08599F9}"/>
              </a:ext>
            </a:extLst>
          </p:cNvPr>
          <p:cNvSpPr txBox="1"/>
          <p:nvPr/>
        </p:nvSpPr>
        <p:spPr>
          <a:xfrm>
            <a:off x="4087968" y="2653055"/>
            <a:ext cx="551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window covers the whole sequence?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6A8040-7DB5-4801-B1BA-3663D6EA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38" grpId="0"/>
      <p:bldP spid="39" grpId="0"/>
      <p:bldP spid="40" grpId="0"/>
      <p:bldP spid="41" grpId="0"/>
      <p:bldP spid="42" grpId="0"/>
      <p:bldP spid="47" grpId="0"/>
      <p:bldP spid="48" grpId="0"/>
      <p:bldP spid="49" grpId="0" animBg="1"/>
      <p:bldP spid="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344A933-0398-4C50-B415-DCBFF3F4E898}"/>
              </a:ext>
            </a:extLst>
          </p:cNvPr>
          <p:cNvSpPr/>
          <p:nvPr/>
        </p:nvSpPr>
        <p:spPr>
          <a:xfrm>
            <a:off x="1262840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887B525-DC95-4996-8249-41F2367DF0ED}"/>
              </a:ext>
            </a:extLst>
          </p:cNvPr>
          <p:cNvSpPr/>
          <p:nvPr/>
        </p:nvSpPr>
        <p:spPr>
          <a:xfrm>
            <a:off x="3149615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97309D0-C95A-4DEB-9C2B-CD1715C088BE}"/>
              </a:ext>
            </a:extLst>
          </p:cNvPr>
          <p:cNvSpPr/>
          <p:nvPr/>
        </p:nvSpPr>
        <p:spPr>
          <a:xfrm>
            <a:off x="5050207" y="2135649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DD846DB-7213-44CE-87EA-B5BB868293E4}"/>
              </a:ext>
            </a:extLst>
          </p:cNvPr>
          <p:cNvSpPr/>
          <p:nvPr/>
        </p:nvSpPr>
        <p:spPr>
          <a:xfrm>
            <a:off x="6963157" y="2135649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7EF540-DF83-4198-A86F-166A2171B962}"/>
              </a:ext>
            </a:extLst>
          </p:cNvPr>
          <p:cNvCxnSpPr>
            <a:cxnSpLocks/>
          </p:cNvCxnSpPr>
          <p:nvPr/>
        </p:nvCxnSpPr>
        <p:spPr>
          <a:xfrm flipV="1">
            <a:off x="1727604" y="1572971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BD8197-53D7-4B1C-BEC0-F5D0940E8250}"/>
              </a:ext>
            </a:extLst>
          </p:cNvPr>
          <p:cNvCxnSpPr>
            <a:cxnSpLocks/>
          </p:cNvCxnSpPr>
          <p:nvPr/>
        </p:nvCxnSpPr>
        <p:spPr>
          <a:xfrm flipV="1">
            <a:off x="3621234" y="1572971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31E60E-A25F-464C-9EB5-294580ABCA32}"/>
              </a:ext>
            </a:extLst>
          </p:cNvPr>
          <p:cNvCxnSpPr>
            <a:cxnSpLocks/>
          </p:cNvCxnSpPr>
          <p:nvPr/>
        </p:nvCxnSpPr>
        <p:spPr>
          <a:xfrm flipV="1">
            <a:off x="5528224" y="1599476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11B6A5-4C79-4154-8E15-D1D73CCACA63}"/>
              </a:ext>
            </a:extLst>
          </p:cNvPr>
          <p:cNvCxnSpPr>
            <a:cxnSpLocks/>
          </p:cNvCxnSpPr>
          <p:nvPr/>
        </p:nvCxnSpPr>
        <p:spPr>
          <a:xfrm flipV="1">
            <a:off x="7427921" y="1599476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FC3E26D9-D718-4863-AFC8-D704739A7CFF}"/>
              </a:ext>
            </a:extLst>
          </p:cNvPr>
          <p:cNvSpPr/>
          <p:nvPr/>
        </p:nvSpPr>
        <p:spPr>
          <a:xfrm>
            <a:off x="1585149" y="1196250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0E543AE-E721-4C98-AD64-8A15B2B78CCE}"/>
              </a:ext>
            </a:extLst>
          </p:cNvPr>
          <p:cNvSpPr/>
          <p:nvPr/>
        </p:nvSpPr>
        <p:spPr>
          <a:xfrm>
            <a:off x="3479344" y="1196250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6657506-9945-4F88-9A20-20F87FB84034}"/>
              </a:ext>
            </a:extLst>
          </p:cNvPr>
          <p:cNvSpPr/>
          <p:nvPr/>
        </p:nvSpPr>
        <p:spPr>
          <a:xfrm>
            <a:off x="5396613" y="1203164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DFD8561-4499-4D23-9AD6-9EF0884272B9}"/>
              </a:ext>
            </a:extLst>
          </p:cNvPr>
          <p:cNvSpPr/>
          <p:nvPr/>
        </p:nvSpPr>
        <p:spPr>
          <a:xfrm>
            <a:off x="7277556" y="1203163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2832B640-3935-4125-A22F-F2843B10EBF2}"/>
              </a:ext>
            </a:extLst>
          </p:cNvPr>
          <p:cNvSpPr/>
          <p:nvPr/>
        </p:nvSpPr>
        <p:spPr>
          <a:xfrm>
            <a:off x="1257077" y="4357629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B76B92-78A9-4A77-AFCA-F6BBA03412BE}"/>
              </a:ext>
            </a:extLst>
          </p:cNvPr>
          <p:cNvCxnSpPr>
            <a:cxnSpLocks/>
          </p:cNvCxnSpPr>
          <p:nvPr/>
        </p:nvCxnSpPr>
        <p:spPr>
          <a:xfrm flipH="1" flipV="1">
            <a:off x="1721275" y="512507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61FAD89-941D-4EAE-9C61-7210AD0DF888}"/>
              </a:ext>
            </a:extLst>
          </p:cNvPr>
          <p:cNvCxnSpPr>
            <a:cxnSpLocks/>
          </p:cNvCxnSpPr>
          <p:nvPr/>
        </p:nvCxnSpPr>
        <p:spPr>
          <a:xfrm flipH="1" flipV="1">
            <a:off x="3621868" y="512091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D62354-08B3-459E-AC0E-AFD736CF2A40}"/>
              </a:ext>
            </a:extLst>
          </p:cNvPr>
          <p:cNvCxnSpPr>
            <a:cxnSpLocks/>
          </p:cNvCxnSpPr>
          <p:nvPr/>
        </p:nvCxnSpPr>
        <p:spPr>
          <a:xfrm flipH="1" flipV="1">
            <a:off x="5514971" y="511472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015A657-C578-44CD-9664-C506BBF799B8}"/>
              </a:ext>
            </a:extLst>
          </p:cNvPr>
          <p:cNvCxnSpPr>
            <a:cxnSpLocks/>
          </p:cNvCxnSpPr>
          <p:nvPr/>
        </p:nvCxnSpPr>
        <p:spPr>
          <a:xfrm flipH="1" flipV="1">
            <a:off x="7422158" y="513542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1EE0B7D-56AD-47EE-834D-16F2E1FEA689}"/>
              </a:ext>
            </a:extLst>
          </p:cNvPr>
          <p:cNvSpPr/>
          <p:nvPr/>
        </p:nvSpPr>
        <p:spPr>
          <a:xfrm>
            <a:off x="1602483" y="329158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8CAF0B1-F3B7-40E1-BF5A-F4FB530BC15C}"/>
              </a:ext>
            </a:extLst>
          </p:cNvPr>
          <p:cNvSpPr/>
          <p:nvPr/>
        </p:nvSpPr>
        <p:spPr>
          <a:xfrm>
            <a:off x="3502460" y="329158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1161D3F9-CE7C-48CB-BD23-5F34D89A62D1}"/>
              </a:ext>
            </a:extLst>
          </p:cNvPr>
          <p:cNvSpPr/>
          <p:nvPr/>
        </p:nvSpPr>
        <p:spPr>
          <a:xfrm>
            <a:off x="5403052" y="329158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B8A998A-7D75-497C-A172-0DB27C19A312}"/>
              </a:ext>
            </a:extLst>
          </p:cNvPr>
          <p:cNvSpPr/>
          <p:nvPr/>
        </p:nvSpPr>
        <p:spPr>
          <a:xfrm>
            <a:off x="7303645" y="329158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AB20ADC-4B01-47C0-AA47-F69267A6847F}"/>
              </a:ext>
            </a:extLst>
          </p:cNvPr>
          <p:cNvSpPr/>
          <p:nvPr/>
        </p:nvSpPr>
        <p:spPr>
          <a:xfrm>
            <a:off x="1610199" y="553698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795E40B0-AAED-4CEE-B47C-6F4523E0EE7F}"/>
              </a:ext>
            </a:extLst>
          </p:cNvPr>
          <p:cNvSpPr/>
          <p:nvPr/>
        </p:nvSpPr>
        <p:spPr>
          <a:xfrm>
            <a:off x="3510791" y="553698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010A3C1-6924-439A-834D-B68B6E3E9195}"/>
              </a:ext>
            </a:extLst>
          </p:cNvPr>
          <p:cNvSpPr/>
          <p:nvPr/>
        </p:nvSpPr>
        <p:spPr>
          <a:xfrm>
            <a:off x="5411383" y="5536988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B13FD4EC-E0DA-4993-B8E5-F35AE8ECFF2D}"/>
              </a:ext>
            </a:extLst>
          </p:cNvPr>
          <p:cNvSpPr/>
          <p:nvPr/>
        </p:nvSpPr>
        <p:spPr>
          <a:xfrm>
            <a:off x="7311976" y="553698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1FD6098-305E-469F-8E2F-F05691D051BB}"/>
              </a:ext>
            </a:extLst>
          </p:cNvPr>
          <p:cNvCxnSpPr>
            <a:cxnSpLocks/>
          </p:cNvCxnSpPr>
          <p:nvPr/>
        </p:nvCxnSpPr>
        <p:spPr>
          <a:xfrm flipH="1" flipV="1">
            <a:off x="1721275" y="39715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841A0AD-21C5-4ECF-A473-5750324636C8}"/>
              </a:ext>
            </a:extLst>
          </p:cNvPr>
          <p:cNvCxnSpPr>
            <a:cxnSpLocks/>
          </p:cNvCxnSpPr>
          <p:nvPr/>
        </p:nvCxnSpPr>
        <p:spPr>
          <a:xfrm flipH="1" flipV="1">
            <a:off x="3621868" y="396738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5908A39-2F2B-492E-845C-1032DEADF1EB}"/>
              </a:ext>
            </a:extLst>
          </p:cNvPr>
          <p:cNvCxnSpPr>
            <a:cxnSpLocks/>
          </p:cNvCxnSpPr>
          <p:nvPr/>
        </p:nvCxnSpPr>
        <p:spPr>
          <a:xfrm flipH="1" flipV="1">
            <a:off x="5514971" y="39611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D9EC5C4-9E1E-459B-A8C0-333E88193385}"/>
              </a:ext>
            </a:extLst>
          </p:cNvPr>
          <p:cNvCxnSpPr>
            <a:cxnSpLocks/>
          </p:cNvCxnSpPr>
          <p:nvPr/>
        </p:nvCxnSpPr>
        <p:spPr>
          <a:xfrm flipH="1" flipV="1">
            <a:off x="7422158" y="398189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04BE7D9-3FF1-4DD3-803A-CF1D7CD83038}"/>
              </a:ext>
            </a:extLst>
          </p:cNvPr>
          <p:cNvCxnSpPr>
            <a:cxnSpLocks/>
          </p:cNvCxnSpPr>
          <p:nvPr/>
        </p:nvCxnSpPr>
        <p:spPr>
          <a:xfrm flipH="1" flipV="1">
            <a:off x="1721828" y="291235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E441640-4B84-44CE-973A-4C30EB6B3CDC}"/>
              </a:ext>
            </a:extLst>
          </p:cNvPr>
          <p:cNvCxnSpPr>
            <a:cxnSpLocks/>
          </p:cNvCxnSpPr>
          <p:nvPr/>
        </p:nvCxnSpPr>
        <p:spPr>
          <a:xfrm flipH="1" flipV="1">
            <a:off x="3622421" y="290818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8BC8DC6-F0F6-47EF-BC1A-459330FF7FC2}"/>
              </a:ext>
            </a:extLst>
          </p:cNvPr>
          <p:cNvCxnSpPr>
            <a:cxnSpLocks/>
          </p:cNvCxnSpPr>
          <p:nvPr/>
        </p:nvCxnSpPr>
        <p:spPr>
          <a:xfrm flipH="1" flipV="1">
            <a:off x="5515524" y="290200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D6F8C9E5-7F3D-4E3F-BA6B-AC4C98038E95}"/>
              </a:ext>
            </a:extLst>
          </p:cNvPr>
          <p:cNvCxnSpPr>
            <a:cxnSpLocks/>
          </p:cNvCxnSpPr>
          <p:nvPr/>
        </p:nvCxnSpPr>
        <p:spPr>
          <a:xfrm flipH="1" flipV="1">
            <a:off x="7422711" y="29227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46C87D3-8741-4B29-ACE5-B34D0D367005}"/>
              </a:ext>
            </a:extLst>
          </p:cNvPr>
          <p:cNvSpPr txBox="1"/>
          <p:nvPr/>
        </p:nvSpPr>
        <p:spPr>
          <a:xfrm>
            <a:off x="369206" y="3242310"/>
            <a:ext cx="11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with context</a:t>
            </a:r>
            <a:endParaRPr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A0793E5-8EF1-455D-B69D-15E87D703D93}"/>
              </a:ext>
            </a:extLst>
          </p:cNvPr>
          <p:cNvSpPr txBox="1"/>
          <p:nvPr/>
        </p:nvSpPr>
        <p:spPr>
          <a:xfrm>
            <a:off x="2391157" y="32848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F8C2C-30BE-40BF-B1C7-F5326715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344A933-0398-4C50-B415-DCBFF3F4E898}"/>
              </a:ext>
            </a:extLst>
          </p:cNvPr>
          <p:cNvSpPr/>
          <p:nvPr/>
        </p:nvSpPr>
        <p:spPr>
          <a:xfrm>
            <a:off x="1270329" y="3181084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887B525-DC95-4996-8249-41F2367DF0ED}"/>
              </a:ext>
            </a:extLst>
          </p:cNvPr>
          <p:cNvSpPr/>
          <p:nvPr/>
        </p:nvSpPr>
        <p:spPr>
          <a:xfrm>
            <a:off x="3157104" y="3181084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97309D0-C95A-4DEB-9C2B-CD1715C088BE}"/>
              </a:ext>
            </a:extLst>
          </p:cNvPr>
          <p:cNvSpPr/>
          <p:nvPr/>
        </p:nvSpPr>
        <p:spPr>
          <a:xfrm>
            <a:off x="5057696" y="3181083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DD846DB-7213-44CE-87EA-B5BB868293E4}"/>
              </a:ext>
            </a:extLst>
          </p:cNvPr>
          <p:cNvSpPr/>
          <p:nvPr/>
        </p:nvSpPr>
        <p:spPr>
          <a:xfrm>
            <a:off x="6970646" y="3181083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2832B640-3935-4125-A22F-F2843B10EBF2}"/>
              </a:ext>
            </a:extLst>
          </p:cNvPr>
          <p:cNvSpPr/>
          <p:nvPr/>
        </p:nvSpPr>
        <p:spPr>
          <a:xfrm>
            <a:off x="1257077" y="4357629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B76B92-78A9-4A77-AFCA-F6BBA03412BE}"/>
              </a:ext>
            </a:extLst>
          </p:cNvPr>
          <p:cNvCxnSpPr>
            <a:cxnSpLocks/>
          </p:cNvCxnSpPr>
          <p:nvPr/>
        </p:nvCxnSpPr>
        <p:spPr>
          <a:xfrm flipH="1" flipV="1">
            <a:off x="1721275" y="512507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61FAD89-941D-4EAE-9C61-7210AD0DF888}"/>
              </a:ext>
            </a:extLst>
          </p:cNvPr>
          <p:cNvCxnSpPr>
            <a:cxnSpLocks/>
          </p:cNvCxnSpPr>
          <p:nvPr/>
        </p:nvCxnSpPr>
        <p:spPr>
          <a:xfrm flipH="1" flipV="1">
            <a:off x="3621868" y="512091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D62354-08B3-459E-AC0E-AFD736CF2A40}"/>
              </a:ext>
            </a:extLst>
          </p:cNvPr>
          <p:cNvCxnSpPr>
            <a:cxnSpLocks/>
          </p:cNvCxnSpPr>
          <p:nvPr/>
        </p:nvCxnSpPr>
        <p:spPr>
          <a:xfrm flipH="1" flipV="1">
            <a:off x="5514971" y="511472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015A657-C578-44CD-9664-C506BBF799B8}"/>
              </a:ext>
            </a:extLst>
          </p:cNvPr>
          <p:cNvCxnSpPr>
            <a:cxnSpLocks/>
          </p:cNvCxnSpPr>
          <p:nvPr/>
        </p:nvCxnSpPr>
        <p:spPr>
          <a:xfrm flipH="1" flipV="1">
            <a:off x="7422158" y="513542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AB20ADC-4B01-47C0-AA47-F69267A6847F}"/>
              </a:ext>
            </a:extLst>
          </p:cNvPr>
          <p:cNvSpPr/>
          <p:nvPr/>
        </p:nvSpPr>
        <p:spPr>
          <a:xfrm>
            <a:off x="1610199" y="553698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795E40B0-AAED-4CEE-B47C-6F4523E0EE7F}"/>
              </a:ext>
            </a:extLst>
          </p:cNvPr>
          <p:cNvSpPr/>
          <p:nvPr/>
        </p:nvSpPr>
        <p:spPr>
          <a:xfrm>
            <a:off x="3510791" y="553698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010A3C1-6924-439A-834D-B68B6E3E9195}"/>
              </a:ext>
            </a:extLst>
          </p:cNvPr>
          <p:cNvSpPr/>
          <p:nvPr/>
        </p:nvSpPr>
        <p:spPr>
          <a:xfrm>
            <a:off x="5411383" y="5536988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B13FD4EC-E0DA-4993-B8E5-F35AE8ECFF2D}"/>
              </a:ext>
            </a:extLst>
          </p:cNvPr>
          <p:cNvSpPr/>
          <p:nvPr/>
        </p:nvSpPr>
        <p:spPr>
          <a:xfrm>
            <a:off x="7311976" y="553698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1FD6098-305E-469F-8E2F-F05691D051BB}"/>
              </a:ext>
            </a:extLst>
          </p:cNvPr>
          <p:cNvCxnSpPr>
            <a:cxnSpLocks/>
          </p:cNvCxnSpPr>
          <p:nvPr/>
        </p:nvCxnSpPr>
        <p:spPr>
          <a:xfrm flipH="1" flipV="1">
            <a:off x="1721275" y="39715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841A0AD-21C5-4ECF-A473-5750324636C8}"/>
              </a:ext>
            </a:extLst>
          </p:cNvPr>
          <p:cNvCxnSpPr>
            <a:cxnSpLocks/>
          </p:cNvCxnSpPr>
          <p:nvPr/>
        </p:nvCxnSpPr>
        <p:spPr>
          <a:xfrm flipH="1" flipV="1">
            <a:off x="3621868" y="396738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5908A39-2F2B-492E-845C-1032DEADF1EB}"/>
              </a:ext>
            </a:extLst>
          </p:cNvPr>
          <p:cNvCxnSpPr>
            <a:cxnSpLocks/>
          </p:cNvCxnSpPr>
          <p:nvPr/>
        </p:nvCxnSpPr>
        <p:spPr>
          <a:xfrm flipH="1" flipV="1">
            <a:off x="5514971" y="39611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D9EC5C4-9E1E-459B-A8C0-333E88193385}"/>
              </a:ext>
            </a:extLst>
          </p:cNvPr>
          <p:cNvCxnSpPr>
            <a:cxnSpLocks/>
          </p:cNvCxnSpPr>
          <p:nvPr/>
        </p:nvCxnSpPr>
        <p:spPr>
          <a:xfrm flipH="1" flipV="1">
            <a:off x="7422158" y="398189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2FD5E9C7-CFE0-40E7-BEDC-9A21180986FB}"/>
              </a:ext>
            </a:extLst>
          </p:cNvPr>
          <p:cNvSpPr/>
          <p:nvPr/>
        </p:nvSpPr>
        <p:spPr>
          <a:xfrm>
            <a:off x="1270329" y="2003131"/>
            <a:ext cx="6629845" cy="75709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6EB8278-19B0-4B0D-AB14-818DF48F85E3}"/>
              </a:ext>
            </a:extLst>
          </p:cNvPr>
          <p:cNvCxnSpPr>
            <a:cxnSpLocks/>
          </p:cNvCxnSpPr>
          <p:nvPr/>
        </p:nvCxnSpPr>
        <p:spPr>
          <a:xfrm flipH="1" flipV="1">
            <a:off x="1734527" y="277057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C0FD6DB-929B-4147-8D0B-95EF3A3E7B57}"/>
              </a:ext>
            </a:extLst>
          </p:cNvPr>
          <p:cNvCxnSpPr>
            <a:cxnSpLocks/>
          </p:cNvCxnSpPr>
          <p:nvPr/>
        </p:nvCxnSpPr>
        <p:spPr>
          <a:xfrm flipH="1" flipV="1">
            <a:off x="3635120" y="27664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ED8986D-C547-4A49-B78A-9E9D50D7E306}"/>
              </a:ext>
            </a:extLst>
          </p:cNvPr>
          <p:cNvCxnSpPr>
            <a:cxnSpLocks/>
          </p:cNvCxnSpPr>
          <p:nvPr/>
        </p:nvCxnSpPr>
        <p:spPr>
          <a:xfrm flipH="1" flipV="1">
            <a:off x="5528223" y="276022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0B8A04E-4550-4BAC-B0AD-2B8680C85205}"/>
              </a:ext>
            </a:extLst>
          </p:cNvPr>
          <p:cNvCxnSpPr>
            <a:cxnSpLocks/>
          </p:cNvCxnSpPr>
          <p:nvPr/>
        </p:nvCxnSpPr>
        <p:spPr>
          <a:xfrm flipH="1" flipV="1">
            <a:off x="7435410" y="278092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0B48BB1-3D1C-4F5B-9598-9344384C92EB}"/>
              </a:ext>
            </a:extLst>
          </p:cNvPr>
          <p:cNvCxnSpPr>
            <a:cxnSpLocks/>
          </p:cNvCxnSpPr>
          <p:nvPr/>
        </p:nvCxnSpPr>
        <p:spPr>
          <a:xfrm flipH="1" flipV="1">
            <a:off x="1734527" y="161704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CD5CAA8-CB6C-4EA4-801C-CFC83CFF538C}"/>
              </a:ext>
            </a:extLst>
          </p:cNvPr>
          <p:cNvCxnSpPr>
            <a:cxnSpLocks/>
          </p:cNvCxnSpPr>
          <p:nvPr/>
        </p:nvCxnSpPr>
        <p:spPr>
          <a:xfrm flipH="1" flipV="1">
            <a:off x="3635120" y="161288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0D1251B-6090-44F0-B04D-7C3ABCBFCBB3}"/>
              </a:ext>
            </a:extLst>
          </p:cNvPr>
          <p:cNvCxnSpPr>
            <a:cxnSpLocks/>
          </p:cNvCxnSpPr>
          <p:nvPr/>
        </p:nvCxnSpPr>
        <p:spPr>
          <a:xfrm flipH="1" flipV="1">
            <a:off x="5528223" y="160669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491E4A6-C0D9-4021-81D4-0A0CF9064E59}"/>
              </a:ext>
            </a:extLst>
          </p:cNvPr>
          <p:cNvCxnSpPr>
            <a:cxnSpLocks/>
          </p:cNvCxnSpPr>
          <p:nvPr/>
        </p:nvCxnSpPr>
        <p:spPr>
          <a:xfrm flipH="1" flipV="1">
            <a:off x="7435410" y="16273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C603C6D-B581-4B34-B3E4-82BA0352EBCA}"/>
              </a:ext>
            </a:extLst>
          </p:cNvPr>
          <p:cNvCxnSpPr>
            <a:cxnSpLocks/>
          </p:cNvCxnSpPr>
          <p:nvPr/>
        </p:nvCxnSpPr>
        <p:spPr>
          <a:xfrm flipV="1">
            <a:off x="1714718" y="47010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7A99F931-4CF8-485B-9874-25AC07FF129D}"/>
              </a:ext>
            </a:extLst>
          </p:cNvPr>
          <p:cNvCxnSpPr>
            <a:cxnSpLocks/>
          </p:cNvCxnSpPr>
          <p:nvPr/>
        </p:nvCxnSpPr>
        <p:spPr>
          <a:xfrm flipV="1">
            <a:off x="3630050" y="483566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EAFB9BA-20F8-4A04-A666-5A63935CCE8B}"/>
              </a:ext>
            </a:extLst>
          </p:cNvPr>
          <p:cNvCxnSpPr>
            <a:cxnSpLocks/>
          </p:cNvCxnSpPr>
          <p:nvPr/>
        </p:nvCxnSpPr>
        <p:spPr>
          <a:xfrm flipV="1">
            <a:off x="5528223" y="477708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97CEE731-AEDE-477A-89F7-9DD59F9449A3}"/>
              </a:ext>
            </a:extLst>
          </p:cNvPr>
          <p:cNvCxnSpPr>
            <a:cxnSpLocks/>
          </p:cNvCxnSpPr>
          <p:nvPr/>
        </p:nvCxnSpPr>
        <p:spPr>
          <a:xfrm flipV="1">
            <a:off x="7449924" y="484621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2DEEC94D-6B8F-4903-BE20-D6561E2EAF96}"/>
              </a:ext>
            </a:extLst>
          </p:cNvPr>
          <p:cNvSpPr/>
          <p:nvPr/>
        </p:nvSpPr>
        <p:spPr>
          <a:xfrm>
            <a:off x="1593965" y="179415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F1739675-A671-4D36-A4FB-4210BBD9A51B}"/>
              </a:ext>
            </a:extLst>
          </p:cNvPr>
          <p:cNvSpPr/>
          <p:nvPr/>
        </p:nvSpPr>
        <p:spPr>
          <a:xfrm>
            <a:off x="3488160" y="179415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29FB898-E2A1-4C1A-867B-E070FC63A048}"/>
              </a:ext>
            </a:extLst>
          </p:cNvPr>
          <p:cNvSpPr/>
          <p:nvPr/>
        </p:nvSpPr>
        <p:spPr>
          <a:xfrm>
            <a:off x="5390915" y="186329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708AEDE-6AC7-4F43-8F47-5DE15F546993}"/>
              </a:ext>
            </a:extLst>
          </p:cNvPr>
          <p:cNvSpPr/>
          <p:nvPr/>
        </p:nvSpPr>
        <p:spPr>
          <a:xfrm>
            <a:off x="7286372" y="186328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6BCC9F0-DEF7-43E8-99E3-FF724E621A3E}"/>
              </a:ext>
            </a:extLst>
          </p:cNvPr>
          <p:cNvSpPr/>
          <p:nvPr/>
        </p:nvSpPr>
        <p:spPr>
          <a:xfrm>
            <a:off x="1283581" y="826586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E131EB9D-58BA-4453-B881-2D944D090DF7}"/>
              </a:ext>
            </a:extLst>
          </p:cNvPr>
          <p:cNvSpPr/>
          <p:nvPr/>
        </p:nvSpPr>
        <p:spPr>
          <a:xfrm>
            <a:off x="3170356" y="826586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3C92468-5007-44EA-9775-A8C4EAF30990}"/>
              </a:ext>
            </a:extLst>
          </p:cNvPr>
          <p:cNvSpPr/>
          <p:nvPr/>
        </p:nvSpPr>
        <p:spPr>
          <a:xfrm>
            <a:off x="5070948" y="82658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3F2E0071-2AB5-40EB-8EAF-D81C55F6CD4E}"/>
              </a:ext>
            </a:extLst>
          </p:cNvPr>
          <p:cNvSpPr/>
          <p:nvPr/>
        </p:nvSpPr>
        <p:spPr>
          <a:xfrm>
            <a:off x="6983898" y="82658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pic>
        <p:nvPicPr>
          <p:cNvPr id="103" name="Picture 4" descr="ãTransformerãçåçæå°çµæ">
            <a:extLst>
              <a:ext uri="{FF2B5EF4-FFF2-40B4-BE49-F238E27FC236}">
                <a16:creationId xmlns:a16="http://schemas.microsoft.com/office/drawing/2014/main" id="{1812C63F-714A-468E-99AD-31F6F135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48" y="3526394"/>
            <a:ext cx="3106430" cy="2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語音泡泡: 圓角矩形 103">
            <a:extLst>
              <a:ext uri="{FF2B5EF4-FFF2-40B4-BE49-F238E27FC236}">
                <a16:creationId xmlns:a16="http://schemas.microsoft.com/office/drawing/2014/main" id="{333E48BA-DE3E-438C-81CF-328AE01C9BBF}"/>
              </a:ext>
            </a:extLst>
          </p:cNvPr>
          <p:cNvSpPr/>
          <p:nvPr/>
        </p:nvSpPr>
        <p:spPr>
          <a:xfrm>
            <a:off x="6251056" y="4881315"/>
            <a:ext cx="2365468" cy="943490"/>
          </a:xfrm>
          <a:prstGeom prst="wedgeRoundRectCallout">
            <a:avLst>
              <a:gd name="adj1" fmla="val -49221"/>
              <a:gd name="adj2" fmla="val -92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Attention is all you need.</a:t>
            </a:r>
            <a:endParaRPr lang="zh-TW" altLang="en-US" sz="28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EDC44FE-5CAC-489B-8FC1-4911B1AE7FE8}"/>
              </a:ext>
            </a:extLst>
          </p:cNvPr>
          <p:cNvSpPr txBox="1"/>
          <p:nvPr/>
        </p:nvSpPr>
        <p:spPr>
          <a:xfrm>
            <a:off x="4716271" y="6220128"/>
            <a:ext cx="408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https://arxiv.org/abs/1706.03762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BD623-AF39-43E7-8AC3-7525AC5F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9" grpId="0" animBg="1"/>
      <p:bldP spid="100" grpId="0" animBg="1"/>
      <p:bldP spid="101" grpId="0" animBg="1"/>
      <p:bldP spid="102" grpId="0" animBg="1"/>
      <p:bldP spid="68" grpId="0" animBg="1"/>
      <p:bldP spid="69" grpId="0" animBg="1"/>
      <p:bldP spid="70" grpId="0" animBg="1"/>
      <p:bldP spid="71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126" grpId="0"/>
      <p:bldP spid="1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B3459D2-9CC7-463C-8161-E8114463DC85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D97704-8910-43F0-8418-2C1493EBD96E}"/>
              </a:ext>
            </a:extLst>
          </p:cNvPr>
          <p:cNvCxnSpPr>
            <a:cxnSpLocks/>
          </p:cNvCxnSpPr>
          <p:nvPr/>
        </p:nvCxnSpPr>
        <p:spPr>
          <a:xfrm flipH="1" flipV="1">
            <a:off x="1282670" y="165421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CBE45AB1-6D6D-43E9-9D01-64AA61A742EE}"/>
              </a:ext>
            </a:extLst>
          </p:cNvPr>
          <p:cNvSpPr/>
          <p:nvPr/>
        </p:nvSpPr>
        <p:spPr>
          <a:xfrm>
            <a:off x="1313802" y="4148281"/>
            <a:ext cx="2310689" cy="303076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24C936D7-15EA-4A5A-A31A-6627AEAE4004}"/>
              </a:ext>
            </a:extLst>
          </p:cNvPr>
          <p:cNvSpPr/>
          <p:nvPr/>
        </p:nvSpPr>
        <p:spPr>
          <a:xfrm>
            <a:off x="1279627" y="3767977"/>
            <a:ext cx="4527343" cy="671134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1B5E0427-BE76-4748-98BD-1E5C40F225C3}"/>
              </a:ext>
            </a:extLst>
          </p:cNvPr>
          <p:cNvSpPr/>
          <p:nvPr/>
        </p:nvSpPr>
        <p:spPr>
          <a:xfrm>
            <a:off x="1279627" y="3419398"/>
            <a:ext cx="6775571" cy="1006013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72A8CCD-7812-4D9A-A2D1-B4C2FA888F59}"/>
              </a:ext>
            </a:extLst>
          </p:cNvPr>
          <p:cNvSpPr txBox="1"/>
          <p:nvPr/>
        </p:nvSpPr>
        <p:spPr>
          <a:xfrm>
            <a:off x="5349774" y="3123262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relevant?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63C0B9B8-A402-4BE2-8E7F-9BCB3B202C5C}"/>
                  </a:ext>
                </a:extLst>
              </p:cNvPr>
              <p:cNvSpPr txBox="1"/>
              <p:nvPr/>
            </p:nvSpPr>
            <p:spPr>
              <a:xfrm>
                <a:off x="4495409" y="2995965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63C0B9B8-A402-4BE2-8E7F-9BCB3B20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09" y="2995965"/>
                <a:ext cx="262571" cy="369332"/>
              </a:xfrm>
              <a:prstGeom prst="rect">
                <a:avLst/>
              </a:prstGeom>
              <a:blipFill>
                <a:blip r:embed="rId8"/>
                <a:stretch>
                  <a:fillRect l="-13636"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A25AA481-5986-43C1-AC21-0C52E5B27400}"/>
              </a:ext>
            </a:extLst>
          </p:cNvPr>
          <p:cNvSpPr/>
          <p:nvPr/>
        </p:nvSpPr>
        <p:spPr>
          <a:xfrm>
            <a:off x="4371496" y="2914615"/>
            <a:ext cx="482260" cy="532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CA5B5FE-532E-428C-8935-E3871C3ABCBA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DE242070-C61A-4AB6-86AD-737D99636CEC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A28D940-E982-4438-BA19-F5CAF80FFA70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24A85B77-CB86-4B0A-86BB-6CB83FAD3C72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5DB4021-7700-4465-B7E6-D7E5F7AECAF6}"/>
              </a:ext>
            </a:extLst>
          </p:cNvPr>
          <p:cNvSpPr/>
          <p:nvPr/>
        </p:nvSpPr>
        <p:spPr>
          <a:xfrm>
            <a:off x="1011517" y="4787690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F1A09A26-216A-4C5B-BCD7-A7CE8F175A51}"/>
              </a:ext>
            </a:extLst>
          </p:cNvPr>
          <p:cNvSpPr/>
          <p:nvPr/>
        </p:nvSpPr>
        <p:spPr>
          <a:xfrm>
            <a:off x="7758987" y="4810896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6E937B-0C91-4B77-9457-6320DBF938BE}"/>
              </a:ext>
            </a:extLst>
          </p:cNvPr>
          <p:cNvSpPr txBox="1"/>
          <p:nvPr/>
        </p:nvSpPr>
        <p:spPr>
          <a:xfrm>
            <a:off x="1836874" y="5756386"/>
            <a:ext cx="647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the relevant vectors in a sequence </a:t>
            </a:r>
            <a:endParaRPr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356023-F1E4-4362-A962-3860AE97DF12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D424B17-96EF-452B-9BFE-E70E3959B9E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D424B17-96EF-452B-9BFE-E70E3959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28575E-6B71-4CFE-AF06-C24BF5F3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5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/>
      <p:bldP spid="81" grpId="0"/>
      <p:bldP spid="84" grpId="0" animBg="1"/>
      <p:bldP spid="90" grpId="0" animBg="1"/>
      <p:bldP spid="9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F97A9D6-BC46-412B-A2F8-5A77CEE62F19}"/>
              </a:ext>
            </a:extLst>
          </p:cNvPr>
          <p:cNvCxnSpPr>
            <a:cxnSpLocks/>
          </p:cNvCxnSpPr>
          <p:nvPr/>
        </p:nvCxnSpPr>
        <p:spPr>
          <a:xfrm flipV="1">
            <a:off x="2705339" y="2717413"/>
            <a:ext cx="0" cy="81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C28E94BD-3CBF-4186-9152-A923350C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/>
              <p:nvPr/>
            </p:nvSpPr>
            <p:spPr>
              <a:xfrm>
                <a:off x="1454652" y="4395844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52" y="4395844"/>
                <a:ext cx="1048386" cy="74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/>
              <p:nvPr/>
            </p:nvSpPr>
            <p:spPr>
              <a:xfrm>
                <a:off x="2927012" y="439304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12" y="4393043"/>
                <a:ext cx="1048386" cy="74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A9919B3-D0CD-4319-BAE5-804288091D19}"/>
              </a:ext>
            </a:extLst>
          </p:cNvPr>
          <p:cNvSpPr txBox="1"/>
          <p:nvPr/>
        </p:nvSpPr>
        <p:spPr>
          <a:xfrm>
            <a:off x="919069" y="1747647"/>
            <a:ext cx="357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Dot-product</a:t>
            </a:r>
            <a:endParaRPr lang="zh-TW" altLang="en-US" sz="2400" b="1" i="1" u="sng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AD51C51-D59C-4348-90B7-62BA6C13948A}"/>
              </a:ext>
            </a:extLst>
          </p:cNvPr>
          <p:cNvSpPr/>
          <p:nvPr/>
        </p:nvSpPr>
        <p:spPr>
          <a:xfrm>
            <a:off x="2660339" y="3708141"/>
            <a:ext cx="90000" cy="9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/>
              <p:nvPr/>
            </p:nvSpPr>
            <p:spPr>
              <a:xfrm>
                <a:off x="2592079" y="2336581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79" y="2336581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49FF25A-331C-4515-A469-47DA77770910}"/>
              </a:ext>
            </a:extLst>
          </p:cNvPr>
          <p:cNvCxnSpPr>
            <a:cxnSpLocks/>
          </p:cNvCxnSpPr>
          <p:nvPr/>
        </p:nvCxnSpPr>
        <p:spPr>
          <a:xfrm flipH="1" flipV="1">
            <a:off x="1946795" y="5169226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9D243C5-230D-4616-B2BA-DC79873B09F1}"/>
              </a:ext>
            </a:extLst>
          </p:cNvPr>
          <p:cNvCxnSpPr>
            <a:cxnSpLocks/>
          </p:cNvCxnSpPr>
          <p:nvPr/>
        </p:nvCxnSpPr>
        <p:spPr>
          <a:xfrm flipH="1" flipV="1">
            <a:off x="3451205" y="5169789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3DDF2D2-0DE4-4C56-A6E8-AE8018BECC19}"/>
              </a:ext>
            </a:extLst>
          </p:cNvPr>
          <p:cNvCxnSpPr>
            <a:cxnSpLocks/>
          </p:cNvCxnSpPr>
          <p:nvPr/>
        </p:nvCxnSpPr>
        <p:spPr>
          <a:xfrm flipV="1">
            <a:off x="1963135" y="4102518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7B9CDA-F878-4CC7-BB3C-830EA1C0C172}"/>
              </a:ext>
            </a:extLst>
          </p:cNvPr>
          <p:cNvCxnSpPr>
            <a:cxnSpLocks/>
          </p:cNvCxnSpPr>
          <p:nvPr/>
        </p:nvCxnSpPr>
        <p:spPr>
          <a:xfrm flipV="1">
            <a:off x="3444101" y="4122039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8F43298-4B7F-42B7-994E-8082E5BA0B3C}"/>
              </a:ext>
            </a:extLst>
          </p:cNvPr>
          <p:cNvCxnSpPr>
            <a:cxnSpLocks/>
          </p:cNvCxnSpPr>
          <p:nvPr/>
        </p:nvCxnSpPr>
        <p:spPr>
          <a:xfrm>
            <a:off x="2091510" y="3757398"/>
            <a:ext cx="4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4CF25CB-0EAF-4DD9-81D8-215B14C50A13}"/>
              </a:ext>
            </a:extLst>
          </p:cNvPr>
          <p:cNvCxnSpPr>
            <a:cxnSpLocks/>
          </p:cNvCxnSpPr>
          <p:nvPr/>
        </p:nvCxnSpPr>
        <p:spPr>
          <a:xfrm flipH="1">
            <a:off x="2881808" y="3748264"/>
            <a:ext cx="398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85E5727-DC26-4629-98F2-460AAB007E4E}"/>
              </a:ext>
            </a:extLst>
          </p:cNvPr>
          <p:cNvSpPr/>
          <p:nvPr/>
        </p:nvSpPr>
        <p:spPr>
          <a:xfrm>
            <a:off x="1166701" y="3047341"/>
            <a:ext cx="3038560" cy="25013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8B662A62-876D-4D01-B429-933FE82E39B2}"/>
              </a:ext>
            </a:extLst>
          </p:cNvPr>
          <p:cNvSpPr/>
          <p:nvPr/>
        </p:nvSpPr>
        <p:spPr>
          <a:xfrm>
            <a:off x="1821130" y="3429000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D3C5CDD1-9299-4BAC-BAEC-5722D2F5456F}"/>
              </a:ext>
            </a:extLst>
          </p:cNvPr>
          <p:cNvSpPr/>
          <p:nvPr/>
        </p:nvSpPr>
        <p:spPr>
          <a:xfrm>
            <a:off x="3318436" y="3415095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/>
              <p:nvPr/>
            </p:nvSpPr>
            <p:spPr>
              <a:xfrm>
                <a:off x="1766896" y="3501745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96" y="3501745"/>
                <a:ext cx="371237" cy="461665"/>
              </a:xfrm>
              <a:prstGeom prst="rect">
                <a:avLst/>
              </a:prstGeom>
              <a:blipFill>
                <a:blip r:embed="rId6"/>
                <a:stretch>
                  <a:fillRect l="-6557" r="-327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/>
              <p:nvPr/>
            </p:nvSpPr>
            <p:spPr>
              <a:xfrm>
                <a:off x="3258482" y="3536398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82" y="3536398"/>
                <a:ext cx="371237" cy="461665"/>
              </a:xfrm>
              <a:prstGeom prst="rect">
                <a:avLst/>
              </a:prstGeom>
              <a:blipFill>
                <a:blip r:embed="rId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/>
              <p:nvPr/>
            </p:nvSpPr>
            <p:spPr>
              <a:xfrm>
                <a:off x="2814280" y="2319907"/>
                <a:ext cx="1161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80" y="2319907"/>
                <a:ext cx="1161118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85E813-C790-4CD5-8B7F-D9BDC56EAB5A}"/>
              </a:ext>
            </a:extLst>
          </p:cNvPr>
          <p:cNvSpPr txBox="1"/>
          <p:nvPr/>
        </p:nvSpPr>
        <p:spPr>
          <a:xfrm>
            <a:off x="3878411" y="1105377"/>
            <a:ext cx="1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Additive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/>
              <p:nvPr/>
            </p:nvSpPr>
            <p:spPr>
              <a:xfrm>
                <a:off x="5764742" y="4480899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42" y="4480899"/>
                <a:ext cx="1048386" cy="7442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/>
              <p:nvPr/>
            </p:nvSpPr>
            <p:spPr>
              <a:xfrm>
                <a:off x="7237102" y="4478098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102" y="4478098"/>
                <a:ext cx="1048386" cy="744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/>
              <p:nvPr/>
            </p:nvSpPr>
            <p:spPr>
              <a:xfrm>
                <a:off x="6850717" y="32232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7" y="322329"/>
                <a:ext cx="262571" cy="369332"/>
              </a:xfrm>
              <a:prstGeom prst="rect">
                <a:avLst/>
              </a:prstGeom>
              <a:blipFill>
                <a:blip r:embed="rId11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4E74249-F60B-4BD9-881B-1B2B32360805}"/>
              </a:ext>
            </a:extLst>
          </p:cNvPr>
          <p:cNvCxnSpPr>
            <a:cxnSpLocks/>
          </p:cNvCxnSpPr>
          <p:nvPr/>
        </p:nvCxnSpPr>
        <p:spPr>
          <a:xfrm flipH="1" flipV="1">
            <a:off x="6256885" y="5254281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9D52B99-01AA-4C70-8B40-33A918F5147A}"/>
              </a:ext>
            </a:extLst>
          </p:cNvPr>
          <p:cNvCxnSpPr>
            <a:cxnSpLocks/>
          </p:cNvCxnSpPr>
          <p:nvPr/>
        </p:nvCxnSpPr>
        <p:spPr>
          <a:xfrm flipH="1" flipV="1">
            <a:off x="7761295" y="5254844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CB6E5D0-4284-4107-8BE4-24205BA2E7D2}"/>
              </a:ext>
            </a:extLst>
          </p:cNvPr>
          <p:cNvCxnSpPr>
            <a:cxnSpLocks/>
          </p:cNvCxnSpPr>
          <p:nvPr/>
        </p:nvCxnSpPr>
        <p:spPr>
          <a:xfrm flipV="1">
            <a:off x="6256885" y="4180545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FED4FBF-15F7-4DD3-AA68-4CC39E2143AA}"/>
              </a:ext>
            </a:extLst>
          </p:cNvPr>
          <p:cNvCxnSpPr>
            <a:cxnSpLocks/>
          </p:cNvCxnSpPr>
          <p:nvPr/>
        </p:nvCxnSpPr>
        <p:spPr>
          <a:xfrm flipV="1">
            <a:off x="7754191" y="4207094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845A922-4763-48C8-B35B-719C0B5271D1}"/>
              </a:ext>
            </a:extLst>
          </p:cNvPr>
          <p:cNvCxnSpPr>
            <a:cxnSpLocks/>
          </p:cNvCxnSpPr>
          <p:nvPr/>
        </p:nvCxnSpPr>
        <p:spPr>
          <a:xfrm>
            <a:off x="6402529" y="3798141"/>
            <a:ext cx="451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9E896F3-5C7C-45DE-BCA2-1C80468248F8}"/>
              </a:ext>
            </a:extLst>
          </p:cNvPr>
          <p:cNvCxnSpPr>
            <a:cxnSpLocks/>
          </p:cNvCxnSpPr>
          <p:nvPr/>
        </p:nvCxnSpPr>
        <p:spPr>
          <a:xfrm flipH="1">
            <a:off x="7176698" y="3789244"/>
            <a:ext cx="480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6759E69-F376-4F10-9A52-E4EB5D251108}"/>
              </a:ext>
            </a:extLst>
          </p:cNvPr>
          <p:cNvSpPr/>
          <p:nvPr/>
        </p:nvSpPr>
        <p:spPr>
          <a:xfrm>
            <a:off x="5476791" y="1102176"/>
            <a:ext cx="3038560" cy="4531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33552D1-A089-43A7-A765-E17337FADF60}"/>
              </a:ext>
            </a:extLst>
          </p:cNvPr>
          <p:cNvGrpSpPr/>
          <p:nvPr/>
        </p:nvGrpSpPr>
        <p:grpSpPr>
          <a:xfrm>
            <a:off x="6811487" y="3537279"/>
            <a:ext cx="375616" cy="461665"/>
            <a:chOff x="4125717" y="1093631"/>
            <a:chExt cx="37561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8F8EBB2-85EE-4B5D-B9C8-2FF11BFB3D4B}"/>
                </a:ext>
              </a:extLst>
            </p:cNvPr>
            <p:cNvSpPr/>
            <p:nvPr/>
          </p:nvSpPr>
          <p:spPr>
            <a:xfrm>
              <a:off x="4154349" y="1197626"/>
              <a:ext cx="336579" cy="2706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4FA2BB1-7DCE-4549-A0C3-173F749DD620}"/>
                    </a:ext>
                  </a:extLst>
                </p:cNvPr>
                <p:cNvSpPr/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3EA6988-59B0-42B0-93A8-D856526EC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613" r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/>
              <p:nvPr/>
            </p:nvSpPr>
            <p:spPr>
              <a:xfrm>
                <a:off x="6490624" y="2456395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𝑎𝑛h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24" y="2456395"/>
                <a:ext cx="1048386" cy="744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/>
              <p:nvPr/>
            </p:nvSpPr>
            <p:spPr>
              <a:xfrm>
                <a:off x="6490624" y="145976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24" y="1459763"/>
                <a:ext cx="1048386" cy="7442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63F2596-1BC4-47C0-9D79-042DD430F046}"/>
              </a:ext>
            </a:extLst>
          </p:cNvPr>
          <p:cNvCxnSpPr>
            <a:cxnSpLocks/>
          </p:cNvCxnSpPr>
          <p:nvPr/>
        </p:nvCxnSpPr>
        <p:spPr>
          <a:xfrm flipV="1">
            <a:off x="7000181" y="3155390"/>
            <a:ext cx="0" cy="47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7B427E8-758B-41AA-A736-D82160E844F6}"/>
              </a:ext>
            </a:extLst>
          </p:cNvPr>
          <p:cNvCxnSpPr>
            <a:cxnSpLocks/>
          </p:cNvCxnSpPr>
          <p:nvPr/>
        </p:nvCxnSpPr>
        <p:spPr>
          <a:xfrm flipV="1">
            <a:off x="7014059" y="2195105"/>
            <a:ext cx="0" cy="28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8EEFFFF-0F0D-4685-A9A0-D458393B4D5B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982003" y="691661"/>
            <a:ext cx="0" cy="76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BAFFE045-508B-4075-86A5-8123CE1F7E5E}"/>
              </a:ext>
            </a:extLst>
          </p:cNvPr>
          <p:cNvSpPr/>
          <p:nvPr/>
        </p:nvSpPr>
        <p:spPr>
          <a:xfrm>
            <a:off x="6124116" y="346416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F6B79FE1-6692-4C13-BA72-628B7A3A2BDD}"/>
              </a:ext>
            </a:extLst>
          </p:cNvPr>
          <p:cNvSpPr/>
          <p:nvPr/>
        </p:nvSpPr>
        <p:spPr>
          <a:xfrm>
            <a:off x="7622685" y="347360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9427F5-E775-49DA-9D31-31ECFE37ED25}"/>
              </a:ext>
            </a:extLst>
          </p:cNvPr>
          <p:cNvSpPr/>
          <p:nvPr/>
        </p:nvSpPr>
        <p:spPr>
          <a:xfrm>
            <a:off x="1681572" y="589444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B8D5C2-D767-4227-AB1C-2474651D4EAC}"/>
              </a:ext>
            </a:extLst>
          </p:cNvPr>
          <p:cNvSpPr/>
          <p:nvPr/>
        </p:nvSpPr>
        <p:spPr>
          <a:xfrm>
            <a:off x="3225647" y="589059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24099C6-C813-41A1-B63E-6DB30C47FCF4}"/>
              </a:ext>
            </a:extLst>
          </p:cNvPr>
          <p:cNvSpPr/>
          <p:nvPr/>
        </p:nvSpPr>
        <p:spPr>
          <a:xfrm>
            <a:off x="5994935" y="595997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32E5476-D89C-4490-8D27-5746CEF7778D}"/>
              </a:ext>
            </a:extLst>
          </p:cNvPr>
          <p:cNvSpPr/>
          <p:nvPr/>
        </p:nvSpPr>
        <p:spPr>
          <a:xfrm>
            <a:off x="7539010" y="595612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B81E0AB-DFA6-437D-B4F4-34777F21D89C}"/>
              </a:ext>
            </a:extLst>
          </p:cNvPr>
          <p:cNvSpPr/>
          <p:nvPr/>
        </p:nvSpPr>
        <p:spPr>
          <a:xfrm>
            <a:off x="957319" y="1731913"/>
            <a:ext cx="3471101" cy="4897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678160-66A0-421F-9B0E-0F3727C1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48" grpId="0" animBg="1"/>
      <p:bldP spid="49" grpId="0" animBg="1"/>
      <p:bldP spid="50" grpId="0"/>
      <p:bldP spid="51" grpId="0"/>
      <p:bldP spid="52" grpId="0"/>
      <p:bldP spid="60" grpId="0" animBg="1"/>
      <p:bldP spid="61" grpId="0" animBg="1"/>
      <p:bldP spid="75" grpId="0" animBg="1"/>
      <p:bldP spid="76" grpId="0" animBg="1"/>
      <p:bldP spid="82" grpId="0" animBg="1"/>
      <p:bldP spid="83" grpId="0" animBg="1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1298095" y="4602719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3240234" y="3778933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blipFill>
                <a:blip r:embed="rId9"/>
                <a:stretch>
                  <a:fillRect l="-4563" t="-1613" r="-1901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5479165" y="3836073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7726840" y="3863626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blipFill>
                <a:blip r:embed="rId12"/>
                <a:stretch>
                  <a:fillRect l="-4943" r="-1521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blipFill>
                <a:blip r:embed="rId13"/>
                <a:stretch>
                  <a:fillRect l="-4167" r="-151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blipFill>
                <a:blip r:embed="rId14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1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16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17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/>
              <p:nvPr/>
            </p:nvSpPr>
            <p:spPr>
              <a:xfrm>
                <a:off x="2430294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94" y="1697745"/>
                <a:ext cx="1856983" cy="4024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EDB21112-1BB3-4409-863D-22EA3BDA983C}"/>
              </a:ext>
            </a:extLst>
          </p:cNvPr>
          <p:cNvSpPr txBox="1"/>
          <p:nvPr/>
        </p:nvSpPr>
        <p:spPr>
          <a:xfrm>
            <a:off x="931680" y="3822149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query</a:t>
            </a:r>
            <a:endParaRPr lang="zh-TW" altLang="en-US" sz="28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CD08336-F926-4C5B-828B-560AC67B85BB}"/>
              </a:ext>
            </a:extLst>
          </p:cNvPr>
          <p:cNvSpPr txBox="1"/>
          <p:nvPr/>
        </p:nvSpPr>
        <p:spPr>
          <a:xfrm>
            <a:off x="3841656" y="3792228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key</a:t>
            </a:r>
            <a:endParaRPr lang="zh-TW" altLang="en-US" sz="28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1585117-B16B-4DEE-99DA-7518F34ED472}"/>
              </a:ext>
            </a:extLst>
          </p:cNvPr>
          <p:cNvSpPr txBox="1"/>
          <p:nvPr/>
        </p:nvSpPr>
        <p:spPr>
          <a:xfrm>
            <a:off x="974798" y="2321354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attention score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/>
              <p:nvPr/>
            </p:nvSpPr>
            <p:spPr>
              <a:xfrm>
                <a:off x="4693352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52" y="1697745"/>
                <a:ext cx="1856983" cy="4024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/>
              <p:nvPr/>
            </p:nvSpPr>
            <p:spPr>
              <a:xfrm>
                <a:off x="7171283" y="1695276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83" y="1695276"/>
                <a:ext cx="1856983" cy="4024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58EFB0-B9EA-4CE2-9CCE-C38986B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120" grpId="0"/>
      <p:bldP spid="133" grpId="0"/>
      <p:bldP spid="136" grpId="0"/>
      <p:bldP spid="137" grpId="0"/>
      <p:bldP spid="144" grpId="0"/>
      <p:bldP spid="145" grpId="0" animBg="1"/>
      <p:bldP spid="146" grpId="0" animBg="1"/>
      <p:bldP spid="147" grpId="0" animBg="1"/>
      <p:bldP spid="152" grpId="0"/>
      <p:bldP spid="153" grpId="0"/>
      <p:bldP spid="154" grpId="0"/>
      <p:bldP spid="24" grpId="0"/>
      <p:bldP spid="155" grpId="0"/>
      <p:bldP spid="156" grpId="0"/>
      <p:bldP spid="157" grpId="0"/>
      <p:bldP spid="1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1298095" y="4602719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3240234" y="3778933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blipFill>
                <a:blip r:embed="rId9"/>
                <a:stretch>
                  <a:fillRect l="-4563" t="-1613" r="-1901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5479165" y="3836073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7726840" y="3863626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blipFill>
                <a:blip r:embed="rId12"/>
                <a:stretch>
                  <a:fillRect l="-4943" r="-1521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blipFill>
                <a:blip r:embed="rId13"/>
                <a:stretch>
                  <a:fillRect l="-4167" r="-151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blipFill>
                <a:blip r:embed="rId14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1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16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17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E784F5D1-1672-449C-B3EF-A257E93883E9}"/>
              </a:ext>
            </a:extLst>
          </p:cNvPr>
          <p:cNvGrpSpPr/>
          <p:nvPr/>
        </p:nvGrpSpPr>
        <p:grpSpPr>
          <a:xfrm>
            <a:off x="957658" y="3832483"/>
            <a:ext cx="715161" cy="1052823"/>
            <a:chOff x="964022" y="3795863"/>
            <a:chExt cx="715161" cy="10528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1F8BBD-0FC7-4790-BD66-B7655CF6735C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4D66EBF-214D-4CF6-B460-1F505770F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/>
              <p:nvPr/>
            </p:nvSpPr>
            <p:spPr>
              <a:xfrm>
                <a:off x="583404" y="6272096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6272096"/>
                <a:ext cx="1608902" cy="377667"/>
              </a:xfrm>
              <a:prstGeom prst="rect">
                <a:avLst/>
              </a:prstGeom>
              <a:blipFill>
                <a:blip r:embed="rId19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>
                <a:blip r:embed="rId20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DA8FCD6-198A-4B19-86B6-83536FC1B9D7}"/>
              </a:ext>
            </a:extLst>
          </p:cNvPr>
          <p:cNvCxnSpPr>
            <a:cxnSpLocks/>
          </p:cNvCxnSpPr>
          <p:nvPr/>
        </p:nvCxnSpPr>
        <p:spPr>
          <a:xfrm flipH="1" flipV="1">
            <a:off x="1022438" y="1445259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055076-2BDD-4656-811A-48FAD530F5C1}"/>
              </a:ext>
            </a:extLst>
          </p:cNvPr>
          <p:cNvCxnSpPr>
            <a:cxnSpLocks/>
          </p:cNvCxnSpPr>
          <p:nvPr/>
        </p:nvCxnSpPr>
        <p:spPr>
          <a:xfrm flipH="1" flipV="1">
            <a:off x="3340774" y="142423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46EB0D9-9CB6-41D2-886A-C8D95F9FECD8}"/>
              </a:ext>
            </a:extLst>
          </p:cNvPr>
          <p:cNvCxnSpPr>
            <a:cxnSpLocks/>
          </p:cNvCxnSpPr>
          <p:nvPr/>
        </p:nvCxnSpPr>
        <p:spPr>
          <a:xfrm flipH="1" flipV="1">
            <a:off x="5547139" y="143409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085D1CD-1230-4D42-9F21-C9B4F2A2B853}"/>
              </a:ext>
            </a:extLst>
          </p:cNvPr>
          <p:cNvCxnSpPr>
            <a:cxnSpLocks/>
          </p:cNvCxnSpPr>
          <p:nvPr/>
        </p:nvCxnSpPr>
        <p:spPr>
          <a:xfrm flipH="1" flipV="1">
            <a:off x="7816425" y="144230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9280B7C-0AF4-44B6-8821-6E59FEA9D3FC}"/>
              </a:ext>
            </a:extLst>
          </p:cNvPr>
          <p:cNvSpPr/>
          <p:nvPr/>
        </p:nvSpPr>
        <p:spPr>
          <a:xfrm>
            <a:off x="716018" y="1684979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Soft-max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875018" y="1015896"/>
                <a:ext cx="565090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1015896"/>
                <a:ext cx="565090" cy="391004"/>
              </a:xfrm>
              <a:prstGeom prst="rect">
                <a:avLst/>
              </a:prstGeom>
              <a:blipFill>
                <a:blip r:embed="rId21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3147616" y="1015896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1015896"/>
                <a:ext cx="565091" cy="391389"/>
              </a:xfrm>
              <a:prstGeom prst="rect">
                <a:avLst/>
              </a:prstGeom>
              <a:blipFill>
                <a:blip r:embed="rId22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5298814" y="1015896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1015896"/>
                <a:ext cx="565091" cy="391004"/>
              </a:xfrm>
              <a:prstGeom prst="rect">
                <a:avLst/>
              </a:prstGeom>
              <a:blipFill>
                <a:blip r:embed="rId23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7654679" y="103211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1032119"/>
                <a:ext cx="565091" cy="391004"/>
              </a:xfrm>
              <a:prstGeom prst="rect">
                <a:avLst/>
              </a:prstGeom>
              <a:blipFill>
                <a:blip r:embed="rId24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/>
              <p:nvPr/>
            </p:nvSpPr>
            <p:spPr>
              <a:xfrm>
                <a:off x="3766572" y="129918"/>
                <a:ext cx="5078506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72" y="129918"/>
                <a:ext cx="5078506" cy="8452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0019CD-E311-4986-9EC8-89250B3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 animBg="1"/>
      <p:bldP spid="60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blipFill>
                <a:blip r:embed="rId3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blipFill>
                <a:blip r:embed="rId4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blipFill>
                <a:blip r:embed="rId5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blipFill>
                <a:blip r:embed="rId6"/>
                <a:stretch>
                  <a:fillRect l="-7609" r="-5435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EF4D8735-BF59-4339-B6A9-D0F7CBA185BA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CA5287AD-89C0-4DF4-A18C-0FD7D4C1FFE2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7F6395C9-A940-479D-8622-65EF1D8C1075}"/>
              </a:ext>
            </a:extLst>
          </p:cNvPr>
          <p:cNvCxnSpPr>
            <a:cxnSpLocks/>
          </p:cNvCxnSpPr>
          <p:nvPr/>
        </p:nvCxnSpPr>
        <p:spPr>
          <a:xfrm flipV="1">
            <a:off x="1298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226D5E6-ACE3-4CAE-8572-9FE401A75F1A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BFA5D68D-0DF7-44F5-A6E1-A27DACBC666A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8201C3E6-5F54-4BF6-868A-6DB7344B1252}"/>
              </a:ext>
            </a:extLst>
          </p:cNvPr>
          <p:cNvGrpSpPr/>
          <p:nvPr/>
        </p:nvGrpSpPr>
        <p:grpSpPr>
          <a:xfrm>
            <a:off x="1526126" y="3795863"/>
            <a:ext cx="715161" cy="813431"/>
            <a:chOff x="1526126" y="3795863"/>
            <a:chExt cx="715161" cy="81343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D11635E-F094-44DA-B3F6-B551CDEBECA7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B3131943-FD88-4481-8055-E6A3AB2F8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72AE035F-A9B4-4D32-ABFC-E139E20B6B82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2A889274-9814-43AB-8AA2-45D26FAF3853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60A9BA0-31F5-40BC-B077-110A712447BA}"/>
              </a:ext>
            </a:extLst>
          </p:cNvPr>
          <p:cNvGrpSpPr/>
          <p:nvPr/>
        </p:nvGrpSpPr>
        <p:grpSpPr>
          <a:xfrm>
            <a:off x="3574307" y="3778933"/>
            <a:ext cx="943192" cy="823786"/>
            <a:chOff x="3574307" y="3778933"/>
            <a:chExt cx="943192" cy="82378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7B2456-1A8C-472B-8FAF-92C9EDA2B011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F88A8275-4D2F-4ACD-A0E1-32EEA21F1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A08E89E-93BD-405E-8CF9-2D26A68E7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>
            <a:extLst>
              <a:ext uri="{FF2B5EF4-FFF2-40B4-BE49-F238E27FC236}">
                <a16:creationId xmlns:a16="http://schemas.microsoft.com/office/drawing/2014/main" id="{26CF69DC-7559-425F-A896-4AC1A275EBB8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9FB37C18-43F2-41D8-8144-40A2795A80DA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A29C41-006A-42A4-8075-77C6C622F39F}"/>
              </a:ext>
            </a:extLst>
          </p:cNvPr>
          <p:cNvGrpSpPr/>
          <p:nvPr/>
        </p:nvGrpSpPr>
        <p:grpSpPr>
          <a:xfrm>
            <a:off x="5818423" y="3789527"/>
            <a:ext cx="943192" cy="823786"/>
            <a:chOff x="5818423" y="3789527"/>
            <a:chExt cx="943192" cy="82378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37CC8AB-1AF2-4039-8864-A1BDA3FC3492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1A57A4B4-59BB-4042-B426-8DB4932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7FC166B6-7A42-4F5C-85A4-A148E73BD21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FCFEAFD5-A315-44FB-81CA-FB7DFAFCABDC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5460316-AB06-4EC7-9CE3-E9F5285D2332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A7F9CF-FFAB-4D8B-999B-4AEA66F32CBF}"/>
              </a:ext>
            </a:extLst>
          </p:cNvPr>
          <p:cNvGrpSpPr/>
          <p:nvPr/>
        </p:nvGrpSpPr>
        <p:grpSpPr>
          <a:xfrm>
            <a:off x="8083459" y="3803115"/>
            <a:ext cx="930860" cy="823786"/>
            <a:chOff x="8083459" y="3803115"/>
            <a:chExt cx="930860" cy="82378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D187ED5-4AB0-49AF-B51A-721894531ED6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42243D21-F7CC-45BB-8659-CDB14C5BC94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4F3E62D2-BF5E-4CE6-BA1E-084B150DC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42FC8127-8D39-414E-ACB5-E41346FA253C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375DF3A3-679E-46D4-8D57-8C81F9DFBF02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19A031-42E4-4C0B-8824-1145A81BD5AA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BC4B023-F65B-4CCC-B21B-97E60A18B894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18E8A43-C1F8-4CD8-9BD5-023A9D12EC9B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C08A3038-2268-4013-968E-342471580CBE}"/>
              </a:ext>
            </a:extLst>
          </p:cNvPr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152DFE3-0E27-42D6-80AF-C179212DC03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0A70895A-01C5-4E39-A085-2252083CB472}"/>
              </a:ext>
            </a:extLst>
          </p:cNvPr>
          <p:cNvCxnSpPr>
            <a:cxnSpLocks/>
            <a:endCxn id="199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610D86E4-7C00-46CC-8154-7D0F002EC014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8887BFB6-64A4-42DC-9A73-B170F28F907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id="{4AEF28A0-043A-4ADB-B330-FD10CD5EAA3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CF7A8C3E-EDB1-46F2-99AB-638D85C3207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9A4A2D97-4BC8-40A6-B77F-D085D3931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B0E6BBF3-EB8D-481A-AEBC-904B9A609012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98FD7FF7-B2C7-49C6-8049-02225AAF35F6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892C3E7-7886-4F4D-A781-9A08D81B3E6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39D0BBC-C012-4B0F-8DF8-349DBD8F49D3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D27EA7D1-7762-462A-B854-661BC83AA4B3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B5E68AC0-BF81-4418-9B00-DC0035286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200E9341-C353-4D73-8F15-CAC59F53CC98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1640F34F-ACB5-4AFC-8A75-7ED6BAC415D2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0505523-86E9-41C1-BBE6-59845C799A5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EBB42DCE-C817-4B4B-8FD5-DA86DE555E9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3A15833C-DCFD-4432-BF36-BD06B23FF4F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EB57C95B-5B9A-4952-B50E-4FAA0785C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322C46A4-9BE1-416E-ACF0-72C0D078D445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ACC9D40A-F256-4202-A802-AC881057D5F7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85459F0-2D8A-4162-B8AF-4E5281FBEB4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F2270623-A829-43D7-AE55-2EB9AE46FB1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660EB57A-57F1-444E-8161-9E1F0DA3653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6DAC86AB-D47D-4F2D-A69C-888584E6DF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AE0D0730-6BAA-4CF3-BCD5-3CDC0A3091DA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DF3C2FF0-CADC-449E-A422-FBB73157AB71}"/>
              </a:ext>
            </a:extLst>
          </p:cNvPr>
          <p:cNvCxnSpPr>
            <a:cxnSpLocks/>
          </p:cNvCxnSpPr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4E972F1-0D29-407A-AF92-29D90D505EA0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0DC4B48E-E7F1-4EF6-8B57-2832EF7561FC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B9C506F0-5B37-45A9-B630-09D069D2E5E9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35BC6120-7C16-43FE-A1D8-5D568FFBA0A2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8C0BA45E-F6AE-42A0-B9B1-2D913EC1D348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6603635E-243A-455D-90E2-9EB3D1457C2F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87F96DE2-0A6A-4FC7-A8F8-F57880DCA23F}"/>
              </a:ext>
            </a:extLst>
          </p:cNvPr>
          <p:cNvCxnSpPr>
            <a:cxnSpLocks/>
          </p:cNvCxnSpPr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/>
              <p:nvPr/>
            </p:nvSpPr>
            <p:spPr>
              <a:xfrm>
                <a:off x="6597504" y="331011"/>
                <a:ext cx="2494273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04" y="331011"/>
                <a:ext cx="2494273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E5049C10-A09B-466D-8D40-FA406262497B}"/>
              </a:ext>
            </a:extLst>
          </p:cNvPr>
          <p:cNvSpPr txBox="1"/>
          <p:nvPr/>
        </p:nvSpPr>
        <p:spPr>
          <a:xfrm>
            <a:off x="2846976" y="141156"/>
            <a:ext cx="397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Extract information based on attention scores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595180" cy="377667"/>
              </a:xfrm>
              <a:prstGeom prst="rect">
                <a:avLst/>
              </a:prstGeom>
              <a:blipFill>
                <a:blip r:embed="rId23"/>
                <a:stretch>
                  <a:fillRect l="-2682" t="-1613" r="-1916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595180" cy="377667"/>
              </a:xfrm>
              <a:prstGeom prst="rect">
                <a:avLst/>
              </a:prstGeom>
              <a:blipFill>
                <a:blip r:embed="rId24"/>
                <a:stretch>
                  <a:fillRect l="-2672" r="-1527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595180" cy="377667"/>
              </a:xfrm>
              <a:prstGeom prst="rect">
                <a:avLst/>
              </a:prstGeom>
              <a:blipFill>
                <a:blip r:embed="rId25"/>
                <a:stretch>
                  <a:fillRect l="-2290" r="-1527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59518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595180" cy="376642"/>
              </a:xfrm>
              <a:prstGeom prst="rect">
                <a:avLst/>
              </a:prstGeom>
              <a:blipFill>
                <a:blip r:embed="rId26"/>
                <a:stretch>
                  <a:fillRect l="-2672" t="-1613" r="-1527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26D6DBE0-01C1-45E7-B198-AF2E097F3A62}"/>
              </a:ext>
            </a:extLst>
          </p:cNvPr>
          <p:cNvCxnSpPr>
            <a:cxnSpLocks/>
          </p:cNvCxnSpPr>
          <p:nvPr/>
        </p:nvCxnSpPr>
        <p:spPr>
          <a:xfrm>
            <a:off x="1321603" y="4638570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EF75B6-7FE1-4009-A18C-22451B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  <p:bldP spid="98" grpId="0"/>
      <p:bldP spid="99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F36B9CC-320B-42A4-87F6-2437F2137126}"/>
              </a:ext>
            </a:extLst>
          </p:cNvPr>
          <p:cNvSpPr/>
          <p:nvPr/>
        </p:nvSpPr>
        <p:spPr>
          <a:xfrm>
            <a:off x="945667" y="872197"/>
            <a:ext cx="696322" cy="9307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0BB558A9-9EC6-40F6-B4D9-AD3C12E529CA}"/>
              </a:ext>
            </a:extLst>
          </p:cNvPr>
          <p:cNvSpPr/>
          <p:nvPr/>
        </p:nvSpPr>
        <p:spPr>
          <a:xfrm>
            <a:off x="973415" y="4852512"/>
            <a:ext cx="7454517" cy="658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2C64D1F-DAAF-4530-B7DA-6B3CD79CE054}"/>
              </a:ext>
            </a:extLst>
          </p:cNvPr>
          <p:cNvSpPr txBox="1"/>
          <p:nvPr/>
        </p:nvSpPr>
        <p:spPr>
          <a:xfrm>
            <a:off x="3574645" y="200069"/>
            <a:ext cx="20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parallel</a:t>
            </a:r>
            <a:endParaRPr lang="zh-TW" altLang="en-US" sz="2800" b="1" dirty="0"/>
          </a:p>
        </p:txBody>
      </p: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B5792BE2-FF04-4657-B7A7-27096EE3A241}"/>
              </a:ext>
            </a:extLst>
          </p:cNvPr>
          <p:cNvSpPr/>
          <p:nvPr/>
        </p:nvSpPr>
        <p:spPr>
          <a:xfrm rot="16200000" flipV="1">
            <a:off x="4404622" y="-2932133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F15185-AF56-4E3C-8475-B9DB730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AC994-3719-402F-860D-D173E0EC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Sophisticated Input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3934C-821E-4840-BEB0-16E4CC18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is </a:t>
            </a:r>
            <a:r>
              <a:rPr lang="en-US" altLang="zh-TW" b="1" dirty="0"/>
              <a:t>a vector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 is </a:t>
            </a:r>
            <a:r>
              <a:rPr lang="en-US" altLang="zh-TW" b="1" dirty="0"/>
              <a:t>a set of vectors</a:t>
            </a:r>
            <a:endParaRPr lang="zh-TW" altLang="en-US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1F5DFA3-66F8-4020-8BE8-BF4C256F0C1C}"/>
              </a:ext>
            </a:extLst>
          </p:cNvPr>
          <p:cNvSpPr/>
          <p:nvPr/>
        </p:nvSpPr>
        <p:spPr>
          <a:xfrm>
            <a:off x="3874412" y="2398143"/>
            <a:ext cx="1673524" cy="10308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E8F1B2-DFD5-47BE-921B-D1FCA81B6DB3}"/>
              </a:ext>
            </a:extLst>
          </p:cNvPr>
          <p:cNvCxnSpPr/>
          <p:nvPr/>
        </p:nvCxnSpPr>
        <p:spPr>
          <a:xfrm>
            <a:off x="3132539" y="2915728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B5D3A0-8F3F-471C-B362-173D3F5BF06E}"/>
              </a:ext>
            </a:extLst>
          </p:cNvPr>
          <p:cNvCxnSpPr/>
          <p:nvPr/>
        </p:nvCxnSpPr>
        <p:spPr>
          <a:xfrm>
            <a:off x="5648576" y="2913571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247D58-CCA9-4E21-AFC4-7125926ECD26}"/>
              </a:ext>
            </a:extLst>
          </p:cNvPr>
          <p:cNvSpPr txBox="1"/>
          <p:nvPr/>
        </p:nvSpPr>
        <p:spPr>
          <a:xfrm>
            <a:off x="6286930" y="2682738"/>
            <a:ext cx="2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 or Class</a:t>
            </a:r>
            <a:endParaRPr lang="zh-TW" altLang="en-US" sz="2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0AD386-2DC5-470B-8292-725F8AE5B07B}"/>
              </a:ext>
            </a:extLst>
          </p:cNvPr>
          <p:cNvSpPr/>
          <p:nvPr/>
        </p:nvSpPr>
        <p:spPr>
          <a:xfrm>
            <a:off x="3874412" y="4635318"/>
            <a:ext cx="1673524" cy="10308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501DF23-77B9-45C5-9788-C9E19F4F13B4}"/>
              </a:ext>
            </a:extLst>
          </p:cNvPr>
          <p:cNvCxnSpPr/>
          <p:nvPr/>
        </p:nvCxnSpPr>
        <p:spPr>
          <a:xfrm>
            <a:off x="3132539" y="5152903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DC970E3-D098-4BFA-ADFF-1FFCCCB3B315}"/>
              </a:ext>
            </a:extLst>
          </p:cNvPr>
          <p:cNvCxnSpPr/>
          <p:nvPr/>
        </p:nvCxnSpPr>
        <p:spPr>
          <a:xfrm>
            <a:off x="5648576" y="5150746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BE9C22D-5D27-4EA6-ABA4-FB84D7391506}"/>
              </a:ext>
            </a:extLst>
          </p:cNvPr>
          <p:cNvSpPr txBox="1"/>
          <p:nvPr/>
        </p:nvSpPr>
        <p:spPr>
          <a:xfrm>
            <a:off x="6286930" y="4919913"/>
            <a:ext cx="2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Scalars or Classes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4D6E55-EC26-4802-A5A4-7CCC5517AE07}"/>
              </a:ext>
            </a:extLst>
          </p:cNvPr>
          <p:cNvSpPr txBox="1"/>
          <p:nvPr/>
        </p:nvSpPr>
        <p:spPr>
          <a:xfrm>
            <a:off x="761655" y="5592842"/>
            <a:ext cx="268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(may change length)</a:t>
            </a:r>
            <a:endParaRPr lang="zh-TW" altLang="en-US" sz="2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1B81B6A-44B1-414F-A5E7-78FA30349F4D}"/>
              </a:ext>
            </a:extLst>
          </p:cNvPr>
          <p:cNvSpPr/>
          <p:nvPr/>
        </p:nvSpPr>
        <p:spPr>
          <a:xfrm>
            <a:off x="1298905" y="480077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1009F91-59DE-47F9-A501-7DA609C1B126}"/>
              </a:ext>
            </a:extLst>
          </p:cNvPr>
          <p:cNvSpPr/>
          <p:nvPr/>
        </p:nvSpPr>
        <p:spPr>
          <a:xfrm>
            <a:off x="1795782" y="480077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C6B0F6E-E220-4DD0-85D6-E7700009A790}"/>
              </a:ext>
            </a:extLst>
          </p:cNvPr>
          <p:cNvSpPr/>
          <p:nvPr/>
        </p:nvSpPr>
        <p:spPr>
          <a:xfrm>
            <a:off x="2254913" y="4800778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0559A71-D7B6-4AAD-95A8-9FE88A41F15F}"/>
              </a:ext>
            </a:extLst>
          </p:cNvPr>
          <p:cNvSpPr/>
          <p:nvPr/>
        </p:nvSpPr>
        <p:spPr>
          <a:xfrm>
            <a:off x="2693726" y="480077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93DA505-A4BA-4136-82BD-56803456BF8D}"/>
              </a:ext>
            </a:extLst>
          </p:cNvPr>
          <p:cNvSpPr/>
          <p:nvPr/>
        </p:nvSpPr>
        <p:spPr>
          <a:xfrm>
            <a:off x="2693726" y="257612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171DC-0B1D-45BE-BC58-CD1F493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615EFF-754E-487B-ACA3-EFE25B339222}"/>
              </a:ext>
            </a:extLst>
          </p:cNvPr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3554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5818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8071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blipFill>
                <a:blip r:embed="rId14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blipFill>
                <a:blip r:embed="rId15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blipFill>
                <a:blip r:embed="rId16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blipFill>
                <a:blip r:embed="rId17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22E1E52-6322-40C4-865F-889D703F6C18}"/>
              </a:ext>
            </a:extLst>
          </p:cNvPr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6664FD2-DC5D-491D-9571-F768D0B58EAA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E46476D0-2D4D-4D0C-9164-D0F4DB987C30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9C77DEC5-0F26-410D-825B-C341C8A267F5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D318239-F777-4625-885D-7F272B985ACB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3802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/>
              <p:nvPr/>
            </p:nvSpPr>
            <p:spPr>
              <a:xfrm>
                <a:off x="5414241" y="357113"/>
                <a:ext cx="250254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41" y="357113"/>
                <a:ext cx="2502544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C6F4AAC-A0AD-4D0F-9C75-DF586FBCCC4B}"/>
              </a:ext>
            </a:extLst>
          </p:cNvPr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CC493B-CEFB-4888-BD9D-77C8E7746C86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9C2859B-D1D1-4427-B5D8-7A131F55D693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CF5632D-0BA1-4697-A723-07B4B4A4683D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CF47B10-3712-46DB-8B4A-C05BEF432670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78011E2-E8E3-44DF-9D24-096D7200C6D1}"/>
              </a:ext>
            </a:extLst>
          </p:cNvPr>
          <p:cNvGrpSpPr/>
          <p:nvPr/>
        </p:nvGrpSpPr>
        <p:grpSpPr>
          <a:xfrm>
            <a:off x="7174951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11CBD-9D11-477B-97E7-7B8C876E7CC6}"/>
              </a:ext>
            </a:extLst>
          </p:cNvPr>
          <p:cNvGrpSpPr/>
          <p:nvPr/>
        </p:nvGrpSpPr>
        <p:grpSpPr>
          <a:xfrm>
            <a:off x="4922247" y="3789527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2985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" grpId="0" animBg="1"/>
      <p:bldP spid="108" grpId="0" animBg="1"/>
      <p:bldP spid="111" grpId="0" animBg="1"/>
      <p:bldP spid="114" grpId="0" animBg="1"/>
      <p:bldP spid="132" grpId="0"/>
      <p:bldP spid="134" grpId="0"/>
      <p:bldP spid="138" grpId="0"/>
      <p:bldP spid="139" grpId="0"/>
      <p:bldP spid="46" grpId="0"/>
      <p:bldP spid="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8CB27-7A30-4E2F-95E7-CFDB002AF93F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17613-ADC7-4620-8D9A-B9F1B88BDF6F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BCB28-0DFC-4429-984E-62CDB828DC40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2D2222-40B6-4C3D-84C9-F4A47F03C39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0B3CA-3DA9-4FED-BF8F-9485A70E8E17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3FB94A-7DA5-40D7-AE26-7B5774F3619E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211C3B7-9B1B-4141-A061-0A274A515B63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00E95762-C646-4D54-BA1C-6F880AF2780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620E6F9-C89A-4E56-A285-1B4BD908E50C}"/>
              </a:ext>
            </a:extLst>
          </p:cNvPr>
          <p:cNvCxnSpPr>
            <a:cxnSpLocks/>
          </p:cNvCxnSpPr>
          <p:nvPr/>
        </p:nvCxnSpPr>
        <p:spPr>
          <a:xfrm flipV="1">
            <a:off x="1298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DBAFCAF-E5BE-48AF-A7AF-D1ECA850BFA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F3DA89-ACA1-406A-BA14-C94352E5B977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86C6EC9-F9D9-406D-9CD6-418066E8D490}"/>
              </a:ext>
            </a:extLst>
          </p:cNvPr>
          <p:cNvCxnSpPr>
            <a:cxnSpLocks/>
          </p:cNvCxnSpPr>
          <p:nvPr/>
        </p:nvCxnSpPr>
        <p:spPr>
          <a:xfrm flipV="1">
            <a:off x="1861885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DEACDA9-EE40-4FE9-84BC-E65FF888DF5F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17470311-0B4F-4B5D-8DC9-A253411C80B2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64983A40-B2D2-4AFD-8334-492349B54618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024C4C0-4D5B-4093-88F4-175D5B675665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3CA4BBA-C8DA-4B03-9A5E-B9FBB612C075}"/>
              </a:ext>
            </a:extLst>
          </p:cNvPr>
          <p:cNvCxnSpPr>
            <a:cxnSpLocks/>
          </p:cNvCxnSpPr>
          <p:nvPr/>
        </p:nvCxnSpPr>
        <p:spPr>
          <a:xfrm>
            <a:off x="2992230" y="460271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F94A441-370D-4AD4-A876-743C6A923E44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DE0455E-3719-40AE-B28B-5E8B5ED7E801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09855C9-EBCC-4ACC-A6C3-97F5A6B164B3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B758357-148A-4E49-8DD8-A9F9583E14F1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0374AB35-F388-4743-8630-E21D3CAF3823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A9EDD5F-6AE2-4C23-99CB-2DA99BE92C47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51735C3-ACD4-4DCF-83A6-510922799E74}"/>
              </a:ext>
            </a:extLst>
          </p:cNvPr>
          <p:cNvCxnSpPr>
            <a:cxnSpLocks/>
          </p:cNvCxnSpPr>
          <p:nvPr/>
        </p:nvCxnSpPr>
        <p:spPr>
          <a:xfrm>
            <a:off x="5236346" y="4613313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3EF5414-B48D-421C-83BC-4076B476663B}"/>
              </a:ext>
            </a:extLst>
          </p:cNvPr>
          <p:cNvCxnSpPr>
            <a:cxnSpLocks/>
          </p:cNvCxnSpPr>
          <p:nvPr/>
        </p:nvCxnSpPr>
        <p:spPr>
          <a:xfrm flipV="1">
            <a:off x="5236346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CA9D969-FB8A-4695-A0DC-ED821FF8CDB3}"/>
              </a:ext>
            </a:extLst>
          </p:cNvPr>
          <p:cNvCxnSpPr>
            <a:cxnSpLocks/>
          </p:cNvCxnSpPr>
          <p:nvPr/>
        </p:nvCxnSpPr>
        <p:spPr>
          <a:xfrm flipH="1" flipV="1">
            <a:off x="6371923" y="4360244"/>
            <a:ext cx="0" cy="2427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F51FF8B-B069-402E-B1CA-1238499AD3DB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8DEA95A5-A3FD-4A4D-A36F-66A5880ACC7A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群組 77">
            <a:extLst>
              <a:ext uri="{FF2B5EF4-FFF2-40B4-BE49-F238E27FC236}">
                <a16:creationId xmlns:a16="http://schemas.microsoft.com/office/drawing/2014/main" id="{F5ADD7C3-D835-4614-A5CF-4D0DCCA92D23}"/>
              </a:ext>
            </a:extLst>
          </p:cNvPr>
          <p:cNvGrpSpPr/>
          <p:nvPr/>
        </p:nvGrpSpPr>
        <p:grpSpPr>
          <a:xfrm>
            <a:off x="7174951" y="3803115"/>
            <a:ext cx="715161" cy="540000"/>
            <a:chOff x="7174951" y="3803115"/>
            <a:chExt cx="715161" cy="540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F7B1476-A728-47AE-A5C2-2AD9AD6A8E7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13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53FAE27-7907-472D-9C21-B2D83A55BB52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697AD04-AB6E-4940-B38B-0D50BD8F1DB9}"/>
              </a:ext>
            </a:extLst>
          </p:cNvPr>
          <p:cNvCxnSpPr>
            <a:cxnSpLocks/>
          </p:cNvCxnSpPr>
          <p:nvPr/>
        </p:nvCxnSpPr>
        <p:spPr>
          <a:xfrm>
            <a:off x="7489050" y="4626901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A3ED7E9-E9CC-4BFA-90F5-A7B46C32E877}"/>
              </a:ext>
            </a:extLst>
          </p:cNvPr>
          <p:cNvCxnSpPr>
            <a:cxnSpLocks/>
          </p:cNvCxnSpPr>
          <p:nvPr/>
        </p:nvCxnSpPr>
        <p:spPr>
          <a:xfrm flipV="1">
            <a:off x="7489050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FDB914-AC67-447D-BD0F-78EF74B71948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/>
              <p:nvPr/>
            </p:nvSpPr>
            <p:spPr>
              <a:xfrm>
                <a:off x="2991644" y="386353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44" y="386353"/>
                <a:ext cx="1503297" cy="378758"/>
              </a:xfrm>
              <a:prstGeom prst="rect">
                <a:avLst/>
              </a:prstGeom>
              <a:blipFill>
                <a:blip r:embed="rId18"/>
                <a:stretch>
                  <a:fillRect l="-4878" r="-2033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/>
              <p:nvPr/>
            </p:nvSpPr>
            <p:spPr>
              <a:xfrm>
                <a:off x="3035561" y="1595965"/>
                <a:ext cx="14977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61" y="1595965"/>
                <a:ext cx="1497782" cy="381258"/>
              </a:xfrm>
              <a:prstGeom prst="rect">
                <a:avLst/>
              </a:prstGeom>
              <a:blipFill>
                <a:blip r:embed="rId19"/>
                <a:stretch>
                  <a:fillRect l="-5285" t="-1613" r="-2033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/>
              <p:nvPr/>
            </p:nvSpPr>
            <p:spPr>
              <a:xfrm>
                <a:off x="3058801" y="2786111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01" y="2786111"/>
                <a:ext cx="1487074" cy="381258"/>
              </a:xfrm>
              <a:prstGeom prst="rect">
                <a:avLst/>
              </a:prstGeom>
              <a:blipFill>
                <a:blip r:embed="rId20"/>
                <a:stretch>
                  <a:fillRect l="-3279" t="-1587" r="-2049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>
            <a:extLst>
              <a:ext uri="{FF2B5EF4-FFF2-40B4-BE49-F238E27FC236}">
                <a16:creationId xmlns:a16="http://schemas.microsoft.com/office/drawing/2014/main" id="{3E7C8B86-08F5-43DD-B8D5-38DBFF76493D}"/>
              </a:ext>
            </a:extLst>
          </p:cNvPr>
          <p:cNvGrpSpPr/>
          <p:nvPr/>
        </p:nvGrpSpPr>
        <p:grpSpPr>
          <a:xfrm>
            <a:off x="4593087" y="306594"/>
            <a:ext cx="715161" cy="540000"/>
            <a:chOff x="7174951" y="3803115"/>
            <a:chExt cx="715161" cy="540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099B144-36C0-4C06-9E1A-5738BC8AADF3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A2687C5-B416-4B18-A2A6-1364A2960F06}"/>
              </a:ext>
            </a:extLst>
          </p:cNvPr>
          <p:cNvGrpSpPr/>
          <p:nvPr/>
        </p:nvGrpSpPr>
        <p:grpSpPr>
          <a:xfrm>
            <a:off x="4936909" y="306594"/>
            <a:ext cx="715161" cy="540000"/>
            <a:chOff x="7174951" y="3803115"/>
            <a:chExt cx="715161" cy="540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0661A75-5372-4698-B0D6-1DE81FB63646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66C70ACF-4C1F-4B26-AA59-345143A1C5E6}"/>
              </a:ext>
            </a:extLst>
          </p:cNvPr>
          <p:cNvGrpSpPr/>
          <p:nvPr/>
        </p:nvGrpSpPr>
        <p:grpSpPr>
          <a:xfrm>
            <a:off x="5280731" y="306594"/>
            <a:ext cx="715161" cy="540000"/>
            <a:chOff x="7174951" y="3803115"/>
            <a:chExt cx="715161" cy="54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DFF131-B5D4-44CC-A2AA-9651990971E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A48CB8-413C-4827-A8A6-2AEC25BFAFA5}"/>
              </a:ext>
            </a:extLst>
          </p:cNvPr>
          <p:cNvGrpSpPr/>
          <p:nvPr/>
        </p:nvGrpSpPr>
        <p:grpSpPr>
          <a:xfrm>
            <a:off x="5624552" y="313466"/>
            <a:ext cx="715161" cy="540000"/>
            <a:chOff x="7174951" y="3803115"/>
            <a:chExt cx="715161" cy="540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65EA6AF-281F-452E-B80C-B833DD37ABD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4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AAAC7D-5867-46D2-8F43-CDF96B44C03F}"/>
              </a:ext>
            </a:extLst>
          </p:cNvPr>
          <p:cNvSpPr txBox="1"/>
          <p:nvPr/>
        </p:nvSpPr>
        <p:spPr>
          <a:xfrm>
            <a:off x="6184344" y="37019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2F94A9BB-757D-49B5-A390-1134BF3D7881}"/>
              </a:ext>
            </a:extLst>
          </p:cNvPr>
          <p:cNvGrpSpPr/>
          <p:nvPr/>
        </p:nvGrpSpPr>
        <p:grpSpPr>
          <a:xfrm>
            <a:off x="6625123" y="285258"/>
            <a:ext cx="639241" cy="608154"/>
            <a:chOff x="5091792" y="1543557"/>
            <a:chExt cx="639241" cy="608154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9D1F759-73B5-44A2-B25F-0D8CAB40C051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13793" r="-459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B0410CF2-CBD9-4ACC-9D25-2D345E4D5793}"/>
              </a:ext>
            </a:extLst>
          </p:cNvPr>
          <p:cNvSpPr/>
          <p:nvPr/>
        </p:nvSpPr>
        <p:spPr>
          <a:xfrm>
            <a:off x="7374600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/>
              <p:nvPr/>
            </p:nvSpPr>
            <p:spPr>
              <a:xfrm>
                <a:off x="7207152" y="36592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52" y="365922"/>
                <a:ext cx="715161" cy="47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B6623BD2-F355-47E1-B339-925E680CEFEF}"/>
              </a:ext>
            </a:extLst>
          </p:cNvPr>
          <p:cNvSpPr/>
          <p:nvPr/>
        </p:nvSpPr>
        <p:spPr>
          <a:xfrm>
            <a:off x="7718422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/>
              <p:nvPr/>
            </p:nvSpPr>
            <p:spPr>
              <a:xfrm>
                <a:off x="7536937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37" y="365923"/>
                <a:ext cx="715161" cy="47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BEF6AB99-CF95-4006-8C5B-6A892D59B560}"/>
              </a:ext>
            </a:extLst>
          </p:cNvPr>
          <p:cNvSpPr/>
          <p:nvPr/>
        </p:nvSpPr>
        <p:spPr>
          <a:xfrm>
            <a:off x="8062244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/>
              <p:nvPr/>
            </p:nvSpPr>
            <p:spPr>
              <a:xfrm>
                <a:off x="7880759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59" y="365923"/>
                <a:ext cx="715161" cy="47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3A0F0C7C-6ABF-4C5A-BF6C-5C64492C3708}"/>
              </a:ext>
            </a:extLst>
          </p:cNvPr>
          <p:cNvSpPr/>
          <p:nvPr/>
        </p:nvSpPr>
        <p:spPr>
          <a:xfrm>
            <a:off x="8406065" y="332617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/>
              <p:nvPr/>
            </p:nvSpPr>
            <p:spPr>
              <a:xfrm>
                <a:off x="8224580" y="372795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80" y="372795"/>
                <a:ext cx="715161" cy="4689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F7F38807-7D8F-4B32-8564-1957A0A4CF72}"/>
              </a:ext>
            </a:extLst>
          </p:cNvPr>
          <p:cNvSpPr/>
          <p:nvPr/>
        </p:nvSpPr>
        <p:spPr>
          <a:xfrm>
            <a:off x="4779019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E20ACF6-F85C-4DC6-A798-598B7EA1EE48}"/>
              </a:ext>
            </a:extLst>
          </p:cNvPr>
          <p:cNvSpPr/>
          <p:nvPr/>
        </p:nvSpPr>
        <p:spPr>
          <a:xfrm>
            <a:off x="5122841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3605474-17ED-44E7-9102-E78439C33796}"/>
              </a:ext>
            </a:extLst>
          </p:cNvPr>
          <p:cNvSpPr/>
          <p:nvPr/>
        </p:nvSpPr>
        <p:spPr>
          <a:xfrm>
            <a:off x="5466663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74552CD-0CF1-416F-84E7-C70F5B2C6F17}"/>
              </a:ext>
            </a:extLst>
          </p:cNvPr>
          <p:cNvSpPr/>
          <p:nvPr/>
        </p:nvSpPr>
        <p:spPr>
          <a:xfrm>
            <a:off x="5810484" y="149449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EF90768-B516-40E1-85B4-B0D6B1D5E3C0}"/>
              </a:ext>
            </a:extLst>
          </p:cNvPr>
          <p:cNvSpPr/>
          <p:nvPr/>
        </p:nvSpPr>
        <p:spPr>
          <a:xfrm>
            <a:off x="4792538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DDFF4C3-538A-47FC-8E28-27A959C2F5A3}"/>
              </a:ext>
            </a:extLst>
          </p:cNvPr>
          <p:cNvSpPr/>
          <p:nvPr/>
        </p:nvSpPr>
        <p:spPr>
          <a:xfrm>
            <a:off x="5136360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7EA14C9-D731-4925-9B34-6E3505CA7038}"/>
              </a:ext>
            </a:extLst>
          </p:cNvPr>
          <p:cNvSpPr/>
          <p:nvPr/>
        </p:nvSpPr>
        <p:spPr>
          <a:xfrm>
            <a:off x="5480182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7DC86CD-9D1F-41D3-ABC1-172069D07601}"/>
              </a:ext>
            </a:extLst>
          </p:cNvPr>
          <p:cNvSpPr/>
          <p:nvPr/>
        </p:nvSpPr>
        <p:spPr>
          <a:xfrm>
            <a:off x="5824003" y="267335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48EDE54E-4FC3-4722-9FFF-AB971AFB49A0}"/>
              </a:ext>
            </a:extLst>
          </p:cNvPr>
          <p:cNvSpPr txBox="1"/>
          <p:nvPr/>
        </p:nvSpPr>
        <p:spPr>
          <a:xfrm>
            <a:off x="6186918" y="157510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3269D35C-FCCF-43F7-A2DC-C4B20147F03E}"/>
              </a:ext>
            </a:extLst>
          </p:cNvPr>
          <p:cNvGrpSpPr/>
          <p:nvPr/>
        </p:nvGrpSpPr>
        <p:grpSpPr>
          <a:xfrm>
            <a:off x="6637213" y="1466816"/>
            <a:ext cx="639241" cy="608154"/>
            <a:chOff x="5091792" y="1543557"/>
            <a:chExt cx="639241" cy="608154"/>
          </a:xfrm>
        </p:grpSpPr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B4938D8C-FE80-4657-B86B-A7CA92902CE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34"/>
                  <a:stretch>
                    <a:fillRect l="-13793" t="-3226" r="-4598" b="-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B05170-F180-47F8-936D-A1F99653BEBB}"/>
              </a:ext>
            </a:extLst>
          </p:cNvPr>
          <p:cNvSpPr txBox="1"/>
          <p:nvPr/>
        </p:nvSpPr>
        <p:spPr>
          <a:xfrm>
            <a:off x="6201520" y="273541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854AD9D9-AC02-49A8-8949-B431747230F4}"/>
              </a:ext>
            </a:extLst>
          </p:cNvPr>
          <p:cNvGrpSpPr/>
          <p:nvPr/>
        </p:nvGrpSpPr>
        <p:grpSpPr>
          <a:xfrm>
            <a:off x="6651815" y="2627124"/>
            <a:ext cx="639241" cy="608154"/>
            <a:chOff x="5091792" y="1543557"/>
            <a:chExt cx="639241" cy="608154"/>
          </a:xfrm>
        </p:grpSpPr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1313D57-C8D7-4B60-9681-5B46CABD0D1A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3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A318E0D5-7FE6-42ED-8A98-1747027D75BC}"/>
              </a:ext>
            </a:extLst>
          </p:cNvPr>
          <p:cNvGrpSpPr/>
          <p:nvPr/>
        </p:nvGrpSpPr>
        <p:grpSpPr>
          <a:xfrm>
            <a:off x="7210516" y="1488704"/>
            <a:ext cx="1732589" cy="546872"/>
            <a:chOff x="6336961" y="1989986"/>
            <a:chExt cx="1732589" cy="54687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02F9543-B37D-4AA3-A1AF-5AA31E520287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D7F20B5-F21D-43B4-B486-EABC5C783E9A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76D2048-5511-48BF-996E-0E8D3C0FD19E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64DAA-3437-44EE-8973-9F421E6C8857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7BC4C13-1829-4B2E-BF23-6E293FD2412C}"/>
              </a:ext>
            </a:extLst>
          </p:cNvPr>
          <p:cNvGrpSpPr/>
          <p:nvPr/>
        </p:nvGrpSpPr>
        <p:grpSpPr>
          <a:xfrm>
            <a:off x="7225118" y="2638644"/>
            <a:ext cx="1732589" cy="546872"/>
            <a:chOff x="6336961" y="1989986"/>
            <a:chExt cx="1732589" cy="546872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342BF4F-D80D-4B2B-9CD4-40543BD52A4B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5D36200-A69B-4B47-8C90-B91E85647217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74E59DD-0CDB-480F-A777-5A4DDBF227B7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4C63A84-E48D-40C3-B8ED-BB65FF3416A3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3BFF2BA-07A3-43D0-BD86-CF2EECD05CCD}"/>
              </a:ext>
            </a:extLst>
          </p:cNvPr>
          <p:cNvGrpSpPr/>
          <p:nvPr/>
        </p:nvGrpSpPr>
        <p:grpSpPr>
          <a:xfrm>
            <a:off x="4613769" y="2691435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/>
              <p:nvPr/>
            </p:nvSpPr>
            <p:spPr>
              <a:xfrm>
                <a:off x="4595909" y="152963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09" y="1529639"/>
                <a:ext cx="715161" cy="47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/>
              <p:nvPr/>
            </p:nvSpPr>
            <p:spPr>
              <a:xfrm>
                <a:off x="5269516" y="154889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16" y="1548890"/>
                <a:ext cx="715161" cy="47000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/>
              <p:nvPr/>
            </p:nvSpPr>
            <p:spPr>
              <a:xfrm>
                <a:off x="5613337" y="155576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37" y="1555762"/>
                <a:ext cx="715161" cy="46897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/>
              <p:nvPr/>
            </p:nvSpPr>
            <p:spPr>
              <a:xfrm>
                <a:off x="4953489" y="15377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89" y="1537700"/>
                <a:ext cx="715161" cy="4700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/>
              <p:nvPr/>
            </p:nvSpPr>
            <p:spPr>
              <a:xfrm>
                <a:off x="7940279" y="916336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279" y="916336"/>
                <a:ext cx="198772" cy="43088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/>
              <p:nvPr/>
            </p:nvSpPr>
            <p:spPr>
              <a:xfrm>
                <a:off x="7955862" y="2006642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62" y="2006642"/>
                <a:ext cx="198772" cy="430887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/>
              <p:nvPr/>
            </p:nvSpPr>
            <p:spPr>
              <a:xfrm>
                <a:off x="7975429" y="3167366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429" y="3167366"/>
                <a:ext cx="198772" cy="430887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/>
              <p:nvPr/>
            </p:nvSpPr>
            <p:spPr>
              <a:xfrm>
                <a:off x="5276337" y="834138"/>
                <a:ext cx="334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7" y="834138"/>
                <a:ext cx="334322" cy="43088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/>
              <p:nvPr/>
            </p:nvSpPr>
            <p:spPr>
              <a:xfrm>
                <a:off x="5278993" y="2017427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93" y="2017427"/>
                <a:ext cx="334322" cy="43088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/>
              <p:nvPr/>
            </p:nvSpPr>
            <p:spPr>
              <a:xfrm>
                <a:off x="5276337" y="3179223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7" y="3179223"/>
                <a:ext cx="317587" cy="43088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D83EA5-6F6B-4CF1-A41E-39A2517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1" grpId="0"/>
      <p:bldP spid="96" grpId="0" animBg="1"/>
      <p:bldP spid="97" grpId="0"/>
      <p:bldP spid="99" grpId="0" animBg="1"/>
      <p:bldP spid="100" grpId="0"/>
      <p:bldP spid="102" grpId="0" animBg="1"/>
      <p:bldP spid="103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7DBE77-52AF-47AD-85FC-0C9AC7C75CE0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92FC6624-2A96-41CA-8278-29243CCA1ADA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8EC63E20-8041-4DEA-AB59-126A427C9F3D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08AF0850-D239-40B4-968D-5DF3E3EDA8B4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/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blipFill>
                <a:blip r:embed="rId15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8BD5AF3-EFF3-41B7-BB9D-065E53AECC9D}"/>
              </a:ext>
            </a:extLst>
          </p:cNvPr>
          <p:cNvGrpSpPr/>
          <p:nvPr/>
        </p:nvGrpSpPr>
        <p:grpSpPr>
          <a:xfrm>
            <a:off x="2736787" y="801181"/>
            <a:ext cx="715161" cy="540000"/>
            <a:chOff x="7174951" y="3803115"/>
            <a:chExt cx="715161" cy="54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4B6A4DA-0256-474D-B672-C54889F61A1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F34C8570-502C-460A-8A83-CF6624B39A4C}"/>
              </a:ext>
            </a:extLst>
          </p:cNvPr>
          <p:cNvSpPr/>
          <p:nvPr/>
        </p:nvSpPr>
        <p:spPr>
          <a:xfrm rot="5400000">
            <a:off x="2362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/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/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blipFill>
                <a:blip r:embed="rId18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A8051AD6-32BC-4BE0-834C-F49B3970A26E}"/>
              </a:ext>
            </a:extLst>
          </p:cNvPr>
          <p:cNvGrpSpPr/>
          <p:nvPr/>
        </p:nvGrpSpPr>
        <p:grpSpPr>
          <a:xfrm>
            <a:off x="4962365" y="819919"/>
            <a:ext cx="715161" cy="540000"/>
            <a:chOff x="7174951" y="3803115"/>
            <a:chExt cx="715161" cy="54000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6F3A8F3-B428-4FC2-A8DA-63A156782EB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53AED0B0-DC5C-4F5F-8188-B1B22A78E48C}"/>
              </a:ext>
            </a:extLst>
          </p:cNvPr>
          <p:cNvSpPr/>
          <p:nvPr/>
        </p:nvSpPr>
        <p:spPr>
          <a:xfrm rot="5400000">
            <a:off x="4588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/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/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blipFill>
                <a:blip r:embed="rId21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460C493B-8029-4187-A765-F9F1D051BB4E}"/>
              </a:ext>
            </a:extLst>
          </p:cNvPr>
          <p:cNvGrpSpPr/>
          <p:nvPr/>
        </p:nvGrpSpPr>
        <p:grpSpPr>
          <a:xfrm>
            <a:off x="2736787" y="1543085"/>
            <a:ext cx="715161" cy="540000"/>
            <a:chOff x="7174951" y="3803115"/>
            <a:chExt cx="715161" cy="54000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BD0C8C7-4808-47D1-9FE5-4DF8FEDDA56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E57BF44A-9CB7-4FB8-95FF-1D3BBD07861E}"/>
              </a:ext>
            </a:extLst>
          </p:cNvPr>
          <p:cNvSpPr/>
          <p:nvPr/>
        </p:nvSpPr>
        <p:spPr>
          <a:xfrm rot="5400000">
            <a:off x="2362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/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/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blipFill>
                <a:blip r:embed="rId24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ED2D855-6748-4421-874D-BDF59019C35A}"/>
              </a:ext>
            </a:extLst>
          </p:cNvPr>
          <p:cNvGrpSpPr/>
          <p:nvPr/>
        </p:nvGrpSpPr>
        <p:grpSpPr>
          <a:xfrm>
            <a:off x="4945098" y="1560588"/>
            <a:ext cx="715161" cy="540000"/>
            <a:chOff x="7174951" y="3803115"/>
            <a:chExt cx="715161" cy="5400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05C403F-C017-41FD-96DA-4A21F2D19C7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59A23E3B-FAF3-4D8B-92AC-0721560DF7DF}"/>
              </a:ext>
            </a:extLst>
          </p:cNvPr>
          <p:cNvSpPr/>
          <p:nvPr/>
        </p:nvSpPr>
        <p:spPr>
          <a:xfrm rot="5400000">
            <a:off x="4571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/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28F3455D-F158-43F5-947C-C14A7FD92BC6}"/>
              </a:ext>
            </a:extLst>
          </p:cNvPr>
          <p:cNvGrpSpPr/>
          <p:nvPr/>
        </p:nvGrpSpPr>
        <p:grpSpPr>
          <a:xfrm>
            <a:off x="8146405" y="984754"/>
            <a:ext cx="715161" cy="540000"/>
            <a:chOff x="7174951" y="3803115"/>
            <a:chExt cx="715161" cy="540000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712C543-3FB7-4DEC-A8E2-D2D87EA2DB8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433F71D-ACBC-4115-A511-480294596E9A}"/>
              </a:ext>
            </a:extLst>
          </p:cNvPr>
          <p:cNvGrpSpPr/>
          <p:nvPr/>
        </p:nvGrpSpPr>
        <p:grpSpPr>
          <a:xfrm>
            <a:off x="7488577" y="429280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73F8935-2456-4F2A-AD7A-447E97209E3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FBBFF1AD-157F-4930-9A6C-077891F51ECE}"/>
              </a:ext>
            </a:extLst>
          </p:cNvPr>
          <p:cNvGrpSpPr/>
          <p:nvPr/>
        </p:nvGrpSpPr>
        <p:grpSpPr>
          <a:xfrm>
            <a:off x="7488577" y="842855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BC73E29-1F13-40C6-BD92-8B9CF1AD9CB4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B5082BF4-ED1A-4A26-B564-06FA3F1751F7}"/>
              </a:ext>
            </a:extLst>
          </p:cNvPr>
          <p:cNvGrpSpPr/>
          <p:nvPr/>
        </p:nvGrpSpPr>
        <p:grpSpPr>
          <a:xfrm>
            <a:off x="7488577" y="1254754"/>
            <a:ext cx="715161" cy="470000"/>
            <a:chOff x="7193535" y="5191659"/>
            <a:chExt cx="715161" cy="470000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0A6EFFE-B98D-44E8-ADD5-6359EFD03AB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F919A94-EE88-4715-B0F9-5A18D1BD91F2}"/>
              </a:ext>
            </a:extLst>
          </p:cNvPr>
          <p:cNvGrpSpPr/>
          <p:nvPr/>
        </p:nvGrpSpPr>
        <p:grpSpPr>
          <a:xfrm>
            <a:off x="7488577" y="1651186"/>
            <a:ext cx="715161" cy="468975"/>
            <a:chOff x="7193535" y="5191659"/>
            <a:chExt cx="715161" cy="46897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2138F0B-C0BF-4692-951E-37F758C2547D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/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blipFill>
                <a:blip r:embed="rId32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B65D08-154E-4CC6-BF98-A8FECA9A4733}"/>
              </a:ext>
            </a:extLst>
          </p:cNvPr>
          <p:cNvGrpSpPr/>
          <p:nvPr/>
        </p:nvGrpSpPr>
        <p:grpSpPr>
          <a:xfrm>
            <a:off x="6341537" y="354681"/>
            <a:ext cx="565091" cy="430683"/>
            <a:chOff x="5686213" y="4717020"/>
            <a:chExt cx="56509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8CE7627-4B5F-47B2-B5BB-8E5E1153B48D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B76C3D2F-EB20-475B-96BB-0FD0ABEC6F7E}"/>
              </a:ext>
            </a:extLst>
          </p:cNvPr>
          <p:cNvGrpSpPr/>
          <p:nvPr/>
        </p:nvGrpSpPr>
        <p:grpSpPr>
          <a:xfrm>
            <a:off x="6350246" y="785364"/>
            <a:ext cx="565091" cy="430683"/>
            <a:chOff x="5686213" y="4717020"/>
            <a:chExt cx="565091" cy="430683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29A270A-55CB-45E7-B02F-DA1075E9958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C7637A3-6148-4FD1-B0AD-2B9A114A2001}"/>
              </a:ext>
            </a:extLst>
          </p:cNvPr>
          <p:cNvGrpSpPr/>
          <p:nvPr/>
        </p:nvGrpSpPr>
        <p:grpSpPr>
          <a:xfrm>
            <a:off x="6350614" y="1218278"/>
            <a:ext cx="565091" cy="430683"/>
            <a:chOff x="5686213" y="4717020"/>
            <a:chExt cx="565091" cy="430683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1B7E750-9EA5-4BCB-9756-757C55C8B6B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773F522B-EADA-4972-A73C-1AFBAD3DDAF5}"/>
              </a:ext>
            </a:extLst>
          </p:cNvPr>
          <p:cNvGrpSpPr/>
          <p:nvPr/>
        </p:nvGrpSpPr>
        <p:grpSpPr>
          <a:xfrm>
            <a:off x="6350950" y="1646504"/>
            <a:ext cx="565091" cy="430683"/>
            <a:chOff x="5686213" y="4717020"/>
            <a:chExt cx="565091" cy="430683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F7760E7-EEDA-453F-A05F-DB232FF59BD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ACF233B8-07F6-4B09-A479-5E1022C5FE82}"/>
              </a:ext>
            </a:extLst>
          </p:cNvPr>
          <p:cNvSpPr/>
          <p:nvPr/>
        </p:nvSpPr>
        <p:spPr>
          <a:xfrm>
            <a:off x="473261" y="369723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>
                <a:blip r:embed="rId43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44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4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46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AF1B1D-C816-4DCD-B754-BE74F81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126" grpId="0"/>
      <p:bldP spid="166" grpId="0" animBg="1"/>
      <p:bldP spid="167" grpId="0"/>
      <p:bldP spid="170" grpId="0"/>
      <p:bldP spid="174" grpId="0" animBg="1"/>
      <p:bldP spid="175" grpId="0"/>
      <p:bldP spid="176" grpId="0"/>
      <p:bldP spid="180" grpId="0" animBg="1"/>
      <p:bldP spid="181" grpId="0"/>
      <p:bldP spid="182" grpId="0"/>
      <p:bldP spid="186" grpId="0" animBg="1"/>
      <p:bldP spid="187" grpId="0"/>
      <p:bldP spid="202" grpId="0"/>
      <p:bldP spid="140" grpId="0" animBg="1"/>
      <p:bldP spid="141" grpId="0"/>
      <p:bldP spid="142" grpId="0"/>
      <p:bldP spid="143" grpId="0"/>
      <p:bldP spid="1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3A067D6E-4259-4E11-AD46-E11D077CBA35}"/>
              </a:ext>
            </a:extLst>
          </p:cNvPr>
          <p:cNvGrpSpPr/>
          <p:nvPr/>
        </p:nvGrpSpPr>
        <p:grpSpPr>
          <a:xfrm>
            <a:off x="7021721" y="5277714"/>
            <a:ext cx="715161" cy="540000"/>
            <a:chOff x="7174951" y="3803115"/>
            <a:chExt cx="715161" cy="540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D080B20-83FE-4A2F-8E3F-40BA01E0B50F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AD8CEDA7-1FC3-4862-9F3A-DA2DF91BACC7}"/>
              </a:ext>
            </a:extLst>
          </p:cNvPr>
          <p:cNvGrpSpPr/>
          <p:nvPr/>
        </p:nvGrpSpPr>
        <p:grpSpPr>
          <a:xfrm>
            <a:off x="6376867" y="4729604"/>
            <a:ext cx="715161" cy="470000"/>
            <a:chOff x="7193535" y="5191659"/>
            <a:chExt cx="715161" cy="470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3D289E5-940C-48FB-AA2C-B2E0396A661C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F4CEF948-73ED-438E-81FA-49AE930D3E26}"/>
              </a:ext>
            </a:extLst>
          </p:cNvPr>
          <p:cNvGrpSpPr/>
          <p:nvPr/>
        </p:nvGrpSpPr>
        <p:grpSpPr>
          <a:xfrm>
            <a:off x="6376867" y="5143179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CADDDCA-CC86-46E9-A145-927521D4D1B6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41BE7CDB-D5E6-451D-85FF-4ECC8FEA795E}"/>
              </a:ext>
            </a:extLst>
          </p:cNvPr>
          <p:cNvGrpSpPr/>
          <p:nvPr/>
        </p:nvGrpSpPr>
        <p:grpSpPr>
          <a:xfrm>
            <a:off x="6376867" y="5555078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14FBC58-89E5-4AF4-AA77-713873081D2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F2AAF516-226F-4783-A3D0-D860946B341F}"/>
              </a:ext>
            </a:extLst>
          </p:cNvPr>
          <p:cNvGrpSpPr/>
          <p:nvPr/>
        </p:nvGrpSpPr>
        <p:grpSpPr>
          <a:xfrm>
            <a:off x="6376867" y="5951510"/>
            <a:ext cx="715161" cy="468975"/>
            <a:chOff x="7193535" y="5191659"/>
            <a:chExt cx="715161" cy="468975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3208E78-1DB8-4840-83D5-E69AE8206E23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/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blipFill>
                <a:blip r:embed="rId26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A051C2BF-9219-4172-BFB2-D968287D0C5D}"/>
              </a:ext>
            </a:extLst>
          </p:cNvPr>
          <p:cNvGrpSpPr/>
          <p:nvPr/>
        </p:nvGrpSpPr>
        <p:grpSpPr>
          <a:xfrm>
            <a:off x="3442300" y="4609126"/>
            <a:ext cx="565091" cy="430683"/>
            <a:chOff x="5686213" y="4717020"/>
            <a:chExt cx="565091" cy="43068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8B367E6-85FF-4617-9C88-23D1FDC3AE3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7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B946CFED-5D07-4543-9436-8702BD1DCF65}"/>
              </a:ext>
            </a:extLst>
          </p:cNvPr>
          <p:cNvGrpSpPr/>
          <p:nvPr/>
        </p:nvGrpSpPr>
        <p:grpSpPr>
          <a:xfrm>
            <a:off x="3451009" y="5039809"/>
            <a:ext cx="565091" cy="430683"/>
            <a:chOff x="5686213" y="4717020"/>
            <a:chExt cx="56509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69173A6-9A5C-4D93-9B07-FE6E7EC1829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8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E689F411-604E-41FF-92FD-0C8BFA8EE045}"/>
              </a:ext>
            </a:extLst>
          </p:cNvPr>
          <p:cNvGrpSpPr/>
          <p:nvPr/>
        </p:nvGrpSpPr>
        <p:grpSpPr>
          <a:xfrm>
            <a:off x="3451377" y="5472723"/>
            <a:ext cx="565091" cy="430683"/>
            <a:chOff x="5686213" y="4717020"/>
            <a:chExt cx="565091" cy="430683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21C23DB-9AB9-44EF-BC02-F5B5B085057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9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23859274-A036-4ACC-9629-16817A16EF7F}"/>
              </a:ext>
            </a:extLst>
          </p:cNvPr>
          <p:cNvGrpSpPr/>
          <p:nvPr/>
        </p:nvGrpSpPr>
        <p:grpSpPr>
          <a:xfrm>
            <a:off x="3451713" y="5900949"/>
            <a:ext cx="565091" cy="430683"/>
            <a:chOff x="5686213" y="4717020"/>
            <a:chExt cx="565091" cy="43068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91A98A3-2991-4C7F-B396-D5465E38CF9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30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2388E83A-4B87-4C10-B7E4-6222980131CC}"/>
              </a:ext>
            </a:extLst>
          </p:cNvPr>
          <p:cNvGrpSpPr/>
          <p:nvPr/>
        </p:nvGrpSpPr>
        <p:grpSpPr>
          <a:xfrm>
            <a:off x="7476606" y="5285078"/>
            <a:ext cx="715161" cy="540000"/>
            <a:chOff x="7174951" y="3803115"/>
            <a:chExt cx="715161" cy="5400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947518A-038B-4D1B-989B-258FEA56F45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BD5F5BEB-1F95-43BD-A93A-C55EE4F996E7}"/>
              </a:ext>
            </a:extLst>
          </p:cNvPr>
          <p:cNvGrpSpPr/>
          <p:nvPr/>
        </p:nvGrpSpPr>
        <p:grpSpPr>
          <a:xfrm>
            <a:off x="4015407" y="4624020"/>
            <a:ext cx="572208" cy="430683"/>
            <a:chOff x="5686213" y="4717020"/>
            <a:chExt cx="572208" cy="430683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D246F7F-7147-40B4-9F2F-F06F85D59CF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2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08AFD238-DD25-43E4-877C-E0937FED0A81}"/>
              </a:ext>
            </a:extLst>
          </p:cNvPr>
          <p:cNvGrpSpPr/>
          <p:nvPr/>
        </p:nvGrpSpPr>
        <p:grpSpPr>
          <a:xfrm>
            <a:off x="4024116" y="5054703"/>
            <a:ext cx="572208" cy="430683"/>
            <a:chOff x="5686213" y="4717020"/>
            <a:chExt cx="572208" cy="430683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683D67AA-3D12-448C-97AF-5BCCBB92A7D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0C7CB887-2DEF-45BD-AE3A-B5E6DC9DEAF0}"/>
              </a:ext>
            </a:extLst>
          </p:cNvPr>
          <p:cNvGrpSpPr/>
          <p:nvPr/>
        </p:nvGrpSpPr>
        <p:grpSpPr>
          <a:xfrm>
            <a:off x="4024484" y="5487617"/>
            <a:ext cx="572208" cy="430683"/>
            <a:chOff x="5686213" y="4717020"/>
            <a:chExt cx="572208" cy="43068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003D30B-1187-463D-8826-43F0A44E19C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770093F9-EF51-49BF-9BFD-0BE979BBBAB0}"/>
              </a:ext>
            </a:extLst>
          </p:cNvPr>
          <p:cNvGrpSpPr/>
          <p:nvPr/>
        </p:nvGrpSpPr>
        <p:grpSpPr>
          <a:xfrm>
            <a:off x="4024820" y="5915843"/>
            <a:ext cx="572208" cy="430683"/>
            <a:chOff x="5686213" y="4717020"/>
            <a:chExt cx="572208" cy="430683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A7BCA10-7528-4AEF-B161-F890A4BB253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1197E9EB-D115-4EAB-A8DB-ABEDDE5B2022}"/>
              </a:ext>
            </a:extLst>
          </p:cNvPr>
          <p:cNvGrpSpPr/>
          <p:nvPr/>
        </p:nvGrpSpPr>
        <p:grpSpPr>
          <a:xfrm>
            <a:off x="4591387" y="4609126"/>
            <a:ext cx="572208" cy="430683"/>
            <a:chOff x="5686213" y="4717020"/>
            <a:chExt cx="572208" cy="430683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7958DAA-348C-4D4F-8F25-63E3F131A94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56DFFC3C-8483-4BBF-BB85-D9EC2D8AE4E0}"/>
              </a:ext>
            </a:extLst>
          </p:cNvPr>
          <p:cNvGrpSpPr/>
          <p:nvPr/>
        </p:nvGrpSpPr>
        <p:grpSpPr>
          <a:xfrm>
            <a:off x="4600096" y="5039809"/>
            <a:ext cx="572208" cy="430683"/>
            <a:chOff x="5686213" y="4717020"/>
            <a:chExt cx="572208" cy="43068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A77E211-2FA1-4CB1-B73F-DE8B812A535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7"/>
                  <a:stretch>
                    <a:fillRect l="-7527" r="-537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5B3638B3-7D49-4E65-81AB-24418E821FED}"/>
              </a:ext>
            </a:extLst>
          </p:cNvPr>
          <p:cNvGrpSpPr/>
          <p:nvPr/>
        </p:nvGrpSpPr>
        <p:grpSpPr>
          <a:xfrm>
            <a:off x="4600464" y="5472723"/>
            <a:ext cx="572208" cy="430683"/>
            <a:chOff x="5686213" y="4717020"/>
            <a:chExt cx="572208" cy="430683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5E605AD-5D4B-4E1C-BBCB-F93BAA89858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8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F1C5AA2-112A-4F0B-AF83-28DA4E37E41E}"/>
              </a:ext>
            </a:extLst>
          </p:cNvPr>
          <p:cNvGrpSpPr/>
          <p:nvPr/>
        </p:nvGrpSpPr>
        <p:grpSpPr>
          <a:xfrm>
            <a:off x="4600800" y="5900949"/>
            <a:ext cx="572208" cy="430683"/>
            <a:chOff x="5686213" y="4717020"/>
            <a:chExt cx="572208" cy="430683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FEC108F-21BD-4B6C-8227-9E5251E8FA0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A7EE5422-22FD-4F0F-969A-554BB277CF22}"/>
              </a:ext>
            </a:extLst>
          </p:cNvPr>
          <p:cNvGrpSpPr/>
          <p:nvPr/>
        </p:nvGrpSpPr>
        <p:grpSpPr>
          <a:xfrm>
            <a:off x="5148180" y="4635237"/>
            <a:ext cx="572208" cy="430683"/>
            <a:chOff x="5686213" y="4717020"/>
            <a:chExt cx="572208" cy="43068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0C01F55-AF96-4C52-A438-9C6615A9F9AC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7527" r="-5376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E823225D-DA50-45A6-9BB1-E406D2E53BFB}"/>
              </a:ext>
            </a:extLst>
          </p:cNvPr>
          <p:cNvGrpSpPr/>
          <p:nvPr/>
        </p:nvGrpSpPr>
        <p:grpSpPr>
          <a:xfrm>
            <a:off x="5156889" y="5065920"/>
            <a:ext cx="572208" cy="430683"/>
            <a:chOff x="5686213" y="4717020"/>
            <a:chExt cx="572208" cy="430683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089B26F3-680F-4AD0-A978-45CFC2DACA0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群組 244">
            <a:extLst>
              <a:ext uri="{FF2B5EF4-FFF2-40B4-BE49-F238E27FC236}">
                <a16:creationId xmlns:a16="http://schemas.microsoft.com/office/drawing/2014/main" id="{DE4D1741-EBFA-439D-AA33-2A80E5D0E3B6}"/>
              </a:ext>
            </a:extLst>
          </p:cNvPr>
          <p:cNvGrpSpPr/>
          <p:nvPr/>
        </p:nvGrpSpPr>
        <p:grpSpPr>
          <a:xfrm>
            <a:off x="5157257" y="5498834"/>
            <a:ext cx="572208" cy="430683"/>
            <a:chOff x="5686213" y="4717020"/>
            <a:chExt cx="572208" cy="430683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78DF670-D629-4416-8F10-CC31BEB0A8F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3210AE8C-4962-4B5C-95CB-7588EA511410}"/>
              </a:ext>
            </a:extLst>
          </p:cNvPr>
          <p:cNvGrpSpPr/>
          <p:nvPr/>
        </p:nvGrpSpPr>
        <p:grpSpPr>
          <a:xfrm>
            <a:off x="5157593" y="5927060"/>
            <a:ext cx="572208" cy="430683"/>
            <a:chOff x="5686213" y="4717020"/>
            <a:chExt cx="572208" cy="43068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D260FF3-FAB1-46CA-B9E9-34941DC3941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3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/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blipFill>
                <a:blip r:embed="rId4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/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/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65B421E7-A40D-4237-80D9-456A64F73CB4}"/>
              </a:ext>
            </a:extLst>
          </p:cNvPr>
          <p:cNvGrpSpPr/>
          <p:nvPr/>
        </p:nvGrpSpPr>
        <p:grpSpPr>
          <a:xfrm>
            <a:off x="7916671" y="5285691"/>
            <a:ext cx="715161" cy="540000"/>
            <a:chOff x="7174951" y="3803115"/>
            <a:chExt cx="715161" cy="540000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C8882ED-7465-4F2E-B6FE-025CCFBC001B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B0CCADAD-91A1-46D6-BBD5-6D7070B7C3F7}"/>
              </a:ext>
            </a:extLst>
          </p:cNvPr>
          <p:cNvGrpSpPr/>
          <p:nvPr/>
        </p:nvGrpSpPr>
        <p:grpSpPr>
          <a:xfrm>
            <a:off x="8371556" y="5293055"/>
            <a:ext cx="715161" cy="540000"/>
            <a:chOff x="7174951" y="3803115"/>
            <a:chExt cx="715161" cy="540000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9884CDC-7394-4014-A848-239957B6BBD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48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DF6358C-1B64-4397-BD23-23BAD4969642}"/>
              </a:ext>
            </a:extLst>
          </p:cNvPr>
          <p:cNvSpPr/>
          <p:nvPr/>
        </p:nvSpPr>
        <p:spPr>
          <a:xfrm flipH="1">
            <a:off x="2806440" y="5231126"/>
            <a:ext cx="515279" cy="484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4D731875-22A8-4404-BD13-2B29959EBBAF}"/>
              </a:ext>
            </a:extLst>
          </p:cNvPr>
          <p:cNvGrpSpPr/>
          <p:nvPr/>
        </p:nvGrpSpPr>
        <p:grpSpPr>
          <a:xfrm>
            <a:off x="466234" y="4580918"/>
            <a:ext cx="565091" cy="430683"/>
            <a:chOff x="5686213" y="4717020"/>
            <a:chExt cx="565091" cy="430683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7D03E16-0745-4C61-99BB-CF4D59FFFA9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blipFill>
                  <a:blip r:embed="rId49"/>
                  <a:stretch>
                    <a:fillRect l="-6452" r="-4301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1017C076-CB95-4C23-96D8-2D1C84883D37}"/>
              </a:ext>
            </a:extLst>
          </p:cNvPr>
          <p:cNvGrpSpPr/>
          <p:nvPr/>
        </p:nvGrpSpPr>
        <p:grpSpPr>
          <a:xfrm>
            <a:off x="474943" y="5011601"/>
            <a:ext cx="565091" cy="430683"/>
            <a:chOff x="5686213" y="4717020"/>
            <a:chExt cx="565091" cy="43068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130DA64-729C-47F4-8D7B-60C738C5A8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389"/>
                </a:xfrm>
                <a:prstGeom prst="rect">
                  <a:avLst/>
                </a:prstGeom>
                <a:blipFill>
                  <a:blip r:embed="rId50"/>
                  <a:stretch>
                    <a:fillRect l="-7527" r="-4301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DDF842BA-8BEB-461B-9328-DFEAD4D70A82}"/>
              </a:ext>
            </a:extLst>
          </p:cNvPr>
          <p:cNvGrpSpPr/>
          <p:nvPr/>
        </p:nvGrpSpPr>
        <p:grpSpPr>
          <a:xfrm>
            <a:off x="475311" y="5444515"/>
            <a:ext cx="603948" cy="760721"/>
            <a:chOff x="5686213" y="4717020"/>
            <a:chExt cx="603948" cy="760721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2F03E4D-6A71-485E-81C8-B1E118AFF55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394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3948" cy="760721"/>
                </a:xfrm>
                <a:prstGeom prst="rect">
                  <a:avLst/>
                </a:prstGeom>
                <a:blipFill>
                  <a:blip r:embed="rId51"/>
                  <a:stretch>
                    <a:fillRect l="-4040" r="-101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920F006B-9365-4C68-9C11-782EA435D651}"/>
              </a:ext>
            </a:extLst>
          </p:cNvPr>
          <p:cNvGrpSpPr/>
          <p:nvPr/>
        </p:nvGrpSpPr>
        <p:grpSpPr>
          <a:xfrm>
            <a:off x="475647" y="5872741"/>
            <a:ext cx="565091" cy="430683"/>
            <a:chOff x="5686213" y="4717020"/>
            <a:chExt cx="565091" cy="430683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6A52DFFF-40C2-40C5-9EDD-C19772FF212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blipFill>
                  <a:blip r:embed="rId52"/>
                  <a:stretch>
                    <a:fillRect l="-6452" r="-4301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26FB575F-7BB2-4F74-893E-75E2245053D9}"/>
              </a:ext>
            </a:extLst>
          </p:cNvPr>
          <p:cNvGrpSpPr/>
          <p:nvPr/>
        </p:nvGrpSpPr>
        <p:grpSpPr>
          <a:xfrm>
            <a:off x="1039341" y="4595812"/>
            <a:ext cx="638765" cy="760721"/>
            <a:chOff x="5686213" y="4717020"/>
            <a:chExt cx="638765" cy="760721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B9E20F3C-6B2E-4B69-BE07-BC8DF122327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blipFill>
                  <a:blip r:embed="rId53"/>
                  <a:stretch>
                    <a:fillRect l="-9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CBEEB759-E85D-4373-BAB3-AA990E7F9C86}"/>
              </a:ext>
            </a:extLst>
          </p:cNvPr>
          <p:cNvGrpSpPr/>
          <p:nvPr/>
        </p:nvGrpSpPr>
        <p:grpSpPr>
          <a:xfrm>
            <a:off x="1048050" y="5026495"/>
            <a:ext cx="638765" cy="760721"/>
            <a:chOff x="5686213" y="4717020"/>
            <a:chExt cx="638765" cy="760721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7111B8A4-E1FC-494F-BB89-C7EA9ADCB9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blipFill>
                  <a:blip r:embed="rId54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2192E5C2-B089-4464-807A-325A07BCF9E5}"/>
              </a:ext>
            </a:extLst>
          </p:cNvPr>
          <p:cNvGrpSpPr/>
          <p:nvPr/>
        </p:nvGrpSpPr>
        <p:grpSpPr>
          <a:xfrm>
            <a:off x="1048418" y="5459409"/>
            <a:ext cx="604268" cy="760721"/>
            <a:chOff x="5686213" y="4717020"/>
            <a:chExt cx="604268" cy="760721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8AABCA9-EA4E-4F55-967B-5F28369109C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5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5ABF2D0A-EA5A-42AE-B722-ABD69FDC79D1}"/>
              </a:ext>
            </a:extLst>
          </p:cNvPr>
          <p:cNvGrpSpPr/>
          <p:nvPr/>
        </p:nvGrpSpPr>
        <p:grpSpPr>
          <a:xfrm>
            <a:off x="1048754" y="5887635"/>
            <a:ext cx="572208" cy="430683"/>
            <a:chOff x="5686213" y="4717020"/>
            <a:chExt cx="572208" cy="430683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17B1D922-685A-4BEB-AD6C-7DD71A0268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blipFill>
                  <a:blip r:embed="rId56"/>
                  <a:stretch>
                    <a:fillRect l="-6383" r="-4255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id="{025CBAA7-0F1E-4B64-9265-91AA6FCF5A8E}"/>
              </a:ext>
            </a:extLst>
          </p:cNvPr>
          <p:cNvGrpSpPr/>
          <p:nvPr/>
        </p:nvGrpSpPr>
        <p:grpSpPr>
          <a:xfrm>
            <a:off x="1615321" y="4580918"/>
            <a:ext cx="609911" cy="760721"/>
            <a:chOff x="5686213" y="4717020"/>
            <a:chExt cx="609911" cy="760721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CEACD89C-9A13-44E1-850A-B1DE2CDC4CC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9911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9911" cy="760721"/>
                </a:xfrm>
                <a:prstGeom prst="rect">
                  <a:avLst/>
                </a:prstGeom>
                <a:blipFill>
                  <a:blip r:embed="rId57"/>
                  <a:stretch>
                    <a:fillRect l="-4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746C3F2-9D39-4A74-8A2D-CEA9879AFD7B}"/>
              </a:ext>
            </a:extLst>
          </p:cNvPr>
          <p:cNvGrpSpPr/>
          <p:nvPr/>
        </p:nvGrpSpPr>
        <p:grpSpPr>
          <a:xfrm>
            <a:off x="1624030" y="5011601"/>
            <a:ext cx="604268" cy="760721"/>
            <a:chOff x="5686213" y="4717020"/>
            <a:chExt cx="604268" cy="760721"/>
          </a:xfrm>
        </p:grpSpPr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0FFA815-DC7B-465A-8578-4961FC239C1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8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0" name="群組 289">
            <a:extLst>
              <a:ext uri="{FF2B5EF4-FFF2-40B4-BE49-F238E27FC236}">
                <a16:creationId xmlns:a16="http://schemas.microsoft.com/office/drawing/2014/main" id="{63C6F2D7-2EDA-45ED-81C5-F9F9CE56929D}"/>
              </a:ext>
            </a:extLst>
          </p:cNvPr>
          <p:cNvGrpSpPr/>
          <p:nvPr/>
        </p:nvGrpSpPr>
        <p:grpSpPr>
          <a:xfrm>
            <a:off x="1624398" y="5444515"/>
            <a:ext cx="604268" cy="760721"/>
            <a:chOff x="5686213" y="4717020"/>
            <a:chExt cx="604268" cy="760721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69812F1-960B-4D5F-AD62-8A1062D89BA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9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FCABBF43-946D-4B28-A31B-98334DFB36C6}"/>
              </a:ext>
            </a:extLst>
          </p:cNvPr>
          <p:cNvGrpSpPr/>
          <p:nvPr/>
        </p:nvGrpSpPr>
        <p:grpSpPr>
          <a:xfrm>
            <a:off x="1624734" y="5872741"/>
            <a:ext cx="572208" cy="430683"/>
            <a:chOff x="5686213" y="4717020"/>
            <a:chExt cx="572208" cy="43068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EA49DFC-489C-44C3-B9CA-E9D4A0F3FF0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blipFill>
                  <a:blip r:embed="rId60"/>
                  <a:stretch>
                    <a:fillRect l="-7527" r="-5376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C546E5B8-59ED-4DC0-84AE-C63A54529FD7}"/>
              </a:ext>
            </a:extLst>
          </p:cNvPr>
          <p:cNvGrpSpPr/>
          <p:nvPr/>
        </p:nvGrpSpPr>
        <p:grpSpPr>
          <a:xfrm>
            <a:off x="2172114" y="4607029"/>
            <a:ext cx="609911" cy="760336"/>
            <a:chOff x="5686213" y="4717020"/>
            <a:chExt cx="609911" cy="760336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1382CDF-51EA-40A7-AFCD-F60D5217A45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9911" cy="760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9911" cy="760336"/>
                </a:xfrm>
                <a:prstGeom prst="rect">
                  <a:avLst/>
                </a:prstGeom>
                <a:blipFill>
                  <a:blip r:embed="rId61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群組 298">
            <a:extLst>
              <a:ext uri="{FF2B5EF4-FFF2-40B4-BE49-F238E27FC236}">
                <a16:creationId xmlns:a16="http://schemas.microsoft.com/office/drawing/2014/main" id="{520556E1-4271-4677-B915-909E489C8BB2}"/>
              </a:ext>
            </a:extLst>
          </p:cNvPr>
          <p:cNvGrpSpPr/>
          <p:nvPr/>
        </p:nvGrpSpPr>
        <p:grpSpPr>
          <a:xfrm>
            <a:off x="2180823" y="5037712"/>
            <a:ext cx="604268" cy="760721"/>
            <a:chOff x="5686213" y="4717020"/>
            <a:chExt cx="604268" cy="76072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53943D55-257C-438D-84B6-312D2BD28D8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62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E8FC0276-630A-40A2-84CC-785E0372C762}"/>
              </a:ext>
            </a:extLst>
          </p:cNvPr>
          <p:cNvGrpSpPr/>
          <p:nvPr/>
        </p:nvGrpSpPr>
        <p:grpSpPr>
          <a:xfrm>
            <a:off x="2181191" y="5470626"/>
            <a:ext cx="604268" cy="760721"/>
            <a:chOff x="5686213" y="4717020"/>
            <a:chExt cx="604268" cy="760721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E6095060-163A-4931-996E-DBF50C00EEF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63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5" name="群組 304">
            <a:extLst>
              <a:ext uri="{FF2B5EF4-FFF2-40B4-BE49-F238E27FC236}">
                <a16:creationId xmlns:a16="http://schemas.microsoft.com/office/drawing/2014/main" id="{8C825529-C906-48FB-AF1C-F8DC8D309C8B}"/>
              </a:ext>
            </a:extLst>
          </p:cNvPr>
          <p:cNvGrpSpPr/>
          <p:nvPr/>
        </p:nvGrpSpPr>
        <p:grpSpPr>
          <a:xfrm>
            <a:off x="2181527" y="5898852"/>
            <a:ext cx="572208" cy="430683"/>
            <a:chOff x="5686213" y="4717020"/>
            <a:chExt cx="572208" cy="430683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40C3BD83-EF82-44CB-8136-387C96AD361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0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0620"/>
                </a:xfrm>
                <a:prstGeom prst="rect">
                  <a:avLst/>
                </a:prstGeom>
                <a:blipFill>
                  <a:blip r:embed="rId64"/>
                  <a:stretch>
                    <a:fillRect l="-7447" r="-4255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9F4EFB72-1938-49AB-9434-FF3A07BA520D}"/>
              </a:ext>
            </a:extLst>
          </p:cNvPr>
          <p:cNvSpPr/>
          <p:nvPr/>
        </p:nvSpPr>
        <p:spPr>
          <a:xfrm>
            <a:off x="2744179" y="367098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/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blipFill>
                <a:blip r:embed="rId66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BDDB3264-0F13-4634-8153-0DDD9613414C}"/>
              </a:ext>
            </a:extLst>
          </p:cNvPr>
          <p:cNvGrpSpPr/>
          <p:nvPr/>
        </p:nvGrpSpPr>
        <p:grpSpPr>
          <a:xfrm>
            <a:off x="2736787" y="801181"/>
            <a:ext cx="715161" cy="540000"/>
            <a:chOff x="7174951" y="3803115"/>
            <a:chExt cx="715161" cy="540000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0700B03-1DFF-4B18-ADCC-DBAAB3918C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6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0061DA16-BAC4-4C98-9AD9-103A9BB1B574}"/>
              </a:ext>
            </a:extLst>
          </p:cNvPr>
          <p:cNvSpPr/>
          <p:nvPr/>
        </p:nvSpPr>
        <p:spPr>
          <a:xfrm rot="5400000">
            <a:off x="2362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/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/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blipFill>
                <a:blip r:embed="rId69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A9931EFC-73F2-48DB-BA6A-211392636F0E}"/>
              </a:ext>
            </a:extLst>
          </p:cNvPr>
          <p:cNvGrpSpPr/>
          <p:nvPr/>
        </p:nvGrpSpPr>
        <p:grpSpPr>
          <a:xfrm>
            <a:off x="4962365" y="819919"/>
            <a:ext cx="715161" cy="540000"/>
            <a:chOff x="7174951" y="3803115"/>
            <a:chExt cx="715161" cy="540000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B7502F79-7D5E-47C7-BD3B-B51CF5E44E8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0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矩形 319">
            <a:extLst>
              <a:ext uri="{FF2B5EF4-FFF2-40B4-BE49-F238E27FC236}">
                <a16:creationId xmlns:a16="http://schemas.microsoft.com/office/drawing/2014/main" id="{1571B7D3-D008-4B10-9882-DF62074CE016}"/>
              </a:ext>
            </a:extLst>
          </p:cNvPr>
          <p:cNvSpPr/>
          <p:nvPr/>
        </p:nvSpPr>
        <p:spPr>
          <a:xfrm rot="5400000">
            <a:off x="4588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/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/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blipFill>
                <a:blip r:embed="rId72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群組 322">
            <a:extLst>
              <a:ext uri="{FF2B5EF4-FFF2-40B4-BE49-F238E27FC236}">
                <a16:creationId xmlns:a16="http://schemas.microsoft.com/office/drawing/2014/main" id="{C0245543-7158-4648-9F50-4F057FB27B6A}"/>
              </a:ext>
            </a:extLst>
          </p:cNvPr>
          <p:cNvGrpSpPr/>
          <p:nvPr/>
        </p:nvGrpSpPr>
        <p:grpSpPr>
          <a:xfrm>
            <a:off x="2736787" y="1543085"/>
            <a:ext cx="715161" cy="540000"/>
            <a:chOff x="7174951" y="3803115"/>
            <a:chExt cx="715161" cy="540000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2B46A07-6D10-4FEC-A512-84B0472DC76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6" name="矩形 325">
            <a:extLst>
              <a:ext uri="{FF2B5EF4-FFF2-40B4-BE49-F238E27FC236}">
                <a16:creationId xmlns:a16="http://schemas.microsoft.com/office/drawing/2014/main" id="{792E96AC-ED79-46D8-80B1-12FB9C671BC9}"/>
              </a:ext>
            </a:extLst>
          </p:cNvPr>
          <p:cNvSpPr/>
          <p:nvPr/>
        </p:nvSpPr>
        <p:spPr>
          <a:xfrm rot="5400000">
            <a:off x="2362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/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/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blipFill>
                <a:blip r:embed="rId75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D19E125F-4A15-4DF2-BAF9-6CC0FEE6582F}"/>
              </a:ext>
            </a:extLst>
          </p:cNvPr>
          <p:cNvGrpSpPr/>
          <p:nvPr/>
        </p:nvGrpSpPr>
        <p:grpSpPr>
          <a:xfrm>
            <a:off x="4945098" y="1560588"/>
            <a:ext cx="715161" cy="540000"/>
            <a:chOff x="7174951" y="3803115"/>
            <a:chExt cx="715161" cy="540000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54EC58BB-EAB9-4645-9D3D-C03292C808A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id="{11F548E7-BD46-4A67-B9A8-748C59838E22}"/>
              </a:ext>
            </a:extLst>
          </p:cNvPr>
          <p:cNvSpPr/>
          <p:nvPr/>
        </p:nvSpPr>
        <p:spPr>
          <a:xfrm rot="5400000">
            <a:off x="4571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/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E5ABA450-95E0-4A07-A8E1-545E19AF8546}"/>
              </a:ext>
            </a:extLst>
          </p:cNvPr>
          <p:cNvGrpSpPr/>
          <p:nvPr/>
        </p:nvGrpSpPr>
        <p:grpSpPr>
          <a:xfrm>
            <a:off x="8146405" y="984754"/>
            <a:ext cx="715161" cy="540000"/>
            <a:chOff x="7174951" y="3803115"/>
            <a:chExt cx="715161" cy="54000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AF6A66E-2F89-4111-AC0F-825EDA9DA21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8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9EDE75CB-1F59-4425-873A-A9E32DC3CE99}"/>
              </a:ext>
            </a:extLst>
          </p:cNvPr>
          <p:cNvGrpSpPr/>
          <p:nvPr/>
        </p:nvGrpSpPr>
        <p:grpSpPr>
          <a:xfrm>
            <a:off x="7488577" y="429280"/>
            <a:ext cx="715161" cy="470000"/>
            <a:chOff x="7193535" y="5191659"/>
            <a:chExt cx="715161" cy="470000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1DFDBBCF-3E02-4DAE-BC97-5E2B4EDC390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AA831AA2-6129-4D0F-BFB9-3FAA036DE721}"/>
              </a:ext>
            </a:extLst>
          </p:cNvPr>
          <p:cNvGrpSpPr/>
          <p:nvPr/>
        </p:nvGrpSpPr>
        <p:grpSpPr>
          <a:xfrm>
            <a:off x="7488577" y="842855"/>
            <a:ext cx="715161" cy="470000"/>
            <a:chOff x="7193535" y="5191659"/>
            <a:chExt cx="715161" cy="470000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80826763-6DB5-4C20-B5FA-D9E951B171D8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A1B7DF20-BA37-4469-B852-CCAEB9F759D8}"/>
              </a:ext>
            </a:extLst>
          </p:cNvPr>
          <p:cNvGrpSpPr/>
          <p:nvPr/>
        </p:nvGrpSpPr>
        <p:grpSpPr>
          <a:xfrm>
            <a:off x="7488577" y="1254754"/>
            <a:ext cx="715161" cy="470000"/>
            <a:chOff x="7193535" y="5191659"/>
            <a:chExt cx="715161" cy="470000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A920BB21-6C60-4B4E-8912-7D6D4B29C21B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2B7D640C-6111-43A1-827D-FF99837A8BA4}"/>
              </a:ext>
            </a:extLst>
          </p:cNvPr>
          <p:cNvGrpSpPr/>
          <p:nvPr/>
        </p:nvGrpSpPr>
        <p:grpSpPr>
          <a:xfrm>
            <a:off x="7488577" y="1651186"/>
            <a:ext cx="715161" cy="468975"/>
            <a:chOff x="7193535" y="5191659"/>
            <a:chExt cx="715161" cy="4689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C718CF0-F7C5-4164-A9FE-2506B6E24AA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/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blipFill>
                <a:blip r:embed="rId83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F08ACC02-C6F7-42E2-9AEF-8ABE7FF9B119}"/>
              </a:ext>
            </a:extLst>
          </p:cNvPr>
          <p:cNvGrpSpPr/>
          <p:nvPr/>
        </p:nvGrpSpPr>
        <p:grpSpPr>
          <a:xfrm>
            <a:off x="6341537" y="354681"/>
            <a:ext cx="565091" cy="430683"/>
            <a:chOff x="5686213" y="4717020"/>
            <a:chExt cx="565091" cy="430683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787EADD-436A-4B88-B465-14C31D5C57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37FA6FAB-2F5C-46E0-A443-B9B9C4B903D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4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B30790A-88BF-4B0E-9A82-94B05EB64DE3}"/>
              </a:ext>
            </a:extLst>
          </p:cNvPr>
          <p:cNvGrpSpPr/>
          <p:nvPr/>
        </p:nvGrpSpPr>
        <p:grpSpPr>
          <a:xfrm>
            <a:off x="6350246" y="785364"/>
            <a:ext cx="565091" cy="430683"/>
            <a:chOff x="5686213" y="4717020"/>
            <a:chExt cx="565091" cy="430683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A0FC6C-0476-4A98-B287-C1DC2D1F494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id="{CE2E3476-1913-4CF6-BC9F-2ADFBFEE3EE6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5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8B83A819-3448-4CFA-A0AB-35244E2733E9}"/>
              </a:ext>
            </a:extLst>
          </p:cNvPr>
          <p:cNvGrpSpPr/>
          <p:nvPr/>
        </p:nvGrpSpPr>
        <p:grpSpPr>
          <a:xfrm>
            <a:off x="6350614" y="1218278"/>
            <a:ext cx="565091" cy="430683"/>
            <a:chOff x="5686213" y="4717020"/>
            <a:chExt cx="565091" cy="430683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C60EC31A-1AD8-4FF8-B047-F273D52D68D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id="{C3C935F9-7EB3-4B81-B2C8-C9620FDC3D5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6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7FCC0658-311D-47F0-BBB9-22AB4FA2F3D0}"/>
              </a:ext>
            </a:extLst>
          </p:cNvPr>
          <p:cNvGrpSpPr/>
          <p:nvPr/>
        </p:nvGrpSpPr>
        <p:grpSpPr>
          <a:xfrm>
            <a:off x="6350950" y="1646504"/>
            <a:ext cx="565091" cy="430683"/>
            <a:chOff x="5686213" y="4717020"/>
            <a:chExt cx="565091" cy="430683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394159C4-BA2C-405D-B4C4-17C614B48D5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id="{CBE3BC2E-D255-4B23-A1A2-0EF17C5288F8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7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72208" cy="385555"/>
              </a:xfrm>
              <a:prstGeom prst="rect">
                <a:avLst/>
              </a:prstGeom>
              <a:blipFill>
                <a:blip r:embed="rId88"/>
                <a:stretch>
                  <a:fillRect l="-7447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72208" cy="385555"/>
              </a:xfrm>
              <a:prstGeom prst="rect">
                <a:avLst/>
              </a:prstGeom>
              <a:blipFill>
                <a:blip r:embed="rId89"/>
                <a:stretch>
                  <a:fillRect l="-7447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72208" cy="385555"/>
              </a:xfrm>
              <a:prstGeom prst="rect">
                <a:avLst/>
              </a:prstGeom>
              <a:blipFill>
                <a:blip r:embed="rId90"/>
                <a:stretch>
                  <a:fillRect l="-7527" r="-537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72208" cy="385555"/>
              </a:xfrm>
              <a:prstGeom prst="rect">
                <a:avLst/>
              </a:prstGeom>
              <a:blipFill>
                <a:blip r:embed="rId91"/>
                <a:stretch>
                  <a:fillRect l="-6383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A3D9A7-488B-4071-B361-6A3DCD1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127928-92F2-4908-B9FC-37476E2982CB}"/>
              </a:ext>
            </a:extLst>
          </p:cNvPr>
          <p:cNvSpPr txBox="1"/>
          <p:nvPr/>
        </p:nvSpPr>
        <p:spPr>
          <a:xfrm>
            <a:off x="2268338" y="6286504"/>
            <a:ext cx="15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2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251" grpId="0"/>
      <p:bldP spid="252" grpId="0"/>
      <p:bldP spid="253" grpId="0"/>
      <p:bldP spid="9" grpId="0" animBg="1"/>
      <p:bldP spid="308" grpId="0"/>
      <p:bldP spid="309" grpId="0" animBg="1"/>
      <p:bldP spid="362" grpId="0"/>
      <p:bldP spid="363" grpId="0"/>
      <p:bldP spid="364" grpId="0"/>
      <p:bldP spid="36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317DA93-863F-4E7E-8EA3-1BAC9E5BEFDE}"/>
              </a:ext>
            </a:extLst>
          </p:cNvPr>
          <p:cNvGrpSpPr/>
          <p:nvPr/>
        </p:nvGrpSpPr>
        <p:grpSpPr>
          <a:xfrm>
            <a:off x="5595723" y="4503147"/>
            <a:ext cx="2319225" cy="1748617"/>
            <a:chOff x="466234" y="4580918"/>
            <a:chExt cx="2319225" cy="1748617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61D0698F-8D95-4938-A71A-9BE2A79BAC4D}"/>
                </a:ext>
              </a:extLst>
            </p:cNvPr>
            <p:cNvGrpSpPr/>
            <p:nvPr/>
          </p:nvGrpSpPr>
          <p:grpSpPr>
            <a:xfrm>
              <a:off x="466234" y="4580918"/>
              <a:ext cx="565091" cy="430683"/>
              <a:chOff x="5686213" y="4717020"/>
              <a:chExt cx="565091" cy="430683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63AF415-BF73-4C47-8DB2-F019B4BFB0E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27" r="-4301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8B53D637-CE7E-4804-8A92-E337D3AA149C}"/>
                </a:ext>
              </a:extLst>
            </p:cNvPr>
            <p:cNvGrpSpPr/>
            <p:nvPr/>
          </p:nvGrpSpPr>
          <p:grpSpPr>
            <a:xfrm>
              <a:off x="474943" y="5011601"/>
              <a:ext cx="565091" cy="430683"/>
              <a:chOff x="5686213" y="4717020"/>
              <a:chExt cx="565091" cy="430683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1976B3B-F2B9-4A87-AFEF-AE839504BC4B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3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452" r="-4301"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4AB22BE0-70AC-45F7-8842-8579D3635324}"/>
                </a:ext>
              </a:extLst>
            </p:cNvPr>
            <p:cNvGrpSpPr/>
            <p:nvPr/>
          </p:nvGrpSpPr>
          <p:grpSpPr>
            <a:xfrm>
              <a:off x="475311" y="5444515"/>
              <a:ext cx="603948" cy="760721"/>
              <a:chOff x="5686213" y="4717020"/>
              <a:chExt cx="603948" cy="760721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BA95153-59EF-40E3-8B09-83481DBC007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394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3948" cy="7607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30" r="-101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060E5E6B-AAAB-4DD3-B8F3-C3299D5B3B1E}"/>
                </a:ext>
              </a:extLst>
            </p:cNvPr>
            <p:cNvGrpSpPr/>
            <p:nvPr/>
          </p:nvGrpSpPr>
          <p:grpSpPr>
            <a:xfrm>
              <a:off x="475647" y="5872741"/>
              <a:ext cx="565091" cy="430683"/>
              <a:chOff x="5686213" y="4717020"/>
              <a:chExt cx="565091" cy="430683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85A831E-046E-47FF-AC23-F41BA4622882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452" r="-4301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CDFD164F-024F-416E-A7C6-EF1D45DA933B}"/>
                </a:ext>
              </a:extLst>
            </p:cNvPr>
            <p:cNvGrpSpPr/>
            <p:nvPr/>
          </p:nvGrpSpPr>
          <p:grpSpPr>
            <a:xfrm>
              <a:off x="1039341" y="4595812"/>
              <a:ext cx="638765" cy="760721"/>
              <a:chOff x="5686213" y="4717020"/>
              <a:chExt cx="638765" cy="76072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61EA7E62-0281-4CAD-ABFA-0037611F1FF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群組 237">
              <a:extLst>
                <a:ext uri="{FF2B5EF4-FFF2-40B4-BE49-F238E27FC236}">
                  <a16:creationId xmlns:a16="http://schemas.microsoft.com/office/drawing/2014/main" id="{8039AA28-5DEE-4CF1-8C1C-F7BCDD566584}"/>
                </a:ext>
              </a:extLst>
            </p:cNvPr>
            <p:cNvGrpSpPr/>
            <p:nvPr/>
          </p:nvGrpSpPr>
          <p:grpSpPr>
            <a:xfrm>
              <a:off x="1048050" y="5026495"/>
              <a:ext cx="638765" cy="760721"/>
              <a:chOff x="5686213" y="4717020"/>
              <a:chExt cx="638765" cy="760721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BF033ED-792E-4B96-A539-AF5582084D35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D8F34E27-D673-42F2-A8AA-07E6B7C55352}"/>
                </a:ext>
              </a:extLst>
            </p:cNvPr>
            <p:cNvGrpSpPr/>
            <p:nvPr/>
          </p:nvGrpSpPr>
          <p:grpSpPr>
            <a:xfrm>
              <a:off x="1048418" y="5459409"/>
              <a:ext cx="604268" cy="760721"/>
              <a:chOff x="5686213" y="4717020"/>
              <a:chExt cx="604268" cy="760721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A67FC78-46F4-4F35-B372-D04272BDF7F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DD0634A3-7525-4F71-983E-437A8BBF1EA1}"/>
                </a:ext>
              </a:extLst>
            </p:cNvPr>
            <p:cNvGrpSpPr/>
            <p:nvPr/>
          </p:nvGrpSpPr>
          <p:grpSpPr>
            <a:xfrm>
              <a:off x="1048754" y="5887635"/>
              <a:ext cx="572208" cy="430683"/>
              <a:chOff x="5686213" y="4717020"/>
              <a:chExt cx="572208" cy="43068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EB6B1E9A-61F3-486E-AD5B-996C6CB5C60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83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EAEE745D-5573-4FBA-B108-87B003CD74F5}"/>
                </a:ext>
              </a:extLst>
            </p:cNvPr>
            <p:cNvGrpSpPr/>
            <p:nvPr/>
          </p:nvGrpSpPr>
          <p:grpSpPr>
            <a:xfrm>
              <a:off x="1615321" y="4580918"/>
              <a:ext cx="609911" cy="760721"/>
              <a:chOff x="5686213" y="4717020"/>
              <a:chExt cx="609911" cy="760721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3818499E-988F-4DB5-BD9E-63485AF4A87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9911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9911" cy="7607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9DB17C74-4490-4CBA-9399-76EE2B8DC4F0}"/>
                </a:ext>
              </a:extLst>
            </p:cNvPr>
            <p:cNvGrpSpPr/>
            <p:nvPr/>
          </p:nvGrpSpPr>
          <p:grpSpPr>
            <a:xfrm>
              <a:off x="1624030" y="5011601"/>
              <a:ext cx="604268" cy="760721"/>
              <a:chOff x="5686213" y="4717020"/>
              <a:chExt cx="604268" cy="760721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9E8BCCA-4FB8-467C-93A5-1AFF76A17698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4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9E21C340-BDE2-4281-B900-F23AD3FDB328}"/>
                </a:ext>
              </a:extLst>
            </p:cNvPr>
            <p:cNvGrpSpPr/>
            <p:nvPr/>
          </p:nvGrpSpPr>
          <p:grpSpPr>
            <a:xfrm>
              <a:off x="1624398" y="5444515"/>
              <a:ext cx="604268" cy="760721"/>
              <a:chOff x="5686213" y="4717020"/>
              <a:chExt cx="604268" cy="760721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80BC501F-08EB-4B02-81D0-43E342101CB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4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id="{910E6FBF-9B1A-4AA3-8DD1-E5EF48521B28}"/>
                </a:ext>
              </a:extLst>
            </p:cNvPr>
            <p:cNvGrpSpPr/>
            <p:nvPr/>
          </p:nvGrpSpPr>
          <p:grpSpPr>
            <a:xfrm>
              <a:off x="1624734" y="5872741"/>
              <a:ext cx="572208" cy="430683"/>
              <a:chOff x="5686213" y="4717020"/>
              <a:chExt cx="572208" cy="430683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3C25138-6D3E-4BA6-B8C0-A83D5B80BF8F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447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D0CF098E-3EB3-410A-BE83-E8E8CC5C85A7}"/>
                </a:ext>
              </a:extLst>
            </p:cNvPr>
            <p:cNvGrpSpPr/>
            <p:nvPr/>
          </p:nvGrpSpPr>
          <p:grpSpPr>
            <a:xfrm>
              <a:off x="2172114" y="4607029"/>
              <a:ext cx="609911" cy="760336"/>
              <a:chOff x="5686213" y="4717020"/>
              <a:chExt cx="609911" cy="760336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629CDF7-A88D-4BFD-BFB9-C4CF9D67C9A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9911" cy="7603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9911" cy="7603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17AA957C-AAA5-41FE-957D-281C953C5516}"/>
                </a:ext>
              </a:extLst>
            </p:cNvPr>
            <p:cNvGrpSpPr/>
            <p:nvPr/>
          </p:nvGrpSpPr>
          <p:grpSpPr>
            <a:xfrm>
              <a:off x="2180823" y="5037712"/>
              <a:ext cx="604268" cy="760721"/>
              <a:chOff x="5686213" y="4717020"/>
              <a:chExt cx="604268" cy="76072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DA896FAB-9358-4C9D-AA39-45215E146D7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03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AAF1C80D-03E1-44AA-B68F-FFC1CA85C95A}"/>
                </a:ext>
              </a:extLst>
            </p:cNvPr>
            <p:cNvGrpSpPr/>
            <p:nvPr/>
          </p:nvGrpSpPr>
          <p:grpSpPr>
            <a:xfrm>
              <a:off x="2181191" y="5470626"/>
              <a:ext cx="604268" cy="760721"/>
              <a:chOff x="5686213" y="4717020"/>
              <a:chExt cx="604268" cy="760721"/>
            </a:xfrm>
          </p:grpSpPr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4C5D0B4-FEDA-4698-9E4F-A315193A4DFA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03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43C99D9A-C818-47CC-B9B3-993A5DCABE93}"/>
                </a:ext>
              </a:extLst>
            </p:cNvPr>
            <p:cNvGrpSpPr/>
            <p:nvPr/>
          </p:nvGrpSpPr>
          <p:grpSpPr>
            <a:xfrm>
              <a:off x="2181527" y="5898852"/>
              <a:ext cx="572208" cy="430683"/>
              <a:chOff x="5686213" y="4717020"/>
              <a:chExt cx="572208" cy="430683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99A3EE1D-261D-436B-9221-918ED49F7AB4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06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0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383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blipFill>
                <a:blip r:embed="rId3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201DF851-2271-4BE2-B6BF-1FD09959F419}"/>
              </a:ext>
            </a:extLst>
          </p:cNvPr>
          <p:cNvSpPr/>
          <p:nvPr/>
        </p:nvSpPr>
        <p:spPr>
          <a:xfrm>
            <a:off x="4007399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91B5A42E-257A-4DB7-BF29-BA30E0369FB1}"/>
              </a:ext>
            </a:extLst>
          </p:cNvPr>
          <p:cNvSpPr/>
          <p:nvPr/>
        </p:nvSpPr>
        <p:spPr>
          <a:xfrm>
            <a:off x="4351221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E58AAF4-F0B2-454D-9215-2815C6C79434}"/>
              </a:ext>
            </a:extLst>
          </p:cNvPr>
          <p:cNvSpPr/>
          <p:nvPr/>
        </p:nvSpPr>
        <p:spPr>
          <a:xfrm>
            <a:off x="4695043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B10B4533-4002-4B88-A021-FD68F94AF12B}"/>
              </a:ext>
            </a:extLst>
          </p:cNvPr>
          <p:cNvSpPr/>
          <p:nvPr/>
        </p:nvSpPr>
        <p:spPr>
          <a:xfrm>
            <a:off x="5038864" y="5160970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408B7C92-52DC-4F67-B432-2E07E44A565C}"/>
              </a:ext>
            </a:extLst>
          </p:cNvPr>
          <p:cNvGrpSpPr/>
          <p:nvPr/>
        </p:nvGrpSpPr>
        <p:grpSpPr>
          <a:xfrm>
            <a:off x="3828630" y="5179050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/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E699788A-BB0F-4FA2-83BF-A46A8BBB4CE8}"/>
              </a:ext>
            </a:extLst>
          </p:cNvPr>
          <p:cNvSpPr txBox="1"/>
          <p:nvPr/>
        </p:nvSpPr>
        <p:spPr>
          <a:xfrm>
            <a:off x="3223578" y="515614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B52F776-400B-4394-AB5C-46DF7A47DF45}"/>
              </a:ext>
            </a:extLst>
          </p:cNvPr>
          <p:cNvSpPr/>
          <p:nvPr/>
        </p:nvSpPr>
        <p:spPr>
          <a:xfrm>
            <a:off x="1519001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/>
              <p:nvPr/>
            </p:nvSpPr>
            <p:spPr>
              <a:xfrm>
                <a:off x="1351553" y="5156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53" y="5156666"/>
                <a:ext cx="715161" cy="47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矩形 325">
            <a:extLst>
              <a:ext uri="{FF2B5EF4-FFF2-40B4-BE49-F238E27FC236}">
                <a16:creationId xmlns:a16="http://schemas.microsoft.com/office/drawing/2014/main" id="{69CFDCA4-157C-44A1-A247-657B82A33BF6}"/>
              </a:ext>
            </a:extLst>
          </p:cNvPr>
          <p:cNvSpPr/>
          <p:nvPr/>
        </p:nvSpPr>
        <p:spPr>
          <a:xfrm>
            <a:off x="1862823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/>
              <p:nvPr/>
            </p:nvSpPr>
            <p:spPr>
              <a:xfrm>
                <a:off x="1681338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38" y="5156667"/>
                <a:ext cx="715161" cy="47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矩形 327">
            <a:extLst>
              <a:ext uri="{FF2B5EF4-FFF2-40B4-BE49-F238E27FC236}">
                <a16:creationId xmlns:a16="http://schemas.microsoft.com/office/drawing/2014/main" id="{A17FF875-22C7-4A98-BD9C-870C46F9B19B}"/>
              </a:ext>
            </a:extLst>
          </p:cNvPr>
          <p:cNvSpPr/>
          <p:nvPr/>
        </p:nvSpPr>
        <p:spPr>
          <a:xfrm>
            <a:off x="2206645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/>
              <p:nvPr/>
            </p:nvSpPr>
            <p:spPr>
              <a:xfrm>
                <a:off x="2025160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60" y="5156667"/>
                <a:ext cx="715161" cy="47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矩形 329">
            <a:extLst>
              <a:ext uri="{FF2B5EF4-FFF2-40B4-BE49-F238E27FC236}">
                <a16:creationId xmlns:a16="http://schemas.microsoft.com/office/drawing/2014/main" id="{4E221C14-2465-472E-B4D6-6CAECD037D06}"/>
              </a:ext>
            </a:extLst>
          </p:cNvPr>
          <p:cNvSpPr/>
          <p:nvPr/>
        </p:nvSpPr>
        <p:spPr>
          <a:xfrm>
            <a:off x="2550466" y="5123361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/>
              <p:nvPr/>
            </p:nvSpPr>
            <p:spPr>
              <a:xfrm>
                <a:off x="2368981" y="516353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81" y="5163539"/>
                <a:ext cx="715161" cy="46897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/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FCEE31E-1B7D-4CD7-B6CB-BD43A4708D1B}"/>
              </a:ext>
            </a:extLst>
          </p:cNvPr>
          <p:cNvSpPr/>
          <p:nvPr/>
        </p:nvSpPr>
        <p:spPr>
          <a:xfrm>
            <a:off x="5604636" y="4534322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F7217479-DE2E-492E-B52A-9552D944973A}"/>
              </a:ext>
            </a:extLst>
          </p:cNvPr>
          <p:cNvSpPr/>
          <p:nvPr/>
        </p:nvSpPr>
        <p:spPr>
          <a:xfrm>
            <a:off x="6197169" y="4554165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11874C3D-C7C8-447E-BA8E-0464995438AE}"/>
              </a:ext>
            </a:extLst>
          </p:cNvPr>
          <p:cNvSpPr/>
          <p:nvPr/>
        </p:nvSpPr>
        <p:spPr>
          <a:xfrm>
            <a:off x="6736469" y="4548275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EB244086-59A7-4A7A-8A16-2845852D85CA}"/>
              </a:ext>
            </a:extLst>
          </p:cNvPr>
          <p:cNvSpPr/>
          <p:nvPr/>
        </p:nvSpPr>
        <p:spPr>
          <a:xfrm>
            <a:off x="7333458" y="4563168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B85E0777-0AC9-47F0-A04A-7BC761FA0703}"/>
              </a:ext>
            </a:extLst>
          </p:cNvPr>
          <p:cNvCxnSpPr>
            <a:cxnSpLocks/>
            <a:endCxn id="18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9025A586-E0F1-4292-9ECB-ABAEB808DD6E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AF1D76F7-BA9D-4FB2-B4F5-A10483762025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48AC380B-8DEA-4272-8EBF-4D7F1FBD65C7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2FD9EA37-7D1B-4B23-9739-4FA6380F0B40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531116E2-BEFE-4F79-8646-C42BA529E86C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40C00D57-023C-4492-860B-6694AF700C1D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157ED22-1389-4540-B7E0-6E55ACB2B0D6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861507E-781C-4798-9A5D-A20408CD90B7}"/>
              </a:ext>
            </a:extLst>
          </p:cNvPr>
          <p:cNvCxnSpPr>
            <a:cxnSpLocks/>
            <a:endCxn id="191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76A3C5C0-6460-4269-AA6F-F84206DD79B2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217B8D01-1060-4796-A3CD-05BE73F0F641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C71A90A7-0A57-47B1-ABF4-5E3F4BCE4336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3F52CC18-C5EF-41D1-B0EE-68336E5FF1F1}"/>
              </a:ext>
            </a:extLst>
          </p:cNvPr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5240FAD-0075-4B3B-9998-D7DE5B027889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2DAB3AB0-C410-434D-A621-ED46EA7F4441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19478D25-3E56-4172-AC80-4AA5B462D410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5D0AF97D-BE01-4E26-9BAB-8E1E4B6FF01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6243D3B-9C41-457C-9964-2D729EC6CEE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C7194AB3-E26D-46C0-AF12-4236E71251E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CE737558-3502-4D6D-B086-3AE07B26AE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73D9E3F9-05BB-497E-8598-B48FD08E5A5F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EEDA3DA8-BE53-489F-86F3-BCB938B5DAF2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FFA5F36-C9E4-4115-8AE0-529A3931398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7E4124ED-7CDF-45EC-AD8B-170C6622C0E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0FB63B70-7B8D-4888-89AC-53E992965E8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D8A26729-25A1-4DEA-A579-C6B9470A5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E002954B-B86A-4255-9E34-0F6E2DE8AEA7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9F5BCABC-7321-4FCB-8E51-A2CAF60D383B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9EBB4B72-D5DA-4AEB-B30E-10A511077E3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A919D4F0-D92F-44C9-832C-13E71501ED9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DB49B125-FE3D-442B-A5D5-757BF8E6431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B718654C-6292-461C-BE00-46FF51ADBC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9E80B29D-16A8-4148-B548-210A3450636D}"/>
              </a:ext>
            </a:extLst>
          </p:cNvPr>
          <p:cNvCxnSpPr>
            <a:cxnSpLocks/>
            <a:endCxn id="223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C831F713-A850-4619-ADE2-F2ECD0DB898E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E37E453-7FFD-4F01-AD11-96EE1BF94BE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4" name="群組 223">
              <a:extLst>
                <a:ext uri="{FF2B5EF4-FFF2-40B4-BE49-F238E27FC236}">
                  <a16:creationId xmlns:a16="http://schemas.microsoft.com/office/drawing/2014/main" id="{259571F8-0AD0-4B72-8473-F8D0B13538A6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id="{67CB6C5A-A810-489D-86D6-B3C0832EC6E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>
                <a:extLst>
                  <a:ext uri="{FF2B5EF4-FFF2-40B4-BE49-F238E27FC236}">
                    <a16:creationId xmlns:a16="http://schemas.microsoft.com/office/drawing/2014/main" id="{D07CF1F5-DD14-4EDA-B522-453AAA4D1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72155922-D3DC-4A55-9A9F-D37542B8EE36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0244CEDF-CBE8-4B30-BF49-F302AD257E48}"/>
              </a:ext>
            </a:extLst>
          </p:cNvPr>
          <p:cNvCxnSpPr>
            <a:cxnSpLocks/>
          </p:cNvCxnSpPr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F8A85035-CA30-4729-8083-0DBC70FF3C35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69B45978-819C-440D-B772-9A9B2855CB1C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2F4B6C33-8689-465F-B0CF-7EE4E3E7A271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B75D97ED-EAFA-426E-A793-1F5F98B665E2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A47D958F-11A7-45ED-832E-2B6456AD593F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B80F5D69-FF4A-47FB-A087-D76EF2D3A3DE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717CF022-74E8-44F9-AB83-1560D0A4AA94}"/>
              </a:ext>
            </a:extLst>
          </p:cNvPr>
          <p:cNvCxnSpPr>
            <a:cxnSpLocks/>
          </p:cNvCxnSpPr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804B52-D9E7-4A29-B589-657BF17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/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blipFill>
                <a:blip r:embed="rId53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/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blipFill>
                <a:blip r:embed="rId54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/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blipFill>
                <a:blip r:embed="rId55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/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blipFill>
                <a:blip r:embed="rId56"/>
                <a:stretch>
                  <a:fillRect l="-7609" r="-5435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 animBg="1"/>
      <p:bldP spid="311" grpId="0" animBg="1"/>
      <p:bldP spid="312" grpId="0" animBg="1"/>
      <p:bldP spid="318" grpId="0"/>
      <p:bldP spid="324" grpId="0" animBg="1"/>
      <p:bldP spid="325" grpId="0"/>
      <p:bldP spid="326" grpId="0" animBg="1"/>
      <p:bldP spid="327" grpId="0"/>
      <p:bldP spid="328" grpId="0" animBg="1"/>
      <p:bldP spid="329" grpId="0"/>
      <p:bldP spid="330" grpId="0" animBg="1"/>
      <p:bldP spid="331" grpId="0"/>
      <p:bldP spid="332" grpId="0"/>
      <p:bldP spid="3" grpId="0" animBg="1"/>
      <p:bldP spid="3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89DA20-0DFE-4C6A-A325-4FAE473A3EBD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A454DEC8-EA81-4EC4-A964-FBFA81E1DC69}"/>
              </a:ext>
            </a:extLst>
          </p:cNvPr>
          <p:cNvSpPr txBox="1"/>
          <p:nvPr/>
        </p:nvSpPr>
        <p:spPr>
          <a:xfrm>
            <a:off x="5131634" y="355019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79" name="群組 278">
            <a:extLst>
              <a:ext uri="{FF2B5EF4-FFF2-40B4-BE49-F238E27FC236}">
                <a16:creationId xmlns:a16="http://schemas.microsoft.com/office/drawing/2014/main" id="{A0AF9435-5DEC-47E3-9726-899FDBCA1B04}"/>
              </a:ext>
            </a:extLst>
          </p:cNvPr>
          <p:cNvGrpSpPr/>
          <p:nvPr/>
        </p:nvGrpSpPr>
        <p:grpSpPr>
          <a:xfrm>
            <a:off x="5572019" y="317542"/>
            <a:ext cx="639241" cy="608154"/>
            <a:chOff x="5091792" y="1543557"/>
            <a:chExt cx="639241" cy="608154"/>
          </a:xfrm>
        </p:grpSpPr>
        <p:sp>
          <p:nvSpPr>
            <p:cNvPr id="280" name="文字方塊 279">
              <a:extLst>
                <a:ext uri="{FF2B5EF4-FFF2-40B4-BE49-F238E27FC236}">
                  <a16:creationId xmlns:a16="http://schemas.microsoft.com/office/drawing/2014/main" id="{3B6CD58D-DC66-4A54-9D4E-5C0B35BF64EB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793" r="-459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40D43FF9-E35D-4563-B72D-28266682011E}"/>
              </a:ext>
            </a:extLst>
          </p:cNvPr>
          <p:cNvSpPr txBox="1"/>
          <p:nvPr/>
        </p:nvSpPr>
        <p:spPr>
          <a:xfrm>
            <a:off x="5131634" y="106386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8C8561E2-AA8C-4BAC-B7D0-143D309D882C}"/>
              </a:ext>
            </a:extLst>
          </p:cNvPr>
          <p:cNvGrpSpPr/>
          <p:nvPr/>
        </p:nvGrpSpPr>
        <p:grpSpPr>
          <a:xfrm>
            <a:off x="5572019" y="1040908"/>
            <a:ext cx="639241" cy="608154"/>
            <a:chOff x="5091792" y="1543557"/>
            <a:chExt cx="639241" cy="608154"/>
          </a:xfrm>
        </p:grpSpPr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2CE22EAD-D2F6-4FCE-A3A9-1F4690BBCD2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3636" t="-3279" r="-34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71CDB789-2466-4EB8-8F51-21EFA14D3EC9}"/>
              </a:ext>
            </a:extLst>
          </p:cNvPr>
          <p:cNvSpPr txBox="1"/>
          <p:nvPr/>
        </p:nvSpPr>
        <p:spPr>
          <a:xfrm>
            <a:off x="5109542" y="175628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1FF8CBC-0429-4624-A856-400D4D147613}"/>
              </a:ext>
            </a:extLst>
          </p:cNvPr>
          <p:cNvGrpSpPr/>
          <p:nvPr/>
        </p:nvGrpSpPr>
        <p:grpSpPr>
          <a:xfrm>
            <a:off x="5572498" y="1700667"/>
            <a:ext cx="639241" cy="608154"/>
            <a:chOff x="5091792" y="1543557"/>
            <a:chExt cx="639241" cy="608154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286F0C4D-086B-4FC5-B679-5C67C258CC94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/>
              <p:nvPr/>
            </p:nvSpPr>
            <p:spPr>
              <a:xfrm>
                <a:off x="3325564" y="27458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64" y="274587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/>
              <p:nvPr/>
            </p:nvSpPr>
            <p:spPr>
              <a:xfrm>
                <a:off x="3325563" y="9880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63" y="988067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/>
              <p:nvPr/>
            </p:nvSpPr>
            <p:spPr>
              <a:xfrm>
                <a:off x="3326225" y="17006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25" y="1700667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409AA4C6-627F-47FE-8391-66AD93069DB5}"/>
              </a:ext>
            </a:extLst>
          </p:cNvPr>
          <p:cNvGrpSpPr/>
          <p:nvPr/>
        </p:nvGrpSpPr>
        <p:grpSpPr>
          <a:xfrm>
            <a:off x="5514463" y="3082923"/>
            <a:ext cx="679984" cy="1713297"/>
            <a:chOff x="6592432" y="2322887"/>
            <a:chExt cx="679984" cy="1713297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CB4BF57-1779-477E-BADF-F1BA2469CB2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/>
              <p:nvPr/>
            </p:nvSpPr>
            <p:spPr>
              <a:xfrm>
                <a:off x="6291792" y="3587192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92" y="3587192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/>
              <p:nvPr/>
            </p:nvSpPr>
            <p:spPr>
              <a:xfrm>
                <a:off x="3373440" y="3193711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40" y="3193711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箭號: 向右 295">
            <a:extLst>
              <a:ext uri="{FF2B5EF4-FFF2-40B4-BE49-F238E27FC236}">
                <a16:creationId xmlns:a16="http://schemas.microsoft.com/office/drawing/2014/main" id="{33285C0E-B95B-4E92-9FD9-CCF27D3867C4}"/>
              </a:ext>
            </a:extLst>
          </p:cNvPr>
          <p:cNvSpPr/>
          <p:nvPr/>
        </p:nvSpPr>
        <p:spPr>
          <a:xfrm flipH="1">
            <a:off x="2493279" y="3736132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/>
              <p:nvPr/>
            </p:nvSpPr>
            <p:spPr>
              <a:xfrm>
                <a:off x="558852" y="3182731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2" y="3182731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/>
              <p:nvPr/>
            </p:nvSpPr>
            <p:spPr>
              <a:xfrm>
                <a:off x="6363255" y="5018753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55" y="5018753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/>
              <p:nvPr/>
            </p:nvSpPr>
            <p:spPr>
              <a:xfrm>
                <a:off x="4578495" y="54377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95" y="54377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字方塊 299">
            <a:extLst>
              <a:ext uri="{FF2B5EF4-FFF2-40B4-BE49-F238E27FC236}">
                <a16:creationId xmlns:a16="http://schemas.microsoft.com/office/drawing/2014/main" id="{E6F49C20-BA58-40B3-8CD8-23F5CB9BBB50}"/>
              </a:ext>
            </a:extLst>
          </p:cNvPr>
          <p:cNvSpPr txBox="1"/>
          <p:nvPr/>
        </p:nvSpPr>
        <p:spPr>
          <a:xfrm>
            <a:off x="4159413" y="550159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/>
              <p:nvPr/>
            </p:nvSpPr>
            <p:spPr>
              <a:xfrm>
                <a:off x="6297520" y="31829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20" y="318295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/>
              <p:nvPr/>
            </p:nvSpPr>
            <p:spPr>
              <a:xfrm>
                <a:off x="2443700" y="5423213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00" y="5423213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BA2A8539-10E0-499D-9501-C43418E61EA5}"/>
              </a:ext>
            </a:extLst>
          </p:cNvPr>
          <p:cNvSpPr txBox="1"/>
          <p:nvPr/>
        </p:nvSpPr>
        <p:spPr>
          <a:xfrm>
            <a:off x="5068717" y="369670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/>
              <p:nvPr/>
            </p:nvSpPr>
            <p:spPr>
              <a:xfrm>
                <a:off x="6297519" y="1019510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19" y="1019510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/>
              <p:nvPr/>
            </p:nvSpPr>
            <p:spPr>
              <a:xfrm>
                <a:off x="6291792" y="1711669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92" y="1711669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4108A474-303F-4574-B8E0-AC291ED41125}"/>
              </a:ext>
            </a:extLst>
          </p:cNvPr>
          <p:cNvSpPr txBox="1"/>
          <p:nvPr/>
        </p:nvSpPr>
        <p:spPr>
          <a:xfrm>
            <a:off x="-122771" y="4708446"/>
            <a:ext cx="293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Attention Matrix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E33158-58A2-42C2-815C-AB8A7B347104}"/>
              </a:ext>
            </a:extLst>
          </p:cNvPr>
          <p:cNvGrpSpPr/>
          <p:nvPr/>
        </p:nvGrpSpPr>
        <p:grpSpPr>
          <a:xfrm>
            <a:off x="5464487" y="215595"/>
            <a:ext cx="3353158" cy="3038767"/>
            <a:chOff x="5464487" y="215595"/>
            <a:chExt cx="3353158" cy="3038767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BBEFF48-64D8-4912-BFEA-F0EFC45967A4}"/>
                </a:ext>
              </a:extLst>
            </p:cNvPr>
            <p:cNvSpPr txBox="1"/>
            <p:nvPr/>
          </p:nvSpPr>
          <p:spPr>
            <a:xfrm>
              <a:off x="6620135" y="2300255"/>
              <a:ext cx="21975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Parameters to be learned 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5172624D-9566-4CE6-895C-8F76D18736DE}"/>
                </a:ext>
              </a:extLst>
            </p:cNvPr>
            <p:cNvSpPr/>
            <p:nvPr/>
          </p:nvSpPr>
          <p:spPr>
            <a:xfrm>
              <a:off x="5464487" y="215595"/>
              <a:ext cx="811895" cy="22043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E075CE-13CA-43DC-B87F-023F4283F574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188423" y="2441404"/>
              <a:ext cx="431712" cy="3359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49CEF-D37B-4B92-AA00-D2320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82" grpId="0"/>
      <p:bldP spid="286" grpId="0"/>
      <p:bldP spid="3" grpId="0" animBg="1"/>
      <p:bldP spid="290" grpId="0" animBg="1"/>
      <p:bldP spid="291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/>
      <p:bldP spid="303" grpId="0" animBg="1"/>
      <p:bldP spid="304" grpId="0" animBg="1"/>
      <p:bldP spid="305" grpId="0"/>
      <p:bldP spid="306" grpId="0" animBg="1"/>
      <p:bldP spid="307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EBAF7FA-9A52-43FE-A44E-924758A67A0E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C1ADA4C-3EDE-4EF5-9E58-BE8A9FEEB2B5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D62AE9B-0F12-48B0-98F3-131EC32264A4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F49220C-299E-486B-9728-F63BD0E8FDF9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DF0E9D5-BFB6-430B-B7A6-CC1ED6A3BED7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4B57A16-7180-4774-8BF8-E837319C8538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EA257-6C41-43FC-BE26-00A9F07663A6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285AF8-2060-448A-8624-6BBF6F1FF398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611EDB-4EE7-4247-AF5E-DF99E98128FF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611EDB-4EE7-4247-AF5E-DF99E981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2452422-F25D-41BF-8A03-773978232C2A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0DCA3CC-418B-482F-970B-9A0F14D677FF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6DF0724-10C6-492F-8CEB-3C5C2EB8199C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4D2D8C-7825-4094-B321-8D1F46277830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AE55535-1353-49C5-B3CD-693B9838336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AE55535-1353-49C5-B3CD-693B9838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D0FAA61-11F8-4343-9FAC-AA292A7C7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081FC01-0DAE-4DE3-929C-91D6FBDF2D71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081FC01-0DAE-4DE3-929C-91D6FBDF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D7E1C23A-1289-43B5-8C12-9C14808752E0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B9ACEB8-D3E3-4435-A9DC-290C63A78BFB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E5C2E0-E1A6-4A3D-82A8-5ADA26D6A31B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CFB0120-F33F-48CB-A22B-16B52C420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327653C-8387-4F7D-9B60-A89815B2D95C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327653C-8387-4F7D-9B60-A89815B2D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8047BE0-D0E9-4803-A070-A7783EA9F01F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221CF90-0A7D-4C0E-A2CC-15ED7B86ED19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BC01294-7889-4FBA-B708-F74A49C81C8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BC01294-7889-4FBA-B708-F74A49C8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55E8DCFD-87AC-4F39-838D-EAF48E1AA2C6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4340317-C68A-4B3D-9D7E-4687FBD9262D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4340317-C68A-4B3D-9D7E-4687FBD9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70B5727-0DE9-417A-808A-F9623AEECD30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237FA8A2-F1D5-42CD-B9AF-4A324B1D141B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554DB6FE-A524-4174-B121-6791CCB6A187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AC16EE-707D-4413-85C3-7E75144290EF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F4CA8B-ACE4-4BAC-ADA9-8F1A37D8CCD6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F4CA8B-ACE4-4BAC-ADA9-8F1A37D8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A283BE6A-E96F-404C-B925-4A5CF53515E9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B39BD47-3F92-40C9-AEB1-ECC528E5B0A9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B39BD47-3F92-40C9-AEB1-ECC528E5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9FA4966-947C-4D89-8863-E3158BD623B4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0D8C94F5-7013-4A18-A148-966A3554B83D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8EBC7C4-AE97-4A58-9D77-A5533426A057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9928ECE-5F92-4944-8DEC-961DAF7A6383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FB089001-CD01-40FC-BFE7-FCDB2C2C2255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FB089001-CD01-40FC-BFE7-FCDB2C2C2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707C68F1-12A8-468A-9EE4-D4AACADC6FA7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6D8155C-3A19-4A2C-B8CE-80721882E0AA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6D8155C-3A19-4A2C-B8CE-80721882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CD0C340-0787-45EC-9B0A-AE706691A384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24611BE-7DBD-424E-933F-D5B98882753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66B849B5-65EB-4729-9BA0-9E8295B706E2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A32D30F5-9C59-406C-AE2F-DE24A3834CEA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8636021D-BDCD-49E8-B26B-01EDEC5BE58C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58BC020D-9550-4987-8E6C-B6C9A14C0DCA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624EE3C0-1EE9-49DD-AB30-B6C84B10A870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FD409F-0FB1-4969-B1DD-C786A43EF7EC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CDB5045F-D656-4550-8F42-320E4DFF8539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CDB5045F-D656-4550-8F42-320E4DFF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A8AFCAAF-10B3-4B78-9D58-560632F4C7E1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AFC4CAD1-3CC4-4B14-BB30-F9DDD953646F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8323770B-696E-42E2-ACD3-663DBB3F91C6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B36872D-A4A6-45F8-8A67-C6C52DF3A85E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AB99A89-8376-43D3-AE0C-D0ABD7C02F0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AB99A89-8376-43D3-AE0C-D0ABD7C02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22B55BC7-1769-4A89-97BC-FF8D23C6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823B9F6-342A-4423-AD7F-AA9C79DCB9D4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823B9F6-342A-4423-AD7F-AA9C79DC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1F5C46DB-D09F-4D1A-B9CA-3BF24D986FA3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AE8154E4-D37E-4827-BE33-1ADFCE55FA9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A7FC94DC-4C30-4E55-B3BB-38B4D7421A06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FD41D93-EBE4-44E2-9AD0-D7EB7A6A9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2B091D5-5DFD-4BCB-8E6D-ABD6C8609303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2B091D5-5DFD-4BCB-8E6D-ABD6C8609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1BC277D8-1DB5-41E0-AADD-C26534F108A3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DFD6171F-8E7D-4038-BC94-2C90BE25AE41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DFD6171F-8E7D-4038-BC94-2C90BE25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矩形 158">
            <a:extLst>
              <a:ext uri="{FF2B5EF4-FFF2-40B4-BE49-F238E27FC236}">
                <a16:creationId xmlns:a16="http://schemas.microsoft.com/office/drawing/2014/main" id="{D894C578-DF7D-407A-9534-3E9D345E3EAC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D4E6863D-4EC1-45B6-AE20-803112A8F46D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D4E6863D-4EC1-45B6-AE20-803112A8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1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E39BDB91-DBF6-4144-86B6-4D1801C28215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5247A413-CB58-4A93-BF6C-C8077A5E86C4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A5A08BF7-F061-4887-8ABA-D5BE774D695B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D0427B6D-3431-4783-B2E1-72D686D626F9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049B8D0A-1FBF-421E-BEFD-1197C26F1F48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049B8D0A-1FBF-421E-BEFD-1197C26F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矩形 166">
            <a:extLst>
              <a:ext uri="{FF2B5EF4-FFF2-40B4-BE49-F238E27FC236}">
                <a16:creationId xmlns:a16="http://schemas.microsoft.com/office/drawing/2014/main" id="{BCF914FA-1ED9-4BA6-90A3-519A5E75006E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C3084C0B-494B-4A76-A8B4-A485FA58B444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C3084C0B-494B-4A76-A8B4-A485FA58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18125834-BB27-4104-8BE8-742A89940A8B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D73B6641-4B45-4FFA-AFEF-9B63389BEF6E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EC4A417B-89C4-4BB8-9006-F7BE8FB29823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A0D07F5-F17A-4A33-8A87-6F438F59BAB2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D50407BE-769C-4470-9EC6-A20901DDC8CA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D50407BE-769C-4470-9EC6-A20901DD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66E2A0A3-9E7B-4E0C-B05F-DCFFCD7CBA43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06B0F45E-DF7E-4906-A2A2-1DA5071307CE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06B0F45E-DF7E-4906-A2A2-1DA50713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639E50D1-C367-4D25-AB72-A5FD215B68F2}"/>
              </a:ext>
            </a:extLst>
          </p:cNvPr>
          <p:cNvCxnSpPr>
            <a:cxnSpLocks/>
            <a:stCxn id="65" idx="0"/>
            <a:endCxn id="120" idx="2"/>
          </p:cNvCxnSpPr>
          <p:nvPr/>
        </p:nvCxnSpPr>
        <p:spPr>
          <a:xfrm flipV="1">
            <a:off x="911874" y="2518497"/>
            <a:ext cx="5590474" cy="9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C9EDB4F9-2812-467B-9C59-E6DCD6F16C5B}"/>
              </a:ext>
            </a:extLst>
          </p:cNvPr>
          <p:cNvCxnSpPr>
            <a:cxnSpLocks/>
          </p:cNvCxnSpPr>
          <p:nvPr/>
        </p:nvCxnSpPr>
        <p:spPr>
          <a:xfrm>
            <a:off x="6676248" y="2497623"/>
            <a:ext cx="1064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id="{422D58AD-34BF-4383-9B94-2090FAF603AE}"/>
              </a:ext>
            </a:extLst>
          </p:cNvPr>
          <p:cNvSpPr/>
          <p:nvPr/>
        </p:nvSpPr>
        <p:spPr>
          <a:xfrm>
            <a:off x="6502348" y="24284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E155D855-11B8-483B-9CA2-9D925F9944F4}"/>
              </a:ext>
            </a:extLst>
          </p:cNvPr>
          <p:cNvCxnSpPr>
            <a:cxnSpLocks/>
          </p:cNvCxnSpPr>
          <p:nvPr/>
        </p:nvCxnSpPr>
        <p:spPr>
          <a:xfrm flipV="1">
            <a:off x="6595822" y="2608497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892A7AE2-6FB4-41FA-92AC-23090057351A}"/>
              </a:ext>
            </a:extLst>
          </p:cNvPr>
          <p:cNvGrpSpPr/>
          <p:nvPr/>
        </p:nvGrpSpPr>
        <p:grpSpPr>
          <a:xfrm>
            <a:off x="7746374" y="2337057"/>
            <a:ext cx="298383" cy="310013"/>
            <a:chOff x="-105878" y="1740168"/>
            <a:chExt cx="461666" cy="461665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F6F9045-93FE-4EE0-960A-2EBFB8FE6B14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49C802D6-6C4B-4086-A6D3-59B0E7DCB84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356E42B5-91DC-4514-8679-11D887065DE4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95FD0C5A-771D-4937-AEB5-F81026C463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270141EF-E27D-4089-B320-1EE194C9963E}"/>
              </a:ext>
            </a:extLst>
          </p:cNvPr>
          <p:cNvCxnSpPr>
            <a:cxnSpLocks/>
          </p:cNvCxnSpPr>
          <p:nvPr/>
        </p:nvCxnSpPr>
        <p:spPr>
          <a:xfrm flipV="1">
            <a:off x="7906293" y="2647070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78EA6E3-7FFC-41B5-89E6-D3DF97D875B2}"/>
              </a:ext>
            </a:extLst>
          </p:cNvPr>
          <p:cNvCxnSpPr>
            <a:cxnSpLocks/>
          </p:cNvCxnSpPr>
          <p:nvPr/>
        </p:nvCxnSpPr>
        <p:spPr>
          <a:xfrm flipH="1" flipV="1">
            <a:off x="7891906" y="1072361"/>
            <a:ext cx="0" cy="1264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94B0D476-B88C-41B2-B88A-0C41B9A678CA}"/>
              </a:ext>
            </a:extLst>
          </p:cNvPr>
          <p:cNvCxnSpPr>
            <a:cxnSpLocks/>
          </p:cNvCxnSpPr>
          <p:nvPr/>
        </p:nvCxnSpPr>
        <p:spPr>
          <a:xfrm flipH="1">
            <a:off x="4937263" y="1056160"/>
            <a:ext cx="2952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18A1249D-5B6D-43BF-B80E-6EA40DF6BD7B}"/>
              </a:ext>
            </a:extLst>
          </p:cNvPr>
          <p:cNvGrpSpPr/>
          <p:nvPr/>
        </p:nvGrpSpPr>
        <p:grpSpPr>
          <a:xfrm>
            <a:off x="3410157" y="2346900"/>
            <a:ext cx="298383" cy="310013"/>
            <a:chOff x="-105878" y="1740168"/>
            <a:chExt cx="461666" cy="461665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893E83D-35DD-4BF2-948F-196C7289167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5256D93F-8ABA-410E-82A8-5956F6A3F15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FBE09387-6E5C-44B8-A3B8-DCAE490519D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063C960-8AD5-433C-8E80-85A500164D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橢圓 134">
            <a:extLst>
              <a:ext uri="{FF2B5EF4-FFF2-40B4-BE49-F238E27FC236}">
                <a16:creationId xmlns:a16="http://schemas.microsoft.com/office/drawing/2014/main" id="{A8AFD71D-4AB3-4288-9848-1AD56C58F527}"/>
              </a:ext>
            </a:extLst>
          </p:cNvPr>
          <p:cNvSpPr/>
          <p:nvPr/>
        </p:nvSpPr>
        <p:spPr>
          <a:xfrm>
            <a:off x="2162544" y="2402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17BD5EA0-67CC-4BDC-9CF7-8BBA0F349714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12625" y="2556042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0CDDEB72-D5F1-4890-A600-F6965E86F643}"/>
              </a:ext>
            </a:extLst>
          </p:cNvPr>
          <p:cNvCxnSpPr>
            <a:cxnSpLocks/>
          </p:cNvCxnSpPr>
          <p:nvPr/>
        </p:nvCxnSpPr>
        <p:spPr>
          <a:xfrm flipH="1" flipV="1">
            <a:off x="2264419" y="2599096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C78794A8-E1CF-4ED2-B6A6-130D0649E5DC}"/>
              </a:ext>
            </a:extLst>
          </p:cNvPr>
          <p:cNvCxnSpPr>
            <a:cxnSpLocks/>
          </p:cNvCxnSpPr>
          <p:nvPr/>
        </p:nvCxnSpPr>
        <p:spPr>
          <a:xfrm flipV="1">
            <a:off x="2403995" y="2487893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15D0B98A-F7FA-41F7-A931-815C005CD6D5}"/>
              </a:ext>
            </a:extLst>
          </p:cNvPr>
          <p:cNvCxnSpPr>
            <a:cxnSpLocks/>
          </p:cNvCxnSpPr>
          <p:nvPr/>
        </p:nvCxnSpPr>
        <p:spPr>
          <a:xfrm flipV="1">
            <a:off x="3564996" y="263357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D6C7C918-3F32-4408-9257-BFD2D0ED0922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3548803" y="1056160"/>
            <a:ext cx="0" cy="12907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79E644FD-4767-4F94-B97E-F2DFBB6DC76A}"/>
              </a:ext>
            </a:extLst>
          </p:cNvPr>
          <p:cNvCxnSpPr>
            <a:cxnSpLocks/>
          </p:cNvCxnSpPr>
          <p:nvPr/>
        </p:nvCxnSpPr>
        <p:spPr>
          <a:xfrm>
            <a:off x="3525387" y="1032658"/>
            <a:ext cx="891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FBFA01C2-8FDB-4266-98B7-459F1F12FC17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FBFA01C2-8FDB-4266-98B7-459F1F1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3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7B86C1F2-E043-4760-8970-BDCBAC6F6109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7B86C1F2-E043-4760-8970-BDCBAC6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blipFill>
                <a:blip r:embed="rId24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44D8D39-FF37-4AC9-B0F7-2E3562CBA6EF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44D8D39-FF37-4AC9-B0F7-2E3562CB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BB8051-98AE-4284-8D8C-CB61A94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D5A0CF-4890-4785-A7E3-C95FE50C61C7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/>
      <p:bldP spid="64" grpId="0" animBg="1"/>
      <p:bldP spid="65" grpId="0"/>
      <p:bldP spid="84" grpId="0" animBg="1"/>
      <p:bldP spid="85" grpId="0"/>
      <p:bldP spid="86" grpId="0" animBg="1"/>
      <p:bldP spid="87" grpId="0"/>
      <p:bldP spid="92" grpId="0" animBg="1"/>
      <p:bldP spid="93" grpId="0"/>
      <p:bldP spid="94" grpId="0" animBg="1"/>
      <p:bldP spid="95" grpId="0"/>
      <p:bldP spid="142" grpId="0" animBg="1"/>
      <p:bldP spid="143" grpId="0" animBg="1"/>
      <p:bldP spid="144" grpId="0"/>
      <p:bldP spid="151" grpId="0"/>
      <p:bldP spid="157" grpId="0" animBg="1"/>
      <p:bldP spid="158" grpId="0"/>
      <p:bldP spid="159" grpId="0" animBg="1"/>
      <p:bldP spid="160" grpId="0"/>
      <p:bldP spid="165" grpId="0" animBg="1"/>
      <p:bldP spid="166" grpId="0"/>
      <p:bldP spid="167" grpId="0" animBg="1"/>
      <p:bldP spid="168" grpId="0"/>
      <p:bldP spid="172" grpId="0" animBg="1"/>
      <p:bldP spid="173" grpId="0"/>
      <p:bldP spid="174" grpId="0" animBg="1"/>
      <p:bldP spid="175" grpId="0"/>
      <p:bldP spid="120" grpId="0" animBg="1"/>
      <p:bldP spid="135" grpId="0" animBg="1"/>
      <p:bldP spid="189" grpId="0"/>
      <p:bldP spid="1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84EF51E-785D-447E-9D58-92C9B25BA859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1541044" y="2484191"/>
            <a:ext cx="5667890" cy="97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A5B9176-4CD5-4D36-A198-A357C4E766C1}"/>
              </a:ext>
            </a:extLst>
          </p:cNvPr>
          <p:cNvCxnSpPr>
            <a:cxnSpLocks/>
          </p:cNvCxnSpPr>
          <p:nvPr/>
        </p:nvCxnSpPr>
        <p:spPr>
          <a:xfrm flipV="1">
            <a:off x="7403656" y="2491315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F8FFDDD2-8D56-4BF5-93C5-8F9CEA3720B3}"/>
              </a:ext>
            </a:extLst>
          </p:cNvPr>
          <p:cNvSpPr/>
          <p:nvPr/>
        </p:nvSpPr>
        <p:spPr>
          <a:xfrm>
            <a:off x="7208934" y="2394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5930367C-EC7D-4770-B419-ABEF5B6D3096}"/>
              </a:ext>
            </a:extLst>
          </p:cNvPr>
          <p:cNvCxnSpPr>
            <a:cxnSpLocks/>
          </p:cNvCxnSpPr>
          <p:nvPr/>
        </p:nvCxnSpPr>
        <p:spPr>
          <a:xfrm flipV="1">
            <a:off x="7302408" y="2574191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7188C8DB-AA8B-49D9-95C5-68CD0CECAA7F}"/>
              </a:ext>
            </a:extLst>
          </p:cNvPr>
          <p:cNvGrpSpPr/>
          <p:nvPr/>
        </p:nvGrpSpPr>
        <p:grpSpPr>
          <a:xfrm>
            <a:off x="8433568" y="2339984"/>
            <a:ext cx="298383" cy="310013"/>
            <a:chOff x="-105878" y="1740168"/>
            <a:chExt cx="461666" cy="46166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517E6BA-2450-42B2-A6E0-4E2913B2118C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9CA1BEAD-99C8-4944-89E6-EBD26976FC3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0816AA98-ADF5-449E-968B-CC18EB98A69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DA916ABB-36C5-4D83-8A62-661C1281E0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DB94854-EA5E-4CBA-93DE-1752F7B0CD51}"/>
              </a:ext>
            </a:extLst>
          </p:cNvPr>
          <p:cNvGrpSpPr/>
          <p:nvPr/>
        </p:nvGrpSpPr>
        <p:grpSpPr>
          <a:xfrm>
            <a:off x="4349957" y="1422008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8807C0F-9002-41D4-B36F-7A7E29961CD1}"/>
              </a:ext>
            </a:extLst>
          </p:cNvPr>
          <p:cNvCxnSpPr>
            <a:cxnSpLocks/>
          </p:cNvCxnSpPr>
          <p:nvPr/>
        </p:nvCxnSpPr>
        <p:spPr>
          <a:xfrm flipV="1">
            <a:off x="8593487" y="264999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4BF7C7C-7B19-4513-8CA1-4AFBE66A7D43}"/>
              </a:ext>
            </a:extLst>
          </p:cNvPr>
          <p:cNvCxnSpPr>
            <a:cxnSpLocks/>
          </p:cNvCxnSpPr>
          <p:nvPr/>
        </p:nvCxnSpPr>
        <p:spPr>
          <a:xfrm flipH="1" flipV="1">
            <a:off x="8582759" y="1738325"/>
            <a:ext cx="0" cy="5562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CE831CA5-AAEF-4505-9E47-26E1DC75F040}"/>
              </a:ext>
            </a:extLst>
          </p:cNvPr>
          <p:cNvCxnSpPr>
            <a:cxnSpLocks/>
          </p:cNvCxnSpPr>
          <p:nvPr/>
        </p:nvCxnSpPr>
        <p:spPr>
          <a:xfrm flipH="1" flipV="1">
            <a:off x="4952498" y="1724914"/>
            <a:ext cx="3630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1FA5E1B-A2C3-4F0A-B5C6-8B2418D1C52A}"/>
              </a:ext>
            </a:extLst>
          </p:cNvPr>
          <p:cNvGrpSpPr/>
          <p:nvPr/>
        </p:nvGrpSpPr>
        <p:grpSpPr>
          <a:xfrm>
            <a:off x="4119405" y="2336308"/>
            <a:ext cx="298383" cy="310013"/>
            <a:chOff x="-105878" y="1740168"/>
            <a:chExt cx="461666" cy="461665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68F52B1-96C8-4C34-913E-25417A457580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9B848EC9-3D83-4D3E-A782-0AB2B1FB5507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id="{34539F8C-9817-48B8-99E7-F4E5DA459D52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24498099-D0B1-440B-A602-44FA9A01FA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橢圓 125">
            <a:extLst>
              <a:ext uri="{FF2B5EF4-FFF2-40B4-BE49-F238E27FC236}">
                <a16:creationId xmlns:a16="http://schemas.microsoft.com/office/drawing/2014/main" id="{A4ACC9F5-3D5C-4176-95D5-A09FE93D9D84}"/>
              </a:ext>
            </a:extLst>
          </p:cNvPr>
          <p:cNvSpPr/>
          <p:nvPr/>
        </p:nvSpPr>
        <p:spPr>
          <a:xfrm>
            <a:off x="2896282" y="23919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352F2CC4-FB6B-4368-AA84-20361C297069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1546363" y="2545607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92440216-0A7D-402A-B31F-A26B1484FF90}"/>
              </a:ext>
            </a:extLst>
          </p:cNvPr>
          <p:cNvCxnSpPr>
            <a:cxnSpLocks/>
          </p:cNvCxnSpPr>
          <p:nvPr/>
        </p:nvCxnSpPr>
        <p:spPr>
          <a:xfrm flipH="1" flipV="1">
            <a:off x="2998157" y="2588661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9A94B28-D0FA-4E1E-B755-A661C56891F0}"/>
              </a:ext>
            </a:extLst>
          </p:cNvPr>
          <p:cNvCxnSpPr>
            <a:cxnSpLocks/>
          </p:cNvCxnSpPr>
          <p:nvPr/>
        </p:nvCxnSpPr>
        <p:spPr>
          <a:xfrm flipV="1">
            <a:off x="3113243" y="2477301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867D178D-C84B-4DCE-ACFE-EC4B92BC9B53}"/>
              </a:ext>
            </a:extLst>
          </p:cNvPr>
          <p:cNvCxnSpPr>
            <a:cxnSpLocks/>
          </p:cNvCxnSpPr>
          <p:nvPr/>
        </p:nvCxnSpPr>
        <p:spPr>
          <a:xfrm flipV="1">
            <a:off x="4274244" y="2622985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BE7EED1B-24B5-4D6C-B0E2-0C883BB62CEA}"/>
              </a:ext>
            </a:extLst>
          </p:cNvPr>
          <p:cNvCxnSpPr>
            <a:cxnSpLocks/>
          </p:cNvCxnSpPr>
          <p:nvPr/>
        </p:nvCxnSpPr>
        <p:spPr>
          <a:xfrm flipH="1" flipV="1">
            <a:off x="4271919" y="1724914"/>
            <a:ext cx="0" cy="611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FB229E63-F052-4878-B387-3F45DCC1BEED}"/>
              </a:ext>
            </a:extLst>
          </p:cNvPr>
          <p:cNvCxnSpPr>
            <a:cxnSpLocks/>
          </p:cNvCxnSpPr>
          <p:nvPr/>
        </p:nvCxnSpPr>
        <p:spPr>
          <a:xfrm>
            <a:off x="4248169" y="1738325"/>
            <a:ext cx="199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93F55019-4D03-4293-B4A6-3DB8C6381FFB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4B87EFA0-3D58-45DD-85B1-B85853560C44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24A03F91-23DD-4920-BD79-D742FEC8C5B9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BEED4D39-E9B1-4244-A622-4837CDE45403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C979C277-B6D5-4460-BED0-C24A80C85940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15C16CA0-6E4E-48E7-BB65-4B5D2FBB81E2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3F2EBC86-FFA5-4D04-92F2-1D92E60C2A2C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A99528C-F4DA-405B-93FA-82E986CF74B7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F41C0A4F-6CAB-42E6-9980-25B0824C7997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F41C0A4F-6CAB-42E6-9980-25B0824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3435E492-7F17-4DAA-AB61-B4720D8930C4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2CB32929-1B78-4EB6-A8C7-2AA55C3807E1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4B78036A-1BD9-4788-BC98-A6B8D343EFF0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29CC6F4-F809-4988-861E-FA8F84CFAC53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DC7E82F5-96F0-4FF4-928D-3112018D96E3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DC7E82F5-96F0-4FF4-928D-3112018D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線單箭頭接點 191">
              <a:extLst>
                <a:ext uri="{FF2B5EF4-FFF2-40B4-BE49-F238E27FC236}">
                  <a16:creationId xmlns:a16="http://schemas.microsoft.com/office/drawing/2014/main" id="{261129CC-C47F-4403-BF77-67CD17EFD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99BF1B85-3032-4B74-96DA-2C9CA19B9B9F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99BF1B85-3032-4B74-96DA-2C9CA19B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24EE809-BDE2-401C-94FB-432E641B92AC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E68F04A3-763E-4624-99C4-84613536A8B7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5ED6205-4159-49BE-835B-B1D0080BD69F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8" name="直線單箭頭接點 197">
                <a:extLst>
                  <a:ext uri="{FF2B5EF4-FFF2-40B4-BE49-F238E27FC236}">
                    <a16:creationId xmlns:a16="http://schemas.microsoft.com/office/drawing/2014/main" id="{5225BA55-5AB1-4491-AA7A-FCBC1F4BFD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8545F0E3-BFA3-419D-B3BC-13B00B28EAD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8545F0E3-BFA3-419D-B3BC-13B00B28E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矩形 198">
            <a:extLst>
              <a:ext uri="{FF2B5EF4-FFF2-40B4-BE49-F238E27FC236}">
                <a16:creationId xmlns:a16="http://schemas.microsoft.com/office/drawing/2014/main" id="{6F96A064-8821-499B-8857-70C65C3B019F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4784BDE9-6F99-4869-AADC-FAAE1AD61366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4784BDE9-6F99-4869-AADC-FAAE1AD6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矩形 200">
            <a:extLst>
              <a:ext uri="{FF2B5EF4-FFF2-40B4-BE49-F238E27FC236}">
                <a16:creationId xmlns:a16="http://schemas.microsoft.com/office/drawing/2014/main" id="{F61CE36D-0D72-44EF-9E7E-9F983F51A103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190DA8A1-A2A2-4DFE-A24C-3948A8D1B443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190DA8A1-A2A2-4DFE-A24C-3948A8D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ADFD617D-3798-479B-B3AF-3097C8AD5877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7A86E1F6-2FEF-4816-B11A-43F2E838967A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9A1EAD5A-F36A-420A-B06E-0E9C28844031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8331E0FF-4EAC-4614-84E2-F25EA103F893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9006BA4D-23E9-481B-95A2-340492FC37CF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9006BA4D-23E9-481B-95A2-340492FC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>
            <a:extLst>
              <a:ext uri="{FF2B5EF4-FFF2-40B4-BE49-F238E27FC236}">
                <a16:creationId xmlns:a16="http://schemas.microsoft.com/office/drawing/2014/main" id="{95154513-C333-4A9A-8820-728BB79455FF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86070A76-0A71-4C04-92EB-03BA0008C4B7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86070A76-0A71-4C04-92EB-03BA0008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63396B47-2500-40E3-A8DC-E239F0D9575B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A4E9E97E-32D3-4F81-822B-3A42383F48D4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B0696B5-CCD2-42BC-B73C-14D1FE4CB406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3CB7AECC-5F63-450B-87A4-F923B95319C7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DE06EE83-A47C-4491-B605-BA1B44BF11B2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DE06EE83-A47C-4491-B605-BA1B44BF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 214">
            <a:extLst>
              <a:ext uri="{FF2B5EF4-FFF2-40B4-BE49-F238E27FC236}">
                <a16:creationId xmlns:a16="http://schemas.microsoft.com/office/drawing/2014/main" id="{628539AF-1B19-4386-8284-D57CADC5D8A4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id="{1127C897-379B-498F-A3F9-2AA2E5227818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id="{1127C897-379B-498F-A3F9-2AA2E522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099AF432-3A70-4146-86B8-9F8BF6E4F5AA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6555CCB1-AA36-4730-820E-CBEA86620E3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>
            <a:extLst>
              <a:ext uri="{FF2B5EF4-FFF2-40B4-BE49-F238E27FC236}">
                <a16:creationId xmlns:a16="http://schemas.microsoft.com/office/drawing/2014/main" id="{1CCEF306-1515-463A-B2A3-0BFBF7C9D379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C48E4106-87DD-4A44-928C-9E33C98847EF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F0BD36B0-252F-4676-B6FA-AA71FF3374D3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97EECE97-67AF-4492-8DE6-EAF91CB79E5A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88EC625-9CDF-44C2-8B57-54889B733A55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E9FB21D-E022-4C1E-B32D-04B20C98D7EE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180FDCAE-CCEC-4DDF-9E74-4058517ABC0D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180FDCAE-CCEC-4DDF-9E74-4058517A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865695E9-0986-4B4A-88B1-9AA594AE9511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C9AEA921-3342-4775-BDCD-9657C5A77A9F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43297F66-1E27-41BE-B201-46ED333B1AD8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50D3E12-32D5-43AA-B0E2-89A89E9D91F2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3223E78C-C633-4287-9834-17B3C2440CD5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3223E78C-C633-4287-9834-17B3C2440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225E6A99-EEC8-42D2-86F5-DC6303CD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id="{08B86318-CD5A-427A-A2D7-62F551129375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id="{08B86318-CD5A-427A-A2D7-62F55112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88296D8C-65E5-4381-8E9F-149B9982F8CC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234" name="群組 233">
              <a:extLst>
                <a:ext uri="{FF2B5EF4-FFF2-40B4-BE49-F238E27FC236}">
                  <a16:creationId xmlns:a16="http://schemas.microsoft.com/office/drawing/2014/main" id="{5198E5C2-EF7E-4E95-9FCF-5A7838FDA9A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DD2AB48-7E64-42FD-BFD4-7473EC496014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37" name="直線單箭頭接點 236">
                <a:extLst>
                  <a:ext uri="{FF2B5EF4-FFF2-40B4-BE49-F238E27FC236}">
                    <a16:creationId xmlns:a16="http://schemas.microsoft.com/office/drawing/2014/main" id="{91F503EA-3289-4B37-B1ED-B3DF5B93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37272F61-6CA6-436A-BDEB-78058F0549FD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37272F61-6CA6-436A-BDEB-78058F054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矩形 237">
            <a:extLst>
              <a:ext uri="{FF2B5EF4-FFF2-40B4-BE49-F238E27FC236}">
                <a16:creationId xmlns:a16="http://schemas.microsoft.com/office/drawing/2014/main" id="{826DD1AA-3E51-496D-AF9C-342C32563844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EE19D039-321B-4A71-BBB5-F875019C1975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EE19D039-321B-4A71-BBB5-F875019C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矩形 239">
            <a:extLst>
              <a:ext uri="{FF2B5EF4-FFF2-40B4-BE49-F238E27FC236}">
                <a16:creationId xmlns:a16="http://schemas.microsoft.com/office/drawing/2014/main" id="{4B57ACC5-27C9-4875-BC26-65FEBD5D41B5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E09615F3-603E-4888-B346-3356624BD2B3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E09615F3-603E-4888-B346-3356624B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DB202703-D442-448F-AEC4-B313CE2512E5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5E9DD6B3-FEE4-4C00-BBB0-810014D23D17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A338F479-803B-498F-B0D4-D470BD7DF1F9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C3F096EB-E2B5-404D-8E99-C14870BE56D4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6F798E90-F937-4F27-9575-1579A711EF4A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6F798E90-F937-4F27-9575-1579A711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矩形 246">
            <a:extLst>
              <a:ext uri="{FF2B5EF4-FFF2-40B4-BE49-F238E27FC236}">
                <a16:creationId xmlns:a16="http://schemas.microsoft.com/office/drawing/2014/main" id="{7A64F5EA-24D7-49F9-82E4-38631DB056E3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B93870A6-5B9B-47A7-86F1-9D2322A1C426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B93870A6-5B9B-47A7-86F1-9D2322A1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id="{13549ADA-8495-42B5-B4A6-210E3CA4EBDF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E4A054C8-813A-4FFB-9ADC-C2E3D231AC03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2CBE141F-3BF2-4C53-8A20-9F071198CDAB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BE3F8D2-D1D2-4266-83DF-21FF1349E750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BEE0E0F3-B66C-4674-A636-9D450AAEB452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BEE0E0F3-B66C-4674-A636-9D450AAE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矩形 253">
            <a:extLst>
              <a:ext uri="{FF2B5EF4-FFF2-40B4-BE49-F238E27FC236}">
                <a16:creationId xmlns:a16="http://schemas.microsoft.com/office/drawing/2014/main" id="{158760A7-13D3-4750-9A75-37C8B1404100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0A1A04D2-4D62-4023-8525-E508E8B4B4AB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0A1A04D2-4D62-4023-8525-E508E8B4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832313C0-256D-4F72-86C7-66E5CBACFA82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832313C0-256D-4F72-86C7-66E5CBAC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4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id="{5F822669-DB66-4421-8AD4-6B44DE5C8AE2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id="{5F822669-DB66-4421-8AD4-6B44DE5C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F6387F2F-E452-4C45-A925-C17FBEE97688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F6387F2F-E452-4C45-A925-C17FBE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blipFill>
                <a:blip r:embed="rId26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9586A8-5C9B-45EB-8555-F10A5E45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252D1975-81BB-494A-849C-4DCCDDF58713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3F7471E4-9B62-4650-8915-FA648581EE7B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DB94854-EA5E-4CBA-93DE-1752F7B0CD51}"/>
              </a:ext>
            </a:extLst>
          </p:cNvPr>
          <p:cNvGrpSpPr/>
          <p:nvPr/>
        </p:nvGrpSpPr>
        <p:grpSpPr>
          <a:xfrm>
            <a:off x="4349957" y="1422008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E433444-1C21-469F-A073-E6C6E607D9E8}"/>
              </a:ext>
            </a:extLst>
          </p:cNvPr>
          <p:cNvSpPr/>
          <p:nvPr/>
        </p:nvSpPr>
        <p:spPr>
          <a:xfrm>
            <a:off x="4349957" y="660113"/>
            <a:ext cx="664854" cy="1464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042EC140-A9ED-4249-8817-E0359838645F}"/>
              </a:ext>
            </a:extLst>
          </p:cNvPr>
          <p:cNvGrpSpPr/>
          <p:nvPr/>
        </p:nvGrpSpPr>
        <p:grpSpPr>
          <a:xfrm>
            <a:off x="1729143" y="1082367"/>
            <a:ext cx="715161" cy="605813"/>
            <a:chOff x="635402" y="1337615"/>
            <a:chExt cx="715161" cy="60581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A6DBFC9-33FC-4599-88A5-5915D06F34BD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F92EA39A-2673-4906-9EA4-A9359A29F970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F92EA39A-2673-4906-9EA4-A9359A29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53DBF8-9AF0-432E-BD50-E3B75EE0305C}"/>
              </a:ext>
            </a:extLst>
          </p:cNvPr>
          <p:cNvSpPr txBox="1"/>
          <p:nvPr/>
        </p:nvSpPr>
        <p:spPr>
          <a:xfrm>
            <a:off x="2332516" y="1126250"/>
            <a:ext cx="4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415197-8472-438D-879E-9BB2713E7CBC}"/>
                  </a:ext>
                </a:extLst>
              </p:cNvPr>
              <p:cNvSpPr/>
              <p:nvPr/>
            </p:nvSpPr>
            <p:spPr>
              <a:xfrm>
                <a:off x="2830435" y="1033974"/>
                <a:ext cx="1415745" cy="710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415197-8472-438D-879E-9BB2713E7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35" y="1033974"/>
                <a:ext cx="1415745" cy="710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500E5901-CFD1-461B-9AE4-8F8E23D40EBC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815190FA-B2B1-44DA-8B3C-5BA14BC8FCB1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01B2D070-0C5E-4317-B800-255C82D1E202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14FC3B67-AAC2-4074-B063-5529E2F4B508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33BBAB91-BAA1-405E-B29D-F8B93E12B3D3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DB754A28-BA79-40D5-82F4-911BF5C5E943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6DDA76C4-92B2-4CB1-8CAA-A2CD9425D298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B3962D9-C7EB-447F-B100-2B19C41AFB67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E157DC7B-52CC-4C50-8959-3AA8FE94C3B4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E157DC7B-52CC-4C50-8959-3AA8FE94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5F319386-0DB9-4EE5-A5D2-C5D82D7532A3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03783A87-AE18-4E18-B47C-453164971957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AF737429-8ECD-4547-AC9D-A3130CD2A35F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3ACE8EA9-37E1-4D48-8D77-88B43659AD5A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id="{DEFAECDB-DB4A-4281-84F5-8BC80D9A2DB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id="{DEFAECDB-DB4A-4281-84F5-8BC80D9A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5B98C9DB-45D4-4E9C-A49A-E78541DE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E631BEBD-5BC3-4032-A212-09074625D142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E631BEBD-5BC3-4032-A212-09074625D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91FFB6FA-E440-4B52-93B0-AA7144F539C9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B93049B0-08D1-4147-B6B7-7A89675E9721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3B31867-035B-4D1B-BF8D-743FB8EFB7AE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61" name="直線單箭頭接點 260">
                <a:extLst>
                  <a:ext uri="{FF2B5EF4-FFF2-40B4-BE49-F238E27FC236}">
                    <a16:creationId xmlns:a16="http://schemas.microsoft.com/office/drawing/2014/main" id="{ECBD3DF9-4E30-4C29-B1BD-9E230800D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84B027D8-577B-4EEC-81CB-305F5A502FE2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84B027D8-577B-4EEC-81CB-305F5A502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" name="矩形 261">
            <a:extLst>
              <a:ext uri="{FF2B5EF4-FFF2-40B4-BE49-F238E27FC236}">
                <a16:creationId xmlns:a16="http://schemas.microsoft.com/office/drawing/2014/main" id="{077CA0DD-DC6F-47DE-9C3D-F19D91468050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4B2FD580-4069-42B3-8F83-7AEE8F6E129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4B2FD580-4069-42B3-8F83-7AEE8F6E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263">
            <a:extLst>
              <a:ext uri="{FF2B5EF4-FFF2-40B4-BE49-F238E27FC236}">
                <a16:creationId xmlns:a16="http://schemas.microsoft.com/office/drawing/2014/main" id="{FA50C767-CB78-4461-AD7E-1F4434AC678B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F7B9B28-3A4A-46E5-8300-FE600483DFFE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F7B9B28-3A4A-46E5-8300-FE600483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34D4BD00-7755-4FF8-94BE-3413928490FE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821C5A63-B1FD-4BE3-A80F-6C9F8658276C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189C5EAA-500A-4F2C-BAC7-CC6653A5F5CC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12819D40-9752-4E9F-B87C-1C0CB4C4A173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304FD935-5AD3-48AD-A8C0-1786A644E2A8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304FD935-5AD3-48AD-A8C0-1786A644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矩形 270">
            <a:extLst>
              <a:ext uri="{FF2B5EF4-FFF2-40B4-BE49-F238E27FC236}">
                <a16:creationId xmlns:a16="http://schemas.microsoft.com/office/drawing/2014/main" id="{16663531-3D12-4DF7-A209-9659573BA6FA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5C4EFA11-3215-44F4-A173-FC26053F1DFD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5C4EFA11-3215-44F4-A173-FC26053F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E3CB264C-CE15-458B-BD27-87B764D37323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D98BE2B1-9A83-4FBF-B2C8-8D01F061DD19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FF53F231-9340-4520-A02F-B43B81A00DC7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4012A554-973C-4AC0-A5AE-679C8C4E8A73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id="{39FD8A1A-13E8-4E2A-B6CC-C2BF9297119A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id="{39FD8A1A-13E8-4E2A-B6CC-C2BF9297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矩形 277">
            <a:extLst>
              <a:ext uri="{FF2B5EF4-FFF2-40B4-BE49-F238E27FC236}">
                <a16:creationId xmlns:a16="http://schemas.microsoft.com/office/drawing/2014/main" id="{887BF4B0-EF08-411C-9ACA-C0CF96FDCC9C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id="{9FEF70FC-391B-478C-BE4B-FC40363F0291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id="{9FEF70FC-391B-478C-BE4B-FC40363F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42F76A05-1CFB-4137-A156-1700155446A5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2A5283FB-8D7D-4815-9E6B-6C7285BF8CE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51293C79-029A-49F5-AE2B-D7EA4B55825B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E303A2E9-8C1F-41B2-AAD2-D8DF2D59774F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90910D55-0853-4621-9E3A-6C083754F5BB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4044A154-0B88-4E8D-AA1E-261985FB6439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D4794C51-D669-4A93-853B-E36DB5E0199B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804A5798-76A3-49A8-9E74-8FC63D8D76F9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7E4E6850-D1B2-4FAE-9DE2-F073BE2B6272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7E4E6850-D1B2-4FAE-9DE2-F073BE2B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74736DDD-754D-41D5-BC6D-E32BB9E28C14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7A58B5EA-3482-4C60-8707-C3411AA52962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DE395DEC-0F0C-492E-A06F-AE027FA369CA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C6B9E861-C7BB-4EB4-AC57-DC0736A8ADDD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0D2AF0EF-EEB2-4B3B-8D44-8B2E93EA2B1B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0D2AF0EF-EEB2-4B3B-8D44-8B2E93EA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C8279783-5EF2-4A7B-A54F-49F46F936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id="{8A676AF1-AC5C-4226-AB70-9601CA09F68D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id="{8A676AF1-AC5C-4226-AB70-9601CA0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CB33809A-4B5A-4474-848A-83B9612017C1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id="{AFB52953-2E4D-49B6-83B4-C124F43A2F3F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D0061B3E-E0B8-4348-B0EC-5D7E24F8C83D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00" name="直線單箭頭接點 299">
                <a:extLst>
                  <a:ext uri="{FF2B5EF4-FFF2-40B4-BE49-F238E27FC236}">
                    <a16:creationId xmlns:a16="http://schemas.microsoft.com/office/drawing/2014/main" id="{E6B497B9-6133-4EFA-A00D-FB9E590FA7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1D8E0194-6587-402C-A405-67EE55E6F49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1D8E0194-6587-402C-A405-67EE55E6F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00D5C2AA-C75F-4A35-9FA6-E8B840E2880A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id="{C2262D71-E475-41F3-AF4C-CDF55FB21882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id="{C2262D71-E475-41F3-AF4C-CDF55FB2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矩形 302">
            <a:extLst>
              <a:ext uri="{FF2B5EF4-FFF2-40B4-BE49-F238E27FC236}">
                <a16:creationId xmlns:a16="http://schemas.microsoft.com/office/drawing/2014/main" id="{7C1A70B7-55D8-42BC-9864-8DCE009D04C2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0D82631B-9FC9-4EBA-B598-20B4F9382BA2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0D82631B-9FC9-4EBA-B598-20B4F938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64BBEB7F-FF9C-4B26-AC04-582E87AF2FBE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id="{E00BC68B-9F04-408F-8CB6-60380791B469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id="{62F2139F-88AE-490F-BE84-B5FAFDC1E943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>
            <a:extLst>
              <a:ext uri="{FF2B5EF4-FFF2-40B4-BE49-F238E27FC236}">
                <a16:creationId xmlns:a16="http://schemas.microsoft.com/office/drawing/2014/main" id="{2AF8673F-E3DF-40F0-9738-4A624131E7DE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id="{3993C1C3-A2B0-4CDE-B00D-84EE30246960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id="{3993C1C3-A2B0-4CDE-B00D-84EE3024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矩形 309">
            <a:extLst>
              <a:ext uri="{FF2B5EF4-FFF2-40B4-BE49-F238E27FC236}">
                <a16:creationId xmlns:a16="http://schemas.microsoft.com/office/drawing/2014/main" id="{8C0F3FFC-7648-4D17-9724-D8279189D601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DB50F775-A475-4AA0-90E5-E9AA25162EB1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DB50F775-A475-4AA0-90E5-E9AA2516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id="{7886E1B8-CAB4-4460-90E2-41AEFAF11A84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>
            <a:extLst>
              <a:ext uri="{FF2B5EF4-FFF2-40B4-BE49-F238E27FC236}">
                <a16:creationId xmlns:a16="http://schemas.microsoft.com/office/drawing/2014/main" id="{0CA2D539-4E29-43EE-B471-9C7B801AC8F8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54557A8E-A241-4E11-B789-0210B93D9EA9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>
            <a:extLst>
              <a:ext uri="{FF2B5EF4-FFF2-40B4-BE49-F238E27FC236}">
                <a16:creationId xmlns:a16="http://schemas.microsoft.com/office/drawing/2014/main" id="{C2FD8432-72E1-493D-B954-FFDEE6173888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5A953D95-FD8C-4C8F-8EEB-A046E4206BC6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5A953D95-FD8C-4C8F-8EEB-A046E420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矩形 316">
            <a:extLst>
              <a:ext uri="{FF2B5EF4-FFF2-40B4-BE49-F238E27FC236}">
                <a16:creationId xmlns:a16="http://schemas.microsoft.com/office/drawing/2014/main" id="{01546012-A8BC-4AE4-9348-F50B935E6B52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67C9DD91-DB35-4D90-BB70-7B66D00F912D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67C9DD91-DB35-4D90-BB70-7B66D00F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id="{8F9B6242-C4EF-4907-BB7F-A46345EA1B53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id="{8F9B6242-C4EF-4907-BB7F-A46345EA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6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E00A6B-0BC6-4D27-ACBB-29AEBFB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4CE9175-7BA0-478F-B5E7-E4294A479391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965EC4-C674-4434-B8FE-F0E464A1931E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7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FAEBA-ACE6-4DA9-B05D-A24B9CE6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Positional Encoding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A8B7FC-4077-425E-8442-D6477FE18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376046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No position information in self-attention.</a:t>
                </a:r>
              </a:p>
              <a:p>
                <a:r>
                  <a:rPr lang="en-US" altLang="zh-TW" sz="2400" dirty="0"/>
                  <a:t>Each position has a unique positional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b="1" dirty="0"/>
                  <a:t>hand-crafted</a:t>
                </a:r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b="1" dirty="0"/>
                  <a:t>learned from data</a:t>
                </a:r>
                <a:endParaRPr lang="en-US" altLang="zh-TW" sz="2400" dirty="0"/>
              </a:p>
              <a:p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A8B7FC-4077-425E-8442-D6477FE18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760469" cy="4351338"/>
              </a:xfrm>
              <a:blipFill>
                <a:blip r:embed="rId3"/>
                <a:stretch>
                  <a:fillRect l="-2107" t="-1961" r="-2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60E065B5-170C-4C2E-B80C-521A72F8D008}"/>
              </a:ext>
            </a:extLst>
          </p:cNvPr>
          <p:cNvSpPr/>
          <p:nvPr/>
        </p:nvSpPr>
        <p:spPr>
          <a:xfrm>
            <a:off x="2357155" y="569293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B40011F-DFFF-403E-B0F9-A7CEDBA066AE}"/>
              </a:ext>
            </a:extLst>
          </p:cNvPr>
          <p:cNvGrpSpPr/>
          <p:nvPr/>
        </p:nvGrpSpPr>
        <p:grpSpPr>
          <a:xfrm>
            <a:off x="1692796" y="4614773"/>
            <a:ext cx="1839368" cy="1052823"/>
            <a:chOff x="401919" y="3795863"/>
            <a:chExt cx="1839368" cy="10528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A55BB47-268D-4F74-BE1C-CF3439137706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001FF3C7-826C-4C78-8FB9-C1688C25281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001FF3C7-826C-4C78-8FB9-C1688C252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3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D7207E-EAD5-486B-80AB-AC7FA11778D3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BC151D6-1989-482C-AE0E-A587311965A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BC151D6-1989-482C-AE0E-A58731196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89CD16C-558A-46C4-95A6-9FB716CA5A2A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4F10F7AC-9D0D-4B05-9920-47669D5BD2AD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4F10F7AC-9D0D-4B05-9920-47669D5BD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3591"/>
                </a:xfrm>
                <a:prstGeom prst="rect">
                  <a:avLst/>
                </a:prstGeom>
                <a:blipFill>
                  <a:blip r:embed="rId6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6F4CCC87-B024-4456-9FF4-CE202C85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695ADC9A-1F96-4CF3-B97E-BA49DC5D19F6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076807AE-8CFC-46E7-ADF7-DB788607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2699F9AA-3D8C-4749-82E9-DA2CD765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603BF97-6E87-49E5-93F8-CA594AB3DC63}"/>
                  </a:ext>
                </a:extLst>
              </p:cNvPr>
              <p:cNvSpPr txBox="1"/>
              <p:nvPr/>
            </p:nvSpPr>
            <p:spPr>
              <a:xfrm>
                <a:off x="2264680" y="576134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603BF97-6E87-49E5-93F8-CA594AB3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80" y="5761341"/>
                <a:ext cx="715161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936C04CF-2F7F-432D-A010-FB5DCB3855F4}"/>
              </a:ext>
            </a:extLst>
          </p:cNvPr>
          <p:cNvGrpSpPr/>
          <p:nvPr/>
        </p:nvGrpSpPr>
        <p:grpSpPr>
          <a:xfrm>
            <a:off x="1344538" y="5706086"/>
            <a:ext cx="715161" cy="605813"/>
            <a:chOff x="6596954" y="2212974"/>
            <a:chExt cx="715161" cy="60581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52283C5-7E33-45B6-8E6B-F4EA96701D94}"/>
                </a:ext>
              </a:extLst>
            </p:cNvPr>
            <p:cNvSpPr/>
            <p:nvPr/>
          </p:nvSpPr>
          <p:spPr>
            <a:xfrm>
              <a:off x="6714726" y="2212974"/>
              <a:ext cx="461666" cy="6058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B6165539-4B4C-44F1-B4A9-A65A3D8CF3EB}"/>
                    </a:ext>
                  </a:extLst>
                </p:cNvPr>
                <p:cNvSpPr txBox="1"/>
                <p:nvPr/>
              </p:nvSpPr>
              <p:spPr>
                <a:xfrm>
                  <a:off x="6596954" y="226582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B6165539-4B4C-44F1-B4A9-A65A3D8C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954" y="2265820"/>
                  <a:ext cx="715161" cy="4735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C32B17-0E14-4440-8822-41D84C600640}"/>
              </a:ext>
            </a:extLst>
          </p:cNvPr>
          <p:cNvSpPr txBox="1"/>
          <p:nvPr/>
        </p:nvSpPr>
        <p:spPr>
          <a:xfrm>
            <a:off x="1945826" y="5719853"/>
            <a:ext cx="45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E739DE0-66F5-4527-835D-A028485FEDC1}"/>
                  </a:ext>
                </a:extLst>
              </p:cNvPr>
              <p:cNvSpPr txBox="1"/>
              <p:nvPr/>
            </p:nvSpPr>
            <p:spPr>
              <a:xfrm>
                <a:off x="5453754" y="875860"/>
                <a:ext cx="3435350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Each column represents a positional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E739DE0-66F5-4527-835D-A028485F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754" y="875860"/>
                <a:ext cx="3435350" cy="842923"/>
              </a:xfrm>
              <a:prstGeom prst="rect">
                <a:avLst/>
              </a:prstGeom>
              <a:blipFill>
                <a:blip r:embed="rId9"/>
                <a:stretch>
                  <a:fillRect l="-2842" t="-5797" r="-2309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35719515-AACA-494C-9D36-5EFCCBA63028}"/>
              </a:ext>
            </a:extLst>
          </p:cNvPr>
          <p:cNvGrpSpPr/>
          <p:nvPr/>
        </p:nvGrpSpPr>
        <p:grpSpPr>
          <a:xfrm>
            <a:off x="4214559" y="6308900"/>
            <a:ext cx="4743206" cy="382647"/>
            <a:chOff x="4214559" y="6308900"/>
            <a:chExt cx="4743206" cy="382647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C49075F7-0B37-4FF6-86F1-40411C7D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4940943" y="6406593"/>
              <a:ext cx="3333008" cy="204251"/>
            </a:xfrm>
            <a:prstGeom prst="rect">
              <a:avLst/>
            </a:prstGeom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1C2549D-279E-411D-9E77-1EBA93C1AA49}"/>
                </a:ext>
              </a:extLst>
            </p:cNvPr>
            <p:cNvSpPr txBox="1"/>
            <p:nvPr/>
          </p:nvSpPr>
          <p:spPr>
            <a:xfrm>
              <a:off x="4214559" y="6308900"/>
              <a:ext cx="108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-1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1393143-6835-4306-AFE1-B15DA2CE58A5}"/>
                </a:ext>
              </a:extLst>
            </p:cNvPr>
            <p:cNvSpPr txBox="1"/>
            <p:nvPr/>
          </p:nvSpPr>
          <p:spPr>
            <a:xfrm>
              <a:off x="7876470" y="6322215"/>
              <a:ext cx="108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9F2D2F48-7DFD-4276-9CF8-FE1240818B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1113" y="1837286"/>
            <a:ext cx="3592668" cy="435133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A858E09-E602-4722-B1E8-273C358D0A56}"/>
              </a:ext>
            </a:extLst>
          </p:cNvPr>
          <p:cNvSpPr/>
          <p:nvPr/>
        </p:nvSpPr>
        <p:spPr>
          <a:xfrm>
            <a:off x="5424726" y="1837286"/>
            <a:ext cx="180996" cy="4395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A9DB03-9BF0-4D34-B854-FD93EDDA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2649E-229A-4572-9E31-47C40AC5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 as Input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56D266-A271-4B96-A863-2CA287A2A503}"/>
              </a:ext>
            </a:extLst>
          </p:cNvPr>
          <p:cNvSpPr txBox="1"/>
          <p:nvPr/>
        </p:nvSpPr>
        <p:spPr>
          <a:xfrm>
            <a:off x="5331910" y="438743"/>
            <a:ext cx="356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ea typeface="微軟正黑體" panose="020B0604030504040204" pitchFamily="34" charset="-120"/>
              </a:rPr>
              <a:t>this      is     a     cat 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A997D44-A8EE-4A2B-B8AC-34B988A6A49B}"/>
              </a:ext>
            </a:extLst>
          </p:cNvPr>
          <p:cNvCxnSpPr/>
          <p:nvPr/>
        </p:nvCxnSpPr>
        <p:spPr>
          <a:xfrm>
            <a:off x="4688334" y="5595619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B9EE7F6-E493-4F0D-AF5C-5C949B123A6E}"/>
              </a:ext>
            </a:extLst>
          </p:cNvPr>
          <p:cNvCxnSpPr/>
          <p:nvPr/>
        </p:nvCxnSpPr>
        <p:spPr>
          <a:xfrm flipV="1">
            <a:off x="4996402" y="2643665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5E48DB7B-D665-490A-A19F-660B490A6CA2}"/>
              </a:ext>
            </a:extLst>
          </p:cNvPr>
          <p:cNvSpPr/>
          <p:nvPr/>
        </p:nvSpPr>
        <p:spPr>
          <a:xfrm>
            <a:off x="7024039" y="3692554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9E8899A-1A9D-43FF-A477-4905DCE5F515}"/>
              </a:ext>
            </a:extLst>
          </p:cNvPr>
          <p:cNvSpPr/>
          <p:nvPr/>
        </p:nvSpPr>
        <p:spPr>
          <a:xfrm>
            <a:off x="7256329" y="3962733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F679927-7D6B-4072-BE59-222002A0C1AF}"/>
              </a:ext>
            </a:extLst>
          </p:cNvPr>
          <p:cNvSpPr/>
          <p:nvPr/>
        </p:nvSpPr>
        <p:spPr>
          <a:xfrm>
            <a:off x="7449901" y="3745450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F79070-5D9E-4F83-BC0E-5F7F38DBF833}"/>
              </a:ext>
            </a:extLst>
          </p:cNvPr>
          <p:cNvSpPr txBox="1"/>
          <p:nvPr/>
        </p:nvSpPr>
        <p:spPr>
          <a:xfrm>
            <a:off x="6853724" y="3195880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70D88E-58EA-4A5F-B0E9-39F7A1DC1BAD}"/>
              </a:ext>
            </a:extLst>
          </p:cNvPr>
          <p:cNvSpPr txBox="1"/>
          <p:nvPr/>
        </p:nvSpPr>
        <p:spPr>
          <a:xfrm>
            <a:off x="7068475" y="4032750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F04F53-9693-4E4F-A6EE-F11453AB7421}"/>
              </a:ext>
            </a:extLst>
          </p:cNvPr>
          <p:cNvSpPr txBox="1"/>
          <p:nvPr/>
        </p:nvSpPr>
        <p:spPr>
          <a:xfrm>
            <a:off x="7525935" y="3381532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522C8A3-8CE0-417C-872D-887DA7364FB4}"/>
              </a:ext>
            </a:extLst>
          </p:cNvPr>
          <p:cNvSpPr/>
          <p:nvPr/>
        </p:nvSpPr>
        <p:spPr>
          <a:xfrm>
            <a:off x="5195644" y="4120439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A4FA25-9043-41D3-A122-DA0B37ED7F84}"/>
              </a:ext>
            </a:extLst>
          </p:cNvPr>
          <p:cNvSpPr txBox="1"/>
          <p:nvPr/>
        </p:nvSpPr>
        <p:spPr>
          <a:xfrm>
            <a:off x="5287287" y="3950782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064CC4A-F541-4F2C-A2DA-769538787E8F}"/>
              </a:ext>
            </a:extLst>
          </p:cNvPr>
          <p:cNvSpPr/>
          <p:nvPr/>
        </p:nvSpPr>
        <p:spPr>
          <a:xfrm>
            <a:off x="5383498" y="3773486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5E96B8-D051-4DF7-AFFF-6C0403042A50}"/>
              </a:ext>
            </a:extLst>
          </p:cNvPr>
          <p:cNvSpPr txBox="1"/>
          <p:nvPr/>
        </p:nvSpPr>
        <p:spPr>
          <a:xfrm>
            <a:off x="5475141" y="360382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C3643-2193-4C64-A32F-7405BFF78B91}"/>
              </a:ext>
            </a:extLst>
          </p:cNvPr>
          <p:cNvSpPr/>
          <p:nvPr/>
        </p:nvSpPr>
        <p:spPr>
          <a:xfrm>
            <a:off x="7068475" y="5106704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8A7F73-6D02-4D1D-BE95-8F104A0B16DD}"/>
              </a:ext>
            </a:extLst>
          </p:cNvPr>
          <p:cNvSpPr txBox="1"/>
          <p:nvPr/>
        </p:nvSpPr>
        <p:spPr>
          <a:xfrm>
            <a:off x="7176008" y="492497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C1400C4-C8DD-42C8-B41E-ECBBE9A73B82}"/>
              </a:ext>
            </a:extLst>
          </p:cNvPr>
          <p:cNvSpPr/>
          <p:nvPr/>
        </p:nvSpPr>
        <p:spPr>
          <a:xfrm>
            <a:off x="7241094" y="4769400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F14CAD-8625-4DAA-A1B1-06FC9311D806}"/>
              </a:ext>
            </a:extLst>
          </p:cNvPr>
          <p:cNvSpPr txBox="1"/>
          <p:nvPr/>
        </p:nvSpPr>
        <p:spPr>
          <a:xfrm>
            <a:off x="7348627" y="4540373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0D433DE-E42C-42AA-9CE7-0EC6F720D227}"/>
              </a:ext>
            </a:extLst>
          </p:cNvPr>
          <p:cNvGrpSpPr/>
          <p:nvPr/>
        </p:nvGrpSpPr>
        <p:grpSpPr>
          <a:xfrm>
            <a:off x="373334" y="2774830"/>
            <a:ext cx="4716059" cy="2876642"/>
            <a:chOff x="308851" y="3133421"/>
            <a:chExt cx="4716059" cy="2876642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4A8D37-1A2D-4665-8C60-B9D347D32FFD}"/>
                </a:ext>
              </a:extLst>
            </p:cNvPr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 …… ]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5EC1025-91F2-4EE3-AE62-8F5767BC03CC}"/>
                </a:ext>
              </a:extLst>
            </p:cNvPr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 …… ]</a:t>
              </a:r>
              <a:endParaRPr lang="zh-TW" altLang="en-US" sz="24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DC0ECC1-ABE2-43A3-97CB-EA0D641E773B}"/>
                </a:ext>
              </a:extLst>
            </p:cNvPr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 …… ]</a:t>
              </a:r>
              <a:endParaRPr lang="zh-TW" altLang="en-US" sz="24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4983FD6-9FF5-4114-B6A4-59E29B5F5400}"/>
                </a:ext>
              </a:extLst>
            </p:cNvPr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 …… ]</a:t>
              </a:r>
              <a:endParaRPr lang="zh-TW" altLang="en-US" sz="2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8C022CD-FD04-4094-B9D9-72F130876FA7}"/>
                </a:ext>
              </a:extLst>
            </p:cNvPr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 …… ]</a:t>
              </a:r>
              <a:endParaRPr lang="zh-TW" altLang="en-US" sz="2400" dirty="0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1904D5D-98D8-42A0-9CD7-56416EF1C029}"/>
              </a:ext>
            </a:extLst>
          </p:cNvPr>
          <p:cNvSpPr/>
          <p:nvPr/>
        </p:nvSpPr>
        <p:spPr>
          <a:xfrm>
            <a:off x="1148272" y="2070802"/>
            <a:ext cx="2837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One-hot Encoding</a:t>
            </a:r>
            <a:endParaRPr lang="zh-TW" altLang="en-US" sz="2800" b="1" i="1" u="sng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6CB576-75B2-4DCF-BEE6-4EAE4DC7B15D}"/>
              </a:ext>
            </a:extLst>
          </p:cNvPr>
          <p:cNvSpPr/>
          <p:nvPr/>
        </p:nvSpPr>
        <p:spPr>
          <a:xfrm>
            <a:off x="5539454" y="2078142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836F1289-4729-4E78-950D-1C221B037911}"/>
              </a:ext>
            </a:extLst>
          </p:cNvPr>
          <p:cNvSpPr/>
          <p:nvPr/>
        </p:nvSpPr>
        <p:spPr>
          <a:xfrm>
            <a:off x="6168455" y="990636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060A5E5-4DCF-4921-89F0-210B13AA14A9}"/>
              </a:ext>
            </a:extLst>
          </p:cNvPr>
          <p:cNvSpPr/>
          <p:nvPr/>
        </p:nvSpPr>
        <p:spPr>
          <a:xfrm>
            <a:off x="6767084" y="990636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DDDB5DA-AFBC-4067-9515-A7A7EAE6A8F1}"/>
              </a:ext>
            </a:extLst>
          </p:cNvPr>
          <p:cNvSpPr/>
          <p:nvPr/>
        </p:nvSpPr>
        <p:spPr>
          <a:xfrm>
            <a:off x="7365713" y="990636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E20E171-99DA-4B68-A059-AA760B48E9A8}"/>
              </a:ext>
            </a:extLst>
          </p:cNvPr>
          <p:cNvSpPr/>
          <p:nvPr/>
        </p:nvSpPr>
        <p:spPr>
          <a:xfrm>
            <a:off x="7964343" y="990636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72DFFC-9BF8-48F4-B107-A8C911E94812}"/>
              </a:ext>
            </a:extLst>
          </p:cNvPr>
          <p:cNvSpPr txBox="1"/>
          <p:nvPr/>
        </p:nvSpPr>
        <p:spPr>
          <a:xfrm>
            <a:off x="372327" y="6089633"/>
            <a:ext cx="8399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To learn more:</a:t>
            </a:r>
            <a:r>
              <a:rPr lang="zh-TW" altLang="en-US" sz="2400" dirty="0"/>
              <a:t> </a:t>
            </a:r>
            <a:r>
              <a:rPr lang="zh-TW" altLang="en-US" sz="2400" dirty="0">
                <a:hlinkClick r:id="rId3"/>
              </a:rPr>
              <a:t>https://youtu.be/X7PH3NuYW0Q</a:t>
            </a:r>
            <a:r>
              <a:rPr lang="zh-TW" altLang="en-US" sz="2400" dirty="0"/>
              <a:t> </a:t>
            </a:r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073619-CDC4-47BC-A0F7-AD642BFA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91638-B84D-4400-93FE-2EAC6AD1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AC56E-4E70-4C1B-9E74-8D5B8096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936751"/>
            <a:ext cx="8515350" cy="48470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5452C1-532E-44EE-87A2-F50FD7AC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0" y="207962"/>
            <a:ext cx="5566595" cy="16398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740F22E-1453-4AEA-9611-2AD36FB27FC3}"/>
              </a:ext>
            </a:extLst>
          </p:cNvPr>
          <p:cNvSpPr txBox="1"/>
          <p:nvPr/>
        </p:nvSpPr>
        <p:spPr>
          <a:xfrm>
            <a:off x="628650" y="704740"/>
            <a:ext cx="2209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https://arxiv.org/abs/2003.09229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980584-5B5C-4E9F-9773-2111F1D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7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7CD00-0E2A-4D3D-850B-2577733A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applications …</a:t>
            </a:r>
            <a:endParaRPr lang="zh-TW" altLang="en-US" dirty="0"/>
          </a:p>
        </p:txBody>
      </p:sp>
      <p:pic>
        <p:nvPicPr>
          <p:cNvPr id="1026" name="Picture 2" descr="「變形金剛 transformers」的圖片搜尋結果">
            <a:extLst>
              <a:ext uri="{FF2B5EF4-FFF2-40B4-BE49-F238E27FC236}">
                <a16:creationId xmlns:a16="http://schemas.microsoft.com/office/drawing/2014/main" id="{317788D6-94C1-4DA6-BE1E-D0A52CDF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46" y="1555084"/>
            <a:ext cx="3961161" cy="35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BERT png」的圖片搜尋結果">
            <a:extLst>
              <a:ext uri="{FF2B5EF4-FFF2-40B4-BE49-F238E27FC236}">
                <a16:creationId xmlns:a16="http://schemas.microsoft.com/office/drawing/2014/main" id="{5D5D1C41-435B-4766-9E92-52C370E7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53" y="912349"/>
            <a:ext cx="2451017" cy="40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E5DFD4B-2F76-4960-850E-B747C5516D24}"/>
              </a:ext>
            </a:extLst>
          </p:cNvPr>
          <p:cNvSpPr txBox="1"/>
          <p:nvPr/>
        </p:nvSpPr>
        <p:spPr>
          <a:xfrm>
            <a:off x="1665012" y="5109387"/>
            <a:ext cx="267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Transformer </a:t>
            </a:r>
            <a:endParaRPr lang="zh-TW" altLang="en-US" sz="28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CF9A85-C532-4DC3-A919-96E093492094}"/>
              </a:ext>
            </a:extLst>
          </p:cNvPr>
          <p:cNvSpPr txBox="1"/>
          <p:nvPr/>
        </p:nvSpPr>
        <p:spPr>
          <a:xfrm>
            <a:off x="5553284" y="5080517"/>
            <a:ext cx="267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BERT</a:t>
            </a:r>
            <a:endParaRPr lang="zh-TW" altLang="en-US" sz="2800" b="1" i="1" u="sng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1E58B4-8085-43DB-A5A7-CF69A9D01B5F}"/>
              </a:ext>
            </a:extLst>
          </p:cNvPr>
          <p:cNvSpPr txBox="1"/>
          <p:nvPr/>
        </p:nvSpPr>
        <p:spPr>
          <a:xfrm>
            <a:off x="958746" y="5632607"/>
            <a:ext cx="408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https://arxiv.org/abs/1706.03762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5D1F57-2189-4806-9061-1EED154B8713}"/>
              </a:ext>
            </a:extLst>
          </p:cNvPr>
          <p:cNvSpPr txBox="1"/>
          <p:nvPr/>
        </p:nvSpPr>
        <p:spPr>
          <a:xfrm>
            <a:off x="5045465" y="5632607"/>
            <a:ext cx="379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https://arxiv.org/abs/1810.04805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B8BE5-3F5B-458B-B821-2D007D353A6C}"/>
              </a:ext>
            </a:extLst>
          </p:cNvPr>
          <p:cNvSpPr txBox="1"/>
          <p:nvPr/>
        </p:nvSpPr>
        <p:spPr>
          <a:xfrm>
            <a:off x="778120" y="6126957"/>
            <a:ext cx="7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Widely used in Natural Langue Processing (NLP)!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C8FAC7-EF19-4B67-B785-4E5E243B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B81FF-E209-40E7-B443-85D6D62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for Speech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7390A5-B1B3-4478-9A82-C96AD4F48D4E}"/>
              </a:ext>
            </a:extLst>
          </p:cNvPr>
          <p:cNvSpPr txBox="1"/>
          <p:nvPr/>
        </p:nvSpPr>
        <p:spPr>
          <a:xfrm>
            <a:off x="4572000" y="5997701"/>
            <a:ext cx="406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Truncated Self-attention</a:t>
            </a:r>
            <a:endParaRPr lang="zh-TW" altLang="en-US" sz="2800" b="1" i="1" u="sng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A7AB642-773E-48AD-A049-727AB58CFFE0}"/>
              </a:ext>
            </a:extLst>
          </p:cNvPr>
          <p:cNvCxnSpPr>
            <a:cxnSpLocks/>
          </p:cNvCxnSpPr>
          <p:nvPr/>
        </p:nvCxnSpPr>
        <p:spPr>
          <a:xfrm flipV="1">
            <a:off x="5138086" y="44064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A0A0463-0813-4FD3-8A51-EBB87159AFCA}"/>
              </a:ext>
            </a:extLst>
          </p:cNvPr>
          <p:cNvCxnSpPr>
            <a:cxnSpLocks/>
          </p:cNvCxnSpPr>
          <p:nvPr/>
        </p:nvCxnSpPr>
        <p:spPr>
          <a:xfrm flipV="1">
            <a:off x="6099008" y="44064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2F2021B-DBA4-4F98-8544-72B752B7FEC6}"/>
              </a:ext>
            </a:extLst>
          </p:cNvPr>
          <p:cNvCxnSpPr>
            <a:cxnSpLocks/>
          </p:cNvCxnSpPr>
          <p:nvPr/>
        </p:nvCxnSpPr>
        <p:spPr>
          <a:xfrm flipV="1">
            <a:off x="7069556" y="438756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024AA3-9FC2-43FD-8645-3E9471FE420B}"/>
              </a:ext>
            </a:extLst>
          </p:cNvPr>
          <p:cNvCxnSpPr>
            <a:cxnSpLocks/>
          </p:cNvCxnSpPr>
          <p:nvPr/>
        </p:nvCxnSpPr>
        <p:spPr>
          <a:xfrm flipV="1">
            <a:off x="8059354" y="438756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E4AFC9-4AC3-4B0B-8F55-FA9700FCE089}"/>
              </a:ext>
            </a:extLst>
          </p:cNvPr>
          <p:cNvCxnSpPr>
            <a:cxnSpLocks/>
          </p:cNvCxnSpPr>
          <p:nvPr/>
        </p:nvCxnSpPr>
        <p:spPr>
          <a:xfrm flipV="1">
            <a:off x="5105428" y="253235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23E8D98-64BB-41CB-A387-087E75672E0D}"/>
              </a:ext>
            </a:extLst>
          </p:cNvPr>
          <p:cNvCxnSpPr>
            <a:cxnSpLocks/>
          </p:cNvCxnSpPr>
          <p:nvPr/>
        </p:nvCxnSpPr>
        <p:spPr>
          <a:xfrm flipV="1">
            <a:off x="6066350" y="253235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8D64125-C87A-4D5A-A0AF-4FF3A386D69B}"/>
              </a:ext>
            </a:extLst>
          </p:cNvPr>
          <p:cNvCxnSpPr>
            <a:cxnSpLocks/>
          </p:cNvCxnSpPr>
          <p:nvPr/>
        </p:nvCxnSpPr>
        <p:spPr>
          <a:xfrm flipV="1">
            <a:off x="7036898" y="251347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1883A6-5930-4B30-89CD-892200B59BF5}"/>
              </a:ext>
            </a:extLst>
          </p:cNvPr>
          <p:cNvCxnSpPr>
            <a:cxnSpLocks/>
          </p:cNvCxnSpPr>
          <p:nvPr/>
        </p:nvCxnSpPr>
        <p:spPr>
          <a:xfrm flipV="1">
            <a:off x="8026696" y="251347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BF844A8-F591-4F0F-8181-95539A441806}"/>
              </a:ext>
            </a:extLst>
          </p:cNvPr>
          <p:cNvSpPr/>
          <p:nvPr/>
        </p:nvSpPr>
        <p:spPr>
          <a:xfrm>
            <a:off x="4924832" y="5020726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2D724E-DD14-4B40-B7A5-49BB93774151}"/>
              </a:ext>
            </a:extLst>
          </p:cNvPr>
          <p:cNvSpPr/>
          <p:nvPr/>
        </p:nvSpPr>
        <p:spPr>
          <a:xfrm>
            <a:off x="7850667" y="500861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1EAB4A-7913-4813-BB36-2DA9BE4F177F}"/>
              </a:ext>
            </a:extLst>
          </p:cNvPr>
          <p:cNvSpPr txBox="1"/>
          <p:nvPr/>
        </p:nvSpPr>
        <p:spPr>
          <a:xfrm>
            <a:off x="4843083" y="51075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F02236-E75C-4E04-87B3-C87458BBCC88}"/>
              </a:ext>
            </a:extLst>
          </p:cNvPr>
          <p:cNvSpPr txBox="1"/>
          <p:nvPr/>
        </p:nvSpPr>
        <p:spPr>
          <a:xfrm>
            <a:off x="7755626" y="51075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F96630-E99D-475F-BC67-627B14841842}"/>
              </a:ext>
            </a:extLst>
          </p:cNvPr>
          <p:cNvSpPr/>
          <p:nvPr/>
        </p:nvSpPr>
        <p:spPr>
          <a:xfrm>
            <a:off x="5882462" y="500861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A06AC4-AC15-4537-8073-DBBC49428AB2}"/>
              </a:ext>
            </a:extLst>
          </p:cNvPr>
          <p:cNvSpPr txBox="1"/>
          <p:nvPr/>
        </p:nvSpPr>
        <p:spPr>
          <a:xfrm>
            <a:off x="5800713" y="51075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AEF8E8-447D-4063-BF7B-C5008EFAA364}"/>
              </a:ext>
            </a:extLst>
          </p:cNvPr>
          <p:cNvSpPr/>
          <p:nvPr/>
        </p:nvSpPr>
        <p:spPr>
          <a:xfrm>
            <a:off x="6844709" y="5008610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733932-626B-4C7B-933F-959C22A28FF2}"/>
              </a:ext>
            </a:extLst>
          </p:cNvPr>
          <p:cNvSpPr txBox="1"/>
          <p:nvPr/>
        </p:nvSpPr>
        <p:spPr>
          <a:xfrm>
            <a:off x="6756314" y="51075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6408B31-9CA0-405B-96B5-40BB70B6B904}"/>
              </a:ext>
            </a:extLst>
          </p:cNvPr>
          <p:cNvSpPr/>
          <p:nvPr/>
        </p:nvSpPr>
        <p:spPr>
          <a:xfrm>
            <a:off x="4634884" y="3070115"/>
            <a:ext cx="3749387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0F092D-5172-4177-8618-D61C12BAEED2}"/>
              </a:ext>
            </a:extLst>
          </p:cNvPr>
          <p:cNvSpPr/>
          <p:nvPr/>
        </p:nvSpPr>
        <p:spPr>
          <a:xfrm>
            <a:off x="4887881" y="189153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5D5FB2-E599-49B6-963C-BDFE0FBF6E66}"/>
              </a:ext>
            </a:extLst>
          </p:cNvPr>
          <p:cNvSpPr/>
          <p:nvPr/>
        </p:nvSpPr>
        <p:spPr>
          <a:xfrm>
            <a:off x="5846805" y="189153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68A218-1422-4744-AE64-374ED59229E6}"/>
              </a:ext>
            </a:extLst>
          </p:cNvPr>
          <p:cNvSpPr/>
          <p:nvPr/>
        </p:nvSpPr>
        <p:spPr>
          <a:xfrm>
            <a:off x="6809216" y="189153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F82C27-72BE-493E-A742-2E57DF8198C7}"/>
              </a:ext>
            </a:extLst>
          </p:cNvPr>
          <p:cNvSpPr/>
          <p:nvPr/>
        </p:nvSpPr>
        <p:spPr>
          <a:xfrm>
            <a:off x="7794120" y="189153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36A9D36-B1C5-478C-8BEC-3949023B8ACE}"/>
                  </a:ext>
                </a:extLst>
              </p:cNvPr>
              <p:cNvSpPr txBox="1"/>
              <p:nvPr/>
            </p:nvSpPr>
            <p:spPr>
              <a:xfrm>
                <a:off x="7669115" y="19790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36A9D36-B1C5-478C-8BEC-3949023B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15" y="1979032"/>
                <a:ext cx="715161" cy="46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2BAC95F-3338-4507-80B3-93CD2BE1F7BA}"/>
                  </a:ext>
                </a:extLst>
              </p:cNvPr>
              <p:cNvSpPr txBox="1"/>
              <p:nvPr/>
            </p:nvSpPr>
            <p:spPr>
              <a:xfrm>
                <a:off x="6692916" y="19864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2BAC95F-3338-4507-80B3-93CD2BE1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16" y="1986444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9AA7EB1-853D-49E8-ABC4-964898DD98C8}"/>
                  </a:ext>
                </a:extLst>
              </p:cNvPr>
              <p:cNvSpPr txBox="1"/>
              <p:nvPr/>
            </p:nvSpPr>
            <p:spPr>
              <a:xfrm>
                <a:off x="5730505" y="200577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9AA7EB1-853D-49E8-ABC4-964898DD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05" y="2005779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384A736-49A4-429D-92C5-00936A7156F5}"/>
                  </a:ext>
                </a:extLst>
              </p:cNvPr>
              <p:cNvSpPr txBox="1"/>
              <p:nvPr/>
            </p:nvSpPr>
            <p:spPr>
              <a:xfrm>
                <a:off x="4790372" y="19607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384A736-49A4-429D-92C5-00936A71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72" y="19607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0734D2B-E72C-482D-93AC-B0A18A1AF6A8}"/>
                  </a:ext>
                </a:extLst>
              </p:cNvPr>
              <p:cNvSpPr txBox="1"/>
              <p:nvPr/>
            </p:nvSpPr>
            <p:spPr>
              <a:xfrm>
                <a:off x="7755626" y="512645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0734D2B-E72C-482D-93AC-B0A18A1A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26" y="5126452"/>
                <a:ext cx="715161" cy="468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4C8ACB1-4758-493E-879E-6335666B76BF}"/>
                  </a:ext>
                </a:extLst>
              </p:cNvPr>
              <p:cNvSpPr txBox="1"/>
              <p:nvPr/>
            </p:nvSpPr>
            <p:spPr>
              <a:xfrm>
                <a:off x="6779427" y="512645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4C8ACB1-4758-493E-879E-6335666B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27" y="5126452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B3BC2F3-CEAF-41F8-86F9-2782F5BADF08}"/>
                  </a:ext>
                </a:extLst>
              </p:cNvPr>
              <p:cNvSpPr txBox="1"/>
              <p:nvPr/>
            </p:nvSpPr>
            <p:spPr>
              <a:xfrm>
                <a:off x="5817016" y="512645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B3BC2F3-CEAF-41F8-86F9-2782F5BA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6" y="5126452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6CCE43-8508-44E1-8633-C65A2E0B34A5}"/>
                  </a:ext>
                </a:extLst>
              </p:cNvPr>
              <p:cNvSpPr txBox="1"/>
              <p:nvPr/>
            </p:nvSpPr>
            <p:spPr>
              <a:xfrm>
                <a:off x="4876883" y="512645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6CCE43-8508-44E1-8633-C65A2E0B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3" y="5126452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3E03652B-39CF-41D4-8D77-91AF01ABDCFB}"/>
              </a:ext>
            </a:extLst>
          </p:cNvPr>
          <p:cNvSpPr/>
          <p:nvPr/>
        </p:nvSpPr>
        <p:spPr>
          <a:xfrm>
            <a:off x="4735215" y="1701729"/>
            <a:ext cx="786492" cy="4262548"/>
          </a:xfrm>
          <a:prstGeom prst="rect">
            <a:avLst/>
          </a:prstGeom>
          <a:solidFill>
            <a:srgbClr val="000000">
              <a:alpha val="25098"/>
            </a:srgbClr>
          </a:solidFill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AC6A12-9D63-4890-9C0B-0398B419C1A7}"/>
              </a:ext>
            </a:extLst>
          </p:cNvPr>
          <p:cNvSpPr txBox="1"/>
          <p:nvPr/>
        </p:nvSpPr>
        <p:spPr>
          <a:xfrm>
            <a:off x="5156188" y="1312071"/>
            <a:ext cx="37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Attention in a range</a:t>
            </a:r>
            <a:endParaRPr lang="zh-TW" altLang="en-US" sz="2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DB635BC-DCE4-4F5F-B5DE-4DEF45BB5BF2}"/>
              </a:ext>
            </a:extLst>
          </p:cNvPr>
          <p:cNvSpPr/>
          <p:nvPr/>
        </p:nvSpPr>
        <p:spPr>
          <a:xfrm>
            <a:off x="6756314" y="4846074"/>
            <a:ext cx="662838" cy="1028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BBB6F04D-810C-4B70-A321-6BA8D4B61CEF}"/>
              </a:ext>
            </a:extLst>
          </p:cNvPr>
          <p:cNvSpPr/>
          <p:nvPr/>
        </p:nvSpPr>
        <p:spPr>
          <a:xfrm>
            <a:off x="6053051" y="3895986"/>
            <a:ext cx="1028700" cy="285933"/>
          </a:xfrm>
          <a:custGeom>
            <a:avLst/>
            <a:gdLst>
              <a:gd name="connsiteX0" fmla="*/ 1028700 w 1028700"/>
              <a:gd name="connsiteY0" fmla="*/ 285933 h 285933"/>
              <a:gd name="connsiteX1" fmla="*/ 742950 w 1028700"/>
              <a:gd name="connsiteY1" fmla="*/ 183 h 285933"/>
              <a:gd name="connsiteX2" fmla="*/ 0 w 1028700"/>
              <a:gd name="connsiteY2" fmla="*/ 251643 h 28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285933">
                <a:moveTo>
                  <a:pt x="1028700" y="285933"/>
                </a:moveTo>
                <a:cubicBezTo>
                  <a:pt x="971550" y="145915"/>
                  <a:pt x="914400" y="5898"/>
                  <a:pt x="742950" y="183"/>
                </a:cubicBezTo>
                <a:cubicBezTo>
                  <a:pt x="571500" y="-5532"/>
                  <a:pt x="285750" y="123055"/>
                  <a:pt x="0" y="251643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B825540-DA1B-499B-A775-4968A9EBC9FA}"/>
              </a:ext>
            </a:extLst>
          </p:cNvPr>
          <p:cNvSpPr/>
          <p:nvPr/>
        </p:nvSpPr>
        <p:spPr>
          <a:xfrm flipH="1">
            <a:off x="7092133" y="3888137"/>
            <a:ext cx="1028700" cy="285933"/>
          </a:xfrm>
          <a:custGeom>
            <a:avLst/>
            <a:gdLst>
              <a:gd name="connsiteX0" fmla="*/ 1028700 w 1028700"/>
              <a:gd name="connsiteY0" fmla="*/ 285933 h 285933"/>
              <a:gd name="connsiteX1" fmla="*/ 742950 w 1028700"/>
              <a:gd name="connsiteY1" fmla="*/ 183 h 285933"/>
              <a:gd name="connsiteX2" fmla="*/ 0 w 1028700"/>
              <a:gd name="connsiteY2" fmla="*/ 251643 h 28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285933">
                <a:moveTo>
                  <a:pt x="1028700" y="285933"/>
                </a:moveTo>
                <a:cubicBezTo>
                  <a:pt x="971550" y="145915"/>
                  <a:pt x="914400" y="5898"/>
                  <a:pt x="742950" y="183"/>
                </a:cubicBezTo>
                <a:cubicBezTo>
                  <a:pt x="571500" y="-5532"/>
                  <a:pt x="285750" y="123055"/>
                  <a:pt x="0" y="251643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E53A19E-B846-4E41-8DA2-066BB78CDFC6}"/>
              </a:ext>
            </a:extLst>
          </p:cNvPr>
          <p:cNvSpPr/>
          <p:nvPr/>
        </p:nvSpPr>
        <p:spPr>
          <a:xfrm>
            <a:off x="5123051" y="3317306"/>
            <a:ext cx="1963891" cy="827830"/>
          </a:xfrm>
          <a:custGeom>
            <a:avLst/>
            <a:gdLst>
              <a:gd name="connsiteX0" fmla="*/ 1028700 w 1028700"/>
              <a:gd name="connsiteY0" fmla="*/ 285933 h 285933"/>
              <a:gd name="connsiteX1" fmla="*/ 742950 w 1028700"/>
              <a:gd name="connsiteY1" fmla="*/ 183 h 285933"/>
              <a:gd name="connsiteX2" fmla="*/ 0 w 1028700"/>
              <a:gd name="connsiteY2" fmla="*/ 251643 h 28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285933">
                <a:moveTo>
                  <a:pt x="1028700" y="285933"/>
                </a:moveTo>
                <a:cubicBezTo>
                  <a:pt x="971550" y="145915"/>
                  <a:pt x="914400" y="5898"/>
                  <a:pt x="742950" y="183"/>
                </a:cubicBezTo>
                <a:cubicBezTo>
                  <a:pt x="571500" y="-5532"/>
                  <a:pt x="285750" y="123055"/>
                  <a:pt x="0" y="251643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34F89D1-D0D7-4437-B03E-6FD7D2FDA9D9}"/>
              </a:ext>
            </a:extLst>
          </p:cNvPr>
          <p:cNvGrpSpPr/>
          <p:nvPr/>
        </p:nvGrpSpPr>
        <p:grpSpPr>
          <a:xfrm>
            <a:off x="5616306" y="3478430"/>
            <a:ext cx="314881" cy="299865"/>
            <a:chOff x="4839733" y="3148800"/>
            <a:chExt cx="314881" cy="299865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28FB4DE-DDF3-4B80-9571-7305349892B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733" y="3181584"/>
              <a:ext cx="314881" cy="2474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C03BF72-CF93-4A94-ABD5-CA9462B7FB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0472" y="3148800"/>
              <a:ext cx="216040" cy="2998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大括弧 46">
            <a:extLst>
              <a:ext uri="{FF2B5EF4-FFF2-40B4-BE49-F238E27FC236}">
                <a16:creationId xmlns:a16="http://schemas.microsoft.com/office/drawing/2014/main" id="{4690C5E8-41B9-450C-9CD3-ECF50AF83E30}"/>
              </a:ext>
            </a:extLst>
          </p:cNvPr>
          <p:cNvSpPr/>
          <p:nvPr/>
        </p:nvSpPr>
        <p:spPr>
          <a:xfrm rot="16200000">
            <a:off x="6909349" y="643880"/>
            <a:ext cx="308838" cy="2665929"/>
          </a:xfrm>
          <a:prstGeom prst="rightBrace">
            <a:avLst>
              <a:gd name="adj1" fmla="val 6287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FE9EA07-12E5-4501-A8E9-0B9C162FE88C}"/>
              </a:ext>
            </a:extLst>
          </p:cNvPr>
          <p:cNvSpPr txBox="1"/>
          <p:nvPr/>
        </p:nvSpPr>
        <p:spPr>
          <a:xfrm>
            <a:off x="540234" y="1666354"/>
            <a:ext cx="347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Speech is a very long vector sequence.</a:t>
            </a:r>
            <a:endParaRPr lang="zh-TW" altLang="en-US" sz="2400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53CE568C-69FB-4926-9848-F13B31A1B7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8950" y="2645200"/>
            <a:ext cx="2052874" cy="664414"/>
          </a:xfrm>
          <a:prstGeom prst="rect">
            <a:avLst/>
          </a:prstGeom>
        </p:spPr>
      </p:pic>
      <p:grpSp>
        <p:nvGrpSpPr>
          <p:cNvPr id="50" name="群組 49">
            <a:extLst>
              <a:ext uri="{FF2B5EF4-FFF2-40B4-BE49-F238E27FC236}">
                <a16:creationId xmlns:a16="http://schemas.microsoft.com/office/drawing/2014/main" id="{DADDD3CF-8E8A-4417-9CF6-15D184F75F6C}"/>
              </a:ext>
            </a:extLst>
          </p:cNvPr>
          <p:cNvGrpSpPr/>
          <p:nvPr/>
        </p:nvGrpSpPr>
        <p:grpSpPr>
          <a:xfrm>
            <a:off x="2146094" y="2616623"/>
            <a:ext cx="1646151" cy="669610"/>
            <a:chOff x="1298905" y="4800778"/>
            <a:chExt cx="1646151" cy="669610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BF866CD5-A759-4EA7-B0F8-E4A6631E3743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C1EFE0C5-B854-4175-8551-E80A3849515C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FE7604A8-40E0-4EDE-A29C-70AE3EE9B6F8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F0B7B9BC-962D-415A-A7FD-EEBB5ED5F694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26D5C9-7A5E-48DD-9230-DA629F6FFE9A}"/>
              </a:ext>
            </a:extLst>
          </p:cNvPr>
          <p:cNvSpPr txBox="1"/>
          <p:nvPr/>
        </p:nvSpPr>
        <p:spPr>
          <a:xfrm>
            <a:off x="3241621" y="2169246"/>
            <a:ext cx="95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10ms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0EBF2-64C4-4CF0-840A-F41F9939B63B}"/>
                  </a:ext>
                </a:extLst>
              </p:cNvPr>
              <p:cNvSpPr/>
              <p:nvPr/>
            </p:nvSpPr>
            <p:spPr>
              <a:xfrm>
                <a:off x="2445578" y="4428732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0EBF2-64C4-4CF0-840A-F41F9939B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78" y="4428732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56">
            <a:extLst>
              <a:ext uri="{FF2B5EF4-FFF2-40B4-BE49-F238E27FC236}">
                <a16:creationId xmlns:a16="http://schemas.microsoft.com/office/drawing/2014/main" id="{2310249D-95C8-46D0-996C-25C53D13A015}"/>
              </a:ext>
            </a:extLst>
          </p:cNvPr>
          <p:cNvSpPr txBox="1"/>
          <p:nvPr/>
        </p:nvSpPr>
        <p:spPr>
          <a:xfrm>
            <a:off x="712259" y="5643416"/>
            <a:ext cx="183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Attention Matrix</a:t>
            </a:r>
            <a:endParaRPr lang="zh-TW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FBECA57-D7A7-4905-AD05-FAB32F7B6D83}"/>
                  </a:ext>
                </a:extLst>
              </p:cNvPr>
              <p:cNvSpPr txBox="1"/>
              <p:nvPr/>
            </p:nvSpPr>
            <p:spPr>
              <a:xfrm>
                <a:off x="619016" y="3665153"/>
                <a:ext cx="3710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input sequence is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FBECA57-D7A7-4905-AD05-FAB32F7B6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6" y="3665153"/>
                <a:ext cx="3710925" cy="461665"/>
              </a:xfrm>
              <a:prstGeom prst="rect">
                <a:avLst/>
              </a:prstGeom>
              <a:blipFill>
                <a:blip r:embed="rId14"/>
                <a:stretch>
                  <a:fillRect l="-26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A2CA76-9184-4973-ADF4-DACD1DC68140}"/>
                  </a:ext>
                </a:extLst>
              </p:cNvPr>
              <p:cNvSpPr txBox="1"/>
              <p:nvPr/>
            </p:nvSpPr>
            <p:spPr>
              <a:xfrm>
                <a:off x="1820164" y="4942351"/>
                <a:ext cx="800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0" dirty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A2CA76-9184-4973-ADF4-DACD1DC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64" y="4942351"/>
                <a:ext cx="80088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BDFC438-86EB-4C5B-8218-452680A64F75}"/>
                  </a:ext>
                </a:extLst>
              </p:cNvPr>
              <p:cNvSpPr txBox="1"/>
              <p:nvPr/>
            </p:nvSpPr>
            <p:spPr>
              <a:xfrm>
                <a:off x="2819582" y="5917637"/>
                <a:ext cx="800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0" dirty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BDFC438-86EB-4C5B-8218-452680A6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82" y="5917637"/>
                <a:ext cx="80088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02F8D02F-A372-48AA-BF14-BDEE5E3702BB}"/>
              </a:ext>
            </a:extLst>
          </p:cNvPr>
          <p:cNvSpPr txBox="1"/>
          <p:nvPr/>
        </p:nvSpPr>
        <p:spPr>
          <a:xfrm>
            <a:off x="5625042" y="162957"/>
            <a:ext cx="351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https://arxiv.org/abs/1910.12977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D2A727-1D92-41E3-8F50-0AAE19A2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7" grpId="0" animBg="1"/>
      <p:bldP spid="48" grpId="0"/>
      <p:bldP spid="55" grpId="0"/>
      <p:bldP spid="56" grpId="0" animBg="1"/>
      <p:bldP spid="57" grpId="0"/>
      <p:bldP spid="58" grpId="0"/>
      <p:bldP spid="60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D0337-1BD6-4906-BA60-84BF39A9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for Image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6813FF-E11A-4238-9777-4A4699FCFC59}"/>
              </a:ext>
            </a:extLst>
          </p:cNvPr>
          <p:cNvSpPr txBox="1"/>
          <p:nvPr/>
        </p:nvSpPr>
        <p:spPr>
          <a:xfrm>
            <a:off x="474180" y="5740839"/>
            <a:ext cx="856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https://www.researchgate.net/figure/Color-image-representation-and-RGB-matrix_fig15_282798184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BE3DC3-8368-472C-8344-0CB0EECB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0" y="2457290"/>
            <a:ext cx="3553321" cy="228631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BF8E6E8-B7DF-4183-A6DA-3BED954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457290"/>
            <a:ext cx="4544059" cy="2905530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7782D375-1B2B-4B7B-9538-4E5FA790099A}"/>
              </a:ext>
            </a:extLst>
          </p:cNvPr>
          <p:cNvGrpSpPr/>
          <p:nvPr/>
        </p:nvGrpSpPr>
        <p:grpSpPr>
          <a:xfrm>
            <a:off x="7421243" y="2457290"/>
            <a:ext cx="1219201" cy="1264074"/>
            <a:chOff x="7421243" y="2285840"/>
            <a:chExt cx="1219201" cy="1264074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61E6120-2267-4768-9A17-AF57C9429484}"/>
                </a:ext>
              </a:extLst>
            </p:cNvPr>
            <p:cNvCxnSpPr/>
            <p:nvPr/>
          </p:nvCxnSpPr>
          <p:spPr>
            <a:xfrm flipH="1">
              <a:off x="7421880" y="2285840"/>
              <a:ext cx="899160" cy="960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4211CA3-720C-4E3D-8F0C-9BF7C525CB25}"/>
                </a:ext>
              </a:extLst>
            </p:cNvPr>
            <p:cNvCxnSpPr/>
            <p:nvPr/>
          </p:nvCxnSpPr>
          <p:spPr>
            <a:xfrm flipH="1">
              <a:off x="7741284" y="2300969"/>
              <a:ext cx="899160" cy="960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E624DB4-A21D-4B4E-A78F-EFB206504A94}"/>
                </a:ext>
              </a:extLst>
            </p:cNvPr>
            <p:cNvCxnSpPr/>
            <p:nvPr/>
          </p:nvCxnSpPr>
          <p:spPr>
            <a:xfrm flipH="1">
              <a:off x="7741284" y="2588101"/>
              <a:ext cx="899160" cy="960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7D0ACA4-9D2B-4334-8F8A-AB332B183AC0}"/>
                </a:ext>
              </a:extLst>
            </p:cNvPr>
            <p:cNvCxnSpPr>
              <a:cxnSpLocks/>
            </p:cNvCxnSpPr>
            <p:nvPr/>
          </p:nvCxnSpPr>
          <p:spPr>
            <a:xfrm>
              <a:off x="7421244" y="3268790"/>
              <a:ext cx="636" cy="279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DDC6914-DD66-4BE8-862B-BE98E72BF793}"/>
                </a:ext>
              </a:extLst>
            </p:cNvPr>
            <p:cNvCxnSpPr>
              <a:cxnSpLocks/>
            </p:cNvCxnSpPr>
            <p:nvPr/>
          </p:nvCxnSpPr>
          <p:spPr>
            <a:xfrm>
              <a:off x="7740648" y="3246120"/>
              <a:ext cx="636" cy="279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579ACB5-1691-4914-A125-A82E2E2CB6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0628" y="3105656"/>
              <a:ext cx="636" cy="279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AD91182-8372-4B5A-AB61-587B211582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60721" y="3409800"/>
              <a:ext cx="636" cy="279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4A39F7F-CC67-4C64-8603-F590B08AB8EA}"/>
                </a:ext>
              </a:extLst>
            </p:cNvPr>
            <p:cNvCxnSpPr>
              <a:cxnSpLocks/>
            </p:cNvCxnSpPr>
            <p:nvPr/>
          </p:nvCxnSpPr>
          <p:spPr>
            <a:xfrm>
              <a:off x="8638536" y="2313591"/>
              <a:ext cx="636" cy="279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FC3B04-7A38-4A11-AB41-702166128662}"/>
              </a:ext>
            </a:extLst>
          </p:cNvPr>
          <p:cNvSpPr txBox="1"/>
          <p:nvPr/>
        </p:nvSpPr>
        <p:spPr>
          <a:xfrm>
            <a:off x="5942550" y="1556051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is a vector.</a:t>
            </a:r>
            <a:endParaRPr lang="zh-TW" altLang="en-US" sz="28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A1D94DD-7961-4391-8511-D8734607E51C}"/>
              </a:ext>
            </a:extLst>
          </p:cNvPr>
          <p:cNvCxnSpPr>
            <a:cxnSpLocks/>
          </p:cNvCxnSpPr>
          <p:nvPr/>
        </p:nvCxnSpPr>
        <p:spPr>
          <a:xfrm flipH="1" flipV="1">
            <a:off x="7163405" y="2016876"/>
            <a:ext cx="962439" cy="858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87A8F7-A6A9-48D8-AEAA-2321DD62C29E}"/>
              </a:ext>
            </a:extLst>
          </p:cNvPr>
          <p:cNvSpPr txBox="1"/>
          <p:nvPr/>
        </p:nvSpPr>
        <p:spPr>
          <a:xfrm>
            <a:off x="671371" y="1600679"/>
            <a:ext cx="3921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</a:t>
            </a:r>
            <a:r>
              <a:rPr lang="en-US" altLang="zh-TW" sz="2400" b="1" dirty="0"/>
              <a:t>image</a:t>
            </a:r>
            <a:r>
              <a:rPr lang="en-US" altLang="zh-TW" sz="2400" dirty="0"/>
              <a:t> can also be considered as a </a:t>
            </a:r>
            <a:r>
              <a:rPr lang="en-US" altLang="zh-TW" sz="2400" b="1" dirty="0"/>
              <a:t>vector set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EE9C1-9A45-4C87-8965-C57AD3B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211D97-1FE7-4928-B1AE-6F30A461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2" y="307976"/>
            <a:ext cx="8508733" cy="32903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7C95DF-590A-46FC-888C-E91A243F51BE}"/>
              </a:ext>
            </a:extLst>
          </p:cNvPr>
          <p:cNvSpPr/>
          <p:nvPr/>
        </p:nvSpPr>
        <p:spPr>
          <a:xfrm>
            <a:off x="5241480" y="314908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https://arxiv.org/abs/1805.08318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64644F-8C2A-4996-B07D-0C9AD9117A7A}"/>
              </a:ext>
            </a:extLst>
          </p:cNvPr>
          <p:cNvSpPr/>
          <p:nvPr/>
        </p:nvSpPr>
        <p:spPr>
          <a:xfrm>
            <a:off x="5546337" y="92684"/>
            <a:ext cx="3010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Self-Attention GAN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21EE03C-F36E-4C47-8C54-89444FC7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8" y="4249312"/>
            <a:ext cx="8220334" cy="209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01911C4-6DB1-4334-A2A8-40AEAE9EF35B}"/>
              </a:ext>
            </a:extLst>
          </p:cNvPr>
          <p:cNvSpPr txBox="1"/>
          <p:nvPr/>
        </p:nvSpPr>
        <p:spPr>
          <a:xfrm>
            <a:off x="320942" y="3726092"/>
            <a:ext cx="9112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DEtection</a:t>
            </a: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 Transformer</a:t>
            </a:r>
            <a:r>
              <a:rPr kumimoji="0" lang="zh-TW" alt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(DETR)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E34DDD-6600-444E-AF66-462E818DE165}"/>
              </a:ext>
            </a:extLst>
          </p:cNvPr>
          <p:cNvSpPr txBox="1"/>
          <p:nvPr/>
        </p:nvSpPr>
        <p:spPr>
          <a:xfrm>
            <a:off x="5241480" y="6335234"/>
            <a:ext cx="4714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https://arxiv.org/abs/2005.12872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06E9F7-4D3D-46B1-BFEE-89D03F73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3646A-9679-4699-9AC8-9779A1F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</a:t>
            </a:r>
            <a:r>
              <a:rPr lang="en-US" altLang="zh-TW" dirty="0" err="1"/>
              <a:t>v.s</a:t>
            </a:r>
            <a:r>
              <a:rPr lang="en-US" altLang="zh-TW" dirty="0"/>
              <a:t>. CNN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97741-07BF-4679-9219-0D6BCC9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E3F1F4-8C41-4810-A901-D5B5029CA8DF}"/>
              </a:ext>
            </a:extLst>
          </p:cNvPr>
          <p:cNvGrpSpPr/>
          <p:nvPr/>
        </p:nvGrpSpPr>
        <p:grpSpPr>
          <a:xfrm>
            <a:off x="763413" y="2525460"/>
            <a:ext cx="3213313" cy="3049126"/>
            <a:chOff x="1651309" y="2498957"/>
            <a:chExt cx="3213313" cy="3049126"/>
          </a:xfrm>
        </p:grpSpPr>
        <p:graphicFrame>
          <p:nvGraphicFramePr>
            <p:cNvPr id="5" name="內容版面配置區 3">
              <a:extLst>
                <a:ext uri="{FF2B5EF4-FFF2-40B4-BE49-F238E27FC236}">
                  <a16:creationId xmlns:a16="http://schemas.microsoft.com/office/drawing/2014/main" id="{5676B0E0-2BF4-4423-B7A3-F911476E097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4711803"/>
                </p:ext>
              </p:extLst>
            </p:nvPr>
          </p:nvGraphicFramePr>
          <p:xfrm>
            <a:off x="1651309" y="2498957"/>
            <a:ext cx="2873970" cy="2743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789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" name="內容版面配置區 3">
              <a:extLst>
                <a:ext uri="{FF2B5EF4-FFF2-40B4-BE49-F238E27FC236}">
                  <a16:creationId xmlns:a16="http://schemas.microsoft.com/office/drawing/2014/main" id="{784FFAF1-4AAD-4C24-AC7E-FD3313BC92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9945886"/>
                </p:ext>
              </p:extLst>
            </p:nvPr>
          </p:nvGraphicFramePr>
          <p:xfrm>
            <a:off x="1806431" y="2662468"/>
            <a:ext cx="2873970" cy="2743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789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8" name="內容版面配置區 3">
              <a:extLst>
                <a:ext uri="{FF2B5EF4-FFF2-40B4-BE49-F238E27FC236}">
                  <a16:creationId xmlns:a16="http://schemas.microsoft.com/office/drawing/2014/main" id="{59FA4C33-50DE-46B9-8AB3-910CC2E0A4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5062488"/>
                </p:ext>
              </p:extLst>
            </p:nvPr>
          </p:nvGraphicFramePr>
          <p:xfrm>
            <a:off x="1990652" y="2804883"/>
            <a:ext cx="2873970" cy="2743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789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47899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endParaRPr lang="zh-TW" altLang="en-US" sz="2400" dirty="0">
                          <a:solidFill>
                            <a:srgbClr val="0000FF"/>
                          </a:solidFill>
                        </a:endParaRP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2400" dirty="0"/>
                          <a:t>0</a:t>
                        </a:r>
                        <a:endParaRPr lang="zh-TW" altLang="en-US" sz="2400" dirty="0"/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4FF8F53E-312D-4DF8-AAAA-CEFAE8597899}"/>
              </a:ext>
            </a:extLst>
          </p:cNvPr>
          <p:cNvSpPr/>
          <p:nvPr/>
        </p:nvSpPr>
        <p:spPr>
          <a:xfrm>
            <a:off x="2054087" y="3745223"/>
            <a:ext cx="477078" cy="455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1A1525-9A08-46D9-81A6-2DCF2C867757}"/>
              </a:ext>
            </a:extLst>
          </p:cNvPr>
          <p:cNvSpPr txBox="1"/>
          <p:nvPr/>
        </p:nvSpPr>
        <p:spPr>
          <a:xfrm>
            <a:off x="4175273" y="2525460"/>
            <a:ext cx="4200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CNN: self-attention that can only attends in a receptive field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C430048-6DB2-420F-881D-FAFA6353EE45}"/>
              </a:ext>
            </a:extLst>
          </p:cNvPr>
          <p:cNvSpPr txBox="1"/>
          <p:nvPr/>
        </p:nvSpPr>
        <p:spPr>
          <a:xfrm>
            <a:off x="4175273" y="4036990"/>
            <a:ext cx="4200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Self-attention: CNN with learnable receptive field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7357DB-DDD7-4A62-89FF-2FBC8ECDA184}"/>
              </a:ext>
            </a:extLst>
          </p:cNvPr>
          <p:cNvSpPr txBox="1"/>
          <p:nvPr/>
        </p:nvSpPr>
        <p:spPr>
          <a:xfrm>
            <a:off x="4387543" y="3465891"/>
            <a:ext cx="450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CNN is simplified self-attention. 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4226A9-356C-4F23-9602-E8FD1BDFCCFE}"/>
              </a:ext>
            </a:extLst>
          </p:cNvPr>
          <p:cNvSpPr txBox="1"/>
          <p:nvPr/>
        </p:nvSpPr>
        <p:spPr>
          <a:xfrm>
            <a:off x="4387543" y="4954255"/>
            <a:ext cx="450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Self-attention is the complex version of CNN.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409A41-7D05-4E86-B029-00DC6AB22090}"/>
              </a:ext>
            </a:extLst>
          </p:cNvPr>
          <p:cNvSpPr/>
          <p:nvPr/>
        </p:nvSpPr>
        <p:spPr>
          <a:xfrm>
            <a:off x="3506811" y="5103242"/>
            <a:ext cx="477078" cy="455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C6C6F4EA-9C48-4FC8-A8D4-59542CC41A25}"/>
              </a:ext>
            </a:extLst>
          </p:cNvPr>
          <p:cNvSpPr/>
          <p:nvPr/>
        </p:nvSpPr>
        <p:spPr>
          <a:xfrm>
            <a:off x="2517913" y="4041913"/>
            <a:ext cx="1099930" cy="1060174"/>
          </a:xfrm>
          <a:custGeom>
            <a:avLst/>
            <a:gdLst>
              <a:gd name="connsiteX0" fmla="*/ 0 w 1099930"/>
              <a:gd name="connsiteY0" fmla="*/ 0 h 1060174"/>
              <a:gd name="connsiteX1" fmla="*/ 569844 w 1099930"/>
              <a:gd name="connsiteY1" fmla="*/ 291548 h 1060174"/>
              <a:gd name="connsiteX2" fmla="*/ 1099930 w 1099930"/>
              <a:gd name="connsiteY2" fmla="*/ 1060174 h 106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930" h="1060174">
                <a:moveTo>
                  <a:pt x="0" y="0"/>
                </a:moveTo>
                <a:cubicBezTo>
                  <a:pt x="193261" y="57426"/>
                  <a:pt x="386522" y="114852"/>
                  <a:pt x="569844" y="291548"/>
                </a:cubicBezTo>
                <a:cubicBezTo>
                  <a:pt x="753166" y="468244"/>
                  <a:pt x="926548" y="764209"/>
                  <a:pt x="1099930" y="106017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7D4180-FA98-4864-A599-E2904B13BB22}"/>
              </a:ext>
            </a:extLst>
          </p:cNvPr>
          <p:cNvSpPr/>
          <p:nvPr/>
        </p:nvSpPr>
        <p:spPr>
          <a:xfrm>
            <a:off x="1577009" y="3281570"/>
            <a:ext cx="1431234" cy="138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90FAB-4BA0-48C0-A33A-425027A7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</a:t>
            </a:r>
            <a:r>
              <a:rPr lang="en-US" altLang="zh-TW" dirty="0" err="1"/>
              <a:t>v.s</a:t>
            </a:r>
            <a:r>
              <a:rPr lang="en-US" altLang="zh-TW" dirty="0"/>
              <a:t>. CNN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49FF7D-DE4D-4A9B-A527-69F91DE25401}"/>
              </a:ext>
            </a:extLst>
          </p:cNvPr>
          <p:cNvSpPr txBox="1"/>
          <p:nvPr/>
        </p:nvSpPr>
        <p:spPr>
          <a:xfrm>
            <a:off x="1037492" y="5632819"/>
            <a:ext cx="8106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  <a:latin typeface="Lucida Grande"/>
              </a:rPr>
              <a:t>On the Relationship between Self-Attention and Convolutional Layers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59461F-D186-4005-9BE3-AA46F6849C24}"/>
              </a:ext>
            </a:extLst>
          </p:cNvPr>
          <p:cNvSpPr txBox="1"/>
          <p:nvPr/>
        </p:nvSpPr>
        <p:spPr>
          <a:xfrm>
            <a:off x="5090746" y="6123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https://arxiv.org/abs/1911.03584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DC66BC-6FFB-4775-9EB8-043D1E32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04449"/>
            <a:ext cx="8106906" cy="35819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32C60AA1-C9F5-42DF-A5D0-62F05416CE40}"/>
              </a:ext>
            </a:extLst>
          </p:cNvPr>
          <p:cNvGrpSpPr/>
          <p:nvPr/>
        </p:nvGrpSpPr>
        <p:grpSpPr>
          <a:xfrm>
            <a:off x="5922498" y="123266"/>
            <a:ext cx="3123027" cy="1701068"/>
            <a:chOff x="5781822" y="140678"/>
            <a:chExt cx="3123027" cy="170106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46524A10-81FB-4F0D-85C6-65284FD2E676}"/>
                </a:ext>
              </a:extLst>
            </p:cNvPr>
            <p:cNvSpPr/>
            <p:nvPr/>
          </p:nvSpPr>
          <p:spPr>
            <a:xfrm>
              <a:off x="5781822" y="140678"/>
              <a:ext cx="3123027" cy="17010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2E3B737-D893-4964-A614-3DFD05FDB43D}"/>
                </a:ext>
              </a:extLst>
            </p:cNvPr>
            <p:cNvSpPr/>
            <p:nvPr/>
          </p:nvSpPr>
          <p:spPr>
            <a:xfrm>
              <a:off x="6925701" y="766273"/>
              <a:ext cx="1589649" cy="9534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EC7C78D-EF40-44F9-B1A5-01857FC5471A}"/>
                </a:ext>
              </a:extLst>
            </p:cNvPr>
            <p:cNvSpPr txBox="1"/>
            <p:nvPr/>
          </p:nvSpPr>
          <p:spPr>
            <a:xfrm>
              <a:off x="7232993" y="1058269"/>
              <a:ext cx="984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CNN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BE3D424-F7FD-43C1-8E69-1606B15CF182}"/>
                </a:ext>
              </a:extLst>
            </p:cNvPr>
            <p:cNvSpPr txBox="1"/>
            <p:nvPr/>
          </p:nvSpPr>
          <p:spPr>
            <a:xfrm>
              <a:off x="6130877" y="310104"/>
              <a:ext cx="197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Self-attention</a:t>
              </a:r>
              <a:endParaRPr lang="zh-TW" altLang="en-US" sz="2400" dirty="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C8B5BE-DBAD-48B5-8497-F2376CF1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0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D016B-2F89-46BF-9F0C-96020FD5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</a:t>
            </a:r>
            <a:r>
              <a:rPr lang="en-US" altLang="zh-TW" dirty="0" err="1"/>
              <a:t>v.s</a:t>
            </a:r>
            <a:r>
              <a:rPr lang="en-US" altLang="zh-TW" dirty="0"/>
              <a:t>. CNN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731B9D-8EF0-4623-A76D-D10FA0A3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09" y="1690689"/>
            <a:ext cx="5956879" cy="40333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900ABD8-CB4B-49F0-89F3-BDB9F5928049}"/>
              </a:ext>
            </a:extLst>
          </p:cNvPr>
          <p:cNvSpPr txBox="1"/>
          <p:nvPr/>
        </p:nvSpPr>
        <p:spPr>
          <a:xfrm>
            <a:off x="4705350" y="63082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https://arxiv.org/pdf/2010.11929.pdf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E95635-36C3-4E5D-B0A6-D072D1C760D4}"/>
              </a:ext>
            </a:extLst>
          </p:cNvPr>
          <p:cNvSpPr txBox="1"/>
          <p:nvPr/>
        </p:nvSpPr>
        <p:spPr>
          <a:xfrm>
            <a:off x="1285879" y="5846542"/>
            <a:ext cx="77111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An Image is Worth 16x16 Words: Transformers for Image Recognition at Scale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257BC5-3403-4287-9918-FAF6C0541E83}"/>
              </a:ext>
            </a:extLst>
          </p:cNvPr>
          <p:cNvCxnSpPr>
            <a:cxnSpLocks/>
          </p:cNvCxnSpPr>
          <p:nvPr/>
        </p:nvCxnSpPr>
        <p:spPr>
          <a:xfrm flipV="1">
            <a:off x="6808763" y="1590922"/>
            <a:ext cx="436099" cy="392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19D0E3-FA0D-4DAC-A0F5-92856B81F6B6}"/>
              </a:ext>
            </a:extLst>
          </p:cNvPr>
          <p:cNvSpPr txBox="1"/>
          <p:nvPr/>
        </p:nvSpPr>
        <p:spPr>
          <a:xfrm>
            <a:off x="6495756" y="1162226"/>
            <a:ext cx="1905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BE7DFF6-6E36-4988-8146-FB01DB5E66E4}"/>
              </a:ext>
            </a:extLst>
          </p:cNvPr>
          <p:cNvCxnSpPr>
            <a:cxnSpLocks/>
          </p:cNvCxnSpPr>
          <p:nvPr/>
        </p:nvCxnSpPr>
        <p:spPr>
          <a:xfrm flipH="1" flipV="1">
            <a:off x="3095144" y="2518206"/>
            <a:ext cx="293076" cy="293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1159A9-0E60-4A59-85C1-EAE0E39B135E}"/>
              </a:ext>
            </a:extLst>
          </p:cNvPr>
          <p:cNvSpPr txBox="1"/>
          <p:nvPr/>
        </p:nvSpPr>
        <p:spPr>
          <a:xfrm>
            <a:off x="2655726" y="2079181"/>
            <a:ext cx="878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5D2361-0CED-4D82-A134-2CF3F25AD72B}"/>
              </a:ext>
            </a:extLst>
          </p:cNvPr>
          <p:cNvSpPr txBox="1"/>
          <p:nvPr/>
        </p:nvSpPr>
        <p:spPr>
          <a:xfrm>
            <a:off x="2423791" y="1769519"/>
            <a:ext cx="25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Good for less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8EE33D-6568-4E7F-8076-C0F2E78261C3}"/>
              </a:ext>
            </a:extLst>
          </p:cNvPr>
          <p:cNvSpPr txBox="1"/>
          <p:nvPr/>
        </p:nvSpPr>
        <p:spPr>
          <a:xfrm>
            <a:off x="6199322" y="746101"/>
            <a:ext cx="274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Good for more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03D47E-78C9-4DA5-B73E-739B6C9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242CA0A-6879-469F-8601-3EDC77CA8096}"/>
              </a:ext>
            </a:extLst>
          </p:cNvPr>
          <p:cNvSpPr/>
          <p:nvPr/>
        </p:nvSpPr>
        <p:spPr>
          <a:xfrm>
            <a:off x="5608793" y="2303735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3A7C20-71E4-4091-8455-9B917AC65F83}"/>
              </a:ext>
            </a:extLst>
          </p:cNvPr>
          <p:cNvSpPr txBox="1"/>
          <p:nvPr/>
        </p:nvSpPr>
        <p:spPr>
          <a:xfrm>
            <a:off x="249382" y="80687"/>
            <a:ext cx="25599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Self-attention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RNN</a:t>
            </a:r>
            <a:endParaRPr lang="zh-TW" altLang="en-US" sz="3200" b="1" i="1" u="sng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D80B4A-3F17-45B0-8996-CF532FEEB699}"/>
              </a:ext>
            </a:extLst>
          </p:cNvPr>
          <p:cNvSpPr/>
          <p:nvPr/>
        </p:nvSpPr>
        <p:spPr>
          <a:xfrm>
            <a:off x="2300213" y="230373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76160BA-F963-4F36-9198-CFEF7542786E}"/>
              </a:ext>
            </a:extLst>
          </p:cNvPr>
          <p:cNvSpPr/>
          <p:nvPr/>
        </p:nvSpPr>
        <p:spPr>
          <a:xfrm>
            <a:off x="1973814" y="1419814"/>
            <a:ext cx="929529" cy="669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5685FD3-6E62-4577-82F0-21DD3938D879}"/>
              </a:ext>
            </a:extLst>
          </p:cNvPr>
          <p:cNvSpPr/>
          <p:nvPr/>
        </p:nvSpPr>
        <p:spPr>
          <a:xfrm>
            <a:off x="2980312" y="745191"/>
            <a:ext cx="588588" cy="441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2FB38FB-EE28-4BE6-AB01-70ECD6538D04}"/>
              </a:ext>
            </a:extLst>
          </p:cNvPr>
          <p:cNvSpPr/>
          <p:nvPr/>
        </p:nvSpPr>
        <p:spPr>
          <a:xfrm>
            <a:off x="3138202" y="1419814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760A87D-0B29-4046-AF86-52A0750D0F90}"/>
              </a:ext>
            </a:extLst>
          </p:cNvPr>
          <p:cNvSpPr/>
          <p:nvPr/>
        </p:nvSpPr>
        <p:spPr>
          <a:xfrm>
            <a:off x="1459910" y="1419813"/>
            <a:ext cx="251330" cy="669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D0B0335-5B1D-4605-A5EA-5E76BAA8FBCB}"/>
              </a:ext>
            </a:extLst>
          </p:cNvPr>
          <p:cNvCxnSpPr/>
          <p:nvPr/>
        </p:nvCxnSpPr>
        <p:spPr>
          <a:xfrm flipV="1">
            <a:off x="2427507" y="2089422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C8B6ECC-6A3D-465B-BB6C-1F8B5661E1C2}"/>
              </a:ext>
            </a:extLst>
          </p:cNvPr>
          <p:cNvCxnSpPr/>
          <p:nvPr/>
        </p:nvCxnSpPr>
        <p:spPr>
          <a:xfrm flipV="1">
            <a:off x="3265707" y="1205500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DC76460-B671-4862-937C-5D5D2EE84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3011034" y="1653176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210E22F-99D3-4B2E-91E8-611C007670EA}"/>
              </a:ext>
            </a:extLst>
          </p:cNvPr>
          <p:cNvCxnSpPr>
            <a:cxnSpLocks/>
          </p:cNvCxnSpPr>
          <p:nvPr/>
        </p:nvCxnSpPr>
        <p:spPr>
          <a:xfrm rot="5400000" flipV="1">
            <a:off x="1869449" y="1647461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B4C11CC-2108-4772-BE71-FF96DC9DF142}"/>
              </a:ext>
            </a:extLst>
          </p:cNvPr>
          <p:cNvSpPr/>
          <p:nvPr/>
        </p:nvSpPr>
        <p:spPr>
          <a:xfrm>
            <a:off x="3947464" y="2303735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EB31486-8FE0-498D-884F-7B146E8558F2}"/>
              </a:ext>
            </a:extLst>
          </p:cNvPr>
          <p:cNvSpPr/>
          <p:nvPr/>
        </p:nvSpPr>
        <p:spPr>
          <a:xfrm>
            <a:off x="3621065" y="1419814"/>
            <a:ext cx="929529" cy="669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BAF4A77E-D61A-4E92-8D0A-B010FF4B1547}"/>
              </a:ext>
            </a:extLst>
          </p:cNvPr>
          <p:cNvSpPr/>
          <p:nvPr/>
        </p:nvSpPr>
        <p:spPr>
          <a:xfrm>
            <a:off x="4627563" y="745191"/>
            <a:ext cx="588588" cy="441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79D1E81-6F00-4B1B-A7E0-F53B5969336E}"/>
              </a:ext>
            </a:extLst>
          </p:cNvPr>
          <p:cNvSpPr/>
          <p:nvPr/>
        </p:nvSpPr>
        <p:spPr>
          <a:xfrm>
            <a:off x="4785453" y="1419814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01FC2EA-DE36-41EA-8C33-C4D6D774B971}"/>
              </a:ext>
            </a:extLst>
          </p:cNvPr>
          <p:cNvCxnSpPr/>
          <p:nvPr/>
        </p:nvCxnSpPr>
        <p:spPr>
          <a:xfrm flipV="1">
            <a:off x="4074758" y="2089422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01D2F54-E380-425A-B3E2-F3CB9E23D9AE}"/>
              </a:ext>
            </a:extLst>
          </p:cNvPr>
          <p:cNvCxnSpPr/>
          <p:nvPr/>
        </p:nvCxnSpPr>
        <p:spPr>
          <a:xfrm flipV="1">
            <a:off x="4912958" y="1205500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299B366-DD7F-4EB2-A2E3-4F690C6A32FD}"/>
              </a:ext>
            </a:extLst>
          </p:cNvPr>
          <p:cNvCxnSpPr>
            <a:cxnSpLocks/>
          </p:cNvCxnSpPr>
          <p:nvPr/>
        </p:nvCxnSpPr>
        <p:spPr>
          <a:xfrm rot="5400000" flipV="1">
            <a:off x="4658285" y="1653176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CDD179-134C-46C8-B3D7-0A55AC4C1B0C}"/>
              </a:ext>
            </a:extLst>
          </p:cNvPr>
          <p:cNvCxnSpPr>
            <a:cxnSpLocks/>
          </p:cNvCxnSpPr>
          <p:nvPr/>
        </p:nvCxnSpPr>
        <p:spPr>
          <a:xfrm rot="5400000" flipV="1">
            <a:off x="3516700" y="1647461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11F0865C-C52B-4153-9179-512ADF12A445}"/>
              </a:ext>
            </a:extLst>
          </p:cNvPr>
          <p:cNvSpPr/>
          <p:nvPr/>
        </p:nvSpPr>
        <p:spPr>
          <a:xfrm>
            <a:off x="5282394" y="1419814"/>
            <a:ext cx="929529" cy="669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BF8B0F9-815E-4C68-B76A-8039548A0547}"/>
              </a:ext>
            </a:extLst>
          </p:cNvPr>
          <p:cNvSpPr/>
          <p:nvPr/>
        </p:nvSpPr>
        <p:spPr>
          <a:xfrm>
            <a:off x="6288892" y="745191"/>
            <a:ext cx="588588" cy="441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8E802B9-605D-4FFA-BBC5-08E0B0F9B58B}"/>
              </a:ext>
            </a:extLst>
          </p:cNvPr>
          <p:cNvSpPr/>
          <p:nvPr/>
        </p:nvSpPr>
        <p:spPr>
          <a:xfrm>
            <a:off x="6446782" y="1419814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06B9B00-F43F-44F3-B512-AE489B0D5886}"/>
              </a:ext>
            </a:extLst>
          </p:cNvPr>
          <p:cNvCxnSpPr/>
          <p:nvPr/>
        </p:nvCxnSpPr>
        <p:spPr>
          <a:xfrm flipV="1">
            <a:off x="5736087" y="2089422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711A234-758D-4203-88F4-86C55E30431A}"/>
              </a:ext>
            </a:extLst>
          </p:cNvPr>
          <p:cNvCxnSpPr/>
          <p:nvPr/>
        </p:nvCxnSpPr>
        <p:spPr>
          <a:xfrm flipV="1">
            <a:off x="6574287" y="1205500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FDA119F-F40F-49CF-A897-8AA460FE08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319614" y="1653176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7222DF9-40B7-4357-8CE9-5889E428F7E6}"/>
              </a:ext>
            </a:extLst>
          </p:cNvPr>
          <p:cNvCxnSpPr>
            <a:cxnSpLocks/>
          </p:cNvCxnSpPr>
          <p:nvPr/>
        </p:nvCxnSpPr>
        <p:spPr>
          <a:xfrm rot="5400000" flipV="1">
            <a:off x="5178029" y="1647461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C313C517-6A23-4ABC-98A4-A312D587B0A5}"/>
              </a:ext>
            </a:extLst>
          </p:cNvPr>
          <p:cNvSpPr/>
          <p:nvPr/>
        </p:nvSpPr>
        <p:spPr>
          <a:xfrm>
            <a:off x="7256539" y="2303735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A15B50D4-DFC3-4139-9FBD-DF2E8AD5F352}"/>
              </a:ext>
            </a:extLst>
          </p:cNvPr>
          <p:cNvSpPr/>
          <p:nvPr/>
        </p:nvSpPr>
        <p:spPr>
          <a:xfrm>
            <a:off x="6930140" y="1419814"/>
            <a:ext cx="929529" cy="669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3CF735DA-395A-4CEE-8F43-69F7B8A6FCFD}"/>
              </a:ext>
            </a:extLst>
          </p:cNvPr>
          <p:cNvSpPr/>
          <p:nvPr/>
        </p:nvSpPr>
        <p:spPr>
          <a:xfrm>
            <a:off x="7936638" y="745191"/>
            <a:ext cx="588588" cy="441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50083E91-193F-4951-83BC-4DAD4DCA7F42}"/>
              </a:ext>
            </a:extLst>
          </p:cNvPr>
          <p:cNvSpPr/>
          <p:nvPr/>
        </p:nvSpPr>
        <p:spPr>
          <a:xfrm>
            <a:off x="8094528" y="1419814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54B8BA3-5654-4E0A-AA14-1EDD3C618901}"/>
              </a:ext>
            </a:extLst>
          </p:cNvPr>
          <p:cNvCxnSpPr/>
          <p:nvPr/>
        </p:nvCxnSpPr>
        <p:spPr>
          <a:xfrm flipV="1">
            <a:off x="7383833" y="2089422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156D049-ED6B-4FF2-822F-68F4CF69F7C9}"/>
              </a:ext>
            </a:extLst>
          </p:cNvPr>
          <p:cNvCxnSpPr/>
          <p:nvPr/>
        </p:nvCxnSpPr>
        <p:spPr>
          <a:xfrm flipV="1">
            <a:off x="8222033" y="1205500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C7DA6DD-51DB-4D34-9868-93875A68B8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967360" y="1653176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029E923-18DB-479D-85A5-1BF391471D12}"/>
              </a:ext>
            </a:extLst>
          </p:cNvPr>
          <p:cNvCxnSpPr>
            <a:cxnSpLocks/>
          </p:cNvCxnSpPr>
          <p:nvPr/>
        </p:nvCxnSpPr>
        <p:spPr>
          <a:xfrm rot="5400000" flipV="1">
            <a:off x="6825775" y="1647461"/>
            <a:ext cx="0" cy="21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2525E72-26B3-4BA8-9525-733320A6FA4F}"/>
              </a:ext>
            </a:extLst>
          </p:cNvPr>
          <p:cNvSpPr/>
          <p:nvPr/>
        </p:nvSpPr>
        <p:spPr>
          <a:xfrm>
            <a:off x="8016258" y="1397250"/>
            <a:ext cx="396106" cy="730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FF1612CE-9482-43DE-8EFB-D20BC18CE5AF}"/>
              </a:ext>
            </a:extLst>
          </p:cNvPr>
          <p:cNvSpPr/>
          <p:nvPr/>
        </p:nvSpPr>
        <p:spPr>
          <a:xfrm>
            <a:off x="7177175" y="3254792"/>
            <a:ext cx="396106" cy="8440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65DD01B-B3D0-4B82-8169-810C295A501C}"/>
              </a:ext>
            </a:extLst>
          </p:cNvPr>
          <p:cNvSpPr txBox="1"/>
          <p:nvPr/>
        </p:nvSpPr>
        <p:spPr>
          <a:xfrm>
            <a:off x="756311" y="3417804"/>
            <a:ext cx="121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70C0"/>
                </a:solidFill>
              </a:rPr>
              <a:t>parallel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555BFF3-1A6A-4B99-A013-C0687E092595}"/>
              </a:ext>
            </a:extLst>
          </p:cNvPr>
          <p:cNvSpPr txBox="1"/>
          <p:nvPr/>
        </p:nvSpPr>
        <p:spPr>
          <a:xfrm>
            <a:off x="7375228" y="2636121"/>
            <a:ext cx="163684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nonparallel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125E127-DAB3-4D65-9D1C-781F3B8EF6A9}"/>
              </a:ext>
            </a:extLst>
          </p:cNvPr>
          <p:cNvSpPr txBox="1"/>
          <p:nvPr/>
        </p:nvSpPr>
        <p:spPr>
          <a:xfrm>
            <a:off x="527573" y="2213832"/>
            <a:ext cx="169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hard to consider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24A1203-F773-4033-B94B-FDEFE4621E0E}"/>
              </a:ext>
            </a:extLst>
          </p:cNvPr>
          <p:cNvSpPr txBox="1"/>
          <p:nvPr/>
        </p:nvSpPr>
        <p:spPr>
          <a:xfrm>
            <a:off x="763084" y="5106669"/>
            <a:ext cx="139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easy to consider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1BBF99A-DE83-48DD-A5DE-7C3C7BDB844B}"/>
              </a:ext>
            </a:extLst>
          </p:cNvPr>
          <p:cNvSpPr txBox="1"/>
          <p:nvPr/>
        </p:nvSpPr>
        <p:spPr>
          <a:xfrm>
            <a:off x="5555215" y="6351647"/>
            <a:ext cx="34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https://arxiv.org/abs/2006.16236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E4E7C44-65FF-4CC5-A5ED-6A65C5BDC513}"/>
              </a:ext>
            </a:extLst>
          </p:cNvPr>
          <p:cNvSpPr txBox="1"/>
          <p:nvPr/>
        </p:nvSpPr>
        <p:spPr>
          <a:xfrm>
            <a:off x="311666" y="5931615"/>
            <a:ext cx="9041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Transformers are RNNs: Fast Autoregressive Transformers with Linear Attention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A2947098-AE17-4CBF-ACAA-7AEB91AB10CD}"/>
              </a:ext>
            </a:extLst>
          </p:cNvPr>
          <p:cNvSpPr/>
          <p:nvPr/>
        </p:nvSpPr>
        <p:spPr>
          <a:xfrm>
            <a:off x="2222160" y="2257510"/>
            <a:ext cx="396106" cy="730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223C4EFD-E6B1-468A-AB29-2910FD15A772}"/>
              </a:ext>
            </a:extLst>
          </p:cNvPr>
          <p:cNvSpPr/>
          <p:nvPr/>
        </p:nvSpPr>
        <p:spPr>
          <a:xfrm>
            <a:off x="2238265" y="5169005"/>
            <a:ext cx="396106" cy="730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1112EE0-E566-471B-A8A4-F9D777B2D466}"/>
              </a:ext>
            </a:extLst>
          </p:cNvPr>
          <p:cNvGrpSpPr/>
          <p:nvPr/>
        </p:nvGrpSpPr>
        <p:grpSpPr>
          <a:xfrm>
            <a:off x="2286135" y="3313833"/>
            <a:ext cx="5217265" cy="1081064"/>
            <a:chOff x="2286135" y="3313833"/>
            <a:chExt cx="5217265" cy="1081064"/>
          </a:xfrm>
        </p:grpSpPr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D364261D-8C7B-47A7-BF6C-6DB972F8C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833" y="4034897"/>
              <a:ext cx="0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8565CEF2-FC67-49FE-9FE7-F3CFA9E25C65}"/>
                </a:ext>
              </a:extLst>
            </p:cNvPr>
            <p:cNvSpPr/>
            <p:nvPr/>
          </p:nvSpPr>
          <p:spPr>
            <a:xfrm>
              <a:off x="7252070" y="3344313"/>
              <a:ext cx="251330" cy="669609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A85ED3C-D646-4986-9897-25F6BAED4E61}"/>
                </a:ext>
              </a:extLst>
            </p:cNvPr>
            <p:cNvSpPr/>
            <p:nvPr/>
          </p:nvSpPr>
          <p:spPr>
            <a:xfrm>
              <a:off x="5608793" y="3313835"/>
              <a:ext cx="251330" cy="669609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3F42AAC2-37FF-4EFA-A8FD-DDD4C7409C81}"/>
                </a:ext>
              </a:extLst>
            </p:cNvPr>
            <p:cNvSpPr/>
            <p:nvPr/>
          </p:nvSpPr>
          <p:spPr>
            <a:xfrm>
              <a:off x="3947464" y="3313834"/>
              <a:ext cx="251330" cy="669609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D8B120B6-3355-4A83-9435-B1F7FBDCF612}"/>
                </a:ext>
              </a:extLst>
            </p:cNvPr>
            <p:cNvSpPr/>
            <p:nvPr/>
          </p:nvSpPr>
          <p:spPr>
            <a:xfrm>
              <a:off x="2286135" y="3313833"/>
              <a:ext cx="251330" cy="669609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4767565F-5B90-4F9C-A6E2-F1D10D69738F}"/>
                </a:ext>
              </a:extLst>
            </p:cNvPr>
            <p:cNvCxnSpPr/>
            <p:nvPr/>
          </p:nvCxnSpPr>
          <p:spPr>
            <a:xfrm flipV="1">
              <a:off x="5728570" y="4018967"/>
              <a:ext cx="0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F22BB07A-0D37-4123-9EE0-FFF9A53A1107}"/>
                </a:ext>
              </a:extLst>
            </p:cNvPr>
            <p:cNvCxnSpPr/>
            <p:nvPr/>
          </p:nvCxnSpPr>
          <p:spPr>
            <a:xfrm flipV="1">
              <a:off x="4074590" y="4018967"/>
              <a:ext cx="0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8252E39E-D8FD-47C6-8F4F-B88D02863E3A}"/>
                </a:ext>
              </a:extLst>
            </p:cNvPr>
            <p:cNvCxnSpPr/>
            <p:nvPr/>
          </p:nvCxnSpPr>
          <p:spPr>
            <a:xfrm flipV="1">
              <a:off x="2411800" y="4018967"/>
              <a:ext cx="0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4253817-B8B7-4B17-BBFE-5BE1A4C470C1}"/>
              </a:ext>
            </a:extLst>
          </p:cNvPr>
          <p:cNvGrpSpPr/>
          <p:nvPr/>
        </p:nvGrpSpPr>
        <p:grpSpPr>
          <a:xfrm>
            <a:off x="1976547" y="4305196"/>
            <a:ext cx="5774224" cy="1563748"/>
            <a:chOff x="1976547" y="4305196"/>
            <a:chExt cx="5774224" cy="1563748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695DA95D-7DB0-48B8-A3E7-55309A30BD8D}"/>
                </a:ext>
              </a:extLst>
            </p:cNvPr>
            <p:cNvSpPr/>
            <p:nvPr/>
          </p:nvSpPr>
          <p:spPr>
            <a:xfrm>
              <a:off x="5610422" y="5199335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82720A40-E6CA-4DED-AB66-5B087A8335C7}"/>
                </a:ext>
              </a:extLst>
            </p:cNvPr>
            <p:cNvSpPr/>
            <p:nvPr/>
          </p:nvSpPr>
          <p:spPr>
            <a:xfrm>
              <a:off x="2301842" y="5199335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F1D333FF-5F4E-4B75-A5ED-58CF0FFE0A3E}"/>
                </a:ext>
              </a:extLst>
            </p:cNvPr>
            <p:cNvSpPr/>
            <p:nvPr/>
          </p:nvSpPr>
          <p:spPr>
            <a:xfrm>
              <a:off x="3949093" y="5199335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0A8CF378-E8FA-410B-8AB3-B4E5B7784ACE}"/>
                </a:ext>
              </a:extLst>
            </p:cNvPr>
            <p:cNvSpPr/>
            <p:nvPr/>
          </p:nvSpPr>
          <p:spPr>
            <a:xfrm>
              <a:off x="7258168" y="5199335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6F778FC6-D90D-4A85-BEEF-B7C10A04E008}"/>
                </a:ext>
              </a:extLst>
            </p:cNvPr>
            <p:cNvCxnSpPr/>
            <p:nvPr/>
          </p:nvCxnSpPr>
          <p:spPr>
            <a:xfrm flipV="1">
              <a:off x="7387928" y="4972322"/>
              <a:ext cx="0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9109C08D-0C52-4D1E-B80B-B2B8C4E05EE3}"/>
                </a:ext>
              </a:extLst>
            </p:cNvPr>
            <p:cNvCxnSpPr/>
            <p:nvPr/>
          </p:nvCxnSpPr>
          <p:spPr>
            <a:xfrm flipV="1">
              <a:off x="5744277" y="4972322"/>
              <a:ext cx="0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9A7F699D-FC78-40E0-B5B6-C81C77310419}"/>
                </a:ext>
              </a:extLst>
            </p:cNvPr>
            <p:cNvCxnSpPr/>
            <p:nvPr/>
          </p:nvCxnSpPr>
          <p:spPr>
            <a:xfrm flipV="1">
              <a:off x="4090297" y="4972322"/>
              <a:ext cx="0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BD5EB78-5C14-4846-B8FC-7DE72801AD26}"/>
                </a:ext>
              </a:extLst>
            </p:cNvPr>
            <p:cNvCxnSpPr/>
            <p:nvPr/>
          </p:nvCxnSpPr>
          <p:spPr>
            <a:xfrm flipV="1">
              <a:off x="2427507" y="4972322"/>
              <a:ext cx="0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261C7712-70DC-41D6-9D31-84F42DE47F8B}"/>
                </a:ext>
              </a:extLst>
            </p:cNvPr>
            <p:cNvSpPr/>
            <p:nvPr/>
          </p:nvSpPr>
          <p:spPr>
            <a:xfrm>
              <a:off x="1976547" y="4305196"/>
              <a:ext cx="5774224" cy="6696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Self-attention</a:t>
              </a:r>
              <a:endParaRPr lang="zh-TW" altLang="en-US" sz="2400" dirty="0"/>
            </a:p>
          </p:txBody>
        </p:sp>
      </p:grpSp>
      <p:pic>
        <p:nvPicPr>
          <p:cNvPr id="87" name="Picture 2" descr="Win PNG Photos | PNG Mart">
            <a:extLst>
              <a:ext uri="{FF2B5EF4-FFF2-40B4-BE49-F238E27FC236}">
                <a16:creationId xmlns:a16="http://schemas.microsoft.com/office/drawing/2014/main" id="{CD161FAE-B883-48E5-BB2E-21D23E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23" y="4190207"/>
            <a:ext cx="1094642" cy="94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FD7789ED-1991-4483-92BF-47E94AEACB0A}"/>
              </a:ext>
            </a:extLst>
          </p:cNvPr>
          <p:cNvSpPr/>
          <p:nvPr/>
        </p:nvSpPr>
        <p:spPr>
          <a:xfrm>
            <a:off x="1973814" y="3219359"/>
            <a:ext cx="5774224" cy="92515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6DC742F-0AC9-48F3-8824-AAD054296CD9}"/>
              </a:ext>
            </a:extLst>
          </p:cNvPr>
          <p:cNvCxnSpPr>
            <a:cxnSpLocks/>
          </p:cNvCxnSpPr>
          <p:nvPr/>
        </p:nvCxnSpPr>
        <p:spPr>
          <a:xfrm>
            <a:off x="8230932" y="2089422"/>
            <a:ext cx="0" cy="552229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B5D1849-D21F-45FE-971A-4AF161A886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6572447" y="2059847"/>
            <a:ext cx="1621205" cy="576274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D9B1112-0DF4-4966-A05C-E5CAEA85EA26}"/>
              </a:ext>
            </a:extLst>
          </p:cNvPr>
          <p:cNvCxnSpPr>
            <a:cxnSpLocks/>
          </p:cNvCxnSpPr>
          <p:nvPr/>
        </p:nvCxnSpPr>
        <p:spPr>
          <a:xfrm>
            <a:off x="4894222" y="2067081"/>
            <a:ext cx="3055530" cy="55505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3244B1B4-3ACE-4965-8BF1-477226536EF6}"/>
              </a:ext>
            </a:extLst>
          </p:cNvPr>
          <p:cNvCxnSpPr>
            <a:cxnSpLocks/>
          </p:cNvCxnSpPr>
          <p:nvPr/>
        </p:nvCxnSpPr>
        <p:spPr>
          <a:xfrm>
            <a:off x="3235421" y="2072796"/>
            <a:ext cx="4452102" cy="536643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F435304-3E98-412D-A70A-7D4F789980A8}"/>
              </a:ext>
            </a:extLst>
          </p:cNvPr>
          <p:cNvSpPr txBox="1"/>
          <p:nvPr/>
        </p:nvSpPr>
        <p:spPr>
          <a:xfrm>
            <a:off x="217576" y="1539224"/>
            <a:ext cx="12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memory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27C40-CAD4-4B71-9AAF-87FDE58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0ECF807-2C02-4CE5-8BE3-E7F2DDFD4FC2}"/>
              </a:ext>
            </a:extLst>
          </p:cNvPr>
          <p:cNvSpPr txBox="1"/>
          <p:nvPr/>
        </p:nvSpPr>
        <p:spPr>
          <a:xfrm>
            <a:off x="4627563" y="151329"/>
            <a:ext cx="4285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Recurrent Neural Network (RNN)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792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  <p:bldP spid="10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48" grpId="0" animBg="1"/>
      <p:bldP spid="49" grpId="0" animBg="1"/>
      <p:bldP spid="67" grpId="0" animBg="1"/>
      <p:bldP spid="68" grpId="0" animBg="1"/>
      <p:bldP spid="69" grpId="0"/>
      <p:bldP spid="70" grpId="0" animBg="1"/>
      <p:bldP spid="72" grpId="0"/>
      <p:bldP spid="73" grpId="0"/>
      <p:bldP spid="75" grpId="0"/>
      <p:bldP spid="77" grpId="0"/>
      <p:bldP spid="78" grpId="0" animBg="1"/>
      <p:bldP spid="79" grpId="0" animBg="1"/>
      <p:bldP spid="88" grpId="0" animBg="1"/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33309F9-9055-4E1D-91F2-AB90F6EC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82" y="2049115"/>
            <a:ext cx="2966830" cy="29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A5299A-CC6A-41D2-A088-AA61A675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about RNN ……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9EC95A-D892-418F-A07B-84E7727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EB340B-ABC1-461C-AEC3-F226A4238A19}"/>
              </a:ext>
            </a:extLst>
          </p:cNvPr>
          <p:cNvSpPr txBox="1"/>
          <p:nvPr/>
        </p:nvSpPr>
        <p:spPr>
          <a:xfrm>
            <a:off x="380173" y="49836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https://youtu.be/xCGidAeyS4M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BA6960-6D62-405D-858C-E844F216CB3F}"/>
              </a:ext>
            </a:extLst>
          </p:cNvPr>
          <p:cNvSpPr txBox="1"/>
          <p:nvPr/>
        </p:nvSpPr>
        <p:spPr>
          <a:xfrm>
            <a:off x="978177" y="5374826"/>
            <a:ext cx="318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488C00-4F24-449F-B467-4927879CFB22}"/>
              </a:ext>
            </a:extLst>
          </p:cNvPr>
          <p:cNvSpPr txBox="1"/>
          <p:nvPr/>
        </p:nvSpPr>
        <p:spPr>
          <a:xfrm>
            <a:off x="4158698" y="49945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https://youtu.be/Jjy6ER0bHv8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89324-595B-465A-AE26-8BCFFCFFE27D}"/>
              </a:ext>
            </a:extLst>
          </p:cNvPr>
          <p:cNvSpPr txBox="1"/>
          <p:nvPr/>
        </p:nvSpPr>
        <p:spPr>
          <a:xfrm>
            <a:off x="4854437" y="5353014"/>
            <a:ext cx="318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(in English)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CB3D5F-D442-490D-9C9D-BB43D60D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60" y="2015370"/>
            <a:ext cx="2966830" cy="29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C6EE1-906C-4D5B-9E67-653D716B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 as Input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D000BD-C4A8-4A10-8DFA-BD691EE7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91" y="2647787"/>
            <a:ext cx="7263017" cy="10404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48F852-5070-4828-AAD7-0B0727BDD0E3}"/>
              </a:ext>
            </a:extLst>
          </p:cNvPr>
          <p:cNvSpPr txBox="1"/>
          <p:nvPr/>
        </p:nvSpPr>
        <p:spPr>
          <a:xfrm>
            <a:off x="1132610" y="1599249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10ms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9B1664-F532-454F-B18A-42A1C33BE083}"/>
              </a:ext>
            </a:extLst>
          </p:cNvPr>
          <p:cNvSpPr txBox="1"/>
          <p:nvPr/>
        </p:nvSpPr>
        <p:spPr>
          <a:xfrm>
            <a:off x="1746069" y="4532512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25ms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7AC917-A5F0-4931-848B-5C5335E3B7A3}"/>
              </a:ext>
            </a:extLst>
          </p:cNvPr>
          <p:cNvSpPr txBox="1"/>
          <p:nvPr/>
        </p:nvSpPr>
        <p:spPr>
          <a:xfrm>
            <a:off x="2444063" y="5191411"/>
            <a:ext cx="3943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400 sample points (16KHz)</a:t>
            </a:r>
          </a:p>
          <a:p>
            <a:r>
              <a:rPr lang="en-US" altLang="zh-TW" sz="2800" dirty="0"/>
              <a:t>39-dim MFCC</a:t>
            </a:r>
          </a:p>
          <a:p>
            <a:r>
              <a:rPr lang="en-US" altLang="zh-TW" sz="2800" dirty="0"/>
              <a:t>80-dim filter bank output</a:t>
            </a: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C3425F-9F67-4B0C-BB6E-2DAB204C84B5}"/>
              </a:ext>
            </a:extLst>
          </p:cNvPr>
          <p:cNvSpPr/>
          <p:nvPr/>
        </p:nvSpPr>
        <p:spPr>
          <a:xfrm>
            <a:off x="1260566" y="2487051"/>
            <a:ext cx="1815737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D1EE2-5C02-48C3-90AB-65B85A8C748F}"/>
              </a:ext>
            </a:extLst>
          </p:cNvPr>
          <p:cNvSpPr/>
          <p:nvPr/>
        </p:nvSpPr>
        <p:spPr>
          <a:xfrm>
            <a:off x="1941315" y="2487051"/>
            <a:ext cx="1815737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778EB0E-4AD9-4E4C-AC5B-CB30BF275045}"/>
              </a:ext>
            </a:extLst>
          </p:cNvPr>
          <p:cNvSpPr/>
          <p:nvPr/>
        </p:nvSpPr>
        <p:spPr>
          <a:xfrm rot="5400000">
            <a:off x="1869832" y="3252485"/>
            <a:ext cx="611749" cy="1801193"/>
          </a:xfrm>
          <a:prstGeom prst="rightBrace">
            <a:avLst>
              <a:gd name="adj1" fmla="val 2909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ED0493-8BC4-4794-B5E7-4144F1FEE4AC}"/>
              </a:ext>
            </a:extLst>
          </p:cNvPr>
          <p:cNvSpPr/>
          <p:nvPr/>
        </p:nvSpPr>
        <p:spPr>
          <a:xfrm>
            <a:off x="2074508" y="5113961"/>
            <a:ext cx="202395" cy="14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AC529929-8D9B-4EF3-936B-BEA470189700}"/>
              </a:ext>
            </a:extLst>
          </p:cNvPr>
          <p:cNvSpPr/>
          <p:nvPr/>
        </p:nvSpPr>
        <p:spPr>
          <a:xfrm rot="5400000" flipH="1">
            <a:off x="1444377" y="1955517"/>
            <a:ext cx="327669" cy="666205"/>
          </a:xfrm>
          <a:prstGeom prst="rightBrace">
            <a:avLst>
              <a:gd name="adj1" fmla="val 2909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11FE33-D809-4BB1-9314-F6A16E1E9C89}"/>
              </a:ext>
            </a:extLst>
          </p:cNvPr>
          <p:cNvSpPr txBox="1"/>
          <p:nvPr/>
        </p:nvSpPr>
        <p:spPr>
          <a:xfrm>
            <a:off x="940491" y="5577766"/>
            <a:ext cx="107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solidFill>
                  <a:srgbClr val="FF0000"/>
                </a:solidFill>
              </a:rPr>
              <a:t>frame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EBCA5BD-BFC5-42C8-992D-B46DFAC194E8}"/>
                  </a:ext>
                </a:extLst>
              </p:cNvPr>
              <p:cNvSpPr txBox="1"/>
              <p:nvPr/>
            </p:nvSpPr>
            <p:spPr>
              <a:xfrm>
                <a:off x="5175019" y="1863175"/>
                <a:ext cx="2836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1s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100 frames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EBCA5BD-BFC5-42C8-992D-B46DFAC1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19" y="1863175"/>
                <a:ext cx="2836371" cy="523220"/>
              </a:xfrm>
              <a:prstGeom prst="rect">
                <a:avLst/>
              </a:prstGeom>
              <a:blipFill>
                <a:blip r:embed="rId4"/>
                <a:stretch>
                  <a:fillRect l="-4516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6DB8CF-2AF0-4939-AC86-642E8F3B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EC976-314C-4201-83D0-0AB5421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for Graph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95E851-47A8-450A-8A7B-C96200AA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37987"/>
              </p:ext>
            </p:extLst>
          </p:nvPr>
        </p:nvGraphicFramePr>
        <p:xfrm>
          <a:off x="5072861" y="205958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D404150-5C07-443D-9441-2373EB3AD24B}"/>
              </a:ext>
            </a:extLst>
          </p:cNvPr>
          <p:cNvSpPr txBox="1"/>
          <p:nvPr/>
        </p:nvSpPr>
        <p:spPr>
          <a:xfrm>
            <a:off x="664363" y="4979733"/>
            <a:ext cx="405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</a:t>
            </a:r>
            <a:r>
              <a:rPr lang="en-US" altLang="zh-TW" sz="2400" b="1" dirty="0"/>
              <a:t>edge</a:t>
            </a:r>
            <a:r>
              <a:rPr lang="en-US" altLang="zh-TW" sz="2400" dirty="0"/>
              <a:t>: only attention to connected nodes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C37F46-75F6-47E7-8F40-467585437C6A}"/>
              </a:ext>
            </a:extLst>
          </p:cNvPr>
          <p:cNvSpPr txBox="1"/>
          <p:nvPr/>
        </p:nvSpPr>
        <p:spPr>
          <a:xfrm>
            <a:off x="5331729" y="1283503"/>
            <a:ext cx="318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Attention Matrix</a:t>
            </a:r>
            <a:endParaRPr lang="zh-TW" altLang="en-US" sz="2400" i="1" u="sng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A68A3F9-8C03-4E44-A5FB-B37C095046C5}"/>
              </a:ext>
            </a:extLst>
          </p:cNvPr>
          <p:cNvSpPr/>
          <p:nvPr/>
        </p:nvSpPr>
        <p:spPr>
          <a:xfrm>
            <a:off x="1756228" y="1698153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C01532C-DB4F-4AB2-9C81-2EE2762373DA}"/>
              </a:ext>
            </a:extLst>
          </p:cNvPr>
          <p:cNvSpPr/>
          <p:nvPr/>
        </p:nvSpPr>
        <p:spPr>
          <a:xfrm>
            <a:off x="950685" y="2544150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CEF8F7B-D008-4892-90A8-3FB6CED4C678}"/>
              </a:ext>
            </a:extLst>
          </p:cNvPr>
          <p:cNvSpPr/>
          <p:nvPr/>
        </p:nvSpPr>
        <p:spPr>
          <a:xfrm>
            <a:off x="2878589" y="1715332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B9651C6-53FF-44A8-9772-30DF5C921267}"/>
              </a:ext>
            </a:extLst>
          </p:cNvPr>
          <p:cNvSpPr/>
          <p:nvPr/>
        </p:nvSpPr>
        <p:spPr>
          <a:xfrm>
            <a:off x="3650227" y="2578915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8E8560C-C9C1-4768-A563-68B959FE95B4}"/>
              </a:ext>
            </a:extLst>
          </p:cNvPr>
          <p:cNvSpPr/>
          <p:nvPr/>
        </p:nvSpPr>
        <p:spPr>
          <a:xfrm flipH="1">
            <a:off x="2878589" y="4322181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B543F34-AC93-4C04-ADD5-6C1CDF98024A}"/>
              </a:ext>
            </a:extLst>
          </p:cNvPr>
          <p:cNvSpPr/>
          <p:nvPr/>
        </p:nvSpPr>
        <p:spPr>
          <a:xfrm flipH="1">
            <a:off x="3650227" y="3564028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7F18203-40EF-4974-933A-7D18D7E7C82F}"/>
              </a:ext>
            </a:extLst>
          </p:cNvPr>
          <p:cNvSpPr/>
          <p:nvPr/>
        </p:nvSpPr>
        <p:spPr>
          <a:xfrm flipH="1">
            <a:off x="1763485" y="4322181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9785B84-CC87-400E-A77E-F07A1D0CAF8B}"/>
              </a:ext>
            </a:extLst>
          </p:cNvPr>
          <p:cNvSpPr/>
          <p:nvPr/>
        </p:nvSpPr>
        <p:spPr>
          <a:xfrm flipH="1">
            <a:off x="950685" y="3583425"/>
            <a:ext cx="420914" cy="420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0FE31C-592A-4B8E-A33C-39C70D896EA6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1966685" y="2119067"/>
            <a:ext cx="1122361" cy="220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E16354B-A383-40A4-A4ED-0141311A17D8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1966685" y="2119067"/>
            <a:ext cx="7257" cy="220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106A795-CF47-42D6-B12E-975317AA0C2C}"/>
              </a:ext>
            </a:extLst>
          </p:cNvPr>
          <p:cNvCxnSpPr>
            <a:cxnSpLocks/>
          </p:cNvCxnSpPr>
          <p:nvPr/>
        </p:nvCxnSpPr>
        <p:spPr>
          <a:xfrm flipV="1">
            <a:off x="1371599" y="2867633"/>
            <a:ext cx="2278628" cy="841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A68285E-4EFD-4084-9AAC-2D1DA009B158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289337" y="2119067"/>
            <a:ext cx="677348" cy="42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426369E-E27E-4D2C-8803-6185DEF955C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12866" y="2059580"/>
            <a:ext cx="499002" cy="580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9CB765C-3CDC-43A8-BA01-0F1BEE298BC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89046" y="2877592"/>
            <a:ext cx="561182" cy="144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602A193-568A-4A75-8C50-21A34B8C7E2A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 flipH="1">
            <a:off x="3089046" y="3923301"/>
            <a:ext cx="622822" cy="398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CACDE4B-052D-469A-B68F-751E4E10AC52}"/>
              </a:ext>
            </a:extLst>
          </p:cNvPr>
          <p:cNvSpPr txBox="1"/>
          <p:nvPr/>
        </p:nvSpPr>
        <p:spPr>
          <a:xfrm>
            <a:off x="4648832" y="2078552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ADDF03-F065-4352-9C35-125F27B73FB2}"/>
              </a:ext>
            </a:extLst>
          </p:cNvPr>
          <p:cNvSpPr txBox="1"/>
          <p:nvPr/>
        </p:nvSpPr>
        <p:spPr>
          <a:xfrm>
            <a:off x="4648832" y="253569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A64B0B9-0CB3-485C-91CB-0E2DC6AA9589}"/>
              </a:ext>
            </a:extLst>
          </p:cNvPr>
          <p:cNvSpPr txBox="1"/>
          <p:nvPr/>
        </p:nvSpPr>
        <p:spPr>
          <a:xfrm>
            <a:off x="4648832" y="2967059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341549-939B-4567-9660-F28E0B81167A}"/>
              </a:ext>
            </a:extLst>
          </p:cNvPr>
          <p:cNvSpPr txBox="1"/>
          <p:nvPr/>
        </p:nvSpPr>
        <p:spPr>
          <a:xfrm>
            <a:off x="4648832" y="3417734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695F1A9-9EFA-4A0B-BAB9-A33A03F94BA8}"/>
              </a:ext>
            </a:extLst>
          </p:cNvPr>
          <p:cNvSpPr txBox="1"/>
          <p:nvPr/>
        </p:nvSpPr>
        <p:spPr>
          <a:xfrm>
            <a:off x="4648832" y="3855566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1F392AE-6830-408C-9D87-BE9F57D598D2}"/>
              </a:ext>
            </a:extLst>
          </p:cNvPr>
          <p:cNvSpPr txBox="1"/>
          <p:nvPr/>
        </p:nvSpPr>
        <p:spPr>
          <a:xfrm>
            <a:off x="4648832" y="4335822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4483B34-6FC5-420B-8B4C-1EEFD8B15EC6}"/>
              </a:ext>
            </a:extLst>
          </p:cNvPr>
          <p:cNvSpPr txBox="1"/>
          <p:nvPr/>
        </p:nvSpPr>
        <p:spPr>
          <a:xfrm>
            <a:off x="4648832" y="4795468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E109757-EE09-4B0C-AAA3-B36E56EF145C}"/>
              </a:ext>
            </a:extLst>
          </p:cNvPr>
          <p:cNvSpPr txBox="1"/>
          <p:nvPr/>
        </p:nvSpPr>
        <p:spPr>
          <a:xfrm>
            <a:off x="4648832" y="5217494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68206F-8755-4B83-8063-728A5FE1A93E}"/>
              </a:ext>
            </a:extLst>
          </p:cNvPr>
          <p:cNvSpPr txBox="1"/>
          <p:nvPr/>
        </p:nvSpPr>
        <p:spPr>
          <a:xfrm>
            <a:off x="5072861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2C30318-8C85-48A5-90CC-944C554B6BBA}"/>
              </a:ext>
            </a:extLst>
          </p:cNvPr>
          <p:cNvSpPr txBox="1"/>
          <p:nvPr/>
        </p:nvSpPr>
        <p:spPr>
          <a:xfrm>
            <a:off x="5523454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01FB8E-9EE5-4D9D-A5DA-9795E6DCAD27}"/>
              </a:ext>
            </a:extLst>
          </p:cNvPr>
          <p:cNvSpPr txBox="1"/>
          <p:nvPr/>
        </p:nvSpPr>
        <p:spPr>
          <a:xfrm>
            <a:off x="5974047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3661677-D835-4F38-9C7B-0B7B3BD148CE}"/>
              </a:ext>
            </a:extLst>
          </p:cNvPr>
          <p:cNvSpPr txBox="1"/>
          <p:nvPr/>
        </p:nvSpPr>
        <p:spPr>
          <a:xfrm>
            <a:off x="6424640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8A9CFE-64DF-4C2D-9A8C-50678CC59B42}"/>
              </a:ext>
            </a:extLst>
          </p:cNvPr>
          <p:cNvSpPr txBox="1"/>
          <p:nvPr/>
        </p:nvSpPr>
        <p:spPr>
          <a:xfrm>
            <a:off x="6875233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06C4946-C293-42F2-929E-F6C4EA1D85B4}"/>
              </a:ext>
            </a:extLst>
          </p:cNvPr>
          <p:cNvSpPr txBox="1"/>
          <p:nvPr/>
        </p:nvSpPr>
        <p:spPr>
          <a:xfrm>
            <a:off x="7325826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611B7B6-BD1E-4CBD-A060-731E9525C47A}"/>
              </a:ext>
            </a:extLst>
          </p:cNvPr>
          <p:cNvSpPr txBox="1"/>
          <p:nvPr/>
        </p:nvSpPr>
        <p:spPr>
          <a:xfrm>
            <a:off x="7776419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6C9A9BE-7148-4E4D-B22A-3D5F8075BB37}"/>
              </a:ext>
            </a:extLst>
          </p:cNvPr>
          <p:cNvSpPr txBox="1"/>
          <p:nvPr/>
        </p:nvSpPr>
        <p:spPr>
          <a:xfrm>
            <a:off x="8227015" y="1704063"/>
            <a:ext cx="4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98A966D-DE8B-422C-A46A-CE9C26874E35}"/>
              </a:ext>
            </a:extLst>
          </p:cNvPr>
          <p:cNvSpPr txBox="1"/>
          <p:nvPr/>
        </p:nvSpPr>
        <p:spPr>
          <a:xfrm>
            <a:off x="264610" y="5969654"/>
            <a:ext cx="876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one type of </a:t>
            </a:r>
            <a:r>
              <a:rPr lang="en-US" altLang="zh-TW" sz="2800" b="1" dirty="0"/>
              <a:t>Graph Neural Network (GNN)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7826950-5720-4A54-A1B6-2C5D865FDF3E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>
            <a:off x="1309958" y="3942698"/>
            <a:ext cx="515168" cy="441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875314-B504-454A-805B-CB4F444D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64119-BD97-4529-99BF-7B54FDA189D4}"/>
              </a:ext>
            </a:extLst>
          </p:cNvPr>
          <p:cNvSpPr txBox="1"/>
          <p:nvPr/>
        </p:nvSpPr>
        <p:spPr>
          <a:xfrm>
            <a:off x="7806101" y="5212459"/>
            <a:ext cx="4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7DAA7033-32FB-4ED0-A73D-E8F632965D85}"/>
              </a:ext>
            </a:extLst>
          </p:cNvPr>
          <p:cNvSpPr/>
          <p:nvPr/>
        </p:nvSpPr>
        <p:spPr>
          <a:xfrm>
            <a:off x="1441861" y="2244557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206662E4-4F37-4A80-82F2-221408A5F7D7}"/>
              </a:ext>
            </a:extLst>
          </p:cNvPr>
          <p:cNvSpPr/>
          <p:nvPr/>
        </p:nvSpPr>
        <p:spPr>
          <a:xfrm>
            <a:off x="7423937" y="2162100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C2DC4D4-C546-4D11-A8FB-941FCE3DC8F7}"/>
              </a:ext>
            </a:extLst>
          </p:cNvPr>
          <p:cNvSpPr/>
          <p:nvPr/>
        </p:nvSpPr>
        <p:spPr>
          <a:xfrm>
            <a:off x="6984986" y="2140078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8F89F696-A11E-4254-A354-0EA20A7DC453}"/>
              </a:ext>
            </a:extLst>
          </p:cNvPr>
          <p:cNvSpPr/>
          <p:nvPr/>
        </p:nvSpPr>
        <p:spPr>
          <a:xfrm>
            <a:off x="6051565" y="2594678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14AD49C-E232-44FC-9A13-7221D54AD723}"/>
              </a:ext>
            </a:extLst>
          </p:cNvPr>
          <p:cNvSpPr/>
          <p:nvPr/>
        </p:nvSpPr>
        <p:spPr>
          <a:xfrm>
            <a:off x="5173469" y="5289809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D3605C45-BA4D-4030-B929-0F968B0B63C6}"/>
              </a:ext>
            </a:extLst>
          </p:cNvPr>
          <p:cNvSpPr/>
          <p:nvPr/>
        </p:nvSpPr>
        <p:spPr>
          <a:xfrm>
            <a:off x="5153903" y="4377580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8B229648-074C-43D0-9B1A-A8DA88839FA1}"/>
              </a:ext>
            </a:extLst>
          </p:cNvPr>
          <p:cNvSpPr/>
          <p:nvPr/>
        </p:nvSpPr>
        <p:spPr>
          <a:xfrm>
            <a:off x="5135689" y="3934804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FC401753-A498-48F7-90D0-F83FC221FFB7}"/>
              </a:ext>
            </a:extLst>
          </p:cNvPr>
          <p:cNvSpPr/>
          <p:nvPr/>
        </p:nvSpPr>
        <p:spPr>
          <a:xfrm>
            <a:off x="5598279" y="3049242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B5B3AC79-AD80-42FB-AAB5-F3DEC79E223D}"/>
              </a:ext>
            </a:extLst>
          </p:cNvPr>
          <p:cNvSpPr/>
          <p:nvPr/>
        </p:nvSpPr>
        <p:spPr>
          <a:xfrm>
            <a:off x="8301840" y="2177168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E2FEB83-1F99-4D35-8FE3-537E4F92BCAB}"/>
              </a:ext>
            </a:extLst>
          </p:cNvPr>
          <p:cNvSpPr/>
          <p:nvPr/>
        </p:nvSpPr>
        <p:spPr>
          <a:xfrm>
            <a:off x="1842865" y="2900363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35C60EA7-69A7-4516-9E2B-84D4D925E1E3}"/>
              </a:ext>
            </a:extLst>
          </p:cNvPr>
          <p:cNvSpPr/>
          <p:nvPr/>
        </p:nvSpPr>
        <p:spPr>
          <a:xfrm>
            <a:off x="2235341" y="2741952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1D4BCD27-4C72-42F5-82C7-FA3D37DDF30D}"/>
              </a:ext>
            </a:extLst>
          </p:cNvPr>
          <p:cNvSpPr/>
          <p:nvPr/>
        </p:nvSpPr>
        <p:spPr>
          <a:xfrm>
            <a:off x="3315727" y="2210081"/>
            <a:ext cx="251362" cy="251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1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4" grpId="0"/>
      <p:bldP spid="42" grpId="0" animBg="1"/>
      <p:bldP spid="43" grpId="0" animBg="1"/>
      <p:bldP spid="46" grpId="0" animBg="1"/>
      <p:bldP spid="55" grpId="0" animBg="1"/>
      <p:bldP spid="67" grpId="0" animBg="1"/>
      <p:bldP spid="68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A2457-94BF-4007-AAAF-A7F356CD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for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A8DB3-62B1-45A1-86D4-C4567A66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learn more about GNN 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D489DE-3588-408B-9E55-E465D07A8C8E}"/>
              </a:ext>
            </a:extLst>
          </p:cNvPr>
          <p:cNvSpPr txBox="1"/>
          <p:nvPr/>
        </p:nvSpPr>
        <p:spPr>
          <a:xfrm>
            <a:off x="353557" y="5450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https://youtu.be/eybCCtNKwzA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499590-D4BE-44BF-A8C0-BCAC36A87FF3}"/>
              </a:ext>
            </a:extLst>
          </p:cNvPr>
          <p:cNvSpPr txBox="1"/>
          <p:nvPr/>
        </p:nvSpPr>
        <p:spPr>
          <a:xfrm>
            <a:off x="4196670" y="5450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https://youtu.be/M9ht8vsVEw8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66982B-BE64-4F67-9BEE-80FF9FC1EE39}"/>
              </a:ext>
            </a:extLst>
          </p:cNvPr>
          <p:cNvSpPr txBox="1"/>
          <p:nvPr/>
        </p:nvSpPr>
        <p:spPr>
          <a:xfrm>
            <a:off x="1425975" y="5749625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46B180-53EB-46C2-AB04-66DB033CC5D0}"/>
              </a:ext>
            </a:extLst>
          </p:cNvPr>
          <p:cNvSpPr txBox="1"/>
          <p:nvPr/>
        </p:nvSpPr>
        <p:spPr>
          <a:xfrm>
            <a:off x="5196797" y="5749625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44E62C-7AF5-4794-BCD2-47430A7E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32" y="2582257"/>
            <a:ext cx="2868386" cy="28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A52DD7-8E03-4B6A-A504-320994BD1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73" y="2582257"/>
            <a:ext cx="2868385" cy="28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80112-AF58-459D-AEE9-3888B3F6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C5609B0-FF2A-4540-A2D1-D645BF7E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3606529"/>
            <a:ext cx="3930281" cy="31310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D473CA-37EC-4D6F-9AEB-543BC86BC56E}"/>
              </a:ext>
            </a:extLst>
          </p:cNvPr>
          <p:cNvSpPr txBox="1"/>
          <p:nvPr/>
        </p:nvSpPr>
        <p:spPr>
          <a:xfrm>
            <a:off x="242888" y="128588"/>
            <a:ext cx="312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To Learn More …</a:t>
            </a:r>
            <a:endParaRPr lang="zh-TW" altLang="en-US" sz="32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A76095-DC02-483E-AD0B-C2C4D5FCA5DA}"/>
              </a:ext>
            </a:extLst>
          </p:cNvPr>
          <p:cNvSpPr txBox="1"/>
          <p:nvPr/>
        </p:nvSpPr>
        <p:spPr>
          <a:xfrm>
            <a:off x="528637" y="6005323"/>
            <a:ext cx="350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https://arxiv.org/abs/2009.06732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FE6D3E-4D0E-408E-A5EE-D05A770B9F4F}"/>
              </a:ext>
            </a:extLst>
          </p:cNvPr>
          <p:cNvSpPr txBox="1"/>
          <p:nvPr/>
        </p:nvSpPr>
        <p:spPr>
          <a:xfrm>
            <a:off x="542927" y="56359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Efficient Transformers: A Survey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06D1DB-BB24-4AEC-95E8-BCB88253B961}"/>
              </a:ext>
            </a:extLst>
          </p:cNvPr>
          <p:cNvSpPr txBox="1"/>
          <p:nvPr/>
        </p:nvSpPr>
        <p:spPr>
          <a:xfrm>
            <a:off x="528637" y="2030480"/>
            <a:ext cx="3786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Long Range Arena: A Benchmark for Efficient Transformers</a:t>
            </a:r>
            <a:endParaRPr lang="en-US" altLang="zh-TW" sz="24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9A4201-BA36-4618-B77B-566789CBB59D}"/>
              </a:ext>
            </a:extLst>
          </p:cNvPr>
          <p:cNvSpPr txBox="1"/>
          <p:nvPr/>
        </p:nvSpPr>
        <p:spPr>
          <a:xfrm>
            <a:off x="542927" y="3184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https://arxiv.org/abs/2011.04006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6ADE592-DED0-4188-985B-24F68956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25" y="128588"/>
            <a:ext cx="4156583" cy="341923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388B38-651A-4F64-9E3C-CCBC8E71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专题研讨会Q&amp;A|排污许可证制度研讨会| Nimonik Quality, Safety, Health, Environmental  Compliance">
            <a:extLst>
              <a:ext uri="{FF2B5EF4-FFF2-40B4-BE49-F238E27FC236}">
                <a16:creationId xmlns:a16="http://schemas.microsoft.com/office/drawing/2014/main" id="{428D9D10-9B7B-4C90-BD7B-7A071D44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6" y="2471952"/>
            <a:ext cx="5333156" cy="24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cial Network Analytics. Social Network Analytics (with a Case… | by  Shreyansh nanawati | Analytics Vidhya | Medium">
            <a:extLst>
              <a:ext uri="{FF2B5EF4-FFF2-40B4-BE49-F238E27FC236}">
                <a16:creationId xmlns:a16="http://schemas.microsoft.com/office/drawing/2014/main" id="{8A4D8D66-82C7-464A-9B01-B504F1EE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0" y="2383071"/>
            <a:ext cx="6267450" cy="42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998A97-9ABB-4658-80B3-674454A6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 as Input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200E6-EA2F-422A-9F29-82019241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 is also a set of vectors (consider each </a:t>
            </a:r>
            <a:r>
              <a:rPr lang="en-US" altLang="zh-TW" b="1" dirty="0"/>
              <a:t>node</a:t>
            </a:r>
            <a:r>
              <a:rPr lang="en-US" altLang="zh-TW" dirty="0"/>
              <a:t> as </a:t>
            </a:r>
            <a:r>
              <a:rPr lang="en-US" altLang="zh-TW" b="1" dirty="0"/>
              <a:t>a vector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16029E-C908-4410-88D4-B67CEF49B52C}"/>
              </a:ext>
            </a:extLst>
          </p:cNvPr>
          <p:cNvSpPr txBox="1"/>
          <p:nvPr/>
        </p:nvSpPr>
        <p:spPr>
          <a:xfrm>
            <a:off x="4572000" y="3470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https://medium.com/analytics-vidhya/social-network-analytics-f082f4e21b16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BDFEA0-D59B-4A2C-BDA3-D282088651D7}"/>
              </a:ext>
            </a:extLst>
          </p:cNvPr>
          <p:cNvSpPr txBox="1"/>
          <p:nvPr/>
        </p:nvSpPr>
        <p:spPr>
          <a:xfrm>
            <a:off x="795174" y="5092124"/>
            <a:ext cx="18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profile is a vector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DFBA3E-0BE0-4F46-958B-138299FFD35D}"/>
              </a:ext>
            </a:extLst>
          </p:cNvPr>
          <p:cNvCxnSpPr/>
          <p:nvPr/>
        </p:nvCxnSpPr>
        <p:spPr>
          <a:xfrm flipH="1">
            <a:off x="1993977" y="4597683"/>
            <a:ext cx="563880" cy="396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0C2025-74B1-4968-9D7F-E82C7DE24D3B}"/>
              </a:ext>
            </a:extLst>
          </p:cNvPr>
          <p:cNvSpPr/>
          <p:nvPr/>
        </p:nvSpPr>
        <p:spPr>
          <a:xfrm>
            <a:off x="2669694" y="4241108"/>
            <a:ext cx="251330" cy="669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EAA2B33-F1EB-46A4-91E9-739038C16AEC}"/>
              </a:ext>
            </a:extLst>
          </p:cNvPr>
          <p:cNvSpPr/>
          <p:nvPr/>
        </p:nvSpPr>
        <p:spPr>
          <a:xfrm>
            <a:off x="3375790" y="5092124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E4EC692-837C-43AA-9DD4-81FCC9C51A1A}"/>
              </a:ext>
            </a:extLst>
          </p:cNvPr>
          <p:cNvSpPr/>
          <p:nvPr/>
        </p:nvSpPr>
        <p:spPr>
          <a:xfrm>
            <a:off x="3818471" y="4173323"/>
            <a:ext cx="251330" cy="6696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7D42B2-FD9E-456F-AA74-6A8D3ECDA3FB}"/>
              </a:ext>
            </a:extLst>
          </p:cNvPr>
          <p:cNvSpPr/>
          <p:nvPr/>
        </p:nvSpPr>
        <p:spPr>
          <a:xfrm>
            <a:off x="6277433" y="3094195"/>
            <a:ext cx="251330" cy="6696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966EBC8-892F-4B79-8044-51EDB4F2FB29}"/>
              </a:ext>
            </a:extLst>
          </p:cNvPr>
          <p:cNvSpPr/>
          <p:nvPr/>
        </p:nvSpPr>
        <p:spPr>
          <a:xfrm>
            <a:off x="4572000" y="5228809"/>
            <a:ext cx="251330" cy="6696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B33A8F2-01FB-49CF-87C5-0F05532C1EBF}"/>
              </a:ext>
            </a:extLst>
          </p:cNvPr>
          <p:cNvSpPr/>
          <p:nvPr/>
        </p:nvSpPr>
        <p:spPr>
          <a:xfrm>
            <a:off x="5341192" y="3863469"/>
            <a:ext cx="251330" cy="669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E5BD3DE-6DB0-472B-BC51-493E2000F971}"/>
              </a:ext>
            </a:extLst>
          </p:cNvPr>
          <p:cNvSpPr/>
          <p:nvPr/>
        </p:nvSpPr>
        <p:spPr>
          <a:xfrm>
            <a:off x="4352202" y="3057918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94889D-2E8B-4E6C-B4FD-40C28ED31204}"/>
              </a:ext>
            </a:extLst>
          </p:cNvPr>
          <p:cNvSpPr/>
          <p:nvPr/>
        </p:nvSpPr>
        <p:spPr>
          <a:xfrm>
            <a:off x="6335965" y="4993923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9C9CE8-4577-461E-940B-27F4346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1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2C984-5598-446B-9541-BBB06A4B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30" y="2481057"/>
            <a:ext cx="4950101" cy="385891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998A97-9ABB-4658-80B3-674454A6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 as Input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200E6-EA2F-422A-9F29-82019241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476"/>
            <a:ext cx="7886700" cy="4351338"/>
          </a:xfrm>
        </p:spPr>
        <p:txBody>
          <a:bodyPr/>
          <a:lstStyle/>
          <a:p>
            <a:r>
              <a:rPr lang="en-US" altLang="zh-TW" dirty="0"/>
              <a:t>Graph is also a set of vectors (consider each </a:t>
            </a:r>
            <a:r>
              <a:rPr lang="en-US" altLang="zh-TW" b="1" dirty="0"/>
              <a:t>node</a:t>
            </a:r>
            <a:r>
              <a:rPr lang="en-US" altLang="zh-TW" dirty="0"/>
              <a:t> as </a:t>
            </a:r>
            <a:r>
              <a:rPr lang="en-US" altLang="zh-TW" b="1" dirty="0"/>
              <a:t>a vector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37F1D9-2253-476E-8E51-5E369F58EF64}"/>
              </a:ext>
            </a:extLst>
          </p:cNvPr>
          <p:cNvSpPr txBox="1"/>
          <p:nvPr/>
        </p:nvSpPr>
        <p:spPr>
          <a:xfrm>
            <a:off x="5169067" y="41960"/>
            <a:ext cx="3758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http://www.twword.com/wiki/%E5%88%86%E5%AD%90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56DA65-8DE5-416A-B6E4-63B40E32A15E}"/>
              </a:ext>
            </a:extLst>
          </p:cNvPr>
          <p:cNvSpPr txBox="1"/>
          <p:nvPr/>
        </p:nvSpPr>
        <p:spPr>
          <a:xfrm>
            <a:off x="4077973" y="6031209"/>
            <a:ext cx="210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One-hot vector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C11A2E4-E9FB-4544-842F-FD82EE8E7517}"/>
              </a:ext>
            </a:extLst>
          </p:cNvPr>
          <p:cNvCxnSpPr>
            <a:cxnSpLocks/>
          </p:cNvCxnSpPr>
          <p:nvPr/>
        </p:nvCxnSpPr>
        <p:spPr>
          <a:xfrm>
            <a:off x="4767759" y="5484802"/>
            <a:ext cx="0" cy="531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6076B355-F85C-45EC-8DE7-99280E43CE3A}"/>
              </a:ext>
            </a:extLst>
          </p:cNvPr>
          <p:cNvGrpSpPr/>
          <p:nvPr/>
        </p:nvGrpSpPr>
        <p:grpSpPr>
          <a:xfrm>
            <a:off x="628650" y="3372310"/>
            <a:ext cx="4078101" cy="1649184"/>
            <a:chOff x="822286" y="3133421"/>
            <a:chExt cx="4078101" cy="1649184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AA60ACE-7ABA-472B-97FE-AC9C24320B3F}"/>
                </a:ext>
              </a:extLst>
            </p:cNvPr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H = [ 1   0   0   0   0 …… ]</a:t>
              </a:r>
              <a:endParaRPr lang="zh-TW" altLang="en-US" sz="2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CE987F7-8751-4EE8-B67A-4E6CDFCB58B3}"/>
                </a:ext>
              </a:extLst>
            </p:cNvPr>
            <p:cNvSpPr txBox="1"/>
            <p:nvPr/>
          </p:nvSpPr>
          <p:spPr>
            <a:xfrm>
              <a:off x="837248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 = [ 0   1   0   0   0 …… ]</a:t>
              </a:r>
              <a:endParaRPr lang="zh-TW" altLang="en-US" sz="24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5CEDFFE-0471-4469-9ED0-E47E42576E9D}"/>
                </a:ext>
              </a:extLst>
            </p:cNvPr>
            <p:cNvSpPr txBox="1"/>
            <p:nvPr/>
          </p:nvSpPr>
          <p:spPr>
            <a:xfrm>
              <a:off x="837248" y="4320940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 = [ 0   0   1   0   0 …… ]</a:t>
              </a:r>
              <a:endParaRPr lang="zh-TW" altLang="en-US" sz="2400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DA9330-5217-41DF-85B4-DAFBC8515320}"/>
              </a:ext>
            </a:extLst>
          </p:cNvPr>
          <p:cNvSpPr txBox="1"/>
          <p:nvPr/>
        </p:nvSpPr>
        <p:spPr>
          <a:xfrm rot="5400000">
            <a:off x="1835796" y="5370773"/>
            <a:ext cx="93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42846A-B149-414F-87FA-1448CF3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204C08-92C7-423B-B677-56D73165595F}"/>
              </a:ext>
            </a:extLst>
          </p:cNvPr>
          <p:cNvSpPr/>
          <p:nvPr/>
        </p:nvSpPr>
        <p:spPr>
          <a:xfrm>
            <a:off x="4199695" y="1461327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FF31D4F-CE60-451C-8958-66DEA988BC36}"/>
              </a:ext>
            </a:extLst>
          </p:cNvPr>
          <p:cNvCxnSpPr>
            <a:cxnSpLocks/>
          </p:cNvCxnSpPr>
          <p:nvPr/>
        </p:nvCxnSpPr>
        <p:spPr>
          <a:xfrm>
            <a:off x="3457823" y="1864452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332CD3-E194-4BBC-8196-4F98090954FB}"/>
              </a:ext>
            </a:extLst>
          </p:cNvPr>
          <p:cNvCxnSpPr>
            <a:cxnSpLocks/>
          </p:cNvCxnSpPr>
          <p:nvPr/>
        </p:nvCxnSpPr>
        <p:spPr>
          <a:xfrm>
            <a:off x="5973860" y="1862295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3C2EB-5907-4068-916A-C32D9356B596}"/>
              </a:ext>
            </a:extLst>
          </p:cNvPr>
          <p:cNvSpPr txBox="1"/>
          <p:nvPr/>
        </p:nvSpPr>
        <p:spPr>
          <a:xfrm>
            <a:off x="280001" y="17598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What is the output?</a:t>
            </a:r>
            <a:endParaRPr lang="zh-TW" altLang="en-US" sz="3200" b="1" i="1" u="sng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1BD4EC-A59C-4702-8749-506133BEC7B6}"/>
              </a:ext>
            </a:extLst>
          </p:cNvPr>
          <p:cNvSpPr txBox="1"/>
          <p:nvPr/>
        </p:nvSpPr>
        <p:spPr>
          <a:xfrm>
            <a:off x="576449" y="7607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Each vector has a label. 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A4A7367-CE05-4F64-B20B-66442662E48E}"/>
              </a:ext>
            </a:extLst>
          </p:cNvPr>
          <p:cNvGrpSpPr/>
          <p:nvPr/>
        </p:nvGrpSpPr>
        <p:grpSpPr>
          <a:xfrm>
            <a:off x="1654201" y="1473169"/>
            <a:ext cx="1646151" cy="669610"/>
            <a:chOff x="1298905" y="4800778"/>
            <a:chExt cx="1646151" cy="66961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B6C5EB29-8BC0-4BE3-A2EF-6EA08787B145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2BB4D21-5258-4B35-83F6-FFCBE42DB0A6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1A956D6D-BA7B-4A7D-A1B4-314DDA2D112C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822B1AE-36D6-44D0-8E73-83803E306401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B570126-E277-468B-880B-FFB9A89F9DF8}"/>
              </a:ext>
            </a:extLst>
          </p:cNvPr>
          <p:cNvGrpSpPr/>
          <p:nvPr/>
        </p:nvGrpSpPr>
        <p:grpSpPr>
          <a:xfrm>
            <a:off x="6772564" y="1720405"/>
            <a:ext cx="1536710" cy="300273"/>
            <a:chOff x="6308106" y="2144839"/>
            <a:chExt cx="1536710" cy="300273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363AC90-52E4-448F-BCA0-E2C22AB2D1BD}"/>
                </a:ext>
              </a:extLst>
            </p:cNvPr>
            <p:cNvSpPr/>
            <p:nvPr/>
          </p:nvSpPr>
          <p:spPr>
            <a:xfrm>
              <a:off x="6308106" y="2144839"/>
              <a:ext cx="283779" cy="283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26386C-D1E6-45F8-B85D-B7FCA8A8AA6F}"/>
                </a:ext>
              </a:extLst>
            </p:cNvPr>
            <p:cNvSpPr/>
            <p:nvPr/>
          </p:nvSpPr>
          <p:spPr>
            <a:xfrm>
              <a:off x="6725750" y="2161333"/>
              <a:ext cx="283779" cy="2837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B8989C2-C73A-4283-B422-F4A080F589F6}"/>
                </a:ext>
              </a:extLst>
            </p:cNvPr>
            <p:cNvSpPr/>
            <p:nvPr/>
          </p:nvSpPr>
          <p:spPr>
            <a:xfrm>
              <a:off x="7143394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A100BCA5-BB6D-4F6A-8194-5240AB7DF9E4}"/>
                </a:ext>
              </a:extLst>
            </p:cNvPr>
            <p:cNvSpPr/>
            <p:nvPr/>
          </p:nvSpPr>
          <p:spPr>
            <a:xfrm>
              <a:off x="7561037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947D1B3C-44ED-4016-97D3-2860C7EB9243}"/>
              </a:ext>
            </a:extLst>
          </p:cNvPr>
          <p:cNvSpPr/>
          <p:nvPr/>
        </p:nvSpPr>
        <p:spPr>
          <a:xfrm rot="5400000">
            <a:off x="2371705" y="1272066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3F8814CA-CB32-4FD6-91A5-8CDC48BA9F38}"/>
              </a:ext>
            </a:extLst>
          </p:cNvPr>
          <p:cNvSpPr/>
          <p:nvPr/>
        </p:nvSpPr>
        <p:spPr>
          <a:xfrm rot="5400000">
            <a:off x="7414550" y="1304481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62CBE30-8678-4A13-A3BE-C205BEF57A32}"/>
              </a:ext>
            </a:extLst>
          </p:cNvPr>
          <p:cNvSpPr txBox="1"/>
          <p:nvPr/>
        </p:nvSpPr>
        <p:spPr>
          <a:xfrm>
            <a:off x="2082707" y="2361425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47008C-284A-4413-B3FB-B81B2A24B10B}"/>
              </a:ext>
            </a:extLst>
          </p:cNvPr>
          <p:cNvSpPr txBox="1"/>
          <p:nvPr/>
        </p:nvSpPr>
        <p:spPr>
          <a:xfrm>
            <a:off x="7128842" y="2411502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C8914FB9-A1F2-471D-93DF-55912A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61" y="3945947"/>
            <a:ext cx="2052874" cy="664414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3F86A6C4-8E29-466D-92CF-78113F07D680}"/>
              </a:ext>
            </a:extLst>
          </p:cNvPr>
          <p:cNvGrpSpPr/>
          <p:nvPr/>
        </p:nvGrpSpPr>
        <p:grpSpPr>
          <a:xfrm>
            <a:off x="873608" y="3945947"/>
            <a:ext cx="2579390" cy="1935930"/>
            <a:chOff x="832410" y="3275943"/>
            <a:chExt cx="2579390" cy="1935930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09AAE20D-6D8F-4104-AA94-EED083145A55}"/>
                </a:ext>
              </a:extLst>
            </p:cNvPr>
            <p:cNvSpPr txBox="1"/>
            <p:nvPr/>
          </p:nvSpPr>
          <p:spPr>
            <a:xfrm>
              <a:off x="1016943" y="3275943"/>
              <a:ext cx="2394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I  saw  a  saw</a:t>
              </a:r>
              <a:endParaRPr lang="zh-TW" altLang="en-US" sz="2800" dirty="0"/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58FA627E-F74C-4BA1-BE16-B092866BA0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127525A3-42DA-4A09-8085-771AF37DF22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01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C1397D3A-8111-45B9-BFF8-C422597FE772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78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A31FED0-D82A-4715-8FAA-763DC0B46907}"/>
                </a:ext>
              </a:extLst>
            </p:cNvPr>
            <p:cNvCxnSpPr>
              <a:cxnSpLocks/>
            </p:cNvCxnSpPr>
            <p:nvPr/>
          </p:nvCxnSpPr>
          <p:spPr>
            <a:xfrm>
              <a:off x="2653087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B40B75F-FFF8-4F51-B2E8-9E54B65D72ED}"/>
                </a:ext>
              </a:extLst>
            </p:cNvPr>
            <p:cNvSpPr txBox="1"/>
            <p:nvPr/>
          </p:nvSpPr>
          <p:spPr>
            <a:xfrm>
              <a:off x="832410" y="4736754"/>
              <a:ext cx="57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9651A9E5-B7EB-4934-9D24-384AF8D8AC9F}"/>
                </a:ext>
              </a:extLst>
            </p:cNvPr>
            <p:cNvSpPr txBox="1"/>
            <p:nvPr/>
          </p:nvSpPr>
          <p:spPr>
            <a:xfrm>
              <a:off x="1369011" y="4736754"/>
              <a:ext cx="57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F94377F-9C9C-45C9-A265-9E5878D707B9}"/>
                </a:ext>
              </a:extLst>
            </p:cNvPr>
            <p:cNvSpPr txBox="1"/>
            <p:nvPr/>
          </p:nvSpPr>
          <p:spPr>
            <a:xfrm>
              <a:off x="1775651" y="4735598"/>
              <a:ext cx="790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DET</a:t>
              </a:r>
              <a:endParaRPr lang="zh-TW" altLang="en-US" sz="24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275AF3CE-3BC8-497B-9EED-C0B66DFA27AE}"/>
                </a:ext>
              </a:extLst>
            </p:cNvPr>
            <p:cNvSpPr txBox="1"/>
            <p:nvPr/>
          </p:nvSpPr>
          <p:spPr>
            <a:xfrm>
              <a:off x="2272213" y="4750208"/>
              <a:ext cx="790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BEB5CBD-B6F6-43AD-9341-6C4ED15977F1}"/>
              </a:ext>
            </a:extLst>
          </p:cNvPr>
          <p:cNvGrpSpPr/>
          <p:nvPr/>
        </p:nvGrpSpPr>
        <p:grpSpPr>
          <a:xfrm>
            <a:off x="3873905" y="3917370"/>
            <a:ext cx="1646151" cy="669610"/>
            <a:chOff x="1298905" y="4800778"/>
            <a:chExt cx="1646151" cy="669610"/>
          </a:xfrm>
        </p:grpSpPr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242DA073-CDCB-48B0-B06E-66F21E6F09D2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2DA4604A-9801-48A3-A8C9-E14FD2644DC3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96E50C4F-88F1-4688-849C-AAD270E0CD10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951B273C-BDA0-483C-A62E-784C2DD93FBA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1E546DD-78CB-412B-BC51-1625E6B72AD8}"/>
              </a:ext>
            </a:extLst>
          </p:cNvPr>
          <p:cNvCxnSpPr>
            <a:cxnSpLocks/>
          </p:cNvCxnSpPr>
          <p:nvPr/>
        </p:nvCxnSpPr>
        <p:spPr>
          <a:xfrm>
            <a:off x="3999570" y="4610361"/>
            <a:ext cx="0" cy="73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35BFF10-3ECD-4666-B8B8-CDE2224C26CD}"/>
              </a:ext>
            </a:extLst>
          </p:cNvPr>
          <p:cNvCxnSpPr>
            <a:cxnSpLocks/>
          </p:cNvCxnSpPr>
          <p:nvPr/>
        </p:nvCxnSpPr>
        <p:spPr>
          <a:xfrm>
            <a:off x="4496447" y="4610361"/>
            <a:ext cx="0" cy="73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39F6F72-A9B3-4971-B511-C88CE3506AB3}"/>
              </a:ext>
            </a:extLst>
          </p:cNvPr>
          <p:cNvCxnSpPr>
            <a:cxnSpLocks/>
          </p:cNvCxnSpPr>
          <p:nvPr/>
        </p:nvCxnSpPr>
        <p:spPr>
          <a:xfrm>
            <a:off x="4955578" y="4610361"/>
            <a:ext cx="0" cy="73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71B697E-6D21-4365-B71E-ECA2FCCC29CC}"/>
              </a:ext>
            </a:extLst>
          </p:cNvPr>
          <p:cNvCxnSpPr>
            <a:cxnSpLocks/>
          </p:cNvCxnSpPr>
          <p:nvPr/>
        </p:nvCxnSpPr>
        <p:spPr>
          <a:xfrm>
            <a:off x="5394391" y="4610361"/>
            <a:ext cx="0" cy="73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0F0E1AC-ADC7-4BC9-840F-9C298F013487}"/>
              </a:ext>
            </a:extLst>
          </p:cNvPr>
          <p:cNvSpPr txBox="1"/>
          <p:nvPr/>
        </p:nvSpPr>
        <p:spPr>
          <a:xfrm>
            <a:off x="3787944" y="5406757"/>
            <a:ext cx="4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394097D-7C93-4B54-9A9A-4B0ABB99701B}"/>
              </a:ext>
            </a:extLst>
          </p:cNvPr>
          <p:cNvSpPr txBox="1"/>
          <p:nvPr/>
        </p:nvSpPr>
        <p:spPr>
          <a:xfrm>
            <a:off x="4274844" y="5406757"/>
            <a:ext cx="4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36FC451-A8F6-4BEC-A535-1283CE0E5986}"/>
              </a:ext>
            </a:extLst>
          </p:cNvPr>
          <p:cNvSpPr txBox="1"/>
          <p:nvPr/>
        </p:nvSpPr>
        <p:spPr>
          <a:xfrm>
            <a:off x="4721275" y="5406757"/>
            <a:ext cx="4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B463EE0-C69B-445C-A37F-80BD89318E53}"/>
              </a:ext>
            </a:extLst>
          </p:cNvPr>
          <p:cNvSpPr txBox="1"/>
          <p:nvPr/>
        </p:nvSpPr>
        <p:spPr>
          <a:xfrm>
            <a:off x="5179216" y="5388449"/>
            <a:ext cx="4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87CD4AB-5C07-4EB3-97A3-BA6159A9C712}"/>
              </a:ext>
            </a:extLst>
          </p:cNvPr>
          <p:cNvSpPr txBox="1"/>
          <p:nvPr/>
        </p:nvSpPr>
        <p:spPr>
          <a:xfrm>
            <a:off x="4291318" y="5942276"/>
            <a:ext cx="8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HW2</a:t>
            </a:r>
            <a:endParaRPr lang="zh-TW" altLang="en-US" sz="2400" b="1" u="sng" dirty="0"/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C6FABF6-2C36-4642-B177-7C63C609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18" y="3984833"/>
            <a:ext cx="2198338" cy="1651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869221-DA60-41E2-AC53-CFD9212FE868}"/>
              </a:ext>
            </a:extLst>
          </p:cNvPr>
          <p:cNvCxnSpPr>
            <a:cxnSpLocks/>
          </p:cNvCxnSpPr>
          <p:nvPr/>
        </p:nvCxnSpPr>
        <p:spPr>
          <a:xfrm flipH="1">
            <a:off x="6547411" y="5162743"/>
            <a:ext cx="283779" cy="689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A570306-8470-4B76-812C-0235F7ACB315}"/>
              </a:ext>
            </a:extLst>
          </p:cNvPr>
          <p:cNvCxnSpPr>
            <a:cxnSpLocks/>
          </p:cNvCxnSpPr>
          <p:nvPr/>
        </p:nvCxnSpPr>
        <p:spPr>
          <a:xfrm>
            <a:off x="8036186" y="5493098"/>
            <a:ext cx="316577" cy="326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80A78723-659B-4657-BA3C-C695A9288F05}"/>
              </a:ext>
            </a:extLst>
          </p:cNvPr>
          <p:cNvCxnSpPr>
            <a:cxnSpLocks/>
          </p:cNvCxnSpPr>
          <p:nvPr/>
        </p:nvCxnSpPr>
        <p:spPr>
          <a:xfrm flipV="1">
            <a:off x="7923517" y="3886681"/>
            <a:ext cx="184533" cy="25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22DCD38-E57B-4FDA-A06A-5C41A8F839DD}"/>
              </a:ext>
            </a:extLst>
          </p:cNvPr>
          <p:cNvSpPr txBox="1"/>
          <p:nvPr/>
        </p:nvSpPr>
        <p:spPr>
          <a:xfrm>
            <a:off x="6205266" y="5852473"/>
            <a:ext cx="9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CB8D4A-5554-40E5-BBF2-60A1D983B52F}"/>
              </a:ext>
            </a:extLst>
          </p:cNvPr>
          <p:cNvSpPr txBox="1"/>
          <p:nvPr/>
        </p:nvSpPr>
        <p:spPr>
          <a:xfrm>
            <a:off x="8084121" y="5852473"/>
            <a:ext cx="9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AA81B24-CBF7-4668-B14C-DDCEE1E8D8E9}"/>
              </a:ext>
            </a:extLst>
          </p:cNvPr>
          <p:cNvSpPr txBox="1"/>
          <p:nvPr/>
        </p:nvSpPr>
        <p:spPr>
          <a:xfrm>
            <a:off x="7890119" y="3551699"/>
            <a:ext cx="86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D5E0E617-0157-4CDF-B74B-CA6BBDA20653}"/>
              </a:ext>
            </a:extLst>
          </p:cNvPr>
          <p:cNvSpPr txBox="1"/>
          <p:nvPr/>
        </p:nvSpPr>
        <p:spPr>
          <a:xfrm>
            <a:off x="576449" y="3206311"/>
            <a:ext cx="312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Applications</a:t>
            </a:r>
            <a:endParaRPr lang="zh-TW" altLang="en-US" sz="2400" b="1" i="1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0CD50C-28B6-457A-99C9-1B8A7685EFE8}"/>
              </a:ext>
            </a:extLst>
          </p:cNvPr>
          <p:cNvSpPr txBox="1"/>
          <p:nvPr/>
        </p:nvSpPr>
        <p:spPr>
          <a:xfrm>
            <a:off x="834233" y="5942276"/>
            <a:ext cx="214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POS tagging</a:t>
            </a:r>
            <a:endParaRPr lang="zh-TW" altLang="en-US" sz="2400" b="1" u="sng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C5FCE3-6A33-4258-B811-FC592573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5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33" grpId="0" animBg="1"/>
      <p:bldP spid="34" grpId="0" animBg="1"/>
      <p:bldP spid="35" grpId="0"/>
      <p:bldP spid="36" grpId="0"/>
      <p:bldP spid="85" grpId="0"/>
      <p:bldP spid="86" grpId="0"/>
      <p:bldP spid="87" grpId="0"/>
      <p:bldP spid="88" grpId="0"/>
      <p:bldP spid="89" grpId="0"/>
      <p:bldP spid="94" grpId="0"/>
      <p:bldP spid="95" grpId="0"/>
      <p:bldP spid="96" grpId="0"/>
      <p:bldP spid="9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204C08-92C7-423B-B677-56D73165595F}"/>
              </a:ext>
            </a:extLst>
          </p:cNvPr>
          <p:cNvSpPr/>
          <p:nvPr/>
        </p:nvSpPr>
        <p:spPr>
          <a:xfrm>
            <a:off x="4199695" y="1461327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FF31D4F-CE60-451C-8958-66DEA988BC36}"/>
              </a:ext>
            </a:extLst>
          </p:cNvPr>
          <p:cNvCxnSpPr>
            <a:cxnSpLocks/>
          </p:cNvCxnSpPr>
          <p:nvPr/>
        </p:nvCxnSpPr>
        <p:spPr>
          <a:xfrm>
            <a:off x="3457823" y="1864452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332CD3-E194-4BBC-8196-4F98090954FB}"/>
              </a:ext>
            </a:extLst>
          </p:cNvPr>
          <p:cNvCxnSpPr>
            <a:cxnSpLocks/>
          </p:cNvCxnSpPr>
          <p:nvPr/>
        </p:nvCxnSpPr>
        <p:spPr>
          <a:xfrm>
            <a:off x="5973860" y="1862295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3C2EB-5907-4068-916A-C32D9356B596}"/>
              </a:ext>
            </a:extLst>
          </p:cNvPr>
          <p:cNvSpPr txBox="1"/>
          <p:nvPr/>
        </p:nvSpPr>
        <p:spPr>
          <a:xfrm>
            <a:off x="280001" y="17598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What is the output?</a:t>
            </a:r>
            <a:endParaRPr lang="zh-TW" altLang="en-US" sz="3200" b="1" i="1" u="sng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1BD4EC-A59C-4702-8749-506133BEC7B6}"/>
              </a:ext>
            </a:extLst>
          </p:cNvPr>
          <p:cNvSpPr txBox="1"/>
          <p:nvPr/>
        </p:nvSpPr>
        <p:spPr>
          <a:xfrm>
            <a:off x="576449" y="7607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Each vector has a label.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A704D3-4345-4912-BC0F-EAFBDD18B1A2}"/>
              </a:ext>
            </a:extLst>
          </p:cNvPr>
          <p:cNvSpPr txBox="1"/>
          <p:nvPr/>
        </p:nvSpPr>
        <p:spPr>
          <a:xfrm>
            <a:off x="575538" y="2834677"/>
            <a:ext cx="603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The whole sequence has a label. 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A4A7367-CE05-4F64-B20B-66442662E48E}"/>
              </a:ext>
            </a:extLst>
          </p:cNvPr>
          <p:cNvGrpSpPr/>
          <p:nvPr/>
        </p:nvGrpSpPr>
        <p:grpSpPr>
          <a:xfrm>
            <a:off x="1654201" y="1473169"/>
            <a:ext cx="1646151" cy="669610"/>
            <a:chOff x="1298905" y="4800778"/>
            <a:chExt cx="1646151" cy="66961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B6C5EB29-8BC0-4BE3-A2EF-6EA08787B145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2BB4D21-5258-4B35-83F6-FFCBE42DB0A6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1A956D6D-BA7B-4A7D-A1B4-314DDA2D112C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822B1AE-36D6-44D0-8E73-83803E306401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B570126-E277-468B-880B-FFB9A89F9DF8}"/>
              </a:ext>
            </a:extLst>
          </p:cNvPr>
          <p:cNvGrpSpPr/>
          <p:nvPr/>
        </p:nvGrpSpPr>
        <p:grpSpPr>
          <a:xfrm>
            <a:off x="6772564" y="1720405"/>
            <a:ext cx="1536710" cy="300273"/>
            <a:chOff x="6308106" y="2144839"/>
            <a:chExt cx="1536710" cy="300273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363AC90-52E4-448F-BCA0-E2C22AB2D1BD}"/>
                </a:ext>
              </a:extLst>
            </p:cNvPr>
            <p:cNvSpPr/>
            <p:nvPr/>
          </p:nvSpPr>
          <p:spPr>
            <a:xfrm>
              <a:off x="6308106" y="2144839"/>
              <a:ext cx="283779" cy="283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26386C-D1E6-45F8-B85D-B7FCA8A8AA6F}"/>
                </a:ext>
              </a:extLst>
            </p:cNvPr>
            <p:cNvSpPr/>
            <p:nvPr/>
          </p:nvSpPr>
          <p:spPr>
            <a:xfrm>
              <a:off x="6725750" y="2161333"/>
              <a:ext cx="283779" cy="2837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B8989C2-C73A-4283-B422-F4A080F589F6}"/>
                </a:ext>
              </a:extLst>
            </p:cNvPr>
            <p:cNvSpPr/>
            <p:nvPr/>
          </p:nvSpPr>
          <p:spPr>
            <a:xfrm>
              <a:off x="7143394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A100BCA5-BB6D-4F6A-8194-5240AB7DF9E4}"/>
                </a:ext>
              </a:extLst>
            </p:cNvPr>
            <p:cNvSpPr/>
            <p:nvPr/>
          </p:nvSpPr>
          <p:spPr>
            <a:xfrm>
              <a:off x="7561037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947D1B3C-44ED-4016-97D3-2860C7EB9243}"/>
              </a:ext>
            </a:extLst>
          </p:cNvPr>
          <p:cNvSpPr/>
          <p:nvPr/>
        </p:nvSpPr>
        <p:spPr>
          <a:xfrm rot="5400000">
            <a:off x="2371705" y="1272066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3F8814CA-CB32-4FD6-91A5-8CDC48BA9F38}"/>
              </a:ext>
            </a:extLst>
          </p:cNvPr>
          <p:cNvSpPr/>
          <p:nvPr/>
        </p:nvSpPr>
        <p:spPr>
          <a:xfrm rot="5400000">
            <a:off x="7414550" y="1304481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62CBE30-8678-4A13-A3BE-C205BEF57A32}"/>
              </a:ext>
            </a:extLst>
          </p:cNvPr>
          <p:cNvSpPr txBox="1"/>
          <p:nvPr/>
        </p:nvSpPr>
        <p:spPr>
          <a:xfrm>
            <a:off x="2082707" y="2361425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47008C-284A-4413-B3FB-B81B2A24B10B}"/>
              </a:ext>
            </a:extLst>
          </p:cNvPr>
          <p:cNvSpPr txBox="1"/>
          <p:nvPr/>
        </p:nvSpPr>
        <p:spPr>
          <a:xfrm>
            <a:off x="7128842" y="2411502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34F1619-1CBB-4AE3-AF21-91282CC20374}"/>
              </a:ext>
            </a:extLst>
          </p:cNvPr>
          <p:cNvCxnSpPr>
            <a:cxnSpLocks/>
          </p:cNvCxnSpPr>
          <p:nvPr/>
        </p:nvCxnSpPr>
        <p:spPr>
          <a:xfrm>
            <a:off x="3457822" y="3845819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B318DEA-AF33-4F5D-B208-F99464429FDD}"/>
              </a:ext>
            </a:extLst>
          </p:cNvPr>
          <p:cNvCxnSpPr>
            <a:cxnSpLocks/>
          </p:cNvCxnSpPr>
          <p:nvPr/>
        </p:nvCxnSpPr>
        <p:spPr>
          <a:xfrm>
            <a:off x="5973859" y="3843662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C86A57F-7C40-4229-B0E7-6C00492C93FD}"/>
              </a:ext>
            </a:extLst>
          </p:cNvPr>
          <p:cNvGrpSpPr/>
          <p:nvPr/>
        </p:nvGrpSpPr>
        <p:grpSpPr>
          <a:xfrm>
            <a:off x="1654200" y="3454536"/>
            <a:ext cx="1646151" cy="669610"/>
            <a:chOff x="1298905" y="4800778"/>
            <a:chExt cx="1646151" cy="669610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14A78230-6522-4E23-A7BD-6327FDF9728A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1CA5339B-6BB9-475D-BE56-E2FFD375E24B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96D24A15-4265-4518-95D1-0DACAD455BB0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D8F46537-DC92-4378-81DF-118637CD804B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橢圓 45">
            <a:extLst>
              <a:ext uri="{FF2B5EF4-FFF2-40B4-BE49-F238E27FC236}">
                <a16:creationId xmlns:a16="http://schemas.microsoft.com/office/drawing/2014/main" id="{CC23B4B2-11C8-421C-B853-90DD5FF9177C}"/>
              </a:ext>
            </a:extLst>
          </p:cNvPr>
          <p:cNvSpPr/>
          <p:nvPr/>
        </p:nvSpPr>
        <p:spPr>
          <a:xfrm>
            <a:off x="6772563" y="3701772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90949E57-30F5-4BF6-B0EA-F9F5302562D4}"/>
              </a:ext>
            </a:extLst>
          </p:cNvPr>
          <p:cNvSpPr/>
          <p:nvPr/>
        </p:nvSpPr>
        <p:spPr>
          <a:xfrm>
            <a:off x="4182102" y="3444735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917BDE18-E54B-4F5C-A0DA-DB666828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82" y="5020667"/>
            <a:ext cx="2052874" cy="664414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7A288557-117D-4027-868D-AAC94F5D9235}"/>
              </a:ext>
            </a:extLst>
          </p:cNvPr>
          <p:cNvSpPr txBox="1"/>
          <p:nvPr/>
        </p:nvSpPr>
        <p:spPr>
          <a:xfrm>
            <a:off x="1262157" y="5032869"/>
            <a:ext cx="239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is good</a:t>
            </a:r>
            <a:endParaRPr lang="zh-TW" altLang="en-US" sz="2800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2C455C9-4F02-4B28-8841-B2AB5418C71E}"/>
              </a:ext>
            </a:extLst>
          </p:cNvPr>
          <p:cNvCxnSpPr>
            <a:cxnSpLocks/>
          </p:cNvCxnSpPr>
          <p:nvPr/>
        </p:nvCxnSpPr>
        <p:spPr>
          <a:xfrm>
            <a:off x="2092551" y="5556089"/>
            <a:ext cx="0" cy="628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ABA6329-834A-458D-A1C6-EA99EA7280F7}"/>
              </a:ext>
            </a:extLst>
          </p:cNvPr>
          <p:cNvSpPr txBox="1"/>
          <p:nvPr/>
        </p:nvSpPr>
        <p:spPr>
          <a:xfrm>
            <a:off x="1431423" y="6201292"/>
            <a:ext cx="132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</a:t>
            </a:r>
            <a:endParaRPr lang="zh-TW" altLang="en-US" sz="2400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DE68AE6-C55D-418A-9F9F-A963D5358B57}"/>
              </a:ext>
            </a:extLst>
          </p:cNvPr>
          <p:cNvGrpSpPr/>
          <p:nvPr/>
        </p:nvGrpSpPr>
        <p:grpSpPr>
          <a:xfrm>
            <a:off x="3807126" y="4992090"/>
            <a:ext cx="1646151" cy="669610"/>
            <a:chOff x="1298905" y="4800778"/>
            <a:chExt cx="1646151" cy="669610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46BF174C-1679-4344-8650-58DBC01A1018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68EE2767-05CA-4A3A-9FB5-C4F1C72C71C9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5A3F0FAB-65BF-4DB5-956B-75FAEAA5311A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2654A548-27D1-429E-9062-99105EF2B9B2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0A117B5-31F4-4992-9D06-B898DB74DC51}"/>
              </a:ext>
            </a:extLst>
          </p:cNvPr>
          <p:cNvCxnSpPr>
            <a:cxnSpLocks/>
          </p:cNvCxnSpPr>
          <p:nvPr/>
        </p:nvCxnSpPr>
        <p:spPr>
          <a:xfrm>
            <a:off x="4657384" y="5685081"/>
            <a:ext cx="0" cy="50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D0231E-3684-4F1B-A53E-D2AFB67C7CD5}"/>
              </a:ext>
            </a:extLst>
          </p:cNvPr>
          <p:cNvSpPr txBox="1"/>
          <p:nvPr/>
        </p:nvSpPr>
        <p:spPr>
          <a:xfrm>
            <a:off x="4023500" y="6189958"/>
            <a:ext cx="133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speaker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EE6B97A-81E4-4882-86EE-9B2621674234}"/>
              </a:ext>
            </a:extLst>
          </p:cNvPr>
          <p:cNvSpPr txBox="1"/>
          <p:nvPr/>
        </p:nvSpPr>
        <p:spPr>
          <a:xfrm>
            <a:off x="5036457" y="5824240"/>
            <a:ext cx="8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HW4</a:t>
            </a:r>
            <a:endParaRPr lang="zh-TW" altLang="en-US" sz="2400" b="1" u="sng" dirty="0"/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B10013B-4440-4432-B15D-0A2FDC982B74}"/>
              </a:ext>
            </a:extLst>
          </p:cNvPr>
          <p:cNvGrpSpPr/>
          <p:nvPr/>
        </p:nvGrpSpPr>
        <p:grpSpPr>
          <a:xfrm>
            <a:off x="6597615" y="4537863"/>
            <a:ext cx="1922394" cy="1625349"/>
            <a:chOff x="6338208" y="3616260"/>
            <a:chExt cx="1922394" cy="1625349"/>
          </a:xfrm>
        </p:grpSpPr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57C1B850-423C-4FC3-B5BF-CAF00B446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208" y="3616260"/>
              <a:ext cx="1922394" cy="1498625"/>
            </a:xfrm>
            <a:prstGeom prst="rect">
              <a:avLst/>
            </a:prstGeom>
          </p:spPr>
        </p:pic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8E2577D-87A3-4210-9D31-B2E29C36C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64954" y="4874188"/>
              <a:ext cx="0" cy="367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DBFC012-A275-4824-B524-E8FE607D32C6}"/>
              </a:ext>
            </a:extLst>
          </p:cNvPr>
          <p:cNvSpPr txBox="1"/>
          <p:nvPr/>
        </p:nvSpPr>
        <p:spPr>
          <a:xfrm>
            <a:off x="6481164" y="6201292"/>
            <a:ext cx="208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hydrophilicity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D80D338-9596-402D-8F6F-FEE47B3F3E82}"/>
              </a:ext>
            </a:extLst>
          </p:cNvPr>
          <p:cNvSpPr txBox="1"/>
          <p:nvPr/>
        </p:nvSpPr>
        <p:spPr>
          <a:xfrm>
            <a:off x="508019" y="4392210"/>
            <a:ext cx="312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Applications</a:t>
            </a:r>
            <a:endParaRPr lang="zh-TW" altLang="en-US" sz="2400" b="1" i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2716BA-4367-42A0-8D5B-39C5B1C1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C5CA1A6-9A8E-4ABA-BBE6-BDEDA942AAD4}"/>
              </a:ext>
            </a:extLst>
          </p:cNvPr>
          <p:cNvSpPr txBox="1"/>
          <p:nvPr/>
        </p:nvSpPr>
        <p:spPr>
          <a:xfrm>
            <a:off x="242361" y="5431817"/>
            <a:ext cx="175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Sentiment analysis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7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 animBg="1"/>
      <p:bldP spid="73" grpId="0" animBg="1"/>
      <p:bldP spid="49" grpId="0"/>
      <p:bldP spid="51" grpId="0"/>
      <p:bldP spid="71" grpId="0"/>
      <p:bldP spid="76" grpId="0"/>
      <p:bldP spid="80" grpId="0"/>
      <p:bldP spid="81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204C08-92C7-423B-B677-56D73165595F}"/>
              </a:ext>
            </a:extLst>
          </p:cNvPr>
          <p:cNvSpPr/>
          <p:nvPr/>
        </p:nvSpPr>
        <p:spPr>
          <a:xfrm>
            <a:off x="4199695" y="1461327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FF31D4F-CE60-451C-8958-66DEA988BC36}"/>
              </a:ext>
            </a:extLst>
          </p:cNvPr>
          <p:cNvCxnSpPr>
            <a:cxnSpLocks/>
          </p:cNvCxnSpPr>
          <p:nvPr/>
        </p:nvCxnSpPr>
        <p:spPr>
          <a:xfrm>
            <a:off x="3457823" y="1864452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332CD3-E194-4BBC-8196-4F98090954FB}"/>
              </a:ext>
            </a:extLst>
          </p:cNvPr>
          <p:cNvCxnSpPr>
            <a:cxnSpLocks/>
          </p:cNvCxnSpPr>
          <p:nvPr/>
        </p:nvCxnSpPr>
        <p:spPr>
          <a:xfrm>
            <a:off x="5973860" y="1862295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23C2EB-5907-4068-916A-C32D9356B596}"/>
              </a:ext>
            </a:extLst>
          </p:cNvPr>
          <p:cNvSpPr txBox="1"/>
          <p:nvPr/>
        </p:nvSpPr>
        <p:spPr>
          <a:xfrm>
            <a:off x="280001" y="17598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What is the output?</a:t>
            </a:r>
            <a:endParaRPr lang="zh-TW" altLang="en-US" sz="3200" b="1" i="1" u="sng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1BD4EC-A59C-4702-8749-506133BEC7B6}"/>
              </a:ext>
            </a:extLst>
          </p:cNvPr>
          <p:cNvSpPr txBox="1"/>
          <p:nvPr/>
        </p:nvSpPr>
        <p:spPr>
          <a:xfrm>
            <a:off x="576449" y="7607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Each vector has a label. 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A4A7367-CE05-4F64-B20B-66442662E48E}"/>
              </a:ext>
            </a:extLst>
          </p:cNvPr>
          <p:cNvGrpSpPr/>
          <p:nvPr/>
        </p:nvGrpSpPr>
        <p:grpSpPr>
          <a:xfrm>
            <a:off x="1654201" y="1473169"/>
            <a:ext cx="1646151" cy="669610"/>
            <a:chOff x="1298905" y="4800778"/>
            <a:chExt cx="1646151" cy="66961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B6C5EB29-8BC0-4BE3-A2EF-6EA08787B145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2BB4D21-5258-4B35-83F6-FFCBE42DB0A6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1A956D6D-BA7B-4A7D-A1B4-314DDA2D112C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822B1AE-36D6-44D0-8E73-83803E306401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B570126-E277-468B-880B-FFB9A89F9DF8}"/>
              </a:ext>
            </a:extLst>
          </p:cNvPr>
          <p:cNvGrpSpPr/>
          <p:nvPr/>
        </p:nvGrpSpPr>
        <p:grpSpPr>
          <a:xfrm>
            <a:off x="6772564" y="1720405"/>
            <a:ext cx="1536710" cy="300273"/>
            <a:chOff x="6308106" y="2144839"/>
            <a:chExt cx="1536710" cy="300273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363AC90-52E4-448F-BCA0-E2C22AB2D1BD}"/>
                </a:ext>
              </a:extLst>
            </p:cNvPr>
            <p:cNvSpPr/>
            <p:nvPr/>
          </p:nvSpPr>
          <p:spPr>
            <a:xfrm>
              <a:off x="6308106" y="2144839"/>
              <a:ext cx="283779" cy="283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26386C-D1E6-45F8-B85D-B7FCA8A8AA6F}"/>
                </a:ext>
              </a:extLst>
            </p:cNvPr>
            <p:cNvSpPr/>
            <p:nvPr/>
          </p:nvSpPr>
          <p:spPr>
            <a:xfrm>
              <a:off x="6725750" y="2161333"/>
              <a:ext cx="283779" cy="2837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B8989C2-C73A-4283-B422-F4A080F589F6}"/>
                </a:ext>
              </a:extLst>
            </p:cNvPr>
            <p:cNvSpPr/>
            <p:nvPr/>
          </p:nvSpPr>
          <p:spPr>
            <a:xfrm>
              <a:off x="7143394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A100BCA5-BB6D-4F6A-8194-5240AB7DF9E4}"/>
                </a:ext>
              </a:extLst>
            </p:cNvPr>
            <p:cNvSpPr/>
            <p:nvPr/>
          </p:nvSpPr>
          <p:spPr>
            <a:xfrm>
              <a:off x="7561037" y="2161332"/>
              <a:ext cx="283779" cy="283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947D1B3C-44ED-4016-97D3-2860C7EB9243}"/>
              </a:ext>
            </a:extLst>
          </p:cNvPr>
          <p:cNvSpPr/>
          <p:nvPr/>
        </p:nvSpPr>
        <p:spPr>
          <a:xfrm rot="5400000">
            <a:off x="2371705" y="1272066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3F8814CA-CB32-4FD6-91A5-8CDC48BA9F38}"/>
              </a:ext>
            </a:extLst>
          </p:cNvPr>
          <p:cNvSpPr/>
          <p:nvPr/>
        </p:nvSpPr>
        <p:spPr>
          <a:xfrm rot="5400000">
            <a:off x="7414550" y="1304481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62CBE30-8678-4A13-A3BE-C205BEF57A32}"/>
              </a:ext>
            </a:extLst>
          </p:cNvPr>
          <p:cNvSpPr txBox="1"/>
          <p:nvPr/>
        </p:nvSpPr>
        <p:spPr>
          <a:xfrm>
            <a:off x="2082707" y="2361425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47008C-284A-4413-B3FB-B81B2A24B10B}"/>
              </a:ext>
            </a:extLst>
          </p:cNvPr>
          <p:cNvSpPr txBox="1"/>
          <p:nvPr/>
        </p:nvSpPr>
        <p:spPr>
          <a:xfrm>
            <a:off x="7128842" y="2411502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D733858-3C6B-4E84-99CD-0448ACB8D6C6}"/>
              </a:ext>
            </a:extLst>
          </p:cNvPr>
          <p:cNvSpPr txBox="1"/>
          <p:nvPr/>
        </p:nvSpPr>
        <p:spPr>
          <a:xfrm>
            <a:off x="580711" y="4520786"/>
            <a:ext cx="844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Model decides the number of labels itself.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E13B7B0-8EF5-4B62-B0CB-3F50896E9B33}"/>
              </a:ext>
            </a:extLst>
          </p:cNvPr>
          <p:cNvCxnSpPr>
            <a:cxnSpLocks/>
          </p:cNvCxnSpPr>
          <p:nvPr/>
        </p:nvCxnSpPr>
        <p:spPr>
          <a:xfrm>
            <a:off x="3457822" y="5616764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E796635-BCA4-4494-86E1-69749D192187}"/>
              </a:ext>
            </a:extLst>
          </p:cNvPr>
          <p:cNvCxnSpPr>
            <a:cxnSpLocks/>
          </p:cNvCxnSpPr>
          <p:nvPr/>
        </p:nvCxnSpPr>
        <p:spPr>
          <a:xfrm>
            <a:off x="5973859" y="5614607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CC62A75F-78FB-4351-9F47-8F804E1435A5}"/>
              </a:ext>
            </a:extLst>
          </p:cNvPr>
          <p:cNvSpPr/>
          <p:nvPr/>
        </p:nvSpPr>
        <p:spPr>
          <a:xfrm>
            <a:off x="1654200" y="5225481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313EEF6E-5724-4ACF-A4ED-3322AEC22E16}"/>
              </a:ext>
            </a:extLst>
          </p:cNvPr>
          <p:cNvSpPr/>
          <p:nvPr/>
        </p:nvSpPr>
        <p:spPr>
          <a:xfrm>
            <a:off x="2151077" y="5225481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FC52DD46-57E0-4E44-99E3-092B851C9D4A}"/>
              </a:ext>
            </a:extLst>
          </p:cNvPr>
          <p:cNvSpPr/>
          <p:nvPr/>
        </p:nvSpPr>
        <p:spPr>
          <a:xfrm>
            <a:off x="2610208" y="5225481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7898F35D-E08C-4299-AD75-CD224E25AEFA}"/>
              </a:ext>
            </a:extLst>
          </p:cNvPr>
          <p:cNvSpPr/>
          <p:nvPr/>
        </p:nvSpPr>
        <p:spPr>
          <a:xfrm>
            <a:off x="3049021" y="5225482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E9A41F2-C3CC-4CF5-AD11-2D9B205C576B}"/>
              </a:ext>
            </a:extLst>
          </p:cNvPr>
          <p:cNvSpPr/>
          <p:nvPr/>
        </p:nvSpPr>
        <p:spPr>
          <a:xfrm>
            <a:off x="7504171" y="5469971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F970058C-2B78-4973-A3D7-29C368EAE095}"/>
              </a:ext>
            </a:extLst>
          </p:cNvPr>
          <p:cNvSpPr/>
          <p:nvPr/>
        </p:nvSpPr>
        <p:spPr>
          <a:xfrm>
            <a:off x="7028596" y="5469970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12BC5D56-AFC3-41EA-A1A3-1374839FCF79}"/>
              </a:ext>
            </a:extLst>
          </p:cNvPr>
          <p:cNvSpPr/>
          <p:nvPr/>
        </p:nvSpPr>
        <p:spPr>
          <a:xfrm>
            <a:off x="7918295" y="5455216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右大括弧 67">
            <a:extLst>
              <a:ext uri="{FF2B5EF4-FFF2-40B4-BE49-F238E27FC236}">
                <a16:creationId xmlns:a16="http://schemas.microsoft.com/office/drawing/2014/main" id="{CA30D7AB-3863-4AC5-B258-F0DFBCA4149A}"/>
              </a:ext>
            </a:extLst>
          </p:cNvPr>
          <p:cNvSpPr/>
          <p:nvPr/>
        </p:nvSpPr>
        <p:spPr>
          <a:xfrm rot="5400000">
            <a:off x="2371704" y="5024378"/>
            <a:ext cx="283779" cy="1888454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右大括弧 68">
            <a:extLst>
              <a:ext uri="{FF2B5EF4-FFF2-40B4-BE49-F238E27FC236}">
                <a16:creationId xmlns:a16="http://schemas.microsoft.com/office/drawing/2014/main" id="{9B4692EC-3F65-4CCC-94E8-173E90BE054A}"/>
              </a:ext>
            </a:extLst>
          </p:cNvPr>
          <p:cNvSpPr/>
          <p:nvPr/>
        </p:nvSpPr>
        <p:spPr>
          <a:xfrm rot="5400000">
            <a:off x="7539746" y="5131216"/>
            <a:ext cx="232494" cy="1503760"/>
          </a:xfrm>
          <a:prstGeom prst="rightBrace">
            <a:avLst>
              <a:gd name="adj1" fmla="val 486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C59FF4C-2BA4-4721-AB7B-779934E5C783}"/>
              </a:ext>
            </a:extLst>
          </p:cNvPr>
          <p:cNvSpPr txBox="1"/>
          <p:nvPr/>
        </p:nvSpPr>
        <p:spPr>
          <a:xfrm>
            <a:off x="2082706" y="6113737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CDF6897-B66E-4BC1-A651-0A69B300617E}"/>
              </a:ext>
            </a:extLst>
          </p:cNvPr>
          <p:cNvSpPr txBox="1"/>
          <p:nvPr/>
        </p:nvSpPr>
        <p:spPr>
          <a:xfrm>
            <a:off x="7262069" y="6086225"/>
            <a:ext cx="86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N’</a:t>
            </a:r>
            <a:endParaRPr lang="zh-TW" altLang="en-US" sz="2800" dirty="0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39AB8F93-A9C8-40A9-96FE-B1DFDAD57867}"/>
              </a:ext>
            </a:extLst>
          </p:cNvPr>
          <p:cNvSpPr/>
          <p:nvPr/>
        </p:nvSpPr>
        <p:spPr>
          <a:xfrm>
            <a:off x="4175175" y="5233310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175DBDD-0F11-4871-BE5C-F3C870E7A829}"/>
              </a:ext>
            </a:extLst>
          </p:cNvPr>
          <p:cNvSpPr txBox="1"/>
          <p:nvPr/>
        </p:nvSpPr>
        <p:spPr>
          <a:xfrm>
            <a:off x="3575957" y="6041231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Translation (HW5)</a:t>
            </a:r>
            <a:endParaRPr lang="zh-TW" altLang="en-US" sz="2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95592EE-52FF-4CA6-9D77-A4FAB5FAA6B3}"/>
              </a:ext>
            </a:extLst>
          </p:cNvPr>
          <p:cNvSpPr txBox="1"/>
          <p:nvPr/>
        </p:nvSpPr>
        <p:spPr>
          <a:xfrm>
            <a:off x="575537" y="2834677"/>
            <a:ext cx="6328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The whole sequence has a label. 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9CC214E6-CA1C-4971-B1F1-B160664684B6}"/>
              </a:ext>
            </a:extLst>
          </p:cNvPr>
          <p:cNvCxnSpPr>
            <a:cxnSpLocks/>
          </p:cNvCxnSpPr>
          <p:nvPr/>
        </p:nvCxnSpPr>
        <p:spPr>
          <a:xfrm>
            <a:off x="3457822" y="3845819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30E4CEB-1626-47C8-B64C-E88921685A11}"/>
              </a:ext>
            </a:extLst>
          </p:cNvPr>
          <p:cNvCxnSpPr>
            <a:cxnSpLocks/>
          </p:cNvCxnSpPr>
          <p:nvPr/>
        </p:nvCxnSpPr>
        <p:spPr>
          <a:xfrm>
            <a:off x="5973859" y="3843662"/>
            <a:ext cx="6383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396ED1F7-D515-42A7-9E82-176DEDC25C1A}"/>
              </a:ext>
            </a:extLst>
          </p:cNvPr>
          <p:cNvGrpSpPr/>
          <p:nvPr/>
        </p:nvGrpSpPr>
        <p:grpSpPr>
          <a:xfrm>
            <a:off x="1654200" y="3454536"/>
            <a:ext cx="1646151" cy="669610"/>
            <a:chOff x="1298905" y="4800778"/>
            <a:chExt cx="1646151" cy="669610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3EC2100F-A468-40BD-851D-1186B54C20CF}"/>
                </a:ext>
              </a:extLst>
            </p:cNvPr>
            <p:cNvSpPr/>
            <p:nvPr/>
          </p:nvSpPr>
          <p:spPr>
            <a:xfrm>
              <a:off x="1298905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58091438-32A1-4DAC-8D70-84686CB9FFDB}"/>
                </a:ext>
              </a:extLst>
            </p:cNvPr>
            <p:cNvSpPr/>
            <p:nvPr/>
          </p:nvSpPr>
          <p:spPr>
            <a:xfrm>
              <a:off x="1795782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9C003667-C956-4E8E-8CF0-CC3CF5E8B6F7}"/>
                </a:ext>
              </a:extLst>
            </p:cNvPr>
            <p:cNvSpPr/>
            <p:nvPr/>
          </p:nvSpPr>
          <p:spPr>
            <a:xfrm>
              <a:off x="2254913" y="4800778"/>
              <a:ext cx="251330" cy="669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43E98039-A175-4919-9F3F-6A4809F8316E}"/>
                </a:ext>
              </a:extLst>
            </p:cNvPr>
            <p:cNvSpPr/>
            <p:nvPr/>
          </p:nvSpPr>
          <p:spPr>
            <a:xfrm>
              <a:off x="2693726" y="4800779"/>
              <a:ext cx="251330" cy="66960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橢圓 90">
            <a:extLst>
              <a:ext uri="{FF2B5EF4-FFF2-40B4-BE49-F238E27FC236}">
                <a16:creationId xmlns:a16="http://schemas.microsoft.com/office/drawing/2014/main" id="{45C88AF4-31D5-4112-B06E-33C759AE6A63}"/>
              </a:ext>
            </a:extLst>
          </p:cNvPr>
          <p:cNvSpPr/>
          <p:nvPr/>
        </p:nvSpPr>
        <p:spPr>
          <a:xfrm>
            <a:off x="6772563" y="3701772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FDE14CDC-E91D-4679-B8DB-17CB608600F6}"/>
              </a:ext>
            </a:extLst>
          </p:cNvPr>
          <p:cNvSpPr/>
          <p:nvPr/>
        </p:nvSpPr>
        <p:spPr>
          <a:xfrm>
            <a:off x="4182102" y="3444735"/>
            <a:ext cx="1673524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37F466B-476D-4CDB-A485-1359BA0EB39D}"/>
              </a:ext>
            </a:extLst>
          </p:cNvPr>
          <p:cNvSpPr txBox="1"/>
          <p:nvPr/>
        </p:nvSpPr>
        <p:spPr>
          <a:xfrm>
            <a:off x="7371962" y="4513817"/>
            <a:ext cx="15037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B8E06D1-23CE-405E-8E80-0E4B4DAEE565}"/>
              </a:ext>
            </a:extLst>
          </p:cNvPr>
          <p:cNvSpPr/>
          <p:nvPr/>
        </p:nvSpPr>
        <p:spPr>
          <a:xfrm>
            <a:off x="1450428" y="1283978"/>
            <a:ext cx="7118034" cy="1562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E78B3C4-F8A5-4B79-B22C-94E4751A48D7}"/>
              </a:ext>
            </a:extLst>
          </p:cNvPr>
          <p:cNvSpPr txBox="1"/>
          <p:nvPr/>
        </p:nvSpPr>
        <p:spPr>
          <a:xfrm>
            <a:off x="5498615" y="737891"/>
            <a:ext cx="3235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focus of this lecture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C8E6E6-CB0F-4CAF-94DD-6388990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2" grpId="0"/>
      <p:bldP spid="75" grpId="0" animBg="1"/>
      <p:bldP spid="82" grpId="0"/>
      <p:bldP spid="93" grpId="0" animBg="1"/>
      <p:bldP spid="3" grpId="0" animBg="1"/>
      <p:bldP spid="9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2498</Words>
  <Application>Microsoft Macintosh PowerPoint</Application>
  <PresentationFormat>全屏显示(4:3)</PresentationFormat>
  <Paragraphs>1003</Paragraphs>
  <Slides>43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SimSun</vt:lpstr>
      <vt:lpstr>微軟正黑體</vt:lpstr>
      <vt:lpstr>Arial</vt:lpstr>
      <vt:lpstr>Calibri</vt:lpstr>
      <vt:lpstr>Calibri Light</vt:lpstr>
      <vt:lpstr>Cambria Math</vt:lpstr>
      <vt:lpstr>Lucida Grande</vt:lpstr>
      <vt:lpstr>Wingdings</vt:lpstr>
      <vt:lpstr>Office 佈景主題</vt:lpstr>
      <vt:lpstr>Simple Light</vt:lpstr>
      <vt:lpstr>Self-attention</vt:lpstr>
      <vt:lpstr>Sophisticated Input </vt:lpstr>
      <vt:lpstr>Vector Set as Input </vt:lpstr>
      <vt:lpstr>Vector Set as Input </vt:lpstr>
      <vt:lpstr>Vector Set as Input </vt:lpstr>
      <vt:lpstr>Vector Set as Input </vt:lpstr>
      <vt:lpstr>PowerPoint 演示文稿</vt:lpstr>
      <vt:lpstr>PowerPoint 演示文稿</vt:lpstr>
      <vt:lpstr>PowerPoint 演示文稿</vt:lpstr>
      <vt:lpstr>Sequence Labeling </vt:lpstr>
      <vt:lpstr>PowerPoint 演示文稿</vt:lpstr>
      <vt:lpstr>PowerPoint 演示文稿</vt:lpstr>
      <vt:lpstr>PowerPoint 演示文稿</vt:lpstr>
      <vt:lpstr>PowerPoint 演示文稿</vt:lpstr>
      <vt:lpstr>Self-attention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Positional Encoding </vt:lpstr>
      <vt:lpstr>PowerPoint 演示文稿</vt:lpstr>
      <vt:lpstr>Many applications …</vt:lpstr>
      <vt:lpstr>Self-attention for Speech</vt:lpstr>
      <vt:lpstr>Self-attention for Image</vt:lpstr>
      <vt:lpstr>PowerPoint 演示文稿</vt:lpstr>
      <vt:lpstr>Self-attention v.s. CNN</vt:lpstr>
      <vt:lpstr>Self-attention v.s. CNN</vt:lpstr>
      <vt:lpstr>Self-attention v.s. CNN</vt:lpstr>
      <vt:lpstr>PowerPoint 演示文稿</vt:lpstr>
      <vt:lpstr>To learn more about RNN ……</vt:lpstr>
      <vt:lpstr>Self-attention for Graph</vt:lpstr>
      <vt:lpstr>Self-attention for Graph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&amp; BERT</dc:title>
  <dc:creator>Hung-yi Lee</dc:creator>
  <cp:lastModifiedBy>Microsoft Office User</cp:lastModifiedBy>
  <cp:revision>283</cp:revision>
  <dcterms:created xsi:type="dcterms:W3CDTF">2019-05-25T09:32:42Z</dcterms:created>
  <dcterms:modified xsi:type="dcterms:W3CDTF">2025-02-04T13:48:21Z</dcterms:modified>
</cp:coreProperties>
</file>