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421" r:id="rId3"/>
    <p:sldId id="423" r:id="rId4"/>
    <p:sldId id="282" r:id="rId5"/>
    <p:sldId id="284" r:id="rId6"/>
    <p:sldId id="295" r:id="rId7"/>
    <p:sldId id="308" r:id="rId8"/>
    <p:sldId id="333" r:id="rId9"/>
    <p:sldId id="363" r:id="rId10"/>
    <p:sldId id="309" r:id="rId11"/>
    <p:sldId id="334" r:id="rId12"/>
    <p:sldId id="335" r:id="rId13"/>
    <p:sldId id="336" r:id="rId14"/>
    <p:sldId id="364" r:id="rId15"/>
    <p:sldId id="298" r:id="rId16"/>
    <p:sldId id="306" r:id="rId17"/>
    <p:sldId id="362" r:id="rId18"/>
    <p:sldId id="337" r:id="rId19"/>
    <p:sldId id="338" r:id="rId20"/>
    <p:sldId id="339" r:id="rId21"/>
    <p:sldId id="424" r:id="rId22"/>
    <p:sldId id="425" r:id="rId23"/>
    <p:sldId id="340" r:id="rId24"/>
    <p:sldId id="342" r:id="rId25"/>
    <p:sldId id="343" r:id="rId26"/>
    <p:sldId id="366" r:id="rId27"/>
    <p:sldId id="373" r:id="rId28"/>
    <p:sldId id="370" r:id="rId29"/>
    <p:sldId id="371" r:id="rId30"/>
    <p:sldId id="352" r:id="rId31"/>
    <p:sldId id="395" r:id="rId32"/>
    <p:sldId id="396" r:id="rId33"/>
    <p:sldId id="394" r:id="rId34"/>
    <p:sldId id="408" r:id="rId35"/>
    <p:sldId id="409" r:id="rId36"/>
    <p:sldId id="404" r:id="rId37"/>
    <p:sldId id="403" r:id="rId38"/>
    <p:sldId id="407" r:id="rId39"/>
    <p:sldId id="397" r:id="rId40"/>
    <p:sldId id="410" r:id="rId41"/>
    <p:sldId id="418" r:id="rId42"/>
    <p:sldId id="412" r:id="rId43"/>
    <p:sldId id="413" r:id="rId44"/>
    <p:sldId id="414" r:id="rId45"/>
    <p:sldId id="400" r:id="rId46"/>
    <p:sldId id="415" r:id="rId47"/>
    <p:sldId id="417" r:id="rId48"/>
    <p:sldId id="416" r:id="rId49"/>
    <p:sldId id="380" r:id="rId50"/>
    <p:sldId id="377" r:id="rId51"/>
    <p:sldId id="378" r:id="rId52"/>
    <p:sldId id="379" r:id="rId53"/>
    <p:sldId id="381" r:id="rId54"/>
    <p:sldId id="38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588" autoAdjust="0"/>
    <p:restoredTop sz="93910" autoAdjust="0"/>
  </p:normalViewPr>
  <p:slideViewPr>
    <p:cSldViewPr snapToGrid="0">
      <p:cViewPr>
        <p:scale>
          <a:sx n="66" d="100"/>
          <a:sy n="6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230A2-D1D2-4307-A19C-0E6A6D9CF009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DFBD-3BB0-4FF2-9F5C-7C1655D783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fi/deep-learning-practice-and-theo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63.21.57.10/%E6%95%99%E5%AD%B8%E5%96%AE%E4%BD%8D/kp6/2007dp/download/teacher_teach/%E8%98%87%E7%B4%A0%E8%8F%AF%E8%80%81%E5%B8%AB/%E8%A8%88%E6%A6%82/%E5%90%8C%E4%BD%8D%E5%85%83%E6%AA%A2%E6%9F%A5(Parity%20Check).pp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3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 mention “memory” network?</a:t>
            </a:r>
          </a:p>
          <a:p>
            <a:endParaRPr lang="en-US" altLang="zh-TW" dirty="0"/>
          </a:p>
          <a:p>
            <a:r>
              <a:rPr lang="en-US" altLang="zh-TW" u="sng" dirty="0">
                <a:hlinkClick r:id="rId3"/>
              </a:rPr>
              <a:t>https://www.slideshare.net/pfi/deep-learning-practice-and-theory</a:t>
            </a:r>
            <a:endParaRPr lang="zh-TW" altLang="zh-TW" dirty="0"/>
          </a:p>
          <a:p>
            <a:r>
              <a:rPr lang="en-US" altLang="zh-TW" dirty="0"/>
              <a:t>P62</a:t>
            </a:r>
          </a:p>
          <a:p>
            <a:endParaRPr lang="en-US" altLang="zh-TW" dirty="0"/>
          </a:p>
          <a:p>
            <a:r>
              <a:rPr lang="en-US" altLang="zh-TW" dirty="0"/>
              <a:t>Two layer network is memory.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9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69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Any Boolean function can be written as a sum of products (disjunctive normal form: AND gates on the first layer with optional negation of inputs, and OR gate on the second layer) or a product of sums (conjunctive normal form: OR gates on the first layer with optional negation of inputs, and </a:t>
            </a:r>
            <a:r>
              <a:rPr lang="en-US" altLang="zh-TW" dirty="0" err="1"/>
              <a:t>AND</a:t>
            </a:r>
            <a:r>
              <a:rPr lang="en-US" altLang="zh-TW" dirty="0"/>
              <a:t> gate on the second layer).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同位元檢查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(Parity Check)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1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要一直考慮誤差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15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power.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「指數」中的次方是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6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 = </a:t>
            </a:r>
            <a:r>
              <a:rPr lang="en-US" altLang="zh-TW" dirty="0" err="1"/>
              <a:t>Kd</a:t>
            </a:r>
            <a:r>
              <a:rPr lang="en-US" altLang="zh-TW" dirty="0"/>
              <a:t>^(19/4)    d^(19/4) = W/K   d =  W/K ^(4/19) </a:t>
            </a:r>
          </a:p>
          <a:p>
            <a:r>
              <a:rPr lang="en-US" altLang="zh-TW" dirty="0"/>
              <a:t>Ae^{</a:t>
            </a:r>
            <a:r>
              <a:rPr lang="en-US" altLang="zh-TW" dirty="0" err="1"/>
              <a:t>Bd</a:t>
            </a:r>
            <a:r>
              <a:rPr lang="en-US" altLang="zh-TW" dirty="0"/>
              <a:t>} =  A e ^ {B  (W/K) ^(4/19)  } =  A e ^ {B/K’  (W) ^(4/19)  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DFBD-3BB0-4FF2-9F5C-7C1655D7835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99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3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8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70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06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32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6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71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CCA4-C8DC-4290-BCFE-E89C7AFB0EE2}" type="datetimeFigureOut">
              <a:rPr lang="zh-TW" altLang="en-US" smtClean="0"/>
              <a:t>2018/3/8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D701-2090-436C-87FB-5BFF785D3D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4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20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0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jpe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3" Type="http://schemas.openxmlformats.org/officeDocument/2006/relationships/image" Target="../media/image511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63.png"/><Relationship Id="rId3" Type="http://schemas.openxmlformats.org/officeDocument/2006/relationships/image" Target="../media/image511.png"/><Relationship Id="rId21" Type="http://schemas.openxmlformats.org/officeDocument/2006/relationships/image" Target="../media/image66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500.png"/><Relationship Id="rId16" Type="http://schemas.openxmlformats.org/officeDocument/2006/relationships/image" Target="../media/image76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64.png"/><Relationship Id="rId4" Type="http://schemas.openxmlformats.org/officeDocument/2006/relationships/image" Target="../media/image5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3.png"/><Relationship Id="rId7" Type="http://schemas.openxmlformats.org/officeDocument/2006/relationships/image" Target="../media/image910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990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11" Type="http://schemas.openxmlformats.org/officeDocument/2006/relationships/image" Target="../media/image139.png"/><Relationship Id="rId5" Type="http://schemas.openxmlformats.org/officeDocument/2006/relationships/image" Target="../media/image1010.png"/><Relationship Id="rId10" Type="http://schemas.openxmlformats.org/officeDocument/2006/relationships/image" Target="../media/image138.png"/><Relationship Id="rId4" Type="http://schemas.openxmlformats.org/officeDocument/2006/relationships/image" Target="../media/image1000.png"/><Relationship Id="rId9" Type="http://schemas.openxmlformats.org/officeDocument/2006/relationships/image" Target="../media/image1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7.png"/><Relationship Id="rId7" Type="http://schemas.openxmlformats.org/officeDocument/2006/relationships/image" Target="../media/image152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5" Type="http://schemas.openxmlformats.org/officeDocument/2006/relationships/image" Target="../media/image19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Relationship Id="rId9" Type="http://schemas.openxmlformats.org/officeDocument/2006/relationships/image" Target="../media/image1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0"/>
            <a:ext cx="3054098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42" y="965198"/>
            <a:ext cx="5074559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TW" dirty="0"/>
              <a:t>Theory I: </a:t>
            </a:r>
            <a:br>
              <a:rPr lang="en-US" altLang="zh-TW" dirty="0"/>
            </a:br>
            <a:r>
              <a:rPr lang="en-US" altLang="zh-TW" dirty="0"/>
              <a:t>Why Deep Structure?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D503BC-F172-4AAD-B240-202A4CA61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0927" y="965199"/>
            <a:ext cx="2320472" cy="4927602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2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  <a:endParaRPr lang="en-US" altLang="zh-TW" sz="32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3200" dirty="0">
                <a:solidFill>
                  <a:srgbClr val="FFFFFF"/>
                </a:solidFill>
              </a:rPr>
              <a:t>Hung-yi Lee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63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C698E-4891-4FB5-99AE-97D101D9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B56C07-299A-40E9-9CE6-16D0D55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L-Lipschitz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B56C07-299A-40E9-9CE6-16D0D55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39CF5F3B-F510-4EF4-B96A-DBBB4AFB7606}"/>
              </a:ext>
            </a:extLst>
          </p:cNvPr>
          <p:cNvGrpSpPr/>
          <p:nvPr/>
        </p:nvGrpSpPr>
        <p:grpSpPr>
          <a:xfrm>
            <a:off x="1464522" y="5739718"/>
            <a:ext cx="6495719" cy="478973"/>
            <a:chOff x="1290350" y="5715298"/>
            <a:chExt cx="6495719" cy="47897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8268506-EA4C-43E4-9132-2EA2C1882D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08" y="5732606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C313678-CD94-4E44-81C5-F407803800B5}"/>
                </a:ext>
              </a:extLst>
            </p:cNvPr>
            <p:cNvSpPr txBox="1"/>
            <p:nvPr/>
          </p:nvSpPr>
          <p:spPr>
            <a:xfrm>
              <a:off x="1290350" y="5715298"/>
              <a:ext cx="5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65141D3-3C39-48B2-9CAA-FEA32BD19322}"/>
                </a:ext>
              </a:extLst>
            </p:cNvPr>
            <p:cNvSpPr txBox="1"/>
            <p:nvPr/>
          </p:nvSpPr>
          <p:spPr>
            <a:xfrm>
              <a:off x="7366578" y="5732606"/>
              <a:ext cx="4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33A401CA-93D2-43A0-99D9-9A4AC457A78E}"/>
              </a:ext>
            </a:extLst>
          </p:cNvPr>
          <p:cNvSpPr/>
          <p:nvPr/>
        </p:nvSpPr>
        <p:spPr>
          <a:xfrm>
            <a:off x="1704814" y="2668737"/>
            <a:ext cx="5966847" cy="2430205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28ED24-3720-4F39-8A3C-B0F07FC503C3}"/>
                  </a:ext>
                </a:extLst>
              </p:cNvPr>
              <p:cNvSpPr txBox="1"/>
              <p:nvPr/>
            </p:nvSpPr>
            <p:spPr>
              <a:xfrm>
                <a:off x="4752719" y="1234081"/>
                <a:ext cx="3943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 by a piecewise linear function f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28ED24-3720-4F39-8A3C-B0F07FC5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19" y="1234081"/>
                <a:ext cx="3943350" cy="830997"/>
              </a:xfrm>
              <a:prstGeom prst="rect">
                <a:avLst/>
              </a:prstGeom>
              <a:blipFill>
                <a:blip r:embed="rId3"/>
                <a:stretch>
                  <a:fillRect l="-2473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>
            <a:extLst>
              <a:ext uri="{FF2B5EF4-FFF2-40B4-BE49-F238E27FC236}">
                <a16:creationId xmlns:a16="http://schemas.microsoft.com/office/drawing/2014/main" id="{C4DB1229-E1FA-4C1A-A658-C106AAAE19F9}"/>
              </a:ext>
            </a:extLst>
          </p:cNvPr>
          <p:cNvSpPr/>
          <p:nvPr/>
        </p:nvSpPr>
        <p:spPr>
          <a:xfrm>
            <a:off x="2199239" y="4019242"/>
            <a:ext cx="192840" cy="192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BFCBC24-E363-4D86-99C2-8C99BCD70687}"/>
              </a:ext>
            </a:extLst>
          </p:cNvPr>
          <p:cNvSpPr/>
          <p:nvPr/>
        </p:nvSpPr>
        <p:spPr>
          <a:xfrm>
            <a:off x="4379160" y="3236160"/>
            <a:ext cx="192840" cy="192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813E78E6-F34E-4059-A95E-88A2B9935CD5}"/>
              </a:ext>
            </a:extLst>
          </p:cNvPr>
          <p:cNvSpPr/>
          <p:nvPr/>
        </p:nvSpPr>
        <p:spPr>
          <a:xfrm>
            <a:off x="6918299" y="3752471"/>
            <a:ext cx="192840" cy="192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B17546E-B751-429A-8337-6E570C282470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1782305" y="4183841"/>
            <a:ext cx="445175" cy="903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7BB65904-EACF-43E3-89D3-E9D4195153F2}"/>
              </a:ext>
            </a:extLst>
          </p:cNvPr>
          <p:cNvSpPr/>
          <p:nvPr/>
        </p:nvSpPr>
        <p:spPr>
          <a:xfrm>
            <a:off x="7594965" y="3429000"/>
            <a:ext cx="192840" cy="192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7525998-4549-4531-B3DD-1DD3ACAE33DE}"/>
              </a:ext>
            </a:extLst>
          </p:cNvPr>
          <p:cNvSpPr/>
          <p:nvPr/>
        </p:nvSpPr>
        <p:spPr>
          <a:xfrm>
            <a:off x="1627243" y="4948277"/>
            <a:ext cx="192840" cy="192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FFFD0C9-355B-43F4-A8E1-4E5ABA08C52B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2363838" y="3400759"/>
            <a:ext cx="2043563" cy="6467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F11869F-4A78-4D6C-944B-5815CC69B4D6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968246" y="3593599"/>
            <a:ext cx="654960" cy="242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F2937908-80BC-4DE4-B214-F175B01F4719}"/>
              </a:ext>
            </a:extLst>
          </p:cNvPr>
          <p:cNvCxnSpPr>
            <a:cxnSpLocks/>
            <a:stCxn id="39" idx="2"/>
            <a:endCxn id="38" idx="5"/>
          </p:cNvCxnSpPr>
          <p:nvPr/>
        </p:nvCxnSpPr>
        <p:spPr>
          <a:xfrm flipH="1" flipV="1">
            <a:off x="4543759" y="3400759"/>
            <a:ext cx="2374540" cy="4481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ACEB5CF-7FF5-47C2-A18D-EE83F56C348C}"/>
              </a:ext>
            </a:extLst>
          </p:cNvPr>
          <p:cNvCxnSpPr>
            <a:cxnSpLocks/>
          </p:cNvCxnSpPr>
          <p:nvPr/>
        </p:nvCxnSpPr>
        <p:spPr>
          <a:xfrm flipV="1">
            <a:off x="5473624" y="3547162"/>
            <a:ext cx="0" cy="89783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8AD47FE-3EE3-489E-9BE3-481A6EDFB1EB}"/>
              </a:ext>
            </a:extLst>
          </p:cNvPr>
          <p:cNvCxnSpPr>
            <a:cxnSpLocks/>
          </p:cNvCxnSpPr>
          <p:nvPr/>
        </p:nvCxnSpPr>
        <p:spPr>
          <a:xfrm flipV="1">
            <a:off x="3584338" y="2695761"/>
            <a:ext cx="0" cy="89783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89176FD-6AD0-4B97-85A4-DC8D43BAC228}"/>
              </a:ext>
            </a:extLst>
          </p:cNvPr>
          <p:cNvSpPr txBox="1"/>
          <p:nvPr/>
        </p:nvSpPr>
        <p:spPr>
          <a:xfrm>
            <a:off x="2810410" y="3054205"/>
            <a:ext cx="83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4F4A9B2-75DC-4BB8-B2A1-F035548C751E}"/>
              </a:ext>
            </a:extLst>
          </p:cNvPr>
          <p:cNvSpPr txBox="1"/>
          <p:nvPr/>
        </p:nvSpPr>
        <p:spPr>
          <a:xfrm>
            <a:off x="5472379" y="3764713"/>
            <a:ext cx="83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B6CF04A-62AD-4271-81BE-69A4EB92B555}"/>
                  </a:ext>
                </a:extLst>
              </p:cNvPr>
              <p:cNvSpPr txBox="1"/>
              <p:nvPr/>
            </p:nvSpPr>
            <p:spPr>
              <a:xfrm>
                <a:off x="4753725" y="2228041"/>
                <a:ext cx="3943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How to make the errors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B6CF04A-62AD-4271-81BE-69A4EB92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725" y="2228041"/>
                <a:ext cx="3943350" cy="461665"/>
              </a:xfrm>
              <a:prstGeom prst="rect">
                <a:avLst/>
              </a:prstGeom>
              <a:blipFill>
                <a:blip r:embed="rId4"/>
                <a:stretch>
                  <a:fillRect l="-247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A3D834D-4F99-43EF-B6EC-174999690BF2}"/>
              </a:ext>
            </a:extLst>
          </p:cNvPr>
          <p:cNvCxnSpPr>
            <a:cxnSpLocks/>
          </p:cNvCxnSpPr>
          <p:nvPr/>
        </p:nvCxnSpPr>
        <p:spPr>
          <a:xfrm flipV="1">
            <a:off x="2295659" y="4272260"/>
            <a:ext cx="0" cy="1484766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2F56898-73F1-4C9A-AA39-841FACE2288E}"/>
              </a:ext>
            </a:extLst>
          </p:cNvPr>
          <p:cNvCxnSpPr>
            <a:cxnSpLocks/>
          </p:cNvCxnSpPr>
          <p:nvPr/>
        </p:nvCxnSpPr>
        <p:spPr>
          <a:xfrm flipV="1">
            <a:off x="4475580" y="3441458"/>
            <a:ext cx="0" cy="2298260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3B2DEB5D-08F1-48AF-91F4-56AD5D63A9BD}"/>
                  </a:ext>
                </a:extLst>
              </p:cNvPr>
              <p:cNvSpPr txBox="1"/>
              <p:nvPr/>
            </p:nvSpPr>
            <p:spPr>
              <a:xfrm>
                <a:off x="3374364" y="53482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3B2DEB5D-08F1-48AF-91F4-56AD5D63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364" y="5348234"/>
                <a:ext cx="176459" cy="369332"/>
              </a:xfrm>
              <a:prstGeom prst="rect">
                <a:avLst/>
              </a:prstGeom>
              <a:blipFill>
                <a:blip r:embed="rId6"/>
                <a:stretch>
                  <a:fillRect l="-42857" r="-4285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94976013-6398-4AE0-8170-BC33FB5254FA}"/>
                  </a:ext>
                </a:extLst>
              </p:cNvPr>
              <p:cNvSpPr txBox="1"/>
              <p:nvPr/>
            </p:nvSpPr>
            <p:spPr>
              <a:xfrm>
                <a:off x="2804543" y="3786227"/>
                <a:ext cx="1373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94976013-6398-4AE0-8170-BC33FB525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43" y="3786227"/>
                <a:ext cx="137310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36C741C-67DA-44A0-A189-89AD2178030A}"/>
                  </a:ext>
                </a:extLst>
              </p:cNvPr>
              <p:cNvSpPr txBox="1"/>
              <p:nvPr/>
            </p:nvSpPr>
            <p:spPr>
              <a:xfrm>
                <a:off x="5704700" y="2776131"/>
                <a:ext cx="1373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36C741C-67DA-44A0-A189-89AD21780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00" y="2776131"/>
                <a:ext cx="1373107" cy="461665"/>
              </a:xfrm>
              <a:prstGeom prst="rect">
                <a:avLst/>
              </a:prstGeom>
              <a:blipFill>
                <a:blip r:embed="rId8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D297C5B7-A73A-4090-8D44-842A15F1988D}"/>
                  </a:ext>
                </a:extLst>
              </p:cNvPr>
              <p:cNvSpPr txBox="1"/>
              <p:nvPr/>
            </p:nvSpPr>
            <p:spPr>
              <a:xfrm>
                <a:off x="7202778" y="2780951"/>
                <a:ext cx="1373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D297C5B7-A73A-4090-8D44-842A15F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778" y="2780951"/>
                <a:ext cx="1373107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519A5E4-C098-4571-A900-28BA482036C8}"/>
                  </a:ext>
                </a:extLst>
              </p:cNvPr>
              <p:cNvSpPr txBox="1"/>
              <p:nvPr/>
            </p:nvSpPr>
            <p:spPr>
              <a:xfrm>
                <a:off x="4829486" y="439395"/>
                <a:ext cx="427751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>
                    <a:ea typeface="Cambria Math" panose="02040503050406030204" pitchFamily="18" charset="0"/>
                  </a:rPr>
                  <a:t>All the functions in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piecewise linear.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519A5E4-C098-4571-A900-28BA4820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86" y="439395"/>
                <a:ext cx="4277519" cy="738664"/>
              </a:xfrm>
              <a:prstGeom prst="rect">
                <a:avLst/>
              </a:prstGeom>
              <a:blipFill>
                <a:blip r:embed="rId10"/>
                <a:stretch>
                  <a:fillRect l="-4274" t="-12397" b="-24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7195609A-5FFD-4FDE-93CE-5DC92A12F3FE}"/>
              </a:ext>
            </a:extLst>
          </p:cNvPr>
          <p:cNvSpPr/>
          <p:nvPr/>
        </p:nvSpPr>
        <p:spPr>
          <a:xfrm>
            <a:off x="7736114" y="814145"/>
            <a:ext cx="555259" cy="869512"/>
          </a:xfrm>
          <a:custGeom>
            <a:avLst/>
            <a:gdLst>
              <a:gd name="connsiteX0" fmla="*/ 377372 w 555259"/>
              <a:gd name="connsiteY0" fmla="*/ 928914 h 928914"/>
              <a:gd name="connsiteX1" fmla="*/ 537029 w 555259"/>
              <a:gd name="connsiteY1" fmla="*/ 420914 h 928914"/>
              <a:gd name="connsiteX2" fmla="*/ 0 w 555259"/>
              <a:gd name="connsiteY2" fmla="*/ 0 h 92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259" h="928914">
                <a:moveTo>
                  <a:pt x="377372" y="928914"/>
                </a:moveTo>
                <a:cubicBezTo>
                  <a:pt x="488648" y="752323"/>
                  <a:pt x="599924" y="575733"/>
                  <a:pt x="537029" y="420914"/>
                </a:cubicBezTo>
                <a:cubicBezTo>
                  <a:pt x="474134" y="266095"/>
                  <a:pt x="237067" y="133047"/>
                  <a:pt x="0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2E28A3A-EFC3-432F-85E8-9CD99BD4E81D}"/>
                  </a:ext>
                </a:extLst>
              </p:cNvPr>
              <p:cNvSpPr txBox="1"/>
              <p:nvPr/>
            </p:nvSpPr>
            <p:spPr>
              <a:xfrm>
                <a:off x="2707447" y="6043278"/>
                <a:ext cx="4090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2E28A3A-EFC3-432F-85E8-9CD99BD4E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447" y="6043278"/>
                <a:ext cx="4090543" cy="369332"/>
              </a:xfrm>
              <a:prstGeom prst="rect">
                <a:avLst/>
              </a:prstGeom>
              <a:blipFill>
                <a:blip r:embed="rId11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1" grpId="0" animBg="1"/>
      <p:bldP spid="42" grpId="0" animBg="1"/>
      <p:bldP spid="60" grpId="0"/>
      <p:bldP spid="61" grpId="0"/>
      <p:bldP spid="62" grpId="0"/>
      <p:bldP spid="67" grpId="0"/>
      <p:bldP spid="68" grpId="0"/>
      <p:bldP spid="69" grpId="0"/>
      <p:bldP spid="70" grpId="0"/>
      <p:bldP spid="43" grpId="0"/>
      <p:bldP spid="4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C698E-4891-4FB5-99AE-97D101D9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B56C07-299A-40E9-9CE6-16D0D55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L-Lipschitz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B56C07-299A-40E9-9CE6-16D0D55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>
            <a:extLst>
              <a:ext uri="{FF2B5EF4-FFF2-40B4-BE49-F238E27FC236}">
                <a16:creationId xmlns:a16="http://schemas.microsoft.com/office/drawing/2014/main" id="{39CF5F3B-F510-4EF4-B96A-DBBB4AFB7606}"/>
              </a:ext>
            </a:extLst>
          </p:cNvPr>
          <p:cNvGrpSpPr/>
          <p:nvPr/>
        </p:nvGrpSpPr>
        <p:grpSpPr>
          <a:xfrm>
            <a:off x="1464522" y="5739718"/>
            <a:ext cx="6495719" cy="478973"/>
            <a:chOff x="1290350" y="5715298"/>
            <a:chExt cx="6495719" cy="47897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8268506-EA4C-43E4-9132-2EA2C1882D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08" y="5732606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C313678-CD94-4E44-81C5-F407803800B5}"/>
                </a:ext>
              </a:extLst>
            </p:cNvPr>
            <p:cNvSpPr txBox="1"/>
            <p:nvPr/>
          </p:nvSpPr>
          <p:spPr>
            <a:xfrm>
              <a:off x="1290350" y="5715298"/>
              <a:ext cx="5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65141D3-3C39-48B2-9CAA-FEA32BD19322}"/>
                </a:ext>
              </a:extLst>
            </p:cNvPr>
            <p:cNvSpPr txBox="1"/>
            <p:nvPr/>
          </p:nvSpPr>
          <p:spPr>
            <a:xfrm>
              <a:off x="7366578" y="5732606"/>
              <a:ext cx="4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33A401CA-93D2-43A0-99D9-9A4AC457A78E}"/>
              </a:ext>
            </a:extLst>
          </p:cNvPr>
          <p:cNvSpPr/>
          <p:nvPr/>
        </p:nvSpPr>
        <p:spPr>
          <a:xfrm>
            <a:off x="1704814" y="2668737"/>
            <a:ext cx="5966847" cy="2430205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B17546E-B751-429A-8337-6E570C282470}"/>
              </a:ext>
            </a:extLst>
          </p:cNvPr>
          <p:cNvCxnSpPr>
            <a:cxnSpLocks/>
            <a:stCxn id="42" idx="7"/>
            <a:endCxn id="37" idx="3"/>
          </p:cNvCxnSpPr>
          <p:nvPr/>
        </p:nvCxnSpPr>
        <p:spPr>
          <a:xfrm flipV="1">
            <a:off x="1791842" y="2767381"/>
            <a:ext cx="1921285" cy="22091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FFFD0C9-355B-43F4-A8E1-4E5ABA08C52B}"/>
              </a:ext>
            </a:extLst>
          </p:cNvPr>
          <p:cNvCxnSpPr>
            <a:cxnSpLocks/>
            <a:stCxn id="39" idx="3"/>
            <a:endCxn id="37" idx="6"/>
          </p:cNvCxnSpPr>
          <p:nvPr/>
        </p:nvCxnSpPr>
        <p:spPr>
          <a:xfrm flipH="1" flipV="1">
            <a:off x="3877726" y="2699202"/>
            <a:ext cx="1796625" cy="1744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F11869F-4A78-4D6C-944B-5815CC69B4D6}"/>
              </a:ext>
            </a:extLst>
          </p:cNvPr>
          <p:cNvCxnSpPr>
            <a:cxnSpLocks/>
            <a:stCxn id="41" idx="3"/>
            <a:endCxn id="39" idx="6"/>
          </p:cNvCxnSpPr>
          <p:nvPr/>
        </p:nvCxnSpPr>
        <p:spPr>
          <a:xfrm flipH="1">
            <a:off x="5838950" y="3593599"/>
            <a:ext cx="1784256" cy="7815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512619D1-D945-479B-9CC1-8FF9F3E21BC9}"/>
                  </a:ext>
                </a:extLst>
              </p:cNvPr>
              <p:cNvSpPr txBox="1"/>
              <p:nvPr/>
            </p:nvSpPr>
            <p:spPr>
              <a:xfrm>
                <a:off x="5233321" y="2833634"/>
                <a:ext cx="2203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segments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512619D1-D945-479B-9CC1-8FF9F3E21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21" y="2833634"/>
                <a:ext cx="2203779" cy="461665"/>
              </a:xfrm>
              <a:prstGeom prst="rect">
                <a:avLst/>
              </a:prstGeom>
              <a:blipFill>
                <a:blip r:embed="rId3"/>
                <a:stretch>
                  <a:fillRect l="-55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F94B6A91-3148-408D-BEF4-A6B6649C52BE}"/>
              </a:ext>
            </a:extLst>
          </p:cNvPr>
          <p:cNvGrpSpPr/>
          <p:nvPr/>
        </p:nvGrpSpPr>
        <p:grpSpPr>
          <a:xfrm>
            <a:off x="3684886" y="2602782"/>
            <a:ext cx="192840" cy="3125956"/>
            <a:chOff x="3684886" y="2602782"/>
            <a:chExt cx="192840" cy="3125956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C4DB1229-E1FA-4C1A-A658-C106AAAE19F9}"/>
                </a:ext>
              </a:extLst>
            </p:cNvPr>
            <p:cNvSpPr/>
            <p:nvPr/>
          </p:nvSpPr>
          <p:spPr>
            <a:xfrm>
              <a:off x="3684886" y="26027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09C13102-804D-4494-B8ED-0A258E56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306" y="2668737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135A104A-1F43-4E89-B3E3-39BFED51A768}"/>
              </a:ext>
            </a:extLst>
          </p:cNvPr>
          <p:cNvGrpSpPr/>
          <p:nvPr/>
        </p:nvGrpSpPr>
        <p:grpSpPr>
          <a:xfrm>
            <a:off x="5646110" y="4278769"/>
            <a:ext cx="192840" cy="1449970"/>
            <a:chOff x="5646110" y="4278769"/>
            <a:chExt cx="192840" cy="1449970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813E78E6-F34E-4059-A95E-88A2B9935CD5}"/>
                </a:ext>
              </a:extLst>
            </p:cNvPr>
            <p:cNvSpPr/>
            <p:nvPr/>
          </p:nvSpPr>
          <p:spPr>
            <a:xfrm>
              <a:off x="5646110" y="427876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C9F19AB-63BB-4333-9DB3-7D9ECDFFD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401" y="4465438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8FB9D6D-1FEA-4521-A6EF-1B5738524FBE}"/>
              </a:ext>
            </a:extLst>
          </p:cNvPr>
          <p:cNvGrpSpPr/>
          <p:nvPr/>
        </p:nvGrpSpPr>
        <p:grpSpPr>
          <a:xfrm>
            <a:off x="7594965" y="3429000"/>
            <a:ext cx="192840" cy="2328026"/>
            <a:chOff x="7594965" y="3429000"/>
            <a:chExt cx="192840" cy="2328026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BB65904-EACF-43E3-89D3-E9D4195153F2}"/>
                </a:ext>
              </a:extLst>
            </p:cNvPr>
            <p:cNvSpPr/>
            <p:nvPr/>
          </p:nvSpPr>
          <p:spPr>
            <a:xfrm>
              <a:off x="7594965" y="3429000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D4549FFD-33C2-4C55-9859-623CE873B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315" y="3562430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83E16A4-3E87-4811-9C75-AF40F4070DF5}"/>
              </a:ext>
            </a:extLst>
          </p:cNvPr>
          <p:cNvGrpSpPr/>
          <p:nvPr/>
        </p:nvGrpSpPr>
        <p:grpSpPr>
          <a:xfrm>
            <a:off x="1627243" y="4948277"/>
            <a:ext cx="192840" cy="791441"/>
            <a:chOff x="1627243" y="4948277"/>
            <a:chExt cx="192840" cy="791441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7525998-4549-4531-B3DD-1DD3ACAE33DE}"/>
                </a:ext>
              </a:extLst>
            </p:cNvPr>
            <p:cNvSpPr/>
            <p:nvPr/>
          </p:nvSpPr>
          <p:spPr>
            <a:xfrm>
              <a:off x="1627243" y="4948277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2ADD552A-48F8-4FA5-B52D-A878CF0F230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1725780" y="5141118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D3210978-D6EB-4C53-880E-E92ABC588482}"/>
                  </a:ext>
                </a:extLst>
              </p:cNvPr>
              <p:cNvSpPr txBox="1"/>
              <p:nvPr/>
            </p:nvSpPr>
            <p:spPr>
              <a:xfrm>
                <a:off x="2091404" y="5794036"/>
                <a:ext cx="1373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D3210978-D6EB-4C53-880E-E92ABC588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04" y="5794036"/>
                <a:ext cx="137310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2AD25DB0-6E6C-4FC2-BE4A-EBCE30649A12}"/>
                  </a:ext>
                </a:extLst>
              </p:cNvPr>
              <p:cNvSpPr txBox="1"/>
              <p:nvPr/>
            </p:nvSpPr>
            <p:spPr>
              <a:xfrm>
                <a:off x="4002442" y="5773685"/>
                <a:ext cx="1373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2AD25DB0-6E6C-4FC2-BE4A-EBCE30649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442" y="5773685"/>
                <a:ext cx="1373107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1D626D5-1E78-4316-8E4E-0A81F4A8580D}"/>
                  </a:ext>
                </a:extLst>
              </p:cNvPr>
              <p:cNvSpPr txBox="1"/>
              <p:nvPr/>
            </p:nvSpPr>
            <p:spPr>
              <a:xfrm>
                <a:off x="5966933" y="5781253"/>
                <a:ext cx="1373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1D626D5-1E78-4316-8E4E-0A81F4A85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33" y="5781253"/>
                <a:ext cx="1373107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字方塊 75">
            <a:extLst>
              <a:ext uri="{FF2B5EF4-FFF2-40B4-BE49-F238E27FC236}">
                <a16:creationId xmlns:a16="http://schemas.microsoft.com/office/drawing/2014/main" id="{C0910550-9388-4B6D-B17B-B7587A1A6BC8}"/>
              </a:ext>
            </a:extLst>
          </p:cNvPr>
          <p:cNvSpPr txBox="1"/>
          <p:nvPr/>
        </p:nvSpPr>
        <p:spPr>
          <a:xfrm>
            <a:off x="5041357" y="1268577"/>
            <a:ext cx="360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make a 1 hidden layer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network have the output like green curve?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45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EB081002-0E6A-42C4-ACBE-2E1B0F44577A}"/>
              </a:ext>
            </a:extLst>
          </p:cNvPr>
          <p:cNvGrpSpPr/>
          <p:nvPr/>
        </p:nvGrpSpPr>
        <p:grpSpPr>
          <a:xfrm>
            <a:off x="338050" y="160076"/>
            <a:ext cx="4005981" cy="2051086"/>
            <a:chOff x="1595350" y="292064"/>
            <a:chExt cx="6160562" cy="3154244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FAA3BBA-F6E0-4AB6-8A48-91C2A6833F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EC4F584-BA34-489F-9145-9D66C28E4D22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470102B-C26B-4503-B9A7-C0BE552FAE54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66DAB40-BCD9-436C-A4AE-F008CEA6013A}"/>
                </a:ext>
              </a:extLst>
            </p:cNvPr>
            <p:cNvCxnSpPr>
              <a:cxnSpLocks/>
              <a:stCxn id="13" idx="7"/>
              <a:endCxn id="9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363BE66-DDDA-446C-96A4-4F584892EAE5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1B78BB6-5E9D-4E7F-B995-327581050252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B484B87-6265-413F-8D0C-FF3717C66739}"/>
                </a:ext>
              </a:extLst>
            </p:cNvPr>
            <p:cNvCxnSpPr>
              <a:cxnSpLocks/>
              <a:stCxn id="10" idx="3"/>
              <a:endCxn id="9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7B29B38-9844-433C-965B-F89292053B64}"/>
                </a:ext>
              </a:extLst>
            </p:cNvPr>
            <p:cNvCxnSpPr>
              <a:cxnSpLocks/>
              <a:stCxn id="12" idx="3"/>
              <a:endCxn id="10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FC3121A-C9BD-4AAB-BE58-7DB99E98A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4AAA91D-6944-4EFD-84D3-810F78DA0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21153E3-DA11-4324-B3D6-BBA669E7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BAC1A6A-2056-44EC-9E35-5C34C7BC9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A912C05-EA0E-4E97-82D5-29BFAD38C095}"/>
                  </a:ext>
                </a:extLst>
              </p:cNvPr>
              <p:cNvSpPr txBox="1"/>
              <p:nvPr/>
            </p:nvSpPr>
            <p:spPr>
              <a:xfrm>
                <a:off x="2385592" y="161583"/>
                <a:ext cx="2203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segments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A912C05-EA0E-4E97-82D5-29BFAD38C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592" y="161583"/>
                <a:ext cx="2203779" cy="461665"/>
              </a:xfrm>
              <a:prstGeom prst="rect">
                <a:avLst/>
              </a:prstGeom>
              <a:blipFill>
                <a:blip r:embed="rId2"/>
                <a:stretch>
                  <a:fillRect l="-552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F52137B4-21E0-4468-93D1-562EE5774EAD}"/>
              </a:ext>
            </a:extLst>
          </p:cNvPr>
          <p:cNvGrpSpPr/>
          <p:nvPr/>
        </p:nvGrpSpPr>
        <p:grpSpPr>
          <a:xfrm>
            <a:off x="994479" y="5030937"/>
            <a:ext cx="6495719" cy="478973"/>
            <a:chOff x="1290350" y="5715298"/>
            <a:chExt cx="6495719" cy="478973"/>
          </a:xfrm>
        </p:grpSpPr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E1B1E63-D891-47B0-97FC-6659196A7AB3}"/>
                </a:ext>
              </a:extLst>
            </p:cNvPr>
            <p:cNvCxnSpPr>
              <a:cxnSpLocks/>
            </p:cNvCxnSpPr>
            <p:nvPr/>
          </p:nvCxnSpPr>
          <p:spPr>
            <a:xfrm>
              <a:off x="1551608" y="5732606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4AC95668-A8ED-467F-A8FC-27C947B03303}"/>
                </a:ext>
              </a:extLst>
            </p:cNvPr>
            <p:cNvSpPr txBox="1"/>
            <p:nvPr/>
          </p:nvSpPr>
          <p:spPr>
            <a:xfrm>
              <a:off x="1290350" y="5715298"/>
              <a:ext cx="522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DEE638C-9CCC-495D-BD87-4F2250A5A4C1}"/>
                </a:ext>
              </a:extLst>
            </p:cNvPr>
            <p:cNvSpPr txBox="1"/>
            <p:nvPr/>
          </p:nvSpPr>
          <p:spPr>
            <a:xfrm>
              <a:off x="7366578" y="5732606"/>
              <a:ext cx="419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58DA9B9-6AC1-46E7-BC6B-06AD48AC30DD}"/>
              </a:ext>
            </a:extLst>
          </p:cNvPr>
          <p:cNvCxnSpPr>
            <a:cxnSpLocks/>
          </p:cNvCxnSpPr>
          <p:nvPr/>
        </p:nvCxnSpPr>
        <p:spPr>
          <a:xfrm>
            <a:off x="1261767" y="4442823"/>
            <a:ext cx="706308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E3A3B7B-9F56-4DBC-9C52-1D7D54E6C2D6}"/>
              </a:ext>
            </a:extLst>
          </p:cNvPr>
          <p:cNvCxnSpPr>
            <a:cxnSpLocks/>
          </p:cNvCxnSpPr>
          <p:nvPr/>
        </p:nvCxnSpPr>
        <p:spPr>
          <a:xfrm flipV="1">
            <a:off x="1285691" y="2539486"/>
            <a:ext cx="2087948" cy="246931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8D2EE3D-E8C0-4654-BC12-D5005CD7EB96}"/>
              </a:ext>
            </a:extLst>
          </p:cNvPr>
          <p:cNvCxnSpPr>
            <a:cxnSpLocks/>
          </p:cNvCxnSpPr>
          <p:nvPr/>
        </p:nvCxnSpPr>
        <p:spPr>
          <a:xfrm>
            <a:off x="3442950" y="5116385"/>
            <a:ext cx="2050265" cy="15664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34D09F5-E7B9-492A-939C-E3B63E17054F}"/>
              </a:ext>
            </a:extLst>
          </p:cNvPr>
          <p:cNvCxnSpPr>
            <a:cxnSpLocks/>
          </p:cNvCxnSpPr>
          <p:nvPr/>
        </p:nvCxnSpPr>
        <p:spPr>
          <a:xfrm flipV="1">
            <a:off x="5433015" y="4102239"/>
            <a:ext cx="1884747" cy="86125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457ED94-9662-4AE7-B263-EAA0D98CCCB0}"/>
              </a:ext>
            </a:extLst>
          </p:cNvPr>
          <p:cNvCxnSpPr>
            <a:cxnSpLocks/>
          </p:cNvCxnSpPr>
          <p:nvPr/>
        </p:nvCxnSpPr>
        <p:spPr>
          <a:xfrm>
            <a:off x="3373639" y="2539486"/>
            <a:ext cx="4791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760E0E-B671-44B5-A8E4-DB3380289FE5}"/>
              </a:ext>
            </a:extLst>
          </p:cNvPr>
          <p:cNvCxnSpPr>
            <a:cxnSpLocks/>
          </p:cNvCxnSpPr>
          <p:nvPr/>
        </p:nvCxnSpPr>
        <p:spPr>
          <a:xfrm>
            <a:off x="5493215" y="6682857"/>
            <a:ext cx="283163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EAA01ED-8ED6-48F3-9984-A5059CF83CD4}"/>
              </a:ext>
            </a:extLst>
          </p:cNvPr>
          <p:cNvCxnSpPr>
            <a:cxnSpLocks/>
          </p:cNvCxnSpPr>
          <p:nvPr/>
        </p:nvCxnSpPr>
        <p:spPr>
          <a:xfrm flipV="1">
            <a:off x="1253620" y="4966820"/>
            <a:ext cx="4207524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6A32D9A-F525-48C1-B5A9-BE1451E5CF6F}"/>
              </a:ext>
            </a:extLst>
          </p:cNvPr>
          <p:cNvCxnSpPr>
            <a:cxnSpLocks/>
          </p:cNvCxnSpPr>
          <p:nvPr/>
        </p:nvCxnSpPr>
        <p:spPr>
          <a:xfrm flipV="1">
            <a:off x="1260647" y="5116385"/>
            <a:ext cx="2182303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6A943E2-B397-4DFD-9445-4D4CE523108A}"/>
              </a:ext>
            </a:extLst>
          </p:cNvPr>
          <p:cNvCxnSpPr>
            <a:cxnSpLocks/>
          </p:cNvCxnSpPr>
          <p:nvPr/>
        </p:nvCxnSpPr>
        <p:spPr>
          <a:xfrm>
            <a:off x="7280452" y="4102239"/>
            <a:ext cx="104439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2FE33EA-909F-4809-9767-57DE1DE24B8D}"/>
              </a:ext>
            </a:extLst>
          </p:cNvPr>
          <p:cNvSpPr txBox="1"/>
          <p:nvPr/>
        </p:nvSpPr>
        <p:spPr>
          <a:xfrm>
            <a:off x="4974968" y="1150714"/>
            <a:ext cx="359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summation of the blue functions is the green one.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7F96CAC-52FC-4459-B1B2-2A818930FDD0}"/>
              </a:ext>
            </a:extLst>
          </p:cNvPr>
          <p:cNvSpPr txBox="1"/>
          <p:nvPr/>
        </p:nvSpPr>
        <p:spPr>
          <a:xfrm>
            <a:off x="463447" y="5786917"/>
            <a:ext cx="4169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blue function can be obtained by two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neurons.</a:t>
            </a:r>
            <a:endParaRPr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744C3EB-5EA8-4835-BE62-72AAE1F3AC38}"/>
              </a:ext>
            </a:extLst>
          </p:cNvPr>
          <p:cNvSpPr txBox="1"/>
          <p:nvPr/>
        </p:nvSpPr>
        <p:spPr>
          <a:xfrm>
            <a:off x="847340" y="3903562"/>
            <a:ext cx="95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B518627-0437-4191-81C6-FE57D31A0B7A}"/>
              </a:ext>
            </a:extLst>
          </p:cNvPr>
          <p:cNvSpPr txBox="1"/>
          <p:nvPr/>
        </p:nvSpPr>
        <p:spPr>
          <a:xfrm>
            <a:off x="3626469" y="3297773"/>
            <a:ext cx="267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two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neurons</a:t>
            </a:r>
            <a:endParaRPr lang="zh-TW" altLang="en-US" sz="24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12B66AE-2A81-4C35-B4DB-BA018211A67C}"/>
              </a:ext>
            </a:extLst>
          </p:cNvPr>
          <p:cNvCxnSpPr>
            <a:cxnSpLocks/>
          </p:cNvCxnSpPr>
          <p:nvPr/>
        </p:nvCxnSpPr>
        <p:spPr>
          <a:xfrm>
            <a:off x="3170405" y="2782728"/>
            <a:ext cx="912129" cy="60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550DC2DE-757B-41B2-9D82-8306B3AF69F3}"/>
              </a:ext>
            </a:extLst>
          </p:cNvPr>
          <p:cNvCxnSpPr>
            <a:cxnSpLocks/>
          </p:cNvCxnSpPr>
          <p:nvPr/>
        </p:nvCxnSpPr>
        <p:spPr>
          <a:xfrm flipH="1" flipV="1">
            <a:off x="5769317" y="3712434"/>
            <a:ext cx="1200787" cy="533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8DC2E01E-4983-4CC3-AE87-5FF95A1E6BBF}"/>
              </a:ext>
            </a:extLst>
          </p:cNvPr>
          <p:cNvCxnSpPr>
            <a:cxnSpLocks/>
          </p:cNvCxnSpPr>
          <p:nvPr/>
        </p:nvCxnSpPr>
        <p:spPr>
          <a:xfrm flipV="1">
            <a:off x="4572000" y="3757103"/>
            <a:ext cx="393906" cy="2137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A2F9544-4724-4C64-BE79-BA8C917696E7}"/>
              </a:ext>
            </a:extLst>
          </p:cNvPr>
          <p:cNvCxnSpPr>
            <a:cxnSpLocks/>
          </p:cNvCxnSpPr>
          <p:nvPr/>
        </p:nvCxnSpPr>
        <p:spPr>
          <a:xfrm flipV="1">
            <a:off x="281830" y="4944684"/>
            <a:ext cx="1042567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15A85C1-AFDE-40C3-9BFB-50B64FD27AEC}"/>
                  </a:ext>
                </a:extLst>
              </p:cNvPr>
              <p:cNvSpPr txBox="1"/>
              <p:nvPr/>
            </p:nvSpPr>
            <p:spPr>
              <a:xfrm>
                <a:off x="1150698" y="451727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15A85C1-AFDE-40C3-9BFB-50B64FD2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98" y="4517270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C503761-41F5-4C61-87C7-F54817BE9327}"/>
                  </a:ext>
                </a:extLst>
              </p:cNvPr>
              <p:cNvSpPr txBox="1"/>
              <p:nvPr/>
            </p:nvSpPr>
            <p:spPr>
              <a:xfrm>
                <a:off x="6404470" y="4513783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C503761-41F5-4C61-87C7-F54817BE9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70" y="4513783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4008FAA2-A028-433B-B5A3-14DE34F2C393}"/>
              </a:ext>
            </a:extLst>
          </p:cNvPr>
          <p:cNvSpPr/>
          <p:nvPr/>
        </p:nvSpPr>
        <p:spPr>
          <a:xfrm>
            <a:off x="5406488" y="453456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3053F41-8F67-4D67-9790-EC69887F9C5B}"/>
              </a:ext>
            </a:extLst>
          </p:cNvPr>
          <p:cNvSpPr/>
          <p:nvPr/>
        </p:nvSpPr>
        <p:spPr>
          <a:xfrm>
            <a:off x="3483170" y="366309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C45042F-1EB2-429A-B530-2C0340305E7D}"/>
              </a:ext>
            </a:extLst>
          </p:cNvPr>
          <p:cNvSpPr/>
          <p:nvPr/>
        </p:nvSpPr>
        <p:spPr>
          <a:xfrm>
            <a:off x="3506806" y="52118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390118-EDFD-4C83-8C4E-7A05885582BA}"/>
              </a:ext>
            </a:extLst>
          </p:cNvPr>
          <p:cNvSpPr/>
          <p:nvPr/>
        </p:nvSpPr>
        <p:spPr>
          <a:xfrm>
            <a:off x="2535606" y="379752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DD156A-0855-44CB-8A0C-5DB076C1F831}"/>
              </a:ext>
            </a:extLst>
          </p:cNvPr>
          <p:cNvSpPr/>
          <p:nvPr/>
        </p:nvSpPr>
        <p:spPr>
          <a:xfrm>
            <a:off x="2535606" y="534627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34F4424-5CE2-474C-96F2-9027C3F29F8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1392431" y="3982186"/>
            <a:ext cx="1143175" cy="719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85E115C-F8F6-4933-9DCA-06CE01AD884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392431" y="4799836"/>
            <a:ext cx="1143175" cy="731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D4ED44F-88AD-49B5-931E-C81AD249E8D0}"/>
              </a:ext>
            </a:extLst>
          </p:cNvPr>
          <p:cNvCxnSpPr>
            <a:cxnSpLocks/>
          </p:cNvCxnSpPr>
          <p:nvPr/>
        </p:nvCxnSpPr>
        <p:spPr>
          <a:xfrm>
            <a:off x="2904938" y="398381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F406361-A1D2-41F3-A491-8E62D1ECA7A4}"/>
              </a:ext>
            </a:extLst>
          </p:cNvPr>
          <p:cNvCxnSpPr>
            <a:cxnSpLocks/>
          </p:cNvCxnSpPr>
          <p:nvPr/>
        </p:nvCxnSpPr>
        <p:spPr>
          <a:xfrm>
            <a:off x="2904938" y="5537329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45B1062-FCA5-4042-A0F4-7F17BF2B0B58}"/>
              </a:ext>
            </a:extLst>
          </p:cNvPr>
          <p:cNvGrpSpPr/>
          <p:nvPr/>
        </p:nvGrpSpPr>
        <p:grpSpPr>
          <a:xfrm>
            <a:off x="2553415" y="4187015"/>
            <a:ext cx="333714" cy="653404"/>
            <a:chOff x="5009975" y="3353595"/>
            <a:chExt cx="333714" cy="653404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AA119FF-BA06-49F8-AEFC-F3BAE4A645C1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17478D-BEFD-4135-B067-9D8899B59BEA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2A43849-961D-4726-A0DF-752BD9F1682F}"/>
              </a:ext>
            </a:extLst>
          </p:cNvPr>
          <p:cNvGrpSpPr/>
          <p:nvPr/>
        </p:nvGrpSpPr>
        <p:grpSpPr>
          <a:xfrm>
            <a:off x="2571224" y="5721042"/>
            <a:ext cx="333714" cy="653404"/>
            <a:chOff x="5009975" y="3353595"/>
            <a:chExt cx="333714" cy="653404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C487C423-00E9-4FBB-97F1-13E9968EBA28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AB312B0-975C-46D7-A14D-8698E3B31541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88D4CC7-9974-447C-986E-6EAD10E6E704}"/>
              </a:ext>
            </a:extLst>
          </p:cNvPr>
          <p:cNvGrpSpPr/>
          <p:nvPr/>
        </p:nvGrpSpPr>
        <p:grpSpPr>
          <a:xfrm>
            <a:off x="5424297" y="4886602"/>
            <a:ext cx="333714" cy="653404"/>
            <a:chOff x="5009975" y="3353595"/>
            <a:chExt cx="333714" cy="653404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15977C97-8ADA-4141-B51E-AA7CECC5D1E1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2F751F0-E88C-4A9F-B346-B8F65EED075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5AAD90E-4783-4DC9-8EE0-EA433044598F}"/>
              </a:ext>
            </a:extLst>
          </p:cNvPr>
          <p:cNvGrpSpPr/>
          <p:nvPr/>
        </p:nvGrpSpPr>
        <p:grpSpPr>
          <a:xfrm>
            <a:off x="3543113" y="3840387"/>
            <a:ext cx="459145" cy="216188"/>
            <a:chOff x="1796442" y="4366794"/>
            <a:chExt cx="459145" cy="216188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15C13BBE-086F-414E-8EDD-C74DF23048D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717E01A1-9354-4BEE-A047-914AA54D5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C55EEB2-3BEB-432A-BF71-10DFCEC437DB}"/>
              </a:ext>
            </a:extLst>
          </p:cNvPr>
          <p:cNvGrpSpPr/>
          <p:nvPr/>
        </p:nvGrpSpPr>
        <p:grpSpPr>
          <a:xfrm>
            <a:off x="3550670" y="5401671"/>
            <a:ext cx="459145" cy="216188"/>
            <a:chOff x="1796442" y="4366794"/>
            <a:chExt cx="459145" cy="216188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08406E6F-3399-4B22-9191-F2F49AD0BC02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2D9E8B2E-45DA-4672-B77B-16D9ACC8B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CCFB5A5-1AFC-4434-AA2A-59988A703D62}"/>
              </a:ext>
            </a:extLst>
          </p:cNvPr>
          <p:cNvSpPr txBox="1"/>
          <p:nvPr/>
        </p:nvSpPr>
        <p:spPr>
          <a:xfrm rot="5400000">
            <a:off x="3482225" y="4494954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A392ADB-40DE-44E6-B723-895F15393BD3}"/>
              </a:ext>
            </a:extLst>
          </p:cNvPr>
          <p:cNvCxnSpPr>
            <a:cxnSpLocks/>
          </p:cNvCxnSpPr>
          <p:nvPr/>
        </p:nvCxnSpPr>
        <p:spPr>
          <a:xfrm>
            <a:off x="5775820" y="472868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F5ACF3-951E-4D95-B7CE-5E6BEF2A222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44981" y="3982185"/>
            <a:ext cx="1261507" cy="73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0F15C36-E0B5-48FE-9C7D-460CA1F8154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144981" y="4719231"/>
            <a:ext cx="1261507" cy="811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097BAB-B45B-430B-88F4-4B8352A417CA}"/>
              </a:ext>
            </a:extLst>
          </p:cNvPr>
          <p:cNvSpPr txBox="1"/>
          <p:nvPr/>
        </p:nvSpPr>
        <p:spPr>
          <a:xfrm>
            <a:off x="4611474" y="3897299"/>
            <a:ext cx="4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5A49366-9D51-44A0-B933-8B753399DE19}"/>
              </a:ext>
            </a:extLst>
          </p:cNvPr>
          <p:cNvSpPr txBox="1"/>
          <p:nvPr/>
        </p:nvSpPr>
        <p:spPr>
          <a:xfrm>
            <a:off x="4556202" y="5189581"/>
            <a:ext cx="6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-1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A984AAB-0EDF-4886-8DA6-B0A22900D574}"/>
              </a:ext>
            </a:extLst>
          </p:cNvPr>
          <p:cNvSpPr txBox="1"/>
          <p:nvPr/>
        </p:nvSpPr>
        <p:spPr>
          <a:xfrm>
            <a:off x="1789240" y="3880396"/>
            <a:ext cx="4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9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99802E9-F783-4304-9E6C-5454296BCD05}"/>
              </a:ext>
            </a:extLst>
          </p:cNvPr>
          <p:cNvSpPr txBox="1"/>
          <p:nvPr/>
        </p:nvSpPr>
        <p:spPr>
          <a:xfrm>
            <a:off x="1808254" y="5230942"/>
            <a:ext cx="4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9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CF78739-D87D-44CD-B86B-849107F84EFE}"/>
              </a:ext>
            </a:extLst>
          </p:cNvPr>
          <p:cNvSpPr txBox="1"/>
          <p:nvPr/>
        </p:nvSpPr>
        <p:spPr>
          <a:xfrm>
            <a:off x="2784605" y="4113311"/>
            <a:ext cx="8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-3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7EB9872-9BBD-414B-BFE9-58B80E5500CA}"/>
              </a:ext>
            </a:extLst>
          </p:cNvPr>
          <p:cNvSpPr txBox="1"/>
          <p:nvPr/>
        </p:nvSpPr>
        <p:spPr>
          <a:xfrm>
            <a:off x="2784605" y="5659420"/>
            <a:ext cx="8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-6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E7D2FA71-C856-408F-BC46-24B336C9F1A8}"/>
              </a:ext>
            </a:extLst>
          </p:cNvPr>
          <p:cNvGrpSpPr/>
          <p:nvPr/>
        </p:nvGrpSpPr>
        <p:grpSpPr>
          <a:xfrm>
            <a:off x="601870" y="930791"/>
            <a:ext cx="3733725" cy="1565827"/>
            <a:chOff x="3495699" y="658190"/>
            <a:chExt cx="4471165" cy="1875090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270F153-913F-40F9-AD3B-82828EBE77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5699" y="2533280"/>
              <a:ext cx="447116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FB2EBDB9-4353-471A-B548-A5058A905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6531" y="658190"/>
              <a:ext cx="1498069" cy="182928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42C07BCE-85D8-4380-9630-5E893F58A280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658190"/>
              <a:ext cx="164226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FA35931E-C3CB-4DEF-9100-C7180FC6580A}"/>
                </a:ext>
              </a:extLst>
            </p:cNvPr>
            <p:cNvCxnSpPr>
              <a:cxnSpLocks/>
            </p:cNvCxnSpPr>
            <p:nvPr/>
          </p:nvCxnSpPr>
          <p:spPr>
            <a:xfrm>
              <a:off x="3495699" y="2487474"/>
              <a:ext cx="133083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ECFD98-93FC-47A5-B0DD-F0CFAEE1A8D1}"/>
              </a:ext>
            </a:extLst>
          </p:cNvPr>
          <p:cNvCxnSpPr>
            <a:cxnSpLocks/>
          </p:cNvCxnSpPr>
          <p:nvPr/>
        </p:nvCxnSpPr>
        <p:spPr>
          <a:xfrm>
            <a:off x="4803716" y="2359024"/>
            <a:ext cx="1304264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3EC9D362-A0A4-4B2B-B897-9D9CAEC568AF}"/>
              </a:ext>
            </a:extLst>
          </p:cNvPr>
          <p:cNvCxnSpPr>
            <a:cxnSpLocks/>
          </p:cNvCxnSpPr>
          <p:nvPr/>
        </p:nvCxnSpPr>
        <p:spPr>
          <a:xfrm>
            <a:off x="4740249" y="2462090"/>
            <a:ext cx="37337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4D29B8B5-2559-40F6-86EA-A220BA39DF3E}"/>
              </a:ext>
            </a:extLst>
          </p:cNvPr>
          <p:cNvCxnSpPr>
            <a:cxnSpLocks/>
          </p:cNvCxnSpPr>
          <p:nvPr/>
        </p:nvCxnSpPr>
        <p:spPr>
          <a:xfrm flipV="1">
            <a:off x="6107980" y="143546"/>
            <a:ext cx="1248229" cy="2218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CB7A55E-08A1-480B-BF17-75B1CF599E46}"/>
              </a:ext>
            </a:extLst>
          </p:cNvPr>
          <p:cNvCxnSpPr>
            <a:cxnSpLocks/>
          </p:cNvCxnSpPr>
          <p:nvPr/>
        </p:nvCxnSpPr>
        <p:spPr>
          <a:xfrm>
            <a:off x="7356209" y="2583369"/>
            <a:ext cx="1000000" cy="158176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3C9B6D1-434B-4807-ACAD-209C9A32312C}"/>
              </a:ext>
            </a:extLst>
          </p:cNvPr>
          <p:cNvCxnSpPr>
            <a:cxnSpLocks/>
          </p:cNvCxnSpPr>
          <p:nvPr/>
        </p:nvCxnSpPr>
        <p:spPr>
          <a:xfrm>
            <a:off x="4803716" y="2555815"/>
            <a:ext cx="2552493" cy="6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A2D55FF-CA6A-497D-9D06-FB26209E3A84}"/>
              </a:ext>
            </a:extLst>
          </p:cNvPr>
          <p:cNvCxnSpPr>
            <a:cxnSpLocks/>
          </p:cNvCxnSpPr>
          <p:nvPr/>
        </p:nvCxnSpPr>
        <p:spPr>
          <a:xfrm>
            <a:off x="4772389" y="2346623"/>
            <a:ext cx="2552493" cy="6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ACE79FB2-ABF3-4ECC-B425-2495E1B77776}"/>
              </a:ext>
            </a:extLst>
          </p:cNvPr>
          <p:cNvCxnSpPr>
            <a:cxnSpLocks/>
          </p:cNvCxnSpPr>
          <p:nvPr/>
        </p:nvCxnSpPr>
        <p:spPr>
          <a:xfrm flipV="1">
            <a:off x="7311686" y="143546"/>
            <a:ext cx="1221325" cy="2215478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BC4D4E-97E5-4DC8-9686-3EE8788E8DDD}"/>
              </a:ext>
            </a:extLst>
          </p:cNvPr>
          <p:cNvSpPr txBox="1"/>
          <p:nvPr/>
        </p:nvSpPr>
        <p:spPr>
          <a:xfrm>
            <a:off x="1310262" y="2476262"/>
            <a:ext cx="8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1/3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BCC024D-9550-43C8-A1C4-88076F4373D8}"/>
              </a:ext>
            </a:extLst>
          </p:cNvPr>
          <p:cNvSpPr txBox="1"/>
          <p:nvPr/>
        </p:nvSpPr>
        <p:spPr>
          <a:xfrm>
            <a:off x="2559555" y="2476261"/>
            <a:ext cx="8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2/3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ECE7FFD-6154-4AF6-9876-59FFA0574F73}"/>
              </a:ext>
            </a:extLst>
          </p:cNvPr>
          <p:cNvSpPr txBox="1"/>
          <p:nvPr/>
        </p:nvSpPr>
        <p:spPr>
          <a:xfrm>
            <a:off x="320649" y="680827"/>
            <a:ext cx="8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3B0D26E-9D49-4714-BFBD-EDFF109D008D}"/>
              </a:ext>
            </a:extLst>
          </p:cNvPr>
          <p:cNvCxnSpPr>
            <a:cxnSpLocks/>
          </p:cNvCxnSpPr>
          <p:nvPr/>
        </p:nvCxnSpPr>
        <p:spPr>
          <a:xfrm>
            <a:off x="666203" y="935078"/>
            <a:ext cx="2646452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2F697A0-189B-4C1E-A68A-6EA19BAFAFBC}"/>
              </a:ext>
            </a:extLst>
          </p:cNvPr>
          <p:cNvSpPr txBox="1"/>
          <p:nvPr/>
        </p:nvSpPr>
        <p:spPr>
          <a:xfrm>
            <a:off x="5675733" y="4843548"/>
            <a:ext cx="8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8C82C59-39F3-4897-B577-FBD6187BD6AF}"/>
              </a:ext>
            </a:extLst>
          </p:cNvPr>
          <p:cNvSpPr/>
          <p:nvPr/>
        </p:nvSpPr>
        <p:spPr>
          <a:xfrm>
            <a:off x="6306687" y="649678"/>
            <a:ext cx="465576" cy="46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3217A1D9-0714-41AE-ADAE-FBF059A80CA2}"/>
              </a:ext>
            </a:extLst>
          </p:cNvPr>
          <p:cNvSpPr/>
          <p:nvPr/>
        </p:nvSpPr>
        <p:spPr>
          <a:xfrm>
            <a:off x="7381667" y="3394855"/>
            <a:ext cx="465576" cy="46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928C5F6-A390-49AE-B67A-E9AF1EEA2E45}"/>
              </a:ext>
            </a:extLst>
          </p:cNvPr>
          <p:cNvGrpSpPr/>
          <p:nvPr/>
        </p:nvGrpSpPr>
        <p:grpSpPr>
          <a:xfrm>
            <a:off x="2653596" y="1535001"/>
            <a:ext cx="1401955" cy="523220"/>
            <a:chOff x="3771912" y="1377646"/>
            <a:chExt cx="1401955" cy="523220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1F763219-BA72-4BCC-A25A-246279C2C045}"/>
                </a:ext>
              </a:extLst>
            </p:cNvPr>
            <p:cNvSpPr/>
            <p:nvPr/>
          </p:nvSpPr>
          <p:spPr>
            <a:xfrm>
              <a:off x="3771912" y="1427569"/>
              <a:ext cx="465576" cy="4655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50C28EE9-E0C1-44BF-9C62-2C75166B2E9B}"/>
                </a:ext>
              </a:extLst>
            </p:cNvPr>
            <p:cNvSpPr/>
            <p:nvPr/>
          </p:nvSpPr>
          <p:spPr>
            <a:xfrm>
              <a:off x="4708291" y="1428195"/>
              <a:ext cx="465576" cy="4655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9764C80-F722-445C-9A3C-D8991140A785}"/>
                </a:ext>
              </a:extLst>
            </p:cNvPr>
            <p:cNvSpPr txBox="1"/>
            <p:nvPr/>
          </p:nvSpPr>
          <p:spPr>
            <a:xfrm>
              <a:off x="4094851" y="1377646"/>
              <a:ext cx="756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+</a:t>
              </a:r>
              <a:endParaRPr lang="zh-TW" altLang="en-US" sz="2800" b="1" dirty="0"/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78CAF77-F3A9-4B60-9A3A-FB987CE8110F}"/>
              </a:ext>
            </a:extLst>
          </p:cNvPr>
          <p:cNvGrpSpPr/>
          <p:nvPr/>
        </p:nvGrpSpPr>
        <p:grpSpPr>
          <a:xfrm>
            <a:off x="6352258" y="4905930"/>
            <a:ext cx="1401955" cy="523220"/>
            <a:chOff x="3771912" y="1377646"/>
            <a:chExt cx="1401955" cy="523220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26818137-28B5-4B7B-808F-C44BD23CEDFC}"/>
                </a:ext>
              </a:extLst>
            </p:cNvPr>
            <p:cNvSpPr/>
            <p:nvPr/>
          </p:nvSpPr>
          <p:spPr>
            <a:xfrm>
              <a:off x="3771912" y="1427569"/>
              <a:ext cx="465576" cy="4655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ABB68CBC-8570-4B39-9C8E-57964578F255}"/>
                </a:ext>
              </a:extLst>
            </p:cNvPr>
            <p:cNvSpPr/>
            <p:nvPr/>
          </p:nvSpPr>
          <p:spPr>
            <a:xfrm>
              <a:off x="4708291" y="1428195"/>
              <a:ext cx="465576" cy="46557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25456BC-7625-4B16-84E4-143630D01F20}"/>
                </a:ext>
              </a:extLst>
            </p:cNvPr>
            <p:cNvSpPr txBox="1"/>
            <p:nvPr/>
          </p:nvSpPr>
          <p:spPr>
            <a:xfrm>
              <a:off x="4094851" y="1377646"/>
              <a:ext cx="756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+</a:t>
              </a:r>
              <a:endParaRPr lang="zh-TW" altLang="en-US" sz="2800" b="1" dirty="0"/>
            </a:p>
          </p:txBody>
        </p:sp>
      </p:grpSp>
      <p:sp>
        <p:nvSpPr>
          <p:cNvPr id="76" name="橢圓 75">
            <a:extLst>
              <a:ext uri="{FF2B5EF4-FFF2-40B4-BE49-F238E27FC236}">
                <a16:creationId xmlns:a16="http://schemas.microsoft.com/office/drawing/2014/main" id="{715BAB58-66D9-4921-A8B6-2AC3B7DF6A54}"/>
              </a:ext>
            </a:extLst>
          </p:cNvPr>
          <p:cNvSpPr/>
          <p:nvPr/>
        </p:nvSpPr>
        <p:spPr>
          <a:xfrm>
            <a:off x="4162270" y="3380874"/>
            <a:ext cx="465576" cy="46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3ACF889C-E7E9-471E-A736-D2A18CF3F760}"/>
              </a:ext>
            </a:extLst>
          </p:cNvPr>
          <p:cNvSpPr/>
          <p:nvPr/>
        </p:nvSpPr>
        <p:spPr>
          <a:xfrm>
            <a:off x="4190492" y="5798219"/>
            <a:ext cx="465576" cy="46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24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6" grpId="0"/>
      <p:bldP spid="47" grpId="0"/>
      <p:bldP spid="54" grpId="0"/>
      <p:bldP spid="55" grpId="0"/>
      <p:bldP spid="56" grpId="0"/>
      <p:bldP spid="62" grpId="0"/>
      <p:bldP spid="59" grpId="0" animBg="1"/>
      <p:bldP spid="64" grpId="0" animBg="1"/>
      <p:bldP spid="76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60">
            <a:extLst>
              <a:ext uri="{FF2B5EF4-FFF2-40B4-BE49-F238E27FC236}">
                <a16:creationId xmlns:a16="http://schemas.microsoft.com/office/drawing/2014/main" id="{EB081002-0E6A-42C4-ACBE-2E1B0F44577A}"/>
              </a:ext>
            </a:extLst>
          </p:cNvPr>
          <p:cNvGrpSpPr/>
          <p:nvPr/>
        </p:nvGrpSpPr>
        <p:grpSpPr>
          <a:xfrm>
            <a:off x="251551" y="427934"/>
            <a:ext cx="3830983" cy="1961486"/>
            <a:chOff x="1595350" y="292064"/>
            <a:chExt cx="6160562" cy="3154244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FAA3BBA-F6E0-4AB6-8A48-91C2A6833F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3887" y="3446308"/>
              <a:ext cx="605387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EC4F584-BA34-489F-9145-9D66C28E4D22}"/>
                </a:ext>
              </a:extLst>
            </p:cNvPr>
            <p:cNvSpPr/>
            <p:nvPr/>
          </p:nvSpPr>
          <p:spPr>
            <a:xfrm>
              <a:off x="3652993" y="292064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470102B-C26B-4503-B9A7-C0BE552FAE54}"/>
                </a:ext>
              </a:extLst>
            </p:cNvPr>
            <p:cNvSpPr/>
            <p:nvPr/>
          </p:nvSpPr>
          <p:spPr>
            <a:xfrm>
              <a:off x="5614217" y="1968051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66DAB40-BCD9-436C-A4AE-F008CEA6013A}"/>
                </a:ext>
              </a:extLst>
            </p:cNvPr>
            <p:cNvCxnSpPr>
              <a:cxnSpLocks/>
              <a:stCxn id="13" idx="7"/>
              <a:endCxn id="9" idx="3"/>
            </p:cNvCxnSpPr>
            <p:nvPr/>
          </p:nvCxnSpPr>
          <p:spPr>
            <a:xfrm flipV="1">
              <a:off x="1759949" y="456663"/>
              <a:ext cx="1921285" cy="22091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363BE66-DDDA-446C-96A4-4F584892EAE5}"/>
                </a:ext>
              </a:extLst>
            </p:cNvPr>
            <p:cNvSpPr/>
            <p:nvPr/>
          </p:nvSpPr>
          <p:spPr>
            <a:xfrm>
              <a:off x="7563072" y="1118282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31B78BB6-5E9D-4E7F-B995-327581050252}"/>
                </a:ext>
              </a:extLst>
            </p:cNvPr>
            <p:cNvSpPr/>
            <p:nvPr/>
          </p:nvSpPr>
          <p:spPr>
            <a:xfrm>
              <a:off x="1595350" y="2637559"/>
              <a:ext cx="192840" cy="1928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B484B87-6265-413F-8D0C-FF3717C66739}"/>
                </a:ext>
              </a:extLst>
            </p:cNvPr>
            <p:cNvCxnSpPr>
              <a:cxnSpLocks/>
              <a:stCxn id="10" idx="3"/>
              <a:endCxn id="9" idx="6"/>
            </p:cNvCxnSpPr>
            <p:nvPr/>
          </p:nvCxnSpPr>
          <p:spPr>
            <a:xfrm flipH="1" flipV="1">
              <a:off x="3845833" y="388484"/>
              <a:ext cx="1796625" cy="17441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7B29B38-9844-433C-965B-F89292053B64}"/>
                </a:ext>
              </a:extLst>
            </p:cNvPr>
            <p:cNvCxnSpPr>
              <a:cxnSpLocks/>
              <a:stCxn id="12" idx="3"/>
              <a:endCxn id="10" idx="6"/>
            </p:cNvCxnSpPr>
            <p:nvPr/>
          </p:nvCxnSpPr>
          <p:spPr>
            <a:xfrm flipH="1">
              <a:off x="5807057" y="1282881"/>
              <a:ext cx="1784256" cy="7815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FC3121A-C9BD-4AAB-BE58-7DB99E98A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9413" y="358019"/>
              <a:ext cx="0" cy="30600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B4AAA91D-6944-4EFD-84D3-810F78DA0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508" y="2154720"/>
              <a:ext cx="0" cy="1263301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21153E3-DA11-4324-B3D6-BBA669E76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7422" y="1251712"/>
              <a:ext cx="0" cy="219459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BAC1A6A-2056-44EC-9E35-5C34C7BC9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3887" y="2830400"/>
              <a:ext cx="0" cy="598600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A912C05-EA0E-4E97-82D5-29BFAD38C095}"/>
                  </a:ext>
                </a:extLst>
              </p:cNvPr>
              <p:cNvSpPr txBox="1"/>
              <p:nvPr/>
            </p:nvSpPr>
            <p:spPr>
              <a:xfrm>
                <a:off x="2078897" y="300942"/>
                <a:ext cx="2203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segments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A912C05-EA0E-4E97-82D5-29BFAD38C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97" y="300942"/>
                <a:ext cx="2203779" cy="461665"/>
              </a:xfrm>
              <a:prstGeom prst="rect">
                <a:avLst/>
              </a:prstGeom>
              <a:blipFill>
                <a:blip r:embed="rId2"/>
                <a:stretch>
                  <a:fillRect l="-55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C620B24-BAF3-4CD8-9D5B-2F820C4230E2}"/>
                  </a:ext>
                </a:extLst>
              </p:cNvPr>
              <p:cNvSpPr txBox="1"/>
              <p:nvPr/>
            </p:nvSpPr>
            <p:spPr>
              <a:xfrm>
                <a:off x="5912695" y="3250355"/>
                <a:ext cx="2203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segments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C620B24-BAF3-4CD8-9D5B-2F820C42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95" y="3250355"/>
                <a:ext cx="2203779" cy="461665"/>
              </a:xfrm>
              <a:prstGeom prst="rect">
                <a:avLst/>
              </a:prstGeom>
              <a:blipFill>
                <a:blip r:embed="rId3"/>
                <a:stretch>
                  <a:fillRect l="-83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C97422E-8932-4D10-9FF2-3D7FAB62298C}"/>
                  </a:ext>
                </a:extLst>
              </p:cNvPr>
              <p:cNvSpPr txBox="1"/>
              <p:nvPr/>
            </p:nvSpPr>
            <p:spPr>
              <a:xfrm>
                <a:off x="5797515" y="3758852"/>
                <a:ext cx="26632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relu</a:t>
                </a:r>
                <a:r>
                  <a:rPr lang="en-US" altLang="zh-TW" sz="2400" dirty="0"/>
                  <a:t> neurons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C97422E-8932-4D10-9FF2-3D7FAB6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15" y="3758852"/>
                <a:ext cx="2663218" cy="461665"/>
              </a:xfrm>
              <a:prstGeom prst="rect">
                <a:avLst/>
              </a:prstGeom>
              <a:blipFill>
                <a:blip r:embed="rId4"/>
                <a:stretch>
                  <a:fillRect l="-45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AB52F337-43FF-4666-A890-3BF3C2AF6189}"/>
              </a:ext>
            </a:extLst>
          </p:cNvPr>
          <p:cNvSpPr txBox="1"/>
          <p:nvPr/>
        </p:nvSpPr>
        <p:spPr>
          <a:xfrm>
            <a:off x="5270658" y="5818394"/>
            <a:ext cx="343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 do not say this is the most efficient way to use the neurons.)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3E2DC9-67B2-4082-BBD0-11EECB1C3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25" y="247971"/>
            <a:ext cx="4786536" cy="2642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F3401B9-526C-479B-B7C2-CBA0E9627E42}"/>
                  </a:ext>
                </a:extLst>
              </p:cNvPr>
              <p:cNvSpPr txBox="1"/>
              <p:nvPr/>
            </p:nvSpPr>
            <p:spPr>
              <a:xfrm>
                <a:off x="4077468" y="2526206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F3401B9-526C-479B-B7C2-CBA0E962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68" y="2526206"/>
                <a:ext cx="39914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4919B85-7595-49E3-8A70-1894CFC55844}"/>
                  </a:ext>
                </a:extLst>
              </p:cNvPr>
              <p:cNvSpPr txBox="1"/>
              <p:nvPr/>
            </p:nvSpPr>
            <p:spPr>
              <a:xfrm>
                <a:off x="5707348" y="1071866"/>
                <a:ext cx="3737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4919B85-7595-49E3-8A70-1894CFC5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48" y="1071866"/>
                <a:ext cx="373757" cy="369332"/>
              </a:xfrm>
              <a:prstGeom prst="rect">
                <a:avLst/>
              </a:prstGeom>
              <a:blipFill>
                <a:blip r:embed="rId7"/>
                <a:stretch>
                  <a:fillRect l="-19355" r="-483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3C8C7C2B-4C2A-47B4-997D-0DD59C6D67A7}"/>
                  </a:ext>
                </a:extLst>
              </p:cNvPr>
              <p:cNvSpPr txBox="1"/>
              <p:nvPr/>
            </p:nvSpPr>
            <p:spPr>
              <a:xfrm>
                <a:off x="5090406" y="393275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3C8C7C2B-4C2A-47B4-997D-0DD59C6D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06" y="393275"/>
                <a:ext cx="366639" cy="369332"/>
              </a:xfrm>
              <a:prstGeom prst="rect">
                <a:avLst/>
              </a:prstGeom>
              <a:blipFill>
                <a:blip r:embed="rId8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880CBB4-5B0A-420C-9650-965F904F9F4C}"/>
                  </a:ext>
                </a:extLst>
              </p:cNvPr>
              <p:cNvSpPr txBox="1"/>
              <p:nvPr/>
            </p:nvSpPr>
            <p:spPr>
              <a:xfrm>
                <a:off x="6314590" y="2341540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880CBB4-5B0A-420C-9650-965F904F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90" y="2341540"/>
                <a:ext cx="373756" cy="369332"/>
              </a:xfrm>
              <a:prstGeom prst="rect">
                <a:avLst/>
              </a:prstGeom>
              <a:blipFill>
                <a:blip r:embed="rId9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11C4AC8-A9C6-4960-8962-3EBE3A429A58}"/>
                  </a:ext>
                </a:extLst>
              </p:cNvPr>
              <p:cNvSpPr txBox="1"/>
              <p:nvPr/>
            </p:nvSpPr>
            <p:spPr>
              <a:xfrm>
                <a:off x="8460733" y="817016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11C4AC8-A9C6-4960-8962-3EBE3A42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33" y="817016"/>
                <a:ext cx="373756" cy="369332"/>
              </a:xfrm>
              <a:prstGeom prst="rect">
                <a:avLst/>
              </a:prstGeom>
              <a:blipFill>
                <a:blip r:embed="rId10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>
            <a:extLst>
              <a:ext uri="{FF2B5EF4-FFF2-40B4-BE49-F238E27FC236}">
                <a16:creationId xmlns:a16="http://schemas.microsoft.com/office/drawing/2014/main" id="{A2F97508-1037-4E01-8160-75B659DB018F}"/>
              </a:ext>
            </a:extLst>
          </p:cNvPr>
          <p:cNvSpPr txBox="1"/>
          <p:nvPr/>
        </p:nvSpPr>
        <p:spPr>
          <a:xfrm rot="5400000">
            <a:off x="2431093" y="6167375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C1CF22F-FF61-47CC-A980-96EFF9525B16}"/>
                  </a:ext>
                </a:extLst>
              </p:cNvPr>
              <p:cNvSpPr txBox="1"/>
              <p:nvPr/>
            </p:nvSpPr>
            <p:spPr>
              <a:xfrm>
                <a:off x="251551" y="45442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C1CF22F-FF61-47CC-A980-96EFF9525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51" y="4544225"/>
                <a:ext cx="241733" cy="369332"/>
              </a:xfrm>
              <a:prstGeom prst="rect">
                <a:avLst/>
              </a:prstGeom>
              <a:blipFill>
                <a:blip r:embed="rId11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4F3DC5F4-B6A5-4867-BB58-636C882F22A9}"/>
                  </a:ext>
                </a:extLst>
              </p:cNvPr>
              <p:cNvSpPr txBox="1"/>
              <p:nvPr/>
            </p:nvSpPr>
            <p:spPr>
              <a:xfrm>
                <a:off x="4497022" y="3553404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4F3DC5F4-B6A5-4867-BB58-636C882F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22" y="3553404"/>
                <a:ext cx="366639" cy="369332"/>
              </a:xfrm>
              <a:prstGeom prst="rect">
                <a:avLst/>
              </a:prstGeom>
              <a:blipFill>
                <a:blip r:embed="rId12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E815EE6F-2FBB-45B8-8B31-3ACD2D8775DA}"/>
              </a:ext>
            </a:extLst>
          </p:cNvPr>
          <p:cNvSpPr/>
          <p:nvPr/>
        </p:nvSpPr>
        <p:spPr>
          <a:xfrm>
            <a:off x="3499040" y="357418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6E912486-219F-4363-B9A0-DA713A92B18F}"/>
              </a:ext>
            </a:extLst>
          </p:cNvPr>
          <p:cNvSpPr/>
          <p:nvPr/>
        </p:nvSpPr>
        <p:spPr>
          <a:xfrm>
            <a:off x="2412088" y="3096261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B6FE87E-380F-47DC-ABFE-2F8B550FF33E}"/>
              </a:ext>
            </a:extLst>
          </p:cNvPr>
          <p:cNvSpPr/>
          <p:nvPr/>
        </p:nvSpPr>
        <p:spPr>
          <a:xfrm>
            <a:off x="1464524" y="323068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8FF0B61-71C5-456C-A85E-080E7D50F6F8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 flipV="1">
            <a:off x="493284" y="3415349"/>
            <a:ext cx="971240" cy="131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B12A964-DA84-40A2-967A-A00C51CB21D5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89073" y="4192969"/>
            <a:ext cx="988528" cy="5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7BCE1A7F-00EA-45C8-B563-8C2A1C9AAD9F}"/>
              </a:ext>
            </a:extLst>
          </p:cNvPr>
          <p:cNvCxnSpPr>
            <a:cxnSpLocks/>
          </p:cNvCxnSpPr>
          <p:nvPr/>
        </p:nvCxnSpPr>
        <p:spPr>
          <a:xfrm>
            <a:off x="1833856" y="341697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8C6CE429-F91A-4DC5-9B0A-2B00A98DB8D9}"/>
              </a:ext>
            </a:extLst>
          </p:cNvPr>
          <p:cNvGrpSpPr/>
          <p:nvPr/>
        </p:nvGrpSpPr>
        <p:grpSpPr>
          <a:xfrm>
            <a:off x="3516849" y="3926223"/>
            <a:ext cx="333714" cy="653404"/>
            <a:chOff x="5009975" y="3353595"/>
            <a:chExt cx="333714" cy="653404"/>
          </a:xfrm>
        </p:grpSpPr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8B921798-FF57-4105-BDE8-BAE3DA7B1A71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FD6C7BC-E21B-452D-8E84-39D78F47825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990A0D7C-7C75-4C4D-9C9F-EFB6B2387AFA}"/>
              </a:ext>
            </a:extLst>
          </p:cNvPr>
          <p:cNvGrpSpPr/>
          <p:nvPr/>
        </p:nvGrpSpPr>
        <p:grpSpPr>
          <a:xfrm>
            <a:off x="2472031" y="3273550"/>
            <a:ext cx="459145" cy="216188"/>
            <a:chOff x="1796442" y="4366794"/>
            <a:chExt cx="459145" cy="216188"/>
          </a:xfrm>
        </p:grpSpPr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5B3C4AB9-C3E6-4FE6-9407-E4753391A730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85E9BFCE-BE55-48FA-9D73-9A735722F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A0C61BC-F659-4BB8-BCC0-84AB7A01B8A9}"/>
              </a:ext>
            </a:extLst>
          </p:cNvPr>
          <p:cNvGrpSpPr/>
          <p:nvPr/>
        </p:nvGrpSpPr>
        <p:grpSpPr>
          <a:xfrm>
            <a:off x="2420063" y="3842755"/>
            <a:ext cx="638175" cy="638175"/>
            <a:chOff x="4178368" y="4836059"/>
            <a:chExt cx="638175" cy="638175"/>
          </a:xfrm>
        </p:grpSpPr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BD414E33-2610-4E53-91E2-EF251190B926}"/>
                </a:ext>
              </a:extLst>
            </p:cNvPr>
            <p:cNvSpPr/>
            <p:nvPr/>
          </p:nvSpPr>
          <p:spPr>
            <a:xfrm>
              <a:off x="4178368" y="4836059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68B6ED8B-FB91-4D67-AF1E-94F2AF248561}"/>
                </a:ext>
              </a:extLst>
            </p:cNvPr>
            <p:cNvGrpSpPr/>
            <p:nvPr/>
          </p:nvGrpSpPr>
          <p:grpSpPr>
            <a:xfrm>
              <a:off x="4222232" y="5025876"/>
              <a:ext cx="459145" cy="216188"/>
              <a:chOff x="1796442" y="4366794"/>
              <a:chExt cx="459145" cy="216188"/>
            </a:xfrm>
          </p:grpSpPr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92DA404F-5FA3-44C3-BA2A-71B7E3FA9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442" y="4579069"/>
                <a:ext cx="2882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EF840CBD-97CD-4862-954B-CB00DA921F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661" y="4366794"/>
                <a:ext cx="170926" cy="216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7C830AB-9979-439D-8CA3-44152495DE46}"/>
              </a:ext>
            </a:extLst>
          </p:cNvPr>
          <p:cNvCxnSpPr>
            <a:cxnSpLocks/>
          </p:cNvCxnSpPr>
          <p:nvPr/>
        </p:nvCxnSpPr>
        <p:spPr>
          <a:xfrm>
            <a:off x="3868372" y="37683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05EF821-5522-47B0-BBBA-02141D37CA10}"/>
              </a:ext>
            </a:extLst>
          </p:cNvPr>
          <p:cNvCxnSpPr>
            <a:cxnSpLocks/>
            <a:stCxn id="54" idx="6"/>
            <a:endCxn id="52" idx="1"/>
          </p:cNvCxnSpPr>
          <p:nvPr/>
        </p:nvCxnSpPr>
        <p:spPr>
          <a:xfrm>
            <a:off x="3050263" y="3415349"/>
            <a:ext cx="448777" cy="343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83B4B4D-D614-4117-BEDE-215B23373DC0}"/>
              </a:ext>
            </a:extLst>
          </p:cNvPr>
          <p:cNvCxnSpPr>
            <a:cxnSpLocks/>
            <a:stCxn id="55" idx="6"/>
            <a:endCxn id="52" idx="1"/>
          </p:cNvCxnSpPr>
          <p:nvPr/>
        </p:nvCxnSpPr>
        <p:spPr>
          <a:xfrm flipV="1">
            <a:off x="3058238" y="3758852"/>
            <a:ext cx="440802" cy="402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1B0E98DB-1EC0-4667-BA55-8E90154A598D}"/>
              </a:ext>
            </a:extLst>
          </p:cNvPr>
          <p:cNvSpPr/>
          <p:nvPr/>
        </p:nvSpPr>
        <p:spPr>
          <a:xfrm>
            <a:off x="1477601" y="400830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4862902D-100A-4D20-A5AD-6C2EFB8248BE}"/>
              </a:ext>
            </a:extLst>
          </p:cNvPr>
          <p:cNvCxnSpPr>
            <a:cxnSpLocks/>
          </p:cNvCxnSpPr>
          <p:nvPr/>
        </p:nvCxnSpPr>
        <p:spPr>
          <a:xfrm>
            <a:off x="1846933" y="419459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AD20AE8E-16D4-4199-B2E6-8916B12F7405}"/>
                  </a:ext>
                </a:extLst>
              </p:cNvPr>
              <p:cNvSpPr txBox="1"/>
              <p:nvPr/>
            </p:nvSpPr>
            <p:spPr>
              <a:xfrm>
                <a:off x="4519803" y="5172946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AD20AE8E-16D4-4199-B2E6-8916B12F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03" y="5172946"/>
                <a:ext cx="373756" cy="369332"/>
              </a:xfrm>
              <a:prstGeom prst="rect">
                <a:avLst/>
              </a:prstGeom>
              <a:blipFill>
                <a:blip r:embed="rId13"/>
                <a:stretch>
                  <a:fillRect l="-19355" r="-483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0359DFBA-84D9-4C6F-A80F-77C4BDC56505}"/>
              </a:ext>
            </a:extLst>
          </p:cNvPr>
          <p:cNvSpPr/>
          <p:nvPr/>
        </p:nvSpPr>
        <p:spPr>
          <a:xfrm>
            <a:off x="3521821" y="519372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A3582831-2BBE-4595-8646-FC4CD6361E75}"/>
              </a:ext>
            </a:extLst>
          </p:cNvPr>
          <p:cNvSpPr/>
          <p:nvPr/>
        </p:nvSpPr>
        <p:spPr>
          <a:xfrm>
            <a:off x="2434869" y="471580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96A3B0E-CAD4-4C15-83A4-6C8FCCA2DFEE}"/>
              </a:ext>
            </a:extLst>
          </p:cNvPr>
          <p:cNvSpPr/>
          <p:nvPr/>
        </p:nvSpPr>
        <p:spPr>
          <a:xfrm>
            <a:off x="1487305" y="485022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7461D5C5-EFEE-45B7-87FD-80ABCC90577D}"/>
              </a:ext>
            </a:extLst>
          </p:cNvPr>
          <p:cNvCxnSpPr>
            <a:cxnSpLocks/>
          </p:cNvCxnSpPr>
          <p:nvPr/>
        </p:nvCxnSpPr>
        <p:spPr>
          <a:xfrm>
            <a:off x="1856637" y="503651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47C7EFE0-8237-4BA8-A97C-DE5F313C01EA}"/>
              </a:ext>
            </a:extLst>
          </p:cNvPr>
          <p:cNvGrpSpPr/>
          <p:nvPr/>
        </p:nvGrpSpPr>
        <p:grpSpPr>
          <a:xfrm>
            <a:off x="3539630" y="5545765"/>
            <a:ext cx="333714" cy="653404"/>
            <a:chOff x="5009975" y="3353595"/>
            <a:chExt cx="333714" cy="653404"/>
          </a:xfrm>
        </p:grpSpPr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E50BC6B1-3F3B-43E0-BD21-83A6CE4C5694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AA1D8C7-149F-446F-B4CA-34DBBC56953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FD88D769-F43B-49A5-BD28-F231BBC0E7AE}"/>
              </a:ext>
            </a:extLst>
          </p:cNvPr>
          <p:cNvGrpSpPr/>
          <p:nvPr/>
        </p:nvGrpSpPr>
        <p:grpSpPr>
          <a:xfrm>
            <a:off x="2494812" y="4893092"/>
            <a:ext cx="459145" cy="216188"/>
            <a:chOff x="1796442" y="4366794"/>
            <a:chExt cx="459145" cy="216188"/>
          </a:xfrm>
        </p:grpSpPr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D21B793C-6C30-49BD-912A-DA17DFB3CD1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65AAD969-5E1D-4F46-A693-1295B23D5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7EA44378-AC80-4177-ACA7-2CB4D8AB637A}"/>
              </a:ext>
            </a:extLst>
          </p:cNvPr>
          <p:cNvGrpSpPr/>
          <p:nvPr/>
        </p:nvGrpSpPr>
        <p:grpSpPr>
          <a:xfrm>
            <a:off x="2442844" y="5462297"/>
            <a:ext cx="638175" cy="638175"/>
            <a:chOff x="4178368" y="4836059"/>
            <a:chExt cx="638175" cy="638175"/>
          </a:xfrm>
        </p:grpSpPr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5A994CBC-B233-4EE8-B283-D95D1D1DC08E}"/>
                </a:ext>
              </a:extLst>
            </p:cNvPr>
            <p:cNvSpPr/>
            <p:nvPr/>
          </p:nvSpPr>
          <p:spPr>
            <a:xfrm>
              <a:off x="4178368" y="4836059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62ED5D03-E227-4E59-98DB-06E88F413E5D}"/>
                </a:ext>
              </a:extLst>
            </p:cNvPr>
            <p:cNvGrpSpPr/>
            <p:nvPr/>
          </p:nvGrpSpPr>
          <p:grpSpPr>
            <a:xfrm>
              <a:off x="4222232" y="5025876"/>
              <a:ext cx="459145" cy="216188"/>
              <a:chOff x="1796442" y="4366794"/>
              <a:chExt cx="459145" cy="216188"/>
            </a:xfrm>
          </p:grpSpPr>
          <p:cxnSp>
            <p:nvCxnSpPr>
              <p:cNvPr id="113" name="直線單箭頭接點 112">
                <a:extLst>
                  <a:ext uri="{FF2B5EF4-FFF2-40B4-BE49-F238E27FC236}">
                    <a16:creationId xmlns:a16="http://schemas.microsoft.com/office/drawing/2014/main" id="{0B570AC2-C694-467C-BDDD-A8CAE3C4C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442" y="4579069"/>
                <a:ext cx="2882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單箭頭接點 113">
                <a:extLst>
                  <a:ext uri="{FF2B5EF4-FFF2-40B4-BE49-F238E27FC236}">
                    <a16:creationId xmlns:a16="http://schemas.microsoft.com/office/drawing/2014/main" id="{17C07159-5A2E-46EB-A943-062DD58661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661" y="4366794"/>
                <a:ext cx="170926" cy="216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296026D4-4707-465C-9AB4-9451CDE2034B}"/>
              </a:ext>
            </a:extLst>
          </p:cNvPr>
          <p:cNvCxnSpPr>
            <a:cxnSpLocks/>
          </p:cNvCxnSpPr>
          <p:nvPr/>
        </p:nvCxnSpPr>
        <p:spPr>
          <a:xfrm>
            <a:off x="3891153" y="538784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DDE5002D-563A-41B9-BE80-A43191499FAE}"/>
              </a:ext>
            </a:extLst>
          </p:cNvPr>
          <p:cNvCxnSpPr>
            <a:cxnSpLocks/>
            <a:stCxn id="101" idx="6"/>
            <a:endCxn id="100" idx="1"/>
          </p:cNvCxnSpPr>
          <p:nvPr/>
        </p:nvCxnSpPr>
        <p:spPr>
          <a:xfrm>
            <a:off x="3073044" y="5034891"/>
            <a:ext cx="448777" cy="343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479FE034-3D6F-4755-BFD5-353469A9FE3C}"/>
              </a:ext>
            </a:extLst>
          </p:cNvPr>
          <p:cNvCxnSpPr>
            <a:cxnSpLocks/>
            <a:stCxn id="111" idx="6"/>
            <a:endCxn id="100" idx="1"/>
          </p:cNvCxnSpPr>
          <p:nvPr/>
        </p:nvCxnSpPr>
        <p:spPr>
          <a:xfrm flipV="1">
            <a:off x="3081019" y="5378394"/>
            <a:ext cx="440802" cy="402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818DBC92-8EA8-46B4-8350-3A1183C615A5}"/>
              </a:ext>
            </a:extLst>
          </p:cNvPr>
          <p:cNvSpPr/>
          <p:nvPr/>
        </p:nvSpPr>
        <p:spPr>
          <a:xfrm>
            <a:off x="1500382" y="562784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7F9BDA7-037E-4839-B574-F4AC0551F49F}"/>
              </a:ext>
            </a:extLst>
          </p:cNvPr>
          <p:cNvCxnSpPr>
            <a:cxnSpLocks/>
          </p:cNvCxnSpPr>
          <p:nvPr/>
        </p:nvCxnSpPr>
        <p:spPr>
          <a:xfrm>
            <a:off x="1869714" y="581413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E7B19344-EF30-40DB-80FC-79CFFF62F8C1}"/>
              </a:ext>
            </a:extLst>
          </p:cNvPr>
          <p:cNvCxnSpPr>
            <a:cxnSpLocks/>
            <a:stCxn id="50" idx="3"/>
            <a:endCxn id="102" idx="1"/>
          </p:cNvCxnSpPr>
          <p:nvPr/>
        </p:nvCxnSpPr>
        <p:spPr>
          <a:xfrm>
            <a:off x="493284" y="4728891"/>
            <a:ext cx="994021" cy="30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63E6EF62-E065-4CAB-9FCE-2E5B82430EBF}"/>
              </a:ext>
            </a:extLst>
          </p:cNvPr>
          <p:cNvCxnSpPr>
            <a:cxnSpLocks/>
            <a:stCxn id="50" idx="3"/>
            <a:endCxn id="118" idx="1"/>
          </p:cNvCxnSpPr>
          <p:nvPr/>
        </p:nvCxnSpPr>
        <p:spPr>
          <a:xfrm>
            <a:off x="493284" y="4728891"/>
            <a:ext cx="1007098" cy="1083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730DE830-F632-4FF7-82A4-656935A2F54F}"/>
              </a:ext>
            </a:extLst>
          </p:cNvPr>
          <p:cNvSpPr/>
          <p:nvPr/>
        </p:nvSpPr>
        <p:spPr>
          <a:xfrm>
            <a:off x="5732309" y="454047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BE9186D0-CE3D-41C6-BC6F-15B53FC57A7C}"/>
              </a:ext>
            </a:extLst>
          </p:cNvPr>
          <p:cNvGrpSpPr/>
          <p:nvPr/>
        </p:nvGrpSpPr>
        <p:grpSpPr>
          <a:xfrm>
            <a:off x="5750118" y="4892510"/>
            <a:ext cx="333714" cy="653404"/>
            <a:chOff x="5009975" y="3353595"/>
            <a:chExt cx="333714" cy="653404"/>
          </a:xfrm>
        </p:grpSpPr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9DB92756-CAE9-4072-B094-EF676D956040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38D1B08-523F-4483-A957-4BFC11190A2A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ED147DC5-5C2B-446E-85C8-3FFA5E5D6557}"/>
              </a:ext>
            </a:extLst>
          </p:cNvPr>
          <p:cNvCxnSpPr>
            <a:cxnSpLocks/>
          </p:cNvCxnSpPr>
          <p:nvPr/>
        </p:nvCxnSpPr>
        <p:spPr>
          <a:xfrm>
            <a:off x="6101641" y="473458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CE0F85B0-C0FD-424E-97E2-0CB928B7B1E8}"/>
                  </a:ext>
                </a:extLst>
              </p:cNvPr>
              <p:cNvSpPr txBox="1"/>
              <p:nvPr/>
            </p:nvSpPr>
            <p:spPr>
              <a:xfrm>
                <a:off x="6678079" y="4502307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CE0F85B0-C0FD-424E-97E2-0CB928B7B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79" y="4502307"/>
                <a:ext cx="245708" cy="369332"/>
              </a:xfrm>
              <a:prstGeom prst="rect">
                <a:avLst/>
              </a:prstGeom>
              <a:blipFill>
                <a:blip r:embed="rId1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9F00B98-D34B-4936-81DD-3D6A0DBA8591}"/>
                  </a:ext>
                </a:extLst>
              </p:cNvPr>
              <p:cNvSpPr txBox="1"/>
              <p:nvPr/>
            </p:nvSpPr>
            <p:spPr>
              <a:xfrm>
                <a:off x="6094514" y="4807497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9F00B98-D34B-4936-81DD-3D6A0DBA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14" y="4807497"/>
                <a:ext cx="373756" cy="369332"/>
              </a:xfrm>
              <a:prstGeom prst="rect">
                <a:avLst/>
              </a:prstGeom>
              <a:blipFill>
                <a:blip r:embed="rId15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02E71031-8FE6-4550-B434-A4630F7D321A}"/>
                  </a:ext>
                </a:extLst>
              </p:cNvPr>
              <p:cNvSpPr txBox="1"/>
              <p:nvPr/>
            </p:nvSpPr>
            <p:spPr>
              <a:xfrm>
                <a:off x="733196" y="8170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02E71031-8FE6-4550-B434-A4630F7D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6" y="817016"/>
                <a:ext cx="245708" cy="369332"/>
              </a:xfrm>
              <a:prstGeom prst="rect">
                <a:avLst/>
              </a:prstGeom>
              <a:blipFill>
                <a:blip r:embed="rId16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D888CD24-DA6D-4A68-ABCF-C3E4FB49B978}"/>
              </a:ext>
            </a:extLst>
          </p:cNvPr>
          <p:cNvCxnSpPr>
            <a:cxnSpLocks/>
            <a:stCxn id="51" idx="3"/>
            <a:endCxn id="127" idx="1"/>
          </p:cNvCxnSpPr>
          <p:nvPr/>
        </p:nvCxnSpPr>
        <p:spPr>
          <a:xfrm>
            <a:off x="4863661" y="3738070"/>
            <a:ext cx="868648" cy="987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0C5AC5C8-6DB3-4845-9C92-2653F3C419FA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4871326" y="4725139"/>
            <a:ext cx="860983" cy="689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7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96" grpId="0"/>
      <p:bldP spid="50" grpId="0"/>
      <p:bldP spid="51" grpId="0"/>
      <p:bldP spid="52" grpId="0" animBg="1"/>
      <p:bldP spid="54" grpId="0" animBg="1"/>
      <p:bldP spid="56" grpId="0" animBg="1"/>
      <p:bldP spid="97" grpId="0" animBg="1"/>
      <p:bldP spid="99" grpId="0"/>
      <p:bldP spid="100" grpId="0" animBg="1"/>
      <p:bldP spid="101" grpId="0" animBg="1"/>
      <p:bldP spid="102" grpId="0" animBg="1"/>
      <p:bldP spid="118" grpId="0" animBg="1"/>
      <p:bldP spid="127" grpId="0" animBg="1"/>
      <p:bldP spid="132" grpId="0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手工｜冬天到了，你會剪雪花嗎？23種雪花剪紙任你挑選">
            <a:extLst>
              <a:ext uri="{FF2B5EF4-FFF2-40B4-BE49-F238E27FC236}">
                <a16:creationId xmlns:a16="http://schemas.microsoft.com/office/drawing/2014/main" id="{CAB7B254-0F41-427B-963B-999FC94C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38" y="4731766"/>
            <a:ext cx="2844162" cy="11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雪花」的圖片搜尋結果">
            <a:extLst>
              <a:ext uri="{FF2B5EF4-FFF2-40B4-BE49-F238E27FC236}">
                <a16:creationId xmlns:a16="http://schemas.microsoft.com/office/drawing/2014/main" id="{7CDE4CAA-D855-4E5B-ACFF-FE0F273A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60" y="321732"/>
            <a:ext cx="3455132" cy="36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6058538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2600325"/>
            <a:ext cx="3711321" cy="2651200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4800" dirty="0">
                <a:solidFill>
                  <a:schemeClr val="bg1"/>
                </a:solidFill>
              </a:rPr>
              <a:t>Potential of deep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300450"/>
            <a:ext cx="3125532" cy="1155525"/>
          </a:xfrm>
        </p:spPr>
        <p:txBody>
          <a:bodyPr anchor="b">
            <a:normAutofit/>
          </a:bodyPr>
          <a:lstStyle/>
          <a:p>
            <a:pPr algn="l"/>
            <a:endParaRPr lang="zh-TW" alt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Why we need deep?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3982" y="5050958"/>
            <a:ext cx="747736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Yes, shallow network can represent any function.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3804" y="5785702"/>
            <a:ext cx="747736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However, using deep structure is more effective.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7367C9-140D-4F5A-A7FE-E8C9973B5E37}"/>
                  </a:ext>
                </a:extLst>
              </p:cNvPr>
              <p:cNvSpPr txBox="1"/>
              <p:nvPr/>
            </p:nvSpPr>
            <p:spPr>
              <a:xfrm>
                <a:off x="1912695" y="2821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7367C9-140D-4F5A-A7FE-E8C9973B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95" y="2821184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DFDF052-4CFF-4D20-9CCE-2E31802DAE3C}"/>
                  </a:ext>
                </a:extLst>
              </p:cNvPr>
              <p:cNvSpPr txBox="1"/>
              <p:nvPr/>
            </p:nvSpPr>
            <p:spPr>
              <a:xfrm>
                <a:off x="7166467" y="2817697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DFDF052-4CFF-4D20-9CCE-2E31802DA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67" y="2817697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74CE3E76-5508-46FB-8346-5628623FF320}"/>
              </a:ext>
            </a:extLst>
          </p:cNvPr>
          <p:cNvSpPr/>
          <p:nvPr/>
        </p:nvSpPr>
        <p:spPr>
          <a:xfrm>
            <a:off x="6168485" y="28384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FBE3206-A883-40B9-9D0B-740988D0EC83}"/>
              </a:ext>
            </a:extLst>
          </p:cNvPr>
          <p:cNvSpPr/>
          <p:nvPr/>
        </p:nvSpPr>
        <p:spPr>
          <a:xfrm>
            <a:off x="4245167" y="196701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7302B79-AAC8-4D56-AEE0-F11B54463FAC}"/>
              </a:ext>
            </a:extLst>
          </p:cNvPr>
          <p:cNvSpPr/>
          <p:nvPr/>
        </p:nvSpPr>
        <p:spPr>
          <a:xfrm>
            <a:off x="4268803" y="35157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FB6FAC-C443-40B0-B3B8-6FFECC70EE7A}"/>
              </a:ext>
            </a:extLst>
          </p:cNvPr>
          <p:cNvSpPr/>
          <p:nvPr/>
        </p:nvSpPr>
        <p:spPr>
          <a:xfrm>
            <a:off x="3297603" y="21014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73BAD0-A9A5-4A35-A672-A9C9459EBE23}"/>
              </a:ext>
            </a:extLst>
          </p:cNvPr>
          <p:cNvSpPr/>
          <p:nvPr/>
        </p:nvSpPr>
        <p:spPr>
          <a:xfrm>
            <a:off x="3297603" y="365019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548FF86-6794-4F40-A50F-53928FDF5AA6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2154428" y="2286100"/>
            <a:ext cx="1143175" cy="719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2CBFBA3-1995-4E3A-B1F8-0099AFFDF2E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154428" y="3103750"/>
            <a:ext cx="1143175" cy="731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3BE3A72-9EF5-4E73-80FF-AD5F0AE5E222}"/>
              </a:ext>
            </a:extLst>
          </p:cNvPr>
          <p:cNvCxnSpPr>
            <a:cxnSpLocks/>
          </p:cNvCxnSpPr>
          <p:nvPr/>
        </p:nvCxnSpPr>
        <p:spPr>
          <a:xfrm>
            <a:off x="3666935" y="228772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8652D0C-D07E-4BFA-BC65-9144C453EFB1}"/>
              </a:ext>
            </a:extLst>
          </p:cNvPr>
          <p:cNvCxnSpPr>
            <a:cxnSpLocks/>
          </p:cNvCxnSpPr>
          <p:nvPr/>
        </p:nvCxnSpPr>
        <p:spPr>
          <a:xfrm>
            <a:off x="3666935" y="384124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451C6CE-BC93-4589-B0CE-B77D015FABFE}"/>
              </a:ext>
            </a:extLst>
          </p:cNvPr>
          <p:cNvGrpSpPr/>
          <p:nvPr/>
        </p:nvGrpSpPr>
        <p:grpSpPr>
          <a:xfrm>
            <a:off x="3315412" y="2490929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6783BD-638B-4723-8F09-0F28D12821F4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71B7D9C-1D31-4EAE-A9F6-47914A4F8DF1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7303EEC-DE7A-43DB-987C-0621BA31508D}"/>
              </a:ext>
            </a:extLst>
          </p:cNvPr>
          <p:cNvGrpSpPr/>
          <p:nvPr/>
        </p:nvGrpSpPr>
        <p:grpSpPr>
          <a:xfrm>
            <a:off x="3333221" y="4024956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66E91AB-B528-4770-AA08-48055073FA3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3D2CBC8-CC1D-4371-8868-010C7F7F6B9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71CF820-DDC3-4D5A-8BC0-F58A10290773}"/>
              </a:ext>
            </a:extLst>
          </p:cNvPr>
          <p:cNvGrpSpPr/>
          <p:nvPr/>
        </p:nvGrpSpPr>
        <p:grpSpPr>
          <a:xfrm>
            <a:off x="6186294" y="3190516"/>
            <a:ext cx="333714" cy="653404"/>
            <a:chOff x="5009975" y="3353595"/>
            <a:chExt cx="333714" cy="653404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0848AE49-5E65-4D85-AF3D-434EFE8A69EC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E74DBE-A860-48A2-9BF7-863370C7C429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853C4BF-50B0-4348-A7DD-3A687B682A1D}"/>
              </a:ext>
            </a:extLst>
          </p:cNvPr>
          <p:cNvGrpSpPr/>
          <p:nvPr/>
        </p:nvGrpSpPr>
        <p:grpSpPr>
          <a:xfrm>
            <a:off x="4305110" y="2144301"/>
            <a:ext cx="459145" cy="216188"/>
            <a:chOff x="1796442" y="4366794"/>
            <a:chExt cx="459145" cy="216188"/>
          </a:xfrm>
        </p:grpSpPr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6490D4B-C6CC-4F51-9AB6-A596F4D9AC12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437A39BD-EE17-43FC-BBDF-AF88AEC19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B075352F-FEF3-4D00-BD87-9423A1F409AA}"/>
              </a:ext>
            </a:extLst>
          </p:cNvPr>
          <p:cNvGrpSpPr/>
          <p:nvPr/>
        </p:nvGrpSpPr>
        <p:grpSpPr>
          <a:xfrm>
            <a:off x="4312667" y="3705585"/>
            <a:ext cx="459145" cy="216188"/>
            <a:chOff x="1796442" y="4366794"/>
            <a:chExt cx="459145" cy="216188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2BA8C989-FB39-45C6-875A-FFB6F8BD99E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FE6C99C-CA12-48B3-88D7-E374D1C4B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15A9C96-457C-4D9C-9C60-832006CB3533}"/>
              </a:ext>
            </a:extLst>
          </p:cNvPr>
          <p:cNvSpPr txBox="1"/>
          <p:nvPr/>
        </p:nvSpPr>
        <p:spPr>
          <a:xfrm rot="5400000">
            <a:off x="4244222" y="2798868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9682C43-3A6C-4D70-8958-475A348C0999}"/>
              </a:ext>
            </a:extLst>
          </p:cNvPr>
          <p:cNvCxnSpPr>
            <a:cxnSpLocks/>
          </p:cNvCxnSpPr>
          <p:nvPr/>
        </p:nvCxnSpPr>
        <p:spPr>
          <a:xfrm>
            <a:off x="6537817" y="303259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0625996-0693-4C40-AC2C-6C4D310D6A5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906978" y="2286099"/>
            <a:ext cx="1261507" cy="73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4DF190B-B3FA-4E79-BD79-AED17371ED5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6978" y="3023145"/>
            <a:ext cx="1261507" cy="811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B74C6-AD8C-4401-A6E7-D72FCF0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r>
              <a:rPr lang="zh-TW" altLang="en-US" dirty="0"/>
              <a:t> ─ </a:t>
            </a:r>
            <a:r>
              <a:rPr lang="en-US" altLang="zh-TW" dirty="0"/>
              <a:t>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B9570-A80B-4CC5-9951-42F97B17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9109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Solve any problem by two lines (shallow)</a:t>
            </a:r>
          </a:p>
          <a:p>
            <a:pPr lvl="1"/>
            <a:r>
              <a:rPr lang="en-US" altLang="zh-TW" dirty="0"/>
              <a:t>Input = K</a:t>
            </a:r>
          </a:p>
          <a:p>
            <a:pPr lvl="1"/>
            <a:r>
              <a:rPr lang="en-US" altLang="zh-TW" dirty="0"/>
              <a:t>Line 1: row no. = MATCH_KEY(K)</a:t>
            </a:r>
          </a:p>
          <a:p>
            <a:pPr lvl="1"/>
            <a:r>
              <a:rPr lang="en-US" altLang="zh-TW" dirty="0"/>
              <a:t>Line 2: Output the value at row no.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Considering SVM with kernel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Using multiple steps to solve problems is more efficient (deep)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10836C1-3F51-458D-AAEB-2744BD11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49761"/>
              </p:ext>
            </p:extLst>
          </p:nvPr>
        </p:nvGraphicFramePr>
        <p:xfrm>
          <a:off x="5950855" y="2319020"/>
          <a:ext cx="304800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12262514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74563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 (value)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1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3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4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161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5D67EB7-F4E5-4C27-9C2D-B614AED37C25}"/>
                  </a:ext>
                </a:extLst>
              </p:cNvPr>
              <p:cNvSpPr txBox="1"/>
              <p:nvPr/>
            </p:nvSpPr>
            <p:spPr>
              <a:xfrm>
                <a:off x="5532526" y="4719207"/>
                <a:ext cx="256095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5D67EB7-F4E5-4C27-9C2D-B614AED3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526" y="4719207"/>
                <a:ext cx="256095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1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Logic circuits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gates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two layers of logic gates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Boolean function.</a:t>
            </a:r>
          </a:p>
          <a:p>
            <a:r>
              <a:rPr lang="en-US" altLang="zh-TW" sz="2400" dirty="0"/>
              <a:t>Using multiple layers of logic gates to build some functions are much simpler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sz="2400" dirty="0"/>
              <a:t>Neural network consists of </a:t>
            </a:r>
            <a:r>
              <a:rPr lang="en-US" altLang="zh-TW" sz="2400" b="1" dirty="0">
                <a:solidFill>
                  <a:srgbClr val="0000FF"/>
                </a:solidFill>
              </a:rPr>
              <a:t>neurons</a:t>
            </a:r>
          </a:p>
          <a:p>
            <a:r>
              <a:rPr lang="en-US" altLang="zh-TW" sz="2400" b="1" dirty="0">
                <a:solidFill>
                  <a:srgbClr val="00B050"/>
                </a:solidFill>
              </a:rPr>
              <a:t>A hidden layer network </a:t>
            </a:r>
            <a:r>
              <a:rPr lang="en-US" altLang="zh-TW" sz="2400" dirty="0"/>
              <a:t>can represent </a:t>
            </a:r>
            <a:r>
              <a:rPr lang="en-US" altLang="zh-TW" sz="2400" b="1" dirty="0"/>
              <a:t>any continuous function.</a:t>
            </a:r>
          </a:p>
          <a:p>
            <a:r>
              <a:rPr lang="en-US" altLang="zh-TW" sz="2400" dirty="0"/>
              <a:t>Using multiple layers of neurons to represent some functions are much simpler</a:t>
            </a:r>
          </a:p>
          <a:p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84152" y="6285550"/>
            <a:ext cx="53756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This page is for EE background.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941580" y="5382552"/>
            <a:ext cx="3260339" cy="461665"/>
            <a:chOff x="1074058" y="5946129"/>
            <a:chExt cx="3260339" cy="461665"/>
          </a:xfrm>
        </p:grpSpPr>
        <p:sp>
          <p:nvSpPr>
            <p:cNvPr id="6" name="矩形 5"/>
            <p:cNvSpPr/>
            <p:nvPr/>
          </p:nvSpPr>
          <p:spPr>
            <a:xfrm>
              <a:off x="1943101" y="5946129"/>
              <a:ext cx="2391296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400" dirty="0"/>
                <a:t>less gates needed</a:t>
              </a:r>
              <a:endParaRPr lang="zh-TW" altLang="en-US" sz="2400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1074058" y="5999293"/>
              <a:ext cx="754743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507420" y="1690689"/>
            <a:ext cx="212866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Logic circuits </a:t>
            </a:r>
            <a:endParaRPr lang="zh-TW" altLang="en-US" sz="2800" dirty="0"/>
          </a:p>
        </p:txBody>
      </p:sp>
      <p:pic>
        <p:nvPicPr>
          <p:cNvPr id="78850" name="Picture 2" descr="http://www.labri.fr/perso/strandh/Teaching/AMP/Common/Strandh-Tutorial/exp-circuit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82" y="153241"/>
            <a:ext cx="39433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450403" y="1668760"/>
            <a:ext cx="245310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Neural network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4264444" y="4354287"/>
            <a:ext cx="427231" cy="6821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4963110" y="5416813"/>
            <a:ext cx="2789664" cy="461665"/>
            <a:chOff x="927211" y="5963004"/>
            <a:chExt cx="2789664" cy="461665"/>
          </a:xfrm>
        </p:grpSpPr>
        <p:sp>
          <p:nvSpPr>
            <p:cNvPr id="14" name="矩形 13"/>
            <p:cNvSpPr/>
            <p:nvPr/>
          </p:nvSpPr>
          <p:spPr>
            <a:xfrm>
              <a:off x="1858466" y="5963004"/>
              <a:ext cx="1858409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less neurons</a:t>
              </a:r>
              <a:endParaRPr lang="zh-TW" altLang="en-US" sz="2400" dirty="0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927211" y="6022265"/>
              <a:ext cx="860915" cy="3553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61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9" grpId="0" animBg="1"/>
      <p:bldP spid="11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E.g.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670412" y="2380129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670412" y="3364565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6580" y="2517909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1 (even)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49637" y="3513948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(odd)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03106" y="2300897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input sequence with d bits,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03106" y="3228561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Two-layer circuit need O(2</a:t>
            </a:r>
            <a:r>
              <a:rPr lang="en-US" altLang="zh-TW" sz="2400" baseline="30000" dirty="0"/>
              <a:t>d</a:t>
            </a:r>
            <a:r>
              <a:rPr lang="en-US" altLang="zh-TW" sz="2400" dirty="0"/>
              <a:t>) gates.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19527" y="2530744"/>
            <a:ext cx="15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1   0   1   0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2793" y="3513948"/>
            <a:ext cx="15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0   0   0   1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2178235" y="2639374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870319" y="2618391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2179359" y="3635413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871443" y="3614430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/>
          </p:nvPr>
        </p:nvGraphicFramePr>
        <p:xfrm>
          <a:off x="1732581" y="4858166"/>
          <a:ext cx="5726336" cy="12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點陣圖影像" r:id="rId4" imgW="4229280" imgH="952560" progId="Paint.Picture">
                  <p:embed/>
                </p:oleObj>
              </mc:Choice>
              <mc:Fallback>
                <p:oleObj name="點陣圖影像" r:id="rId4" imgW="4229280" imgH="952560" progId="Paint.Picture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2581" y="4858166"/>
                        <a:ext cx="5726336" cy="128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729067" y="4456102"/>
            <a:ext cx="9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XNOR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325764" y="6125614"/>
            <a:ext cx="65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With multiple layers, we need only O(d) gates.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069358" y="481462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60272" y="5000569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349586" y="5269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791260" y="5523083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242685" y="4765552"/>
            <a:ext cx="6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310721" y="5141398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305417" y="5387244"/>
            <a:ext cx="5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294617" y="5624834"/>
            <a:ext cx="5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00738" y="5112560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386727" y="5343392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349429" y="5474986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5143" name="Picture 23" descr="「XNOR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84" y="137199"/>
            <a:ext cx="39814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3656503" y="514248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282458" y="5347315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6900802" y="5601313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7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橢圓 70">
            <a:extLst>
              <a:ext uri="{FF2B5EF4-FFF2-40B4-BE49-F238E27FC236}">
                <a16:creationId xmlns:a16="http://schemas.microsoft.com/office/drawing/2014/main" id="{3891E25D-6711-4D4D-89A5-B841E3A665F9}"/>
              </a:ext>
            </a:extLst>
          </p:cNvPr>
          <p:cNvSpPr/>
          <p:nvPr/>
        </p:nvSpPr>
        <p:spPr>
          <a:xfrm>
            <a:off x="2782667" y="4319492"/>
            <a:ext cx="3396975" cy="15866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F54C17-1D6A-42B9-9B80-9BC1D511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90F5C3A5-538F-4C93-B81A-74974D14EDA5}"/>
              </a:ext>
            </a:extLst>
          </p:cNvPr>
          <p:cNvGrpSpPr/>
          <p:nvPr/>
        </p:nvGrpSpPr>
        <p:grpSpPr>
          <a:xfrm>
            <a:off x="958265" y="1441892"/>
            <a:ext cx="3522890" cy="2567112"/>
            <a:chOff x="958265" y="1391092"/>
            <a:chExt cx="3522890" cy="2567112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BD43D931-29B0-4D83-A6BB-DA4E708229BB}"/>
                </a:ext>
              </a:extLst>
            </p:cNvPr>
            <p:cNvSpPr/>
            <p:nvPr/>
          </p:nvSpPr>
          <p:spPr>
            <a:xfrm>
              <a:off x="2991804" y="159422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0C4262D3-7607-4C91-8F09-AE71E524EEC6}"/>
                </a:ext>
              </a:extLst>
            </p:cNvPr>
            <p:cNvSpPr/>
            <p:nvPr/>
          </p:nvSpPr>
          <p:spPr>
            <a:xfrm>
              <a:off x="2980521" y="31419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12D63CB1-A6AA-4BBD-B6DF-2967C71156B2}"/>
                </a:ext>
              </a:extLst>
            </p:cNvPr>
            <p:cNvGrpSpPr/>
            <p:nvPr/>
          </p:nvGrpSpPr>
          <p:grpSpPr>
            <a:xfrm>
              <a:off x="1375599" y="1870454"/>
              <a:ext cx="1588876" cy="1638300"/>
              <a:chOff x="1013669" y="3459098"/>
              <a:chExt cx="1588876" cy="1638300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8AF5A226-67A6-4831-91AF-DD7FF2E21464}"/>
                  </a:ext>
                </a:extLst>
              </p:cNvPr>
              <p:cNvCxnSpPr/>
              <p:nvPr/>
            </p:nvCxnSpPr>
            <p:spPr>
              <a:xfrm flipV="1">
                <a:off x="1013669" y="3507292"/>
                <a:ext cx="1574937" cy="1585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4BDE0D07-5674-4D49-8CB6-D7194C13CCEB}"/>
                  </a:ext>
                </a:extLst>
              </p:cNvPr>
              <p:cNvGrpSpPr/>
              <p:nvPr/>
            </p:nvGrpSpPr>
            <p:grpSpPr>
              <a:xfrm>
                <a:off x="1025705" y="3459098"/>
                <a:ext cx="1576840" cy="1638300"/>
                <a:chOff x="1025705" y="3459098"/>
                <a:chExt cx="1576840" cy="1638300"/>
              </a:xfrm>
            </p:grpSpPr>
            <p:cxnSp>
              <p:nvCxnSpPr>
                <p:cNvPr id="9" name="直線單箭頭接點 8">
                  <a:extLst>
                    <a:ext uri="{FF2B5EF4-FFF2-40B4-BE49-F238E27FC236}">
                      <a16:creationId xmlns:a16="http://schemas.microsoft.com/office/drawing/2014/main" id="{641F06FD-05CA-4588-89B7-6728EA145DDF}"/>
                    </a:ext>
                  </a:extLst>
                </p:cNvPr>
                <p:cNvCxnSpPr/>
                <p:nvPr/>
              </p:nvCxnSpPr>
              <p:spPr>
                <a:xfrm>
                  <a:off x="1048081" y="3459098"/>
                  <a:ext cx="1548874" cy="16089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615A6FFF-0925-4720-9535-2563EA96DF6B}"/>
                    </a:ext>
                  </a:extLst>
                </p:cNvPr>
                <p:cNvCxnSpPr/>
                <p:nvPr/>
              </p:nvCxnSpPr>
              <p:spPr>
                <a:xfrm flipV="1">
                  <a:off x="1025705" y="5097398"/>
                  <a:ext cx="157684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>
                  <a:extLst>
                    <a:ext uri="{FF2B5EF4-FFF2-40B4-BE49-F238E27FC236}">
                      <a16:creationId xmlns:a16="http://schemas.microsoft.com/office/drawing/2014/main" id="{EA823C18-B952-418B-8FC7-50C0001D2A57}"/>
                    </a:ext>
                  </a:extLst>
                </p:cNvPr>
                <p:cNvCxnSpPr/>
                <p:nvPr/>
              </p:nvCxnSpPr>
              <p:spPr>
                <a:xfrm flipV="1">
                  <a:off x="1025705" y="3459098"/>
                  <a:ext cx="157684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手繪多邊形 103">
              <a:extLst>
                <a:ext uri="{FF2B5EF4-FFF2-40B4-BE49-F238E27FC236}">
                  <a16:creationId xmlns:a16="http://schemas.microsoft.com/office/drawing/2014/main" id="{6F5900F5-DCDE-4556-89AF-18F1D763E223}"/>
                </a:ext>
              </a:extLst>
            </p:cNvPr>
            <p:cNvSpPr/>
            <p:nvPr/>
          </p:nvSpPr>
          <p:spPr>
            <a:xfrm>
              <a:off x="3046837" y="3267734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 105">
              <a:extLst>
                <a:ext uri="{FF2B5EF4-FFF2-40B4-BE49-F238E27FC236}">
                  <a16:creationId xmlns:a16="http://schemas.microsoft.com/office/drawing/2014/main" id="{165F40B2-79AF-4A43-9B6E-D412065B8AFA}"/>
                </a:ext>
              </a:extLst>
            </p:cNvPr>
            <p:cNvSpPr/>
            <p:nvPr/>
          </p:nvSpPr>
          <p:spPr>
            <a:xfrm>
              <a:off x="3028227" y="167829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8485555-E643-4D40-8D52-CA1ECF438AC5}"/>
                </a:ext>
              </a:extLst>
            </p:cNvPr>
            <p:cNvSpPr txBox="1"/>
            <p:nvPr/>
          </p:nvSpPr>
          <p:spPr>
            <a:xfrm>
              <a:off x="1974529" y="139109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AB63BC-25F0-4F89-A54F-D5582AB17947}"/>
                </a:ext>
              </a:extLst>
            </p:cNvPr>
            <p:cNvSpPr txBox="1"/>
            <p:nvPr/>
          </p:nvSpPr>
          <p:spPr>
            <a:xfrm>
              <a:off x="2141620" y="1979409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D0C6173-E0C8-4F48-9E84-2DB4BB764F26}"/>
                </a:ext>
              </a:extLst>
            </p:cNvPr>
            <p:cNvSpPr txBox="1"/>
            <p:nvPr/>
          </p:nvSpPr>
          <p:spPr>
            <a:xfrm>
              <a:off x="1839324" y="3496539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47792C1-B1E8-45F5-ACC1-6587465629BD}"/>
                </a:ext>
              </a:extLst>
            </p:cNvPr>
            <p:cNvSpPr txBox="1"/>
            <p:nvPr/>
          </p:nvSpPr>
          <p:spPr>
            <a:xfrm>
              <a:off x="1991603" y="292622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912035-A0CE-4166-ADCB-5AEF0DD59C68}"/>
                </a:ext>
              </a:extLst>
            </p:cNvPr>
            <p:cNvSpPr/>
            <p:nvPr/>
          </p:nvSpPr>
          <p:spPr>
            <a:xfrm>
              <a:off x="1015493" y="168947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A26058-6DB8-4DE3-B7CD-F30DF513327F}"/>
                </a:ext>
              </a:extLst>
            </p:cNvPr>
            <p:cNvSpPr/>
            <p:nvPr/>
          </p:nvSpPr>
          <p:spPr>
            <a:xfrm>
              <a:off x="984250" y="333124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1EA4A5F-8D6D-49EA-A51B-C70D49190469}"/>
                </a:ext>
              </a:extLst>
            </p:cNvPr>
            <p:cNvSpPr txBox="1"/>
            <p:nvPr/>
          </p:nvSpPr>
          <p:spPr>
            <a:xfrm>
              <a:off x="984250" y="1612372"/>
              <a:ext cx="485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x</a:t>
              </a:r>
              <a:r>
                <a:rPr lang="en-US" altLang="zh-TW" sz="2400" baseline="-25000" dirty="0">
                  <a:solidFill>
                    <a:srgbClr val="0000FF"/>
                  </a:solidFill>
                </a:rPr>
                <a:t>1</a:t>
              </a:r>
              <a:endParaRPr lang="zh-TW" altLang="en-US" sz="24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69F7089-AC71-4AC2-A085-863B20853212}"/>
                </a:ext>
              </a:extLst>
            </p:cNvPr>
            <p:cNvSpPr txBox="1"/>
            <p:nvPr/>
          </p:nvSpPr>
          <p:spPr>
            <a:xfrm>
              <a:off x="958265" y="3256989"/>
              <a:ext cx="485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x</a:t>
              </a:r>
              <a:r>
                <a:rPr lang="en-US" altLang="zh-TW" sz="2400" baseline="-25000" dirty="0">
                  <a:solidFill>
                    <a:srgbClr val="0000FF"/>
                  </a:solidFill>
                </a:rPr>
                <a:t>2</a:t>
              </a:r>
              <a:endParaRPr lang="zh-TW" altLang="en-US" sz="2400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CA5BEF11-DAF2-4B5C-813A-580ACEA0883A}"/>
                </a:ext>
              </a:extLst>
            </p:cNvPr>
            <p:cNvCxnSpPr>
              <a:cxnSpLocks/>
            </p:cNvCxnSpPr>
            <p:nvPr/>
          </p:nvCxnSpPr>
          <p:spPr>
            <a:xfrm>
              <a:off x="3565962" y="3467562"/>
              <a:ext cx="292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1F6CE341-078F-4AD3-9513-DE49948688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4679" y="1855603"/>
              <a:ext cx="292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4252B59B-CC98-4122-A4C0-BF89A0937EC9}"/>
                </a:ext>
              </a:extLst>
            </p:cNvPr>
            <p:cNvSpPr txBox="1"/>
            <p:nvPr/>
          </p:nvSpPr>
          <p:spPr>
            <a:xfrm>
              <a:off x="3769955" y="1558180"/>
              <a:ext cx="71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BE3E311-1E78-49F9-B183-0319EC839E22}"/>
                </a:ext>
              </a:extLst>
            </p:cNvPr>
            <p:cNvSpPr txBox="1"/>
            <p:nvPr/>
          </p:nvSpPr>
          <p:spPr>
            <a:xfrm>
              <a:off x="3769955" y="3178210"/>
              <a:ext cx="71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30A95D49-46C5-48DF-AE7E-599307849E67}"/>
              </a:ext>
            </a:extLst>
          </p:cNvPr>
          <p:cNvGrpSpPr/>
          <p:nvPr/>
        </p:nvGrpSpPr>
        <p:grpSpPr>
          <a:xfrm>
            <a:off x="4915725" y="1441892"/>
            <a:ext cx="3522890" cy="2567112"/>
            <a:chOff x="4915725" y="1391092"/>
            <a:chExt cx="3522890" cy="2567112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226196DF-3D30-4682-B412-98C4AFC1B67D}"/>
                </a:ext>
              </a:extLst>
            </p:cNvPr>
            <p:cNvSpPr/>
            <p:nvPr/>
          </p:nvSpPr>
          <p:spPr>
            <a:xfrm>
              <a:off x="6949264" y="159422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C4E007A6-ED3B-4AA6-AAA0-7D5E2ECD5873}"/>
                </a:ext>
              </a:extLst>
            </p:cNvPr>
            <p:cNvSpPr/>
            <p:nvPr/>
          </p:nvSpPr>
          <p:spPr>
            <a:xfrm>
              <a:off x="6937981" y="3141921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2A590BB6-0391-49DF-93ED-08634A51533E}"/>
                </a:ext>
              </a:extLst>
            </p:cNvPr>
            <p:cNvGrpSpPr/>
            <p:nvPr/>
          </p:nvGrpSpPr>
          <p:grpSpPr>
            <a:xfrm>
              <a:off x="5333059" y="1870454"/>
              <a:ext cx="1588876" cy="1638300"/>
              <a:chOff x="1013669" y="3459098"/>
              <a:chExt cx="1588876" cy="1638300"/>
            </a:xfrm>
          </p:grpSpPr>
          <p:cxnSp>
            <p:nvCxnSpPr>
              <p:cNvPr id="60" name="直線單箭頭接點 59">
                <a:extLst>
                  <a:ext uri="{FF2B5EF4-FFF2-40B4-BE49-F238E27FC236}">
                    <a16:creationId xmlns:a16="http://schemas.microsoft.com/office/drawing/2014/main" id="{1F6F2CED-DB73-463F-8B31-31BABBCDAD88}"/>
                  </a:ext>
                </a:extLst>
              </p:cNvPr>
              <p:cNvCxnSpPr/>
              <p:nvPr/>
            </p:nvCxnSpPr>
            <p:spPr>
              <a:xfrm flipV="1">
                <a:off x="1013669" y="3507292"/>
                <a:ext cx="1574937" cy="1585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5AA4FB29-6343-40A8-950B-0FD253027501}"/>
                  </a:ext>
                </a:extLst>
              </p:cNvPr>
              <p:cNvGrpSpPr/>
              <p:nvPr/>
            </p:nvGrpSpPr>
            <p:grpSpPr>
              <a:xfrm>
                <a:off x="1025705" y="3459098"/>
                <a:ext cx="1576840" cy="1638300"/>
                <a:chOff x="1025705" y="3459098"/>
                <a:chExt cx="1576840" cy="1638300"/>
              </a:xfrm>
            </p:grpSpPr>
            <p:cxnSp>
              <p:nvCxnSpPr>
                <p:cNvPr id="62" name="直線單箭頭接點 61">
                  <a:extLst>
                    <a:ext uri="{FF2B5EF4-FFF2-40B4-BE49-F238E27FC236}">
                      <a16:creationId xmlns:a16="http://schemas.microsoft.com/office/drawing/2014/main" id="{BB15C671-4CB7-4304-AFA0-D7E2C43DE42D}"/>
                    </a:ext>
                  </a:extLst>
                </p:cNvPr>
                <p:cNvCxnSpPr/>
                <p:nvPr/>
              </p:nvCxnSpPr>
              <p:spPr>
                <a:xfrm>
                  <a:off x="1048081" y="3459098"/>
                  <a:ext cx="1548874" cy="16089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單箭頭接點 62">
                  <a:extLst>
                    <a:ext uri="{FF2B5EF4-FFF2-40B4-BE49-F238E27FC236}">
                      <a16:creationId xmlns:a16="http://schemas.microsoft.com/office/drawing/2014/main" id="{5B576777-6F7B-4683-95E6-87DDAEB7E40C}"/>
                    </a:ext>
                  </a:extLst>
                </p:cNvPr>
                <p:cNvCxnSpPr/>
                <p:nvPr/>
              </p:nvCxnSpPr>
              <p:spPr>
                <a:xfrm flipV="1">
                  <a:off x="1025705" y="5097398"/>
                  <a:ext cx="157684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單箭頭接點 63">
                  <a:extLst>
                    <a:ext uri="{FF2B5EF4-FFF2-40B4-BE49-F238E27FC236}">
                      <a16:creationId xmlns:a16="http://schemas.microsoft.com/office/drawing/2014/main" id="{421B15E5-19BF-488C-A31C-4642E7B0E843}"/>
                    </a:ext>
                  </a:extLst>
                </p:cNvPr>
                <p:cNvCxnSpPr/>
                <p:nvPr/>
              </p:nvCxnSpPr>
              <p:spPr>
                <a:xfrm flipV="1">
                  <a:off x="1025705" y="3459098"/>
                  <a:ext cx="157684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手繪多邊形 103">
              <a:extLst>
                <a:ext uri="{FF2B5EF4-FFF2-40B4-BE49-F238E27FC236}">
                  <a16:creationId xmlns:a16="http://schemas.microsoft.com/office/drawing/2014/main" id="{362B7253-8484-4058-869C-049DC8D82CF5}"/>
                </a:ext>
              </a:extLst>
            </p:cNvPr>
            <p:cNvSpPr/>
            <p:nvPr/>
          </p:nvSpPr>
          <p:spPr>
            <a:xfrm>
              <a:off x="7004297" y="3267734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 105">
              <a:extLst>
                <a:ext uri="{FF2B5EF4-FFF2-40B4-BE49-F238E27FC236}">
                  <a16:creationId xmlns:a16="http://schemas.microsoft.com/office/drawing/2014/main" id="{0DABE10E-9FCC-498C-A8C1-DE1D5E70D5B0}"/>
                </a:ext>
              </a:extLst>
            </p:cNvPr>
            <p:cNvSpPr/>
            <p:nvPr/>
          </p:nvSpPr>
          <p:spPr>
            <a:xfrm>
              <a:off x="6985687" y="167829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E7702F6-720F-45FF-BE82-728300AAB74D}"/>
                </a:ext>
              </a:extLst>
            </p:cNvPr>
            <p:cNvSpPr txBox="1"/>
            <p:nvPr/>
          </p:nvSpPr>
          <p:spPr>
            <a:xfrm>
              <a:off x="5931989" y="1391092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A055B9B-0723-47C4-8683-1D4BFBC8E373}"/>
                </a:ext>
              </a:extLst>
            </p:cNvPr>
            <p:cNvSpPr txBox="1"/>
            <p:nvPr/>
          </p:nvSpPr>
          <p:spPr>
            <a:xfrm>
              <a:off x="6099080" y="1979409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2FD7B28-317B-41D9-AC3C-339E4C791FCA}"/>
                </a:ext>
              </a:extLst>
            </p:cNvPr>
            <p:cNvSpPr txBox="1"/>
            <p:nvPr/>
          </p:nvSpPr>
          <p:spPr>
            <a:xfrm>
              <a:off x="5796784" y="3496539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BC69687C-0321-4E73-86AB-45F14F3158FA}"/>
                </a:ext>
              </a:extLst>
            </p:cNvPr>
            <p:cNvSpPr txBox="1"/>
            <p:nvPr/>
          </p:nvSpPr>
          <p:spPr>
            <a:xfrm>
              <a:off x="5949063" y="2926227"/>
              <a:ext cx="715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87039AB-7BE6-4801-9EF1-B5CC0E7F0C1D}"/>
                </a:ext>
              </a:extLst>
            </p:cNvPr>
            <p:cNvSpPr/>
            <p:nvPr/>
          </p:nvSpPr>
          <p:spPr>
            <a:xfrm>
              <a:off x="4972953" y="168947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B1A14B8-1B53-4E85-8F40-A308A6C28F63}"/>
                </a:ext>
              </a:extLst>
            </p:cNvPr>
            <p:cNvSpPr/>
            <p:nvPr/>
          </p:nvSpPr>
          <p:spPr>
            <a:xfrm>
              <a:off x="4941710" y="333124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09D2808-27F5-47AD-831A-EAA083544A45}"/>
                </a:ext>
              </a:extLst>
            </p:cNvPr>
            <p:cNvSpPr txBox="1"/>
            <p:nvPr/>
          </p:nvSpPr>
          <p:spPr>
            <a:xfrm>
              <a:off x="4941710" y="1612372"/>
              <a:ext cx="485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x</a:t>
              </a:r>
              <a:r>
                <a:rPr lang="en-US" altLang="zh-TW" sz="2400" baseline="-25000" dirty="0">
                  <a:solidFill>
                    <a:srgbClr val="0000FF"/>
                  </a:solidFill>
                </a:rPr>
                <a:t>1</a:t>
              </a:r>
              <a:endParaRPr lang="zh-TW" altLang="en-US" sz="24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73975BCC-A740-4E12-8D9A-8851FAC45DC7}"/>
                </a:ext>
              </a:extLst>
            </p:cNvPr>
            <p:cNvSpPr txBox="1"/>
            <p:nvPr/>
          </p:nvSpPr>
          <p:spPr>
            <a:xfrm>
              <a:off x="4915725" y="3256989"/>
              <a:ext cx="485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x</a:t>
              </a:r>
              <a:r>
                <a:rPr lang="en-US" altLang="zh-TW" sz="2400" baseline="-25000" dirty="0">
                  <a:solidFill>
                    <a:srgbClr val="0000FF"/>
                  </a:solidFill>
                </a:rPr>
                <a:t>2</a:t>
              </a:r>
              <a:endParaRPr lang="zh-TW" altLang="en-US" sz="2400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6AE3138-CBD2-4F04-872D-8BAE740FEF41}"/>
                </a:ext>
              </a:extLst>
            </p:cNvPr>
            <p:cNvCxnSpPr>
              <a:cxnSpLocks/>
            </p:cNvCxnSpPr>
            <p:nvPr/>
          </p:nvCxnSpPr>
          <p:spPr>
            <a:xfrm>
              <a:off x="7523422" y="3467562"/>
              <a:ext cx="292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5C14E21F-43AF-45FE-BAA5-E077B891A337}"/>
                </a:ext>
              </a:extLst>
            </p:cNvPr>
            <p:cNvCxnSpPr>
              <a:cxnSpLocks/>
            </p:cNvCxnSpPr>
            <p:nvPr/>
          </p:nvCxnSpPr>
          <p:spPr>
            <a:xfrm>
              <a:off x="7512139" y="1855603"/>
              <a:ext cx="292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BE7DA51A-6F1A-46D0-8317-4C2976CA8FB8}"/>
                </a:ext>
              </a:extLst>
            </p:cNvPr>
            <p:cNvSpPr txBox="1"/>
            <p:nvPr/>
          </p:nvSpPr>
          <p:spPr>
            <a:xfrm>
              <a:off x="7727415" y="1558180"/>
              <a:ext cx="71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EBF905D-3655-483C-98F7-99AF9D5C0691}"/>
                </a:ext>
              </a:extLst>
            </p:cNvPr>
            <p:cNvSpPr txBox="1"/>
            <p:nvPr/>
          </p:nvSpPr>
          <p:spPr>
            <a:xfrm>
              <a:off x="7727415" y="3178210"/>
              <a:ext cx="71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67" name="橢圓 66">
            <a:extLst>
              <a:ext uri="{FF2B5EF4-FFF2-40B4-BE49-F238E27FC236}">
                <a16:creationId xmlns:a16="http://schemas.microsoft.com/office/drawing/2014/main" id="{F79F5C5E-F438-47C7-9984-979F7349694E}"/>
              </a:ext>
            </a:extLst>
          </p:cNvPr>
          <p:cNvSpPr/>
          <p:nvPr/>
        </p:nvSpPr>
        <p:spPr>
          <a:xfrm>
            <a:off x="3874544" y="5027158"/>
            <a:ext cx="219244" cy="2192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07508DE0-7A5A-41AF-8FEF-EAA97533A8A6}"/>
              </a:ext>
            </a:extLst>
          </p:cNvPr>
          <p:cNvSpPr/>
          <p:nvPr/>
        </p:nvSpPr>
        <p:spPr>
          <a:xfrm>
            <a:off x="5139774" y="4830735"/>
            <a:ext cx="219244" cy="2192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2E216F8D-2C73-477F-A341-717947CB2943}"/>
              </a:ext>
            </a:extLst>
          </p:cNvPr>
          <p:cNvSpPr/>
          <p:nvPr/>
        </p:nvSpPr>
        <p:spPr>
          <a:xfrm rot="20547268">
            <a:off x="1551401" y="3922540"/>
            <a:ext cx="2174234" cy="1586305"/>
          </a:xfrm>
          <a:custGeom>
            <a:avLst/>
            <a:gdLst>
              <a:gd name="connsiteX0" fmla="*/ 742322 w 2050422"/>
              <a:gd name="connsiteY0" fmla="*/ 0 h 1727200"/>
              <a:gd name="connsiteX1" fmla="*/ 56522 w 2050422"/>
              <a:gd name="connsiteY1" fmla="*/ 482600 h 1727200"/>
              <a:gd name="connsiteX2" fmla="*/ 2050422 w 2050422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422" h="1727200">
                <a:moveTo>
                  <a:pt x="742322" y="0"/>
                </a:moveTo>
                <a:cubicBezTo>
                  <a:pt x="290413" y="97366"/>
                  <a:pt x="-161495" y="194733"/>
                  <a:pt x="56522" y="482600"/>
                </a:cubicBezTo>
                <a:cubicBezTo>
                  <a:pt x="274539" y="770467"/>
                  <a:pt x="1162480" y="1248833"/>
                  <a:pt x="2050422" y="172720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46DA6FB0-4935-46AB-9F3B-328ADE9BF6D1}"/>
              </a:ext>
            </a:extLst>
          </p:cNvPr>
          <p:cNvSpPr/>
          <p:nvPr/>
        </p:nvSpPr>
        <p:spPr>
          <a:xfrm rot="20933609" flipH="1">
            <a:off x="5214139" y="3980252"/>
            <a:ext cx="1480095" cy="809917"/>
          </a:xfrm>
          <a:custGeom>
            <a:avLst/>
            <a:gdLst>
              <a:gd name="connsiteX0" fmla="*/ 742322 w 2050422"/>
              <a:gd name="connsiteY0" fmla="*/ 0 h 1727200"/>
              <a:gd name="connsiteX1" fmla="*/ 56522 w 2050422"/>
              <a:gd name="connsiteY1" fmla="*/ 482600 h 1727200"/>
              <a:gd name="connsiteX2" fmla="*/ 2050422 w 2050422"/>
              <a:gd name="connsiteY2" fmla="*/ 1727200 h 1727200"/>
              <a:gd name="connsiteX0" fmla="*/ 537540 w 2101786"/>
              <a:gd name="connsiteY0" fmla="*/ 1 h 1920661"/>
              <a:gd name="connsiteX1" fmla="*/ 107886 w 2101786"/>
              <a:gd name="connsiteY1" fmla="*/ 676061 h 1920661"/>
              <a:gd name="connsiteX2" fmla="*/ 2101786 w 2101786"/>
              <a:gd name="connsiteY2" fmla="*/ 1920661 h 1920661"/>
              <a:gd name="connsiteX0" fmla="*/ 284921 w 1849167"/>
              <a:gd name="connsiteY0" fmla="*/ 0 h 1920660"/>
              <a:gd name="connsiteX1" fmla="*/ 253832 w 1849167"/>
              <a:gd name="connsiteY1" fmla="*/ 850610 h 1920660"/>
              <a:gd name="connsiteX2" fmla="*/ 1849167 w 1849167"/>
              <a:gd name="connsiteY2" fmla="*/ 1920660 h 192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167" h="1920660">
                <a:moveTo>
                  <a:pt x="284921" y="0"/>
                </a:moveTo>
                <a:cubicBezTo>
                  <a:pt x="-166988" y="97366"/>
                  <a:pt x="-6876" y="530500"/>
                  <a:pt x="253832" y="850610"/>
                </a:cubicBezTo>
                <a:cubicBezTo>
                  <a:pt x="514540" y="1170720"/>
                  <a:pt x="961225" y="1442293"/>
                  <a:pt x="1849167" y="192066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FBACA51-7112-4069-9298-A91D69BD42CE}"/>
              </a:ext>
            </a:extLst>
          </p:cNvPr>
          <p:cNvSpPr txBox="1"/>
          <p:nvPr/>
        </p:nvSpPr>
        <p:spPr>
          <a:xfrm>
            <a:off x="343579" y="5879420"/>
            <a:ext cx="347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structure, each set of parameter is a function.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4B4548E5-FB71-495F-83C1-B3A2DF59C420}"/>
              </a:ext>
            </a:extLst>
          </p:cNvPr>
          <p:cNvSpPr txBox="1"/>
          <p:nvPr/>
        </p:nvSpPr>
        <p:spPr>
          <a:xfrm>
            <a:off x="5672455" y="5885921"/>
            <a:ext cx="347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network structure defines a function set.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E7437AC-1455-4E4E-9893-7F1B8393D10E}"/>
              </a:ext>
            </a:extLst>
          </p:cNvPr>
          <p:cNvSpPr txBox="1"/>
          <p:nvPr/>
        </p:nvSpPr>
        <p:spPr>
          <a:xfrm>
            <a:off x="3297525" y="5266949"/>
            <a:ext cx="251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network structure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470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9D222-A8DD-4F4B-B03A-9E6005F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we need deep?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D3768-F378-48FA-A049-F9D602F5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ReLU</a:t>
            </a:r>
            <a:r>
              <a:rPr lang="en-US" altLang="zh-TW" sz="2400" dirty="0"/>
              <a:t> networks can represent piecewise linear functions </a:t>
            </a:r>
            <a:endParaRPr lang="zh-TW" altLang="en-US" sz="2400" dirty="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75B59F1-64A0-4555-904B-88740756E729}"/>
              </a:ext>
            </a:extLst>
          </p:cNvPr>
          <p:cNvCxnSpPr>
            <a:cxnSpLocks/>
          </p:cNvCxnSpPr>
          <p:nvPr/>
        </p:nvCxnSpPr>
        <p:spPr>
          <a:xfrm flipV="1">
            <a:off x="1080512" y="4510364"/>
            <a:ext cx="1249339" cy="14365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A7F4C8C-DFAF-4802-BA0C-33F1FBB784BB}"/>
              </a:ext>
            </a:extLst>
          </p:cNvPr>
          <p:cNvCxnSpPr>
            <a:cxnSpLocks/>
          </p:cNvCxnSpPr>
          <p:nvPr/>
        </p:nvCxnSpPr>
        <p:spPr>
          <a:xfrm flipH="1" flipV="1">
            <a:off x="2329851" y="4510364"/>
            <a:ext cx="358873" cy="11587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AAA03BE-BC76-45FF-BCC7-E0A69F40BB9F}"/>
              </a:ext>
            </a:extLst>
          </p:cNvPr>
          <p:cNvCxnSpPr>
            <a:cxnSpLocks/>
          </p:cNvCxnSpPr>
          <p:nvPr/>
        </p:nvCxnSpPr>
        <p:spPr>
          <a:xfrm flipV="1">
            <a:off x="2731719" y="4968327"/>
            <a:ext cx="847471" cy="731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8315887-9457-40FE-9338-CEFC5BC54E93}"/>
              </a:ext>
            </a:extLst>
          </p:cNvPr>
          <p:cNvCxnSpPr>
            <a:cxnSpLocks/>
          </p:cNvCxnSpPr>
          <p:nvPr/>
        </p:nvCxnSpPr>
        <p:spPr>
          <a:xfrm flipH="1" flipV="1">
            <a:off x="3579190" y="4968327"/>
            <a:ext cx="574355" cy="978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DA38BFB-C5FD-4300-9EF3-24E43ACE4531}"/>
              </a:ext>
            </a:extLst>
          </p:cNvPr>
          <p:cNvCxnSpPr>
            <a:cxnSpLocks/>
          </p:cNvCxnSpPr>
          <p:nvPr/>
        </p:nvCxnSpPr>
        <p:spPr>
          <a:xfrm flipV="1">
            <a:off x="5145439" y="4630711"/>
            <a:ext cx="365268" cy="13161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6BBDE64-72E8-4AFC-9B0E-9203E1258B28}"/>
              </a:ext>
            </a:extLst>
          </p:cNvPr>
          <p:cNvCxnSpPr>
            <a:cxnSpLocks/>
          </p:cNvCxnSpPr>
          <p:nvPr/>
        </p:nvCxnSpPr>
        <p:spPr>
          <a:xfrm flipH="1" flipV="1">
            <a:off x="5510707" y="4677524"/>
            <a:ext cx="56687" cy="5510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9C2FE10-26C0-4F15-9E04-718FBB6FDDBF}"/>
              </a:ext>
            </a:extLst>
          </p:cNvPr>
          <p:cNvCxnSpPr>
            <a:cxnSpLocks/>
          </p:cNvCxnSpPr>
          <p:nvPr/>
        </p:nvCxnSpPr>
        <p:spPr>
          <a:xfrm flipV="1">
            <a:off x="5588178" y="4677524"/>
            <a:ext cx="344484" cy="55109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903F29C-4ECC-4380-81BC-2C905CE82618}"/>
              </a:ext>
            </a:extLst>
          </p:cNvPr>
          <p:cNvCxnSpPr>
            <a:cxnSpLocks/>
          </p:cNvCxnSpPr>
          <p:nvPr/>
        </p:nvCxnSpPr>
        <p:spPr>
          <a:xfrm flipH="1" flipV="1">
            <a:off x="5953446" y="4663094"/>
            <a:ext cx="199381" cy="12837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8EC052CA-E294-4A13-A2C1-63D482E30037}"/>
              </a:ext>
            </a:extLst>
          </p:cNvPr>
          <p:cNvCxnSpPr>
            <a:cxnSpLocks/>
          </p:cNvCxnSpPr>
          <p:nvPr/>
        </p:nvCxnSpPr>
        <p:spPr>
          <a:xfrm flipV="1">
            <a:off x="6171383" y="4478310"/>
            <a:ext cx="382482" cy="14685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0A86449-F09A-4081-9B3E-BB4B2A77E36D}"/>
              </a:ext>
            </a:extLst>
          </p:cNvPr>
          <p:cNvCxnSpPr>
            <a:cxnSpLocks/>
          </p:cNvCxnSpPr>
          <p:nvPr/>
        </p:nvCxnSpPr>
        <p:spPr>
          <a:xfrm flipH="1" flipV="1">
            <a:off x="6521323" y="4478310"/>
            <a:ext cx="251436" cy="1992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D460ED1-AED9-4B81-8C60-968E1B5C3196}"/>
              </a:ext>
            </a:extLst>
          </p:cNvPr>
          <p:cNvCxnSpPr>
            <a:cxnSpLocks/>
          </p:cNvCxnSpPr>
          <p:nvPr/>
        </p:nvCxnSpPr>
        <p:spPr>
          <a:xfrm flipH="1" flipV="1">
            <a:off x="6772759" y="4677524"/>
            <a:ext cx="131046" cy="4122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9688F01-C18D-4A06-8EDE-2916DA8FD24D}"/>
              </a:ext>
            </a:extLst>
          </p:cNvPr>
          <p:cNvCxnSpPr>
            <a:cxnSpLocks/>
          </p:cNvCxnSpPr>
          <p:nvPr/>
        </p:nvCxnSpPr>
        <p:spPr>
          <a:xfrm flipV="1">
            <a:off x="6918903" y="4525123"/>
            <a:ext cx="66494" cy="5646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6DD1897-2C1D-4813-AB95-F71AACDDA0C7}"/>
              </a:ext>
            </a:extLst>
          </p:cNvPr>
          <p:cNvCxnSpPr>
            <a:cxnSpLocks/>
          </p:cNvCxnSpPr>
          <p:nvPr/>
        </p:nvCxnSpPr>
        <p:spPr>
          <a:xfrm flipH="1" flipV="1">
            <a:off x="6985105" y="4585131"/>
            <a:ext cx="76744" cy="62746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E6A344-352F-4C4C-89BC-CB05DAB97266}"/>
              </a:ext>
            </a:extLst>
          </p:cNvPr>
          <p:cNvCxnSpPr>
            <a:cxnSpLocks/>
          </p:cNvCxnSpPr>
          <p:nvPr/>
        </p:nvCxnSpPr>
        <p:spPr>
          <a:xfrm flipH="1" flipV="1">
            <a:off x="7089679" y="5206075"/>
            <a:ext cx="191310" cy="2515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64158AC-E25C-466A-9D90-76377CDAC29E}"/>
              </a:ext>
            </a:extLst>
          </p:cNvPr>
          <p:cNvCxnSpPr>
            <a:cxnSpLocks/>
          </p:cNvCxnSpPr>
          <p:nvPr/>
        </p:nvCxnSpPr>
        <p:spPr>
          <a:xfrm flipH="1">
            <a:off x="7286388" y="5071139"/>
            <a:ext cx="134334" cy="3956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45D95008-C98B-418F-A849-D74AA6E57D0E}"/>
              </a:ext>
            </a:extLst>
          </p:cNvPr>
          <p:cNvCxnSpPr>
            <a:cxnSpLocks/>
          </p:cNvCxnSpPr>
          <p:nvPr/>
        </p:nvCxnSpPr>
        <p:spPr>
          <a:xfrm>
            <a:off x="7416490" y="5109060"/>
            <a:ext cx="72139" cy="4455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56C0E54-C2E0-484D-BCF3-C22BAADB7DEC}"/>
              </a:ext>
            </a:extLst>
          </p:cNvPr>
          <p:cNvCxnSpPr>
            <a:cxnSpLocks/>
          </p:cNvCxnSpPr>
          <p:nvPr/>
        </p:nvCxnSpPr>
        <p:spPr>
          <a:xfrm>
            <a:off x="7488629" y="5510832"/>
            <a:ext cx="306464" cy="297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9191E30-E239-41CD-A2A3-9AD7F4748D1B}"/>
              </a:ext>
            </a:extLst>
          </p:cNvPr>
          <p:cNvCxnSpPr>
            <a:cxnSpLocks/>
          </p:cNvCxnSpPr>
          <p:nvPr/>
        </p:nvCxnSpPr>
        <p:spPr>
          <a:xfrm flipV="1">
            <a:off x="7763131" y="5109060"/>
            <a:ext cx="104101" cy="7116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F423936-0561-4D9D-BB23-32D1438B9504}"/>
              </a:ext>
            </a:extLst>
          </p:cNvPr>
          <p:cNvCxnSpPr>
            <a:cxnSpLocks/>
          </p:cNvCxnSpPr>
          <p:nvPr/>
        </p:nvCxnSpPr>
        <p:spPr>
          <a:xfrm flipH="1" flipV="1">
            <a:off x="7896032" y="5144039"/>
            <a:ext cx="234959" cy="8211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22BC07A-D75B-4A52-BEF3-B19220EBB989}"/>
              </a:ext>
            </a:extLst>
          </p:cNvPr>
          <p:cNvSpPr txBox="1"/>
          <p:nvPr/>
        </p:nvSpPr>
        <p:spPr>
          <a:xfrm>
            <a:off x="1391116" y="6030794"/>
            <a:ext cx="268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Less pieces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839562B-DFC8-41B5-BD46-744D59DFE116}"/>
              </a:ext>
            </a:extLst>
          </p:cNvPr>
          <p:cNvSpPr txBox="1"/>
          <p:nvPr/>
        </p:nvSpPr>
        <p:spPr>
          <a:xfrm>
            <a:off x="5113887" y="6053895"/>
            <a:ext cx="268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More pieces</a:t>
            </a:r>
            <a:endParaRPr lang="zh-TW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81519FA-6093-4C6A-8B94-7C3CFEA335BA}"/>
              </a:ext>
            </a:extLst>
          </p:cNvPr>
          <p:cNvSpPr/>
          <p:nvPr/>
        </p:nvSpPr>
        <p:spPr>
          <a:xfrm>
            <a:off x="2501013" y="2513924"/>
            <a:ext cx="251436" cy="124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5A427EFA-7E88-420C-B2F9-C3F4AF7908AD}"/>
              </a:ext>
            </a:extLst>
          </p:cNvPr>
          <p:cNvGrpSpPr/>
          <p:nvPr/>
        </p:nvGrpSpPr>
        <p:grpSpPr>
          <a:xfrm>
            <a:off x="5530505" y="2888727"/>
            <a:ext cx="1829148" cy="563596"/>
            <a:chOff x="5539050" y="2937372"/>
            <a:chExt cx="1829148" cy="56359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E51FF8F-53BC-4BDB-A60F-E11AB47ED867}"/>
                </a:ext>
              </a:extLst>
            </p:cNvPr>
            <p:cNvSpPr/>
            <p:nvPr/>
          </p:nvSpPr>
          <p:spPr>
            <a:xfrm>
              <a:off x="5539050" y="2937373"/>
              <a:ext cx="251436" cy="55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E8C4A60-05AC-4C0D-9444-60C6F36952C7}"/>
                </a:ext>
              </a:extLst>
            </p:cNvPr>
            <p:cNvSpPr/>
            <p:nvPr/>
          </p:nvSpPr>
          <p:spPr>
            <a:xfrm>
              <a:off x="6328772" y="2937372"/>
              <a:ext cx="251436" cy="55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6ED191F-CB84-4175-A7A5-EB53A99645AD}"/>
                </a:ext>
              </a:extLst>
            </p:cNvPr>
            <p:cNvSpPr/>
            <p:nvPr/>
          </p:nvSpPr>
          <p:spPr>
            <a:xfrm>
              <a:off x="7116762" y="2949869"/>
              <a:ext cx="251436" cy="55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AB09FF4-A105-4284-B3EA-5F2871D4F9D3}"/>
              </a:ext>
            </a:extLst>
          </p:cNvPr>
          <p:cNvSpPr txBox="1"/>
          <p:nvPr/>
        </p:nvSpPr>
        <p:spPr>
          <a:xfrm>
            <a:off x="1216984" y="3424916"/>
            <a:ext cx="1338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Shallow &amp; wide</a:t>
            </a:r>
            <a:endParaRPr lang="zh-TW" altLang="en-US" sz="2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8D89D7B-B4D1-4A48-A448-4311FF4BA54C}"/>
              </a:ext>
            </a:extLst>
          </p:cNvPr>
          <p:cNvSpPr txBox="1"/>
          <p:nvPr/>
        </p:nvSpPr>
        <p:spPr>
          <a:xfrm>
            <a:off x="5280436" y="3672278"/>
            <a:ext cx="233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Deep &amp; Narrow</a:t>
            </a:r>
            <a:endParaRPr lang="zh-TW" altLang="en-US" sz="2400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C223E2C-5A02-4532-990D-AC107B67F87E}"/>
              </a:ext>
            </a:extLst>
          </p:cNvPr>
          <p:cNvCxnSpPr/>
          <p:nvPr/>
        </p:nvCxnSpPr>
        <p:spPr>
          <a:xfrm>
            <a:off x="1705181" y="3135147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10763ED-DED8-4E49-98B3-1A01AA9A4AE2}"/>
              </a:ext>
            </a:extLst>
          </p:cNvPr>
          <p:cNvCxnSpPr/>
          <p:nvPr/>
        </p:nvCxnSpPr>
        <p:spPr>
          <a:xfrm>
            <a:off x="2787185" y="3124594"/>
            <a:ext cx="73653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4BEC459C-85B1-45C4-8935-037345A2541C}"/>
              </a:ext>
            </a:extLst>
          </p:cNvPr>
          <p:cNvCxnSpPr>
            <a:cxnSpLocks/>
          </p:cNvCxnSpPr>
          <p:nvPr/>
        </p:nvCxnSpPr>
        <p:spPr>
          <a:xfrm>
            <a:off x="5792729" y="3176773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368C985-13DD-4F0F-9E48-62254CA2206D}"/>
              </a:ext>
            </a:extLst>
          </p:cNvPr>
          <p:cNvCxnSpPr>
            <a:cxnSpLocks/>
          </p:cNvCxnSpPr>
          <p:nvPr/>
        </p:nvCxnSpPr>
        <p:spPr>
          <a:xfrm>
            <a:off x="6580719" y="3176773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9C85AB9-4F8A-490B-81A2-E3798F3F6E42}"/>
              </a:ext>
            </a:extLst>
          </p:cNvPr>
          <p:cNvCxnSpPr>
            <a:cxnSpLocks/>
          </p:cNvCxnSpPr>
          <p:nvPr/>
        </p:nvCxnSpPr>
        <p:spPr>
          <a:xfrm>
            <a:off x="4983209" y="3176773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E29E1C-1CF3-45E8-BEF9-4FD8E1DBE47F}"/>
              </a:ext>
            </a:extLst>
          </p:cNvPr>
          <p:cNvCxnSpPr>
            <a:cxnSpLocks/>
          </p:cNvCxnSpPr>
          <p:nvPr/>
        </p:nvCxnSpPr>
        <p:spPr>
          <a:xfrm>
            <a:off x="7378112" y="3176773"/>
            <a:ext cx="527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26EFD49-E8CD-4E42-A54B-3A85AF23D348}"/>
                  </a:ext>
                </a:extLst>
              </p:cNvPr>
              <p:cNvSpPr txBox="1"/>
              <p:nvPr/>
            </p:nvSpPr>
            <p:spPr>
              <a:xfrm>
                <a:off x="3764371" y="2893431"/>
                <a:ext cx="10962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26EFD49-E8CD-4E42-A54B-3A85AF23D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71" y="2893431"/>
                <a:ext cx="10962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0EBF3BBD-FD94-41EE-8F57-27FA80973972}"/>
              </a:ext>
            </a:extLst>
          </p:cNvPr>
          <p:cNvSpPr txBox="1"/>
          <p:nvPr/>
        </p:nvSpPr>
        <p:spPr>
          <a:xfrm>
            <a:off x="3439877" y="3328045"/>
            <a:ext cx="161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same number of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4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 animBg="1"/>
      <p:bldP spid="57" grpId="0"/>
      <p:bldP spid="58" grpId="0"/>
      <p:bldP spid="68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7121-E51C-4799-9F7A-8EB607F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 Bound of Linear Pieces 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5CF1F55-F131-4F89-ACBF-4A0BE709B605}"/>
              </a:ext>
            </a:extLst>
          </p:cNvPr>
          <p:cNvCxnSpPr/>
          <p:nvPr/>
        </p:nvCxnSpPr>
        <p:spPr>
          <a:xfrm>
            <a:off x="7354456" y="325020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06300F4-187A-464B-851B-55AED65ECA20}"/>
              </a:ext>
            </a:extLst>
          </p:cNvPr>
          <p:cNvGrpSpPr/>
          <p:nvPr/>
        </p:nvGrpSpPr>
        <p:grpSpPr>
          <a:xfrm>
            <a:off x="921910" y="3209212"/>
            <a:ext cx="342900" cy="343024"/>
            <a:chOff x="1378935" y="2054050"/>
            <a:chExt cx="342900" cy="34302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B397947-F1E0-4E08-BB66-26DC9F09571F}"/>
                </a:ext>
              </a:extLst>
            </p:cNvPr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>
              <a:extLst>
                <a:ext uri="{FF2B5EF4-FFF2-40B4-BE49-F238E27FC236}">
                  <a16:creationId xmlns:a16="http://schemas.microsoft.com/office/drawing/2014/main" id="{B7717653-685A-4EBE-AE0B-75B130507B8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18652" y="2097037"/>
            <a:ext cx="271463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方程式" r:id="rId3" imgW="126720" imgH="139680" progId="Equation.3">
                    <p:embed/>
                  </p:oleObj>
                </mc:Choice>
                <mc:Fallback>
                  <p:oleObj name="方程式" r:id="rId3" imgW="126720" imgH="139680" progId="Equation.3">
                    <p:embed/>
                    <p:pic>
                      <p:nvPicPr>
                        <p:cNvPr id="40" name="Object 12">
                          <a:extLst>
                            <a:ext uri="{FF2B5EF4-FFF2-40B4-BE49-F238E27FC236}">
                              <a16:creationId xmlns:a16="http://schemas.microsoft.com/office/drawing/2014/main" id="{B7717653-685A-4EBE-AE0B-75B130507B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652" y="2097037"/>
                          <a:ext cx="271463" cy="300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DB63AD90-9CDF-4850-93DD-796229A50482}"/>
              </a:ext>
            </a:extLst>
          </p:cNvPr>
          <p:cNvSpPr/>
          <p:nvPr/>
        </p:nvSpPr>
        <p:spPr>
          <a:xfrm>
            <a:off x="2919345" y="153129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C14259C-389C-4427-9C94-1063E73DC3E2}"/>
              </a:ext>
            </a:extLst>
          </p:cNvPr>
          <p:cNvSpPr/>
          <p:nvPr/>
        </p:nvSpPr>
        <p:spPr>
          <a:xfrm>
            <a:off x="2921687" y="255674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FFFD8D52-B50F-4037-94BD-90408D3C3536}"/>
              </a:ext>
            </a:extLst>
          </p:cNvPr>
          <p:cNvSpPr/>
          <p:nvPr/>
        </p:nvSpPr>
        <p:spPr>
          <a:xfrm>
            <a:off x="2929502" y="361442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7" name="Object 12">
            <a:extLst>
              <a:ext uri="{FF2B5EF4-FFF2-40B4-BE49-F238E27FC236}">
                <a16:creationId xmlns:a16="http://schemas.microsoft.com/office/drawing/2014/main" id="{C86587A1-038F-41D4-B226-4B8A5496A31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83597" y="3079652"/>
          <a:ext cx="2984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方程式" r:id="rId5" imgW="139680" imgH="164880" progId="Equation.3">
                  <p:embed/>
                </p:oleObj>
              </mc:Choice>
              <mc:Fallback>
                <p:oleObj name="方程式" r:id="rId5" imgW="139680" imgH="164880" progId="Equation.3">
                  <p:embed/>
                  <p:pic>
                    <p:nvPicPr>
                      <p:cNvPr id="47" name="Object 12">
                        <a:extLst>
                          <a:ext uri="{FF2B5EF4-FFF2-40B4-BE49-F238E27FC236}">
                            <a16:creationId xmlns:a16="http://schemas.microsoft.com/office/drawing/2014/main" id="{C86587A1-038F-41D4-B226-4B8A5496A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97" y="3079652"/>
                        <a:ext cx="298450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橢圓 48">
            <a:extLst>
              <a:ext uri="{FF2B5EF4-FFF2-40B4-BE49-F238E27FC236}">
                <a16:creationId xmlns:a16="http://schemas.microsoft.com/office/drawing/2014/main" id="{7B20B437-CC0B-46B6-B05D-2039B7DF91DA}"/>
              </a:ext>
            </a:extLst>
          </p:cNvPr>
          <p:cNvSpPr/>
          <p:nvPr/>
        </p:nvSpPr>
        <p:spPr>
          <a:xfrm>
            <a:off x="5327297" y="15312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DE0E0648-CFF4-4AA3-A209-3FD52D6AE775}"/>
              </a:ext>
            </a:extLst>
          </p:cNvPr>
          <p:cNvSpPr/>
          <p:nvPr/>
        </p:nvSpPr>
        <p:spPr>
          <a:xfrm>
            <a:off x="5340351" y="2572862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F656E91-8BEE-4CE4-9D08-A4BBE5E86D72}"/>
              </a:ext>
            </a:extLst>
          </p:cNvPr>
          <p:cNvSpPr/>
          <p:nvPr/>
        </p:nvSpPr>
        <p:spPr>
          <a:xfrm>
            <a:off x="5366459" y="361442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51C178AE-2751-490B-AADB-4B8A6885190B}"/>
              </a:ext>
            </a:extLst>
          </p:cNvPr>
          <p:cNvSpPr/>
          <p:nvPr/>
        </p:nvSpPr>
        <p:spPr>
          <a:xfrm>
            <a:off x="7067377" y="297247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4225F6F-AF29-4A2D-805A-DCE541243AF9}"/>
              </a:ext>
            </a:extLst>
          </p:cNvPr>
          <p:cNvCxnSpPr>
            <a:stCxn id="74" idx="6"/>
            <a:endCxn id="51" idx="2"/>
          </p:cNvCxnSpPr>
          <p:nvPr/>
        </p:nvCxnSpPr>
        <p:spPr>
          <a:xfrm flipV="1">
            <a:off x="3493503" y="3901507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C8B6AC5-9DA9-4638-BF9C-4FCD0167F05D}"/>
              </a:ext>
            </a:extLst>
          </p:cNvPr>
          <p:cNvCxnSpPr>
            <a:endCxn id="75" idx="2"/>
          </p:cNvCxnSpPr>
          <p:nvPr/>
        </p:nvCxnSpPr>
        <p:spPr>
          <a:xfrm>
            <a:off x="3512951" y="4974284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D3F5415-0FA2-4839-A1BD-5CD6E062A818}"/>
              </a:ext>
            </a:extLst>
          </p:cNvPr>
          <p:cNvCxnSpPr>
            <a:stCxn id="45" idx="6"/>
            <a:endCxn id="49" idx="2"/>
          </p:cNvCxnSpPr>
          <p:nvPr/>
        </p:nvCxnSpPr>
        <p:spPr>
          <a:xfrm flipV="1">
            <a:off x="3495845" y="1818375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1E4B1BF-3ED4-4A2C-9CB5-70657B152D6E}"/>
              </a:ext>
            </a:extLst>
          </p:cNvPr>
          <p:cNvCxnSpPr>
            <a:stCxn id="44" idx="6"/>
            <a:endCxn id="50" idx="2"/>
          </p:cNvCxnSpPr>
          <p:nvPr/>
        </p:nvCxnSpPr>
        <p:spPr>
          <a:xfrm>
            <a:off x="3493503" y="1818376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E1B0ACA-7DDE-4C91-AF4F-B7AE68F9BB89}"/>
              </a:ext>
            </a:extLst>
          </p:cNvPr>
          <p:cNvCxnSpPr>
            <a:stCxn id="44" idx="6"/>
            <a:endCxn id="51" idx="2"/>
          </p:cNvCxnSpPr>
          <p:nvPr/>
        </p:nvCxnSpPr>
        <p:spPr>
          <a:xfrm>
            <a:off x="3493503" y="1818376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8C23121-60CD-4B97-8D19-F1ADB1924F79}"/>
              </a:ext>
            </a:extLst>
          </p:cNvPr>
          <p:cNvCxnSpPr>
            <a:stCxn id="45" idx="6"/>
            <a:endCxn id="51" idx="2"/>
          </p:cNvCxnSpPr>
          <p:nvPr/>
        </p:nvCxnSpPr>
        <p:spPr>
          <a:xfrm>
            <a:off x="3495845" y="2843828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A9AB2CA-0E88-4E76-8967-F78BF5C75256}"/>
              </a:ext>
            </a:extLst>
          </p:cNvPr>
          <p:cNvCxnSpPr>
            <a:stCxn id="46" idx="6"/>
            <a:endCxn id="49" idx="2"/>
          </p:cNvCxnSpPr>
          <p:nvPr/>
        </p:nvCxnSpPr>
        <p:spPr>
          <a:xfrm flipV="1">
            <a:off x="3503660" y="1818375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168A973-D190-4317-B422-511FB429312C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 flipV="1">
            <a:off x="3503660" y="2859941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8A3501B-FB3C-4D86-A532-7A9E017B3451}"/>
              </a:ext>
            </a:extLst>
          </p:cNvPr>
          <p:cNvCxnSpPr>
            <a:stCxn id="40" idx="3"/>
            <a:endCxn id="44" idx="2"/>
          </p:cNvCxnSpPr>
          <p:nvPr/>
        </p:nvCxnSpPr>
        <p:spPr>
          <a:xfrm flipV="1">
            <a:off x="1233090" y="1818376"/>
            <a:ext cx="1686255" cy="15838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4107DBA-020A-4615-8293-DCD1A5F0D065}"/>
              </a:ext>
            </a:extLst>
          </p:cNvPr>
          <p:cNvCxnSpPr>
            <a:stCxn id="39" idx="3"/>
            <a:endCxn id="45" idx="2"/>
          </p:cNvCxnSpPr>
          <p:nvPr/>
        </p:nvCxnSpPr>
        <p:spPr>
          <a:xfrm flipV="1">
            <a:off x="1264810" y="2843828"/>
            <a:ext cx="1656877" cy="536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1C68EF4-B33C-4717-80C4-D9C8CCB30B7D}"/>
              </a:ext>
            </a:extLst>
          </p:cNvPr>
          <p:cNvCxnSpPr>
            <a:stCxn id="39" idx="3"/>
            <a:endCxn id="74" idx="2"/>
          </p:cNvCxnSpPr>
          <p:nvPr/>
        </p:nvCxnSpPr>
        <p:spPr>
          <a:xfrm>
            <a:off x="1264810" y="3380662"/>
            <a:ext cx="1654535" cy="15936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6F64D68E-2EC4-4C4A-9E34-3D4841310C02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5901455" y="1818375"/>
            <a:ext cx="1165922" cy="1441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4F221E51-A154-47F9-8EE9-BF9B3C24C771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5914509" y="2859941"/>
            <a:ext cx="1152868" cy="399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BA6F194-F33B-4748-A9FC-FC06F9814F3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5940617" y="3259557"/>
            <a:ext cx="1126760" cy="6419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>
            <a:extLst>
              <a:ext uri="{FF2B5EF4-FFF2-40B4-BE49-F238E27FC236}">
                <a16:creationId xmlns:a16="http://schemas.microsoft.com/office/drawing/2014/main" id="{1A59427D-B346-4262-A4CB-8EF8C7C69A91}"/>
              </a:ext>
            </a:extLst>
          </p:cNvPr>
          <p:cNvSpPr/>
          <p:nvPr/>
        </p:nvSpPr>
        <p:spPr>
          <a:xfrm>
            <a:off x="2919345" y="468720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B2703CF1-85C0-4F38-859B-C138E5BC9949}"/>
              </a:ext>
            </a:extLst>
          </p:cNvPr>
          <p:cNvSpPr/>
          <p:nvPr/>
        </p:nvSpPr>
        <p:spPr>
          <a:xfrm>
            <a:off x="5366459" y="468720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85E28F95-83BA-4666-A9DC-43F8ACABEE34}"/>
              </a:ext>
            </a:extLst>
          </p:cNvPr>
          <p:cNvCxnSpPr>
            <a:stCxn id="39" idx="3"/>
            <a:endCxn id="46" idx="2"/>
          </p:cNvCxnSpPr>
          <p:nvPr/>
        </p:nvCxnSpPr>
        <p:spPr>
          <a:xfrm>
            <a:off x="1264810" y="3380662"/>
            <a:ext cx="1664692" cy="520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E1C5EBF4-DDB7-4A2E-8CAE-5096DA79A8B3}"/>
              </a:ext>
            </a:extLst>
          </p:cNvPr>
          <p:cNvCxnSpPr>
            <a:stCxn id="74" idx="6"/>
            <a:endCxn id="50" idx="2"/>
          </p:cNvCxnSpPr>
          <p:nvPr/>
        </p:nvCxnSpPr>
        <p:spPr>
          <a:xfrm flipV="1">
            <a:off x="3493503" y="2859941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1429EA3-C27A-4D73-9691-C8B5613850E2}"/>
              </a:ext>
            </a:extLst>
          </p:cNvPr>
          <p:cNvCxnSpPr>
            <a:stCxn id="74" idx="6"/>
            <a:endCxn id="49" idx="2"/>
          </p:cNvCxnSpPr>
          <p:nvPr/>
        </p:nvCxnSpPr>
        <p:spPr>
          <a:xfrm flipV="1">
            <a:off x="3493503" y="1818375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03C86BF-91A2-428E-877F-C08F64C84986}"/>
              </a:ext>
            </a:extLst>
          </p:cNvPr>
          <p:cNvCxnSpPr>
            <a:endCxn id="75" idx="2"/>
          </p:cNvCxnSpPr>
          <p:nvPr/>
        </p:nvCxnSpPr>
        <p:spPr>
          <a:xfrm>
            <a:off x="3508899" y="3897826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5910A010-DAC4-43A9-98D3-D3337CB3D20F}"/>
              </a:ext>
            </a:extLst>
          </p:cNvPr>
          <p:cNvCxnSpPr>
            <a:stCxn id="46" idx="6"/>
            <a:endCxn id="51" idx="2"/>
          </p:cNvCxnSpPr>
          <p:nvPr/>
        </p:nvCxnSpPr>
        <p:spPr>
          <a:xfrm>
            <a:off x="3503660" y="3901507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7D3A0DD2-9BEA-4424-938C-A0B88FE79B0F}"/>
              </a:ext>
            </a:extLst>
          </p:cNvPr>
          <p:cNvCxnSpPr/>
          <p:nvPr/>
        </p:nvCxnSpPr>
        <p:spPr>
          <a:xfrm>
            <a:off x="3493503" y="2859941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110A8E9-DD37-4A7D-BD14-14F2F7BCA3A8}"/>
              </a:ext>
            </a:extLst>
          </p:cNvPr>
          <p:cNvCxnSpPr/>
          <p:nvPr/>
        </p:nvCxnSpPr>
        <p:spPr>
          <a:xfrm>
            <a:off x="3512951" y="181837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0FE954FD-5243-45F5-82A3-9A0336847853}"/>
              </a:ext>
            </a:extLst>
          </p:cNvPr>
          <p:cNvCxnSpPr>
            <a:stCxn id="45" idx="6"/>
            <a:endCxn id="75" idx="2"/>
          </p:cNvCxnSpPr>
          <p:nvPr/>
        </p:nvCxnSpPr>
        <p:spPr>
          <a:xfrm>
            <a:off x="3495845" y="2843828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4758E401-C6DC-4CB6-99CB-79B5A5AE9AD9}"/>
              </a:ext>
            </a:extLst>
          </p:cNvPr>
          <p:cNvCxnSpPr>
            <a:stCxn id="44" idx="6"/>
            <a:endCxn id="75" idx="2"/>
          </p:cNvCxnSpPr>
          <p:nvPr/>
        </p:nvCxnSpPr>
        <p:spPr>
          <a:xfrm>
            <a:off x="3493503" y="1818376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C60178C2-00FE-4C77-A5AA-ED73AFCA48D5}"/>
              </a:ext>
            </a:extLst>
          </p:cNvPr>
          <p:cNvCxnSpPr>
            <a:cxnSpLocks/>
            <a:stCxn id="75" idx="6"/>
            <a:endCxn id="52" idx="2"/>
          </p:cNvCxnSpPr>
          <p:nvPr/>
        </p:nvCxnSpPr>
        <p:spPr>
          <a:xfrm flipV="1">
            <a:off x="5940617" y="3259557"/>
            <a:ext cx="1126760" cy="17147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0C0605A6-AC46-490D-95E1-D72058D10585}"/>
              </a:ext>
            </a:extLst>
          </p:cNvPr>
          <p:cNvCxnSpPr/>
          <p:nvPr/>
        </p:nvCxnSpPr>
        <p:spPr>
          <a:xfrm>
            <a:off x="2967544" y="1917173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16F2ECE4-5F35-4A4E-8729-EE874C4B022E}"/>
              </a:ext>
            </a:extLst>
          </p:cNvPr>
          <p:cNvCxnSpPr/>
          <p:nvPr/>
        </p:nvCxnSpPr>
        <p:spPr>
          <a:xfrm flipV="1">
            <a:off x="3191880" y="1630097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6E24B5D-1971-4C3D-995E-A5D9372B702A}"/>
              </a:ext>
            </a:extLst>
          </p:cNvPr>
          <p:cNvCxnSpPr/>
          <p:nvPr/>
        </p:nvCxnSpPr>
        <p:spPr>
          <a:xfrm>
            <a:off x="2974499" y="2955214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F6F62FFA-384C-49C6-A9E9-AE912A373378}"/>
              </a:ext>
            </a:extLst>
          </p:cNvPr>
          <p:cNvCxnSpPr/>
          <p:nvPr/>
        </p:nvCxnSpPr>
        <p:spPr>
          <a:xfrm flipV="1">
            <a:off x="3198835" y="2668138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FCBD73AE-F00C-478D-9295-C4DA63F00606}"/>
              </a:ext>
            </a:extLst>
          </p:cNvPr>
          <p:cNvCxnSpPr/>
          <p:nvPr/>
        </p:nvCxnSpPr>
        <p:spPr>
          <a:xfrm>
            <a:off x="2967544" y="402521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138472C-381E-4C70-9C37-F6527EA912D9}"/>
              </a:ext>
            </a:extLst>
          </p:cNvPr>
          <p:cNvCxnSpPr/>
          <p:nvPr/>
        </p:nvCxnSpPr>
        <p:spPr>
          <a:xfrm flipV="1">
            <a:off x="3191880" y="373813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593FFEB8-B9DB-498F-91D5-67BDC6D0E70A}"/>
              </a:ext>
            </a:extLst>
          </p:cNvPr>
          <p:cNvCxnSpPr/>
          <p:nvPr/>
        </p:nvCxnSpPr>
        <p:spPr>
          <a:xfrm>
            <a:off x="2974499" y="508660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FA1F9AB7-F219-4745-874A-EFCCD3795B91}"/>
              </a:ext>
            </a:extLst>
          </p:cNvPr>
          <p:cNvCxnSpPr/>
          <p:nvPr/>
        </p:nvCxnSpPr>
        <p:spPr>
          <a:xfrm flipV="1">
            <a:off x="3198835" y="479953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2CBBCF5-FAB3-457B-83D6-6F9DC0C07328}"/>
              </a:ext>
            </a:extLst>
          </p:cNvPr>
          <p:cNvCxnSpPr/>
          <p:nvPr/>
        </p:nvCxnSpPr>
        <p:spPr>
          <a:xfrm>
            <a:off x="5404584" y="5086774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7A2D14CD-14B6-4F71-B069-6091BFE267CF}"/>
              </a:ext>
            </a:extLst>
          </p:cNvPr>
          <p:cNvCxnSpPr/>
          <p:nvPr/>
        </p:nvCxnSpPr>
        <p:spPr>
          <a:xfrm flipV="1">
            <a:off x="5628920" y="4799698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64E9B8B-44AC-4DDC-8BCC-F96F56AFAAAF}"/>
              </a:ext>
            </a:extLst>
          </p:cNvPr>
          <p:cNvCxnSpPr/>
          <p:nvPr/>
        </p:nvCxnSpPr>
        <p:spPr>
          <a:xfrm>
            <a:off x="5426464" y="400312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27883B3F-BB1C-41B0-9609-75A0E4CB93B8}"/>
              </a:ext>
            </a:extLst>
          </p:cNvPr>
          <p:cNvCxnSpPr/>
          <p:nvPr/>
        </p:nvCxnSpPr>
        <p:spPr>
          <a:xfrm flipV="1">
            <a:off x="5650800" y="371604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A0D3C6A6-054D-4187-915F-9B2379475311}"/>
              </a:ext>
            </a:extLst>
          </p:cNvPr>
          <p:cNvCxnSpPr/>
          <p:nvPr/>
        </p:nvCxnSpPr>
        <p:spPr>
          <a:xfrm>
            <a:off x="5375747" y="29656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6170CD43-926A-445C-90D8-3A405E10C874}"/>
              </a:ext>
            </a:extLst>
          </p:cNvPr>
          <p:cNvCxnSpPr/>
          <p:nvPr/>
        </p:nvCxnSpPr>
        <p:spPr>
          <a:xfrm flipV="1">
            <a:off x="5600083" y="26785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6D6E69AE-1A23-451A-BA57-17DA7D6A00A3}"/>
              </a:ext>
            </a:extLst>
          </p:cNvPr>
          <p:cNvCxnSpPr/>
          <p:nvPr/>
        </p:nvCxnSpPr>
        <p:spPr>
          <a:xfrm>
            <a:off x="5382451" y="189555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E47E6419-5B44-4D31-8EB1-5559580CA76A}"/>
              </a:ext>
            </a:extLst>
          </p:cNvPr>
          <p:cNvCxnSpPr/>
          <p:nvPr/>
        </p:nvCxnSpPr>
        <p:spPr>
          <a:xfrm flipV="1">
            <a:off x="5606787" y="160848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A5681D70-2B84-460B-9241-15A83DDEEE07}"/>
              </a:ext>
            </a:extLst>
          </p:cNvPr>
          <p:cNvSpPr txBox="1"/>
          <p:nvPr/>
        </p:nvSpPr>
        <p:spPr>
          <a:xfrm>
            <a:off x="3316706" y="3942955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457FE98E-D477-4457-B6FA-0248F2B2FA14}"/>
              </a:ext>
            </a:extLst>
          </p:cNvPr>
          <p:cNvSpPr txBox="1"/>
          <p:nvPr/>
        </p:nvSpPr>
        <p:spPr>
          <a:xfrm>
            <a:off x="3309804" y="5041201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4978F9F8-EB8B-4CCB-AACD-0676F4F706D2}"/>
              </a:ext>
            </a:extLst>
          </p:cNvPr>
          <p:cNvSpPr txBox="1"/>
          <p:nvPr/>
        </p:nvSpPr>
        <p:spPr>
          <a:xfrm>
            <a:off x="5777821" y="1345834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ACB8684B-369D-48CF-A80A-23E73D882AB6}"/>
              </a:ext>
            </a:extLst>
          </p:cNvPr>
          <p:cNvSpPr txBox="1"/>
          <p:nvPr/>
        </p:nvSpPr>
        <p:spPr>
          <a:xfrm>
            <a:off x="5787534" y="3371574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88F4FE5-69BD-49BB-ACAD-B337976BC7D7}"/>
              </a:ext>
            </a:extLst>
          </p:cNvPr>
          <p:cNvCxnSpPr/>
          <p:nvPr/>
        </p:nvCxnSpPr>
        <p:spPr>
          <a:xfrm flipH="1">
            <a:off x="3020217" y="1630097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1A3AE2E7-D06C-4BF1-A5B6-2822FEF98925}"/>
              </a:ext>
            </a:extLst>
          </p:cNvPr>
          <p:cNvCxnSpPr/>
          <p:nvPr/>
        </p:nvCxnSpPr>
        <p:spPr>
          <a:xfrm flipH="1">
            <a:off x="3011941" y="2667937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CF452535-CD1E-462B-A629-5213F5179B85}"/>
              </a:ext>
            </a:extLst>
          </p:cNvPr>
          <p:cNvCxnSpPr/>
          <p:nvPr/>
        </p:nvCxnSpPr>
        <p:spPr>
          <a:xfrm flipH="1">
            <a:off x="5427942" y="267570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1A17D9F4-7A85-4D86-B74B-2038C9F59F06}"/>
              </a:ext>
            </a:extLst>
          </p:cNvPr>
          <p:cNvCxnSpPr/>
          <p:nvPr/>
        </p:nvCxnSpPr>
        <p:spPr>
          <a:xfrm flipH="1">
            <a:off x="5478932" y="479285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B0706EB0-D7EB-4F10-9C72-BF90B18DA9F1}"/>
              </a:ext>
            </a:extLst>
          </p:cNvPr>
          <p:cNvSpPr txBox="1"/>
          <p:nvPr/>
        </p:nvSpPr>
        <p:spPr>
          <a:xfrm>
            <a:off x="1599546" y="5431728"/>
            <a:ext cx="691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“activation pattern” defines a linear function.</a:t>
            </a:r>
            <a:endParaRPr lang="zh-TW" altLang="en-US" sz="2400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2D734423-FD59-46CB-8D96-57B91AEF57F2}"/>
              </a:ext>
            </a:extLst>
          </p:cNvPr>
          <p:cNvSpPr txBox="1"/>
          <p:nvPr/>
        </p:nvSpPr>
        <p:spPr>
          <a:xfrm>
            <a:off x="699236" y="5958560"/>
            <a:ext cx="165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neurons</a:t>
            </a:r>
            <a:endParaRPr lang="zh-TW" altLang="en-US" sz="24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F68116D0-F2FC-4A64-AB30-AC8F4CCAF497}"/>
              </a:ext>
            </a:extLst>
          </p:cNvPr>
          <p:cNvSpPr txBox="1"/>
          <p:nvPr/>
        </p:nvSpPr>
        <p:spPr>
          <a:xfrm>
            <a:off x="2725301" y="5988105"/>
            <a:ext cx="320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N</a:t>
            </a:r>
            <a:r>
              <a:rPr lang="en-US" altLang="zh-TW" sz="2400" dirty="0"/>
              <a:t> “activation patterns” </a:t>
            </a:r>
            <a:endParaRPr lang="zh-TW" altLang="en-US" sz="24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C88026EF-2782-4768-9DFC-97A34D6BD841}"/>
              </a:ext>
            </a:extLst>
          </p:cNvPr>
          <p:cNvSpPr txBox="1"/>
          <p:nvPr/>
        </p:nvSpPr>
        <p:spPr>
          <a:xfrm>
            <a:off x="6301991" y="5990427"/>
            <a:ext cx="242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N</a:t>
            </a:r>
            <a:r>
              <a:rPr lang="en-US" altLang="zh-TW" sz="2400" dirty="0"/>
              <a:t> “linear pieces” </a:t>
            </a:r>
            <a:endParaRPr lang="zh-TW" altLang="en-US" sz="2400" dirty="0"/>
          </a:p>
        </p:txBody>
      </p: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041EAD3B-198F-4E63-9EB8-2B42C0B52CD7}"/>
              </a:ext>
            </a:extLst>
          </p:cNvPr>
          <p:cNvSpPr/>
          <p:nvPr/>
        </p:nvSpPr>
        <p:spPr>
          <a:xfrm>
            <a:off x="2182433" y="6004942"/>
            <a:ext cx="542868" cy="39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箭號: 向右 121">
            <a:extLst>
              <a:ext uri="{FF2B5EF4-FFF2-40B4-BE49-F238E27FC236}">
                <a16:creationId xmlns:a16="http://schemas.microsoft.com/office/drawing/2014/main" id="{9897D348-D646-4C35-BE06-8F3E2CFCC583}"/>
              </a:ext>
            </a:extLst>
          </p:cNvPr>
          <p:cNvSpPr/>
          <p:nvPr/>
        </p:nvSpPr>
        <p:spPr>
          <a:xfrm>
            <a:off x="5759123" y="6036809"/>
            <a:ext cx="542868" cy="397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BEA86B-B008-49DD-B074-B35DE2EC4EAC}"/>
              </a:ext>
            </a:extLst>
          </p:cNvPr>
          <p:cNvSpPr/>
          <p:nvPr/>
        </p:nvSpPr>
        <p:spPr>
          <a:xfrm>
            <a:off x="6690848" y="4508506"/>
            <a:ext cx="1901373" cy="639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Upper Bound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8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1845F-5FB9-43F2-836D-C2BBA07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Upper Bound of Linear Pieces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06262-91FB-4D2C-86E4-D9D2AA6E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Not all the “activation patterns” available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C7CC133-38DF-4C23-8147-053FA6720E3F}"/>
                  </a:ext>
                </a:extLst>
              </p:cNvPr>
              <p:cNvSpPr txBox="1"/>
              <p:nvPr/>
            </p:nvSpPr>
            <p:spPr>
              <a:xfrm>
                <a:off x="1883666" y="344529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4C7CC133-38DF-4C23-8147-053FA6720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66" y="3445298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C657F9B-02E1-41B6-B326-03FA83EFE783}"/>
                  </a:ext>
                </a:extLst>
              </p:cNvPr>
              <p:cNvSpPr txBox="1"/>
              <p:nvPr/>
            </p:nvSpPr>
            <p:spPr>
              <a:xfrm>
                <a:off x="7137438" y="344181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C657F9B-02E1-41B6-B326-03FA83EFE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438" y="3441811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A861F06C-C23D-4669-AEC1-30F9C760FC19}"/>
              </a:ext>
            </a:extLst>
          </p:cNvPr>
          <p:cNvSpPr/>
          <p:nvPr/>
        </p:nvSpPr>
        <p:spPr>
          <a:xfrm>
            <a:off x="6139456" y="346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0BA18E3-2155-4F5A-BDAF-731BAACEEA6D}"/>
              </a:ext>
            </a:extLst>
          </p:cNvPr>
          <p:cNvSpPr/>
          <p:nvPr/>
        </p:nvSpPr>
        <p:spPr>
          <a:xfrm>
            <a:off x="4216138" y="2591126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A157EFCD-D523-44C3-A66C-6B79EE94AB22}"/>
              </a:ext>
            </a:extLst>
          </p:cNvPr>
          <p:cNvSpPr/>
          <p:nvPr/>
        </p:nvSpPr>
        <p:spPr>
          <a:xfrm>
            <a:off x="4239774" y="413988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47D9F42-AB0E-4BD1-B6B7-5510E05E1980}"/>
              </a:ext>
            </a:extLst>
          </p:cNvPr>
          <p:cNvSpPr/>
          <p:nvPr/>
        </p:nvSpPr>
        <p:spPr>
          <a:xfrm>
            <a:off x="3268574" y="27255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85171B-05D3-4A4B-B45C-8DACCE2EC9C6}"/>
              </a:ext>
            </a:extLst>
          </p:cNvPr>
          <p:cNvSpPr/>
          <p:nvPr/>
        </p:nvSpPr>
        <p:spPr>
          <a:xfrm>
            <a:off x="3268574" y="427430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1AA427D-3FF5-468B-A901-DC3FA5D139E7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 flipV="1">
            <a:off x="2125399" y="2910214"/>
            <a:ext cx="1143175" cy="719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36119B3-4A48-4DD6-8AF0-B31A806A4EF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125399" y="3727864"/>
            <a:ext cx="1143175" cy="731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D2FC1DA-8E40-40C0-9599-01C173195876}"/>
              </a:ext>
            </a:extLst>
          </p:cNvPr>
          <p:cNvCxnSpPr>
            <a:cxnSpLocks/>
          </p:cNvCxnSpPr>
          <p:nvPr/>
        </p:nvCxnSpPr>
        <p:spPr>
          <a:xfrm>
            <a:off x="3637906" y="291184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A05C5C5-C55D-4A91-8F7B-368EC3B61CD1}"/>
              </a:ext>
            </a:extLst>
          </p:cNvPr>
          <p:cNvCxnSpPr>
            <a:cxnSpLocks/>
          </p:cNvCxnSpPr>
          <p:nvPr/>
        </p:nvCxnSpPr>
        <p:spPr>
          <a:xfrm>
            <a:off x="3637906" y="446535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5852DBC-EDDB-4E91-B4A9-53FDC26FC983}"/>
              </a:ext>
            </a:extLst>
          </p:cNvPr>
          <p:cNvGrpSpPr/>
          <p:nvPr/>
        </p:nvGrpSpPr>
        <p:grpSpPr>
          <a:xfrm>
            <a:off x="3286383" y="3115043"/>
            <a:ext cx="333714" cy="653404"/>
            <a:chOff x="5009975" y="3353595"/>
            <a:chExt cx="333714" cy="653404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4E85472C-7FBB-4CE6-8C02-C62AF62C85AC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8B84858-A83F-46B4-AD12-9A6D2E0D355A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8166002-0EF0-43CC-BEAA-4DBDFFB2AD5B}"/>
              </a:ext>
            </a:extLst>
          </p:cNvPr>
          <p:cNvGrpSpPr/>
          <p:nvPr/>
        </p:nvGrpSpPr>
        <p:grpSpPr>
          <a:xfrm>
            <a:off x="3304192" y="4649070"/>
            <a:ext cx="333714" cy="653404"/>
            <a:chOff x="5009975" y="3353595"/>
            <a:chExt cx="333714" cy="653404"/>
          </a:xfrm>
        </p:grpSpPr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2D1BCDD8-3A2C-4C9A-82DE-19FE511B5FD3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4E9E680-F000-4ACE-9F78-046A872BFAC9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043D28-A3E2-44E8-8C37-3921817BEFA6}"/>
              </a:ext>
            </a:extLst>
          </p:cNvPr>
          <p:cNvGrpSpPr/>
          <p:nvPr/>
        </p:nvGrpSpPr>
        <p:grpSpPr>
          <a:xfrm>
            <a:off x="6157265" y="3814630"/>
            <a:ext cx="333714" cy="653404"/>
            <a:chOff x="5009975" y="3353595"/>
            <a:chExt cx="333714" cy="653404"/>
          </a:xfrm>
        </p:grpSpPr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AB2356-4228-438E-A68C-1FB0159D9118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8E1A515-EEA4-446D-A2C9-EF67B63D7CDF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721DA4F-A00F-40F9-94B0-07A53846EFFF}"/>
              </a:ext>
            </a:extLst>
          </p:cNvPr>
          <p:cNvGrpSpPr/>
          <p:nvPr/>
        </p:nvGrpSpPr>
        <p:grpSpPr>
          <a:xfrm>
            <a:off x="4276081" y="2768415"/>
            <a:ext cx="459145" cy="216188"/>
            <a:chOff x="1796442" y="4366794"/>
            <a:chExt cx="459145" cy="216188"/>
          </a:xfrm>
        </p:grpSpPr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A8577E56-E59B-442C-9303-B1F256D999C3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538F4EED-FD3D-43D7-B6D6-3071A1229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9C85FE68-8399-4669-A2CD-E7DEAA33B2C4}"/>
              </a:ext>
            </a:extLst>
          </p:cNvPr>
          <p:cNvGrpSpPr/>
          <p:nvPr/>
        </p:nvGrpSpPr>
        <p:grpSpPr>
          <a:xfrm>
            <a:off x="4283638" y="4329699"/>
            <a:ext cx="459145" cy="216188"/>
            <a:chOff x="1796442" y="4366794"/>
            <a:chExt cx="459145" cy="216188"/>
          </a:xfrm>
        </p:grpSpPr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A795F8E5-B4CD-444F-9C57-9CF428C2F1D1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7B8C1E59-0FA1-4159-9E75-DD3D563A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EF3C414-6814-496B-B57A-023B58E07B78}"/>
              </a:ext>
            </a:extLst>
          </p:cNvPr>
          <p:cNvCxnSpPr>
            <a:cxnSpLocks/>
          </p:cNvCxnSpPr>
          <p:nvPr/>
        </p:nvCxnSpPr>
        <p:spPr>
          <a:xfrm>
            <a:off x="6508788" y="3656708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562F794-E052-470D-BA78-8C8698CF625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877949" y="2910213"/>
            <a:ext cx="1261507" cy="73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B24BD4C-152B-424B-B62B-09419ECB1A2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877949" y="3647259"/>
            <a:ext cx="1261507" cy="811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C85E8EC-A3BD-45E9-803D-47B3E340425F}"/>
              </a:ext>
            </a:extLst>
          </p:cNvPr>
          <p:cNvSpPr txBox="1"/>
          <p:nvPr/>
        </p:nvSpPr>
        <p:spPr>
          <a:xfrm>
            <a:off x="2461898" y="2817071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BA0D96F7-817C-45E6-AE28-AC3A0847B61A}"/>
              </a:ext>
            </a:extLst>
          </p:cNvPr>
          <p:cNvSpPr txBox="1"/>
          <p:nvPr/>
        </p:nvSpPr>
        <p:spPr>
          <a:xfrm>
            <a:off x="2483408" y="4137949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0C8CA9A-3AA1-4D89-8CD5-A8E110E75B64}"/>
              </a:ext>
            </a:extLst>
          </p:cNvPr>
          <p:cNvSpPr txBox="1"/>
          <p:nvPr/>
        </p:nvSpPr>
        <p:spPr>
          <a:xfrm>
            <a:off x="3678828" y="3058192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2C3EB7C-DB43-4C16-A237-98E747ABF105}"/>
              </a:ext>
            </a:extLst>
          </p:cNvPr>
          <p:cNvSpPr txBox="1"/>
          <p:nvPr/>
        </p:nvSpPr>
        <p:spPr>
          <a:xfrm>
            <a:off x="3684836" y="4596807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24AB429-7370-4841-AC35-19B3A48F47E9}"/>
              </a:ext>
            </a:extLst>
          </p:cNvPr>
          <p:cNvSpPr txBox="1"/>
          <p:nvPr/>
        </p:nvSpPr>
        <p:spPr>
          <a:xfrm>
            <a:off x="5314903" y="2803677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91A935A-BEB7-46AB-99F1-7697A83B3333}"/>
              </a:ext>
            </a:extLst>
          </p:cNvPr>
          <p:cNvSpPr txBox="1"/>
          <p:nvPr/>
        </p:nvSpPr>
        <p:spPr>
          <a:xfrm>
            <a:off x="5365370" y="4098866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9A7CC9A-FD68-4FEC-94FC-22B88A4E9775}"/>
              </a:ext>
            </a:extLst>
          </p:cNvPr>
          <p:cNvSpPr txBox="1"/>
          <p:nvPr/>
        </p:nvSpPr>
        <p:spPr>
          <a:xfrm>
            <a:off x="6535947" y="3791645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D70123A-D4DC-4318-86EB-142A57FD2262}"/>
              </a:ext>
            </a:extLst>
          </p:cNvPr>
          <p:cNvSpPr txBox="1"/>
          <p:nvPr/>
        </p:nvSpPr>
        <p:spPr>
          <a:xfrm>
            <a:off x="5802714" y="6140245"/>
            <a:ext cx="4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87FFF7B-967E-4474-BAEB-CBDF202F571D}"/>
              </a:ext>
            </a:extLst>
          </p:cNvPr>
          <p:cNvSpPr txBox="1"/>
          <p:nvPr/>
        </p:nvSpPr>
        <p:spPr>
          <a:xfrm>
            <a:off x="7383146" y="6140245"/>
            <a:ext cx="47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208D7B5A-4806-4AC7-A1F6-781EACF81864}"/>
              </a:ext>
            </a:extLst>
          </p:cNvPr>
          <p:cNvCxnSpPr/>
          <p:nvPr/>
        </p:nvCxnSpPr>
        <p:spPr>
          <a:xfrm>
            <a:off x="4877949" y="6140245"/>
            <a:ext cx="3888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F12ED7D-96D0-4A8E-BAC5-E466362147E8}"/>
              </a:ext>
            </a:extLst>
          </p:cNvPr>
          <p:cNvCxnSpPr>
            <a:cxnSpLocks/>
          </p:cNvCxnSpPr>
          <p:nvPr/>
        </p:nvCxnSpPr>
        <p:spPr>
          <a:xfrm>
            <a:off x="4874365" y="6087631"/>
            <a:ext cx="116707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C796752-E968-495E-A966-E3CECA47AB0C}"/>
              </a:ext>
            </a:extLst>
          </p:cNvPr>
          <p:cNvCxnSpPr>
            <a:cxnSpLocks/>
          </p:cNvCxnSpPr>
          <p:nvPr/>
        </p:nvCxnSpPr>
        <p:spPr>
          <a:xfrm flipV="1">
            <a:off x="7505700" y="3626477"/>
            <a:ext cx="508000" cy="14880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46A82A0F-D8F4-4B8F-B0A6-B05B9AF248BD}"/>
              </a:ext>
            </a:extLst>
          </p:cNvPr>
          <p:cNvCxnSpPr>
            <a:cxnSpLocks/>
          </p:cNvCxnSpPr>
          <p:nvPr/>
        </p:nvCxnSpPr>
        <p:spPr>
          <a:xfrm flipV="1">
            <a:off x="6093219" y="5135617"/>
            <a:ext cx="1412481" cy="9520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83FF49E-30EA-4448-ADED-44FEFFFFDC4A}"/>
              </a:ext>
            </a:extLst>
          </p:cNvPr>
          <p:cNvSpPr txBox="1"/>
          <p:nvPr/>
        </p:nvSpPr>
        <p:spPr>
          <a:xfrm>
            <a:off x="834080" y="5439432"/>
            <a:ext cx="344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shallow network, each neuron only provides one linear piece.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925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38C03-877A-49EE-B1DF-774F0DF5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 Activation Function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8E5A6B6-9253-4BFC-90BB-66BA42D2F6CF}"/>
              </a:ext>
            </a:extLst>
          </p:cNvPr>
          <p:cNvSpPr/>
          <p:nvPr/>
        </p:nvSpPr>
        <p:spPr>
          <a:xfrm>
            <a:off x="2395096" y="2819026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42C5B13-EA18-4DF5-AEEA-C82350A26CE8}"/>
              </a:ext>
            </a:extLst>
          </p:cNvPr>
          <p:cNvGrpSpPr/>
          <p:nvPr/>
        </p:nvGrpSpPr>
        <p:grpSpPr>
          <a:xfrm>
            <a:off x="2511579" y="3020565"/>
            <a:ext cx="419722" cy="275639"/>
            <a:chOff x="1853877" y="4369622"/>
            <a:chExt cx="419722" cy="275639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DF8DF9F2-8785-4AAD-8D42-CA007C14918B}"/>
                </a:ext>
              </a:extLst>
            </p:cNvPr>
            <p:cNvCxnSpPr>
              <a:cxnSpLocks/>
            </p:cNvCxnSpPr>
            <p:nvPr/>
          </p:nvCxnSpPr>
          <p:spPr>
            <a:xfrm>
              <a:off x="1853877" y="4386252"/>
              <a:ext cx="201792" cy="2550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DAF690D-4EA2-4D0C-8521-5BA90BDF0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5669" y="4369622"/>
              <a:ext cx="217930" cy="2756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9D0E80B-1AC1-441C-87ED-A0A75C52BCC0}"/>
              </a:ext>
            </a:extLst>
          </p:cNvPr>
          <p:cNvCxnSpPr>
            <a:cxnSpLocks/>
          </p:cNvCxnSpPr>
          <p:nvPr/>
        </p:nvCxnSpPr>
        <p:spPr>
          <a:xfrm>
            <a:off x="1971849" y="3158385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388799E-FC32-4785-BEB4-886CBBE682AA}"/>
              </a:ext>
            </a:extLst>
          </p:cNvPr>
          <p:cNvGrpSpPr/>
          <p:nvPr/>
        </p:nvGrpSpPr>
        <p:grpSpPr>
          <a:xfrm>
            <a:off x="1602517" y="2964326"/>
            <a:ext cx="369332" cy="1042899"/>
            <a:chOff x="1442621" y="3880883"/>
            <a:chExt cx="369332" cy="104289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3591C1-3108-4903-B591-78DC415896EC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A4BC320-04EB-4E0C-8673-74CB871CDB31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C730B026-B9DB-43A2-AD6F-0C299FDD9775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B591720-5B94-40FF-9E84-B23E68DFA930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76A332F-584E-41ED-A186-5B9FE78774EC}"/>
              </a:ext>
            </a:extLst>
          </p:cNvPr>
          <p:cNvCxnSpPr>
            <a:cxnSpLocks/>
          </p:cNvCxnSpPr>
          <p:nvPr/>
        </p:nvCxnSpPr>
        <p:spPr>
          <a:xfrm>
            <a:off x="597331" y="3141967"/>
            <a:ext cx="1005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CC57A0-C1AA-41E7-985B-BC03C96467E6}"/>
              </a:ext>
            </a:extLst>
          </p:cNvPr>
          <p:cNvCxnSpPr>
            <a:cxnSpLocks/>
          </p:cNvCxnSpPr>
          <p:nvPr/>
        </p:nvCxnSpPr>
        <p:spPr>
          <a:xfrm>
            <a:off x="3033271" y="3152131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59C5C45-E6EC-4CC5-8FAB-5BD91B62DCD7}"/>
                  </a:ext>
                </a:extLst>
              </p:cNvPr>
              <p:cNvSpPr txBox="1"/>
              <p:nvPr/>
            </p:nvSpPr>
            <p:spPr>
              <a:xfrm>
                <a:off x="947126" y="2768781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59C5C45-E6EC-4CC5-8FAB-5BD91B62D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26" y="2768781"/>
                <a:ext cx="305596" cy="369332"/>
              </a:xfrm>
              <a:prstGeom prst="rect">
                <a:avLst/>
              </a:prstGeom>
              <a:blipFill>
                <a:blip r:embed="rId2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E5B4B615-8B04-4321-80DA-68B6E7FF9F19}"/>
              </a:ext>
            </a:extLst>
          </p:cNvPr>
          <p:cNvSpPr/>
          <p:nvPr/>
        </p:nvSpPr>
        <p:spPr>
          <a:xfrm>
            <a:off x="6390805" y="210805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6641C4B-8A66-47C8-9D5C-366814883861}"/>
              </a:ext>
            </a:extLst>
          </p:cNvPr>
          <p:cNvCxnSpPr>
            <a:cxnSpLocks/>
          </p:cNvCxnSpPr>
          <p:nvPr/>
        </p:nvCxnSpPr>
        <p:spPr>
          <a:xfrm>
            <a:off x="5967558" y="2447418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8841E6A4-4A0B-4802-B333-7B70F1CCB8EA}"/>
              </a:ext>
            </a:extLst>
          </p:cNvPr>
          <p:cNvGrpSpPr/>
          <p:nvPr/>
        </p:nvGrpSpPr>
        <p:grpSpPr>
          <a:xfrm>
            <a:off x="5598226" y="2253359"/>
            <a:ext cx="369332" cy="1042899"/>
            <a:chOff x="1442621" y="3880883"/>
            <a:chExt cx="369332" cy="1042899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068660-DB32-43FF-BDF1-FFDA7D5C5D9D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65599F5D-9449-48D9-B730-A81A00C6D3EA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45AA271A-A358-4D54-8A78-65E25F69CA4C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FBA60CF-F37B-422A-8DA4-6355E819C9D2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3626113-D34D-4A39-937B-D3C88A44EEB7}"/>
              </a:ext>
            </a:extLst>
          </p:cNvPr>
          <p:cNvCxnSpPr>
            <a:cxnSpLocks/>
          </p:cNvCxnSpPr>
          <p:nvPr/>
        </p:nvCxnSpPr>
        <p:spPr>
          <a:xfrm flipV="1">
            <a:off x="4514062" y="2431000"/>
            <a:ext cx="1084164" cy="751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9032A6B-4568-43B6-AFD0-5F8643B4F80F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7028980" y="2441164"/>
            <a:ext cx="723785" cy="972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B90BE85-7175-44D6-963D-1664C80D2B85}"/>
                  </a:ext>
                </a:extLst>
              </p:cNvPr>
              <p:cNvSpPr txBox="1"/>
              <p:nvPr/>
            </p:nvSpPr>
            <p:spPr>
              <a:xfrm>
                <a:off x="4820745" y="2376902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B90BE85-7175-44D6-963D-1664C80D2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45" y="2376902"/>
                <a:ext cx="305596" cy="369332"/>
              </a:xfrm>
              <a:prstGeom prst="rect">
                <a:avLst/>
              </a:prstGeom>
              <a:blipFill>
                <a:blip r:embed="rId3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橢圓 57">
            <a:extLst>
              <a:ext uri="{FF2B5EF4-FFF2-40B4-BE49-F238E27FC236}">
                <a16:creationId xmlns:a16="http://schemas.microsoft.com/office/drawing/2014/main" id="{BD7BDD18-B0CD-45A9-B2C8-FCC035617B15}"/>
              </a:ext>
            </a:extLst>
          </p:cNvPr>
          <p:cNvSpPr/>
          <p:nvPr/>
        </p:nvSpPr>
        <p:spPr>
          <a:xfrm>
            <a:off x="6428491" y="4102639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6468DDC-76AB-482C-9942-995F5A1E5B37}"/>
              </a:ext>
            </a:extLst>
          </p:cNvPr>
          <p:cNvCxnSpPr>
            <a:cxnSpLocks/>
          </p:cNvCxnSpPr>
          <p:nvPr/>
        </p:nvCxnSpPr>
        <p:spPr>
          <a:xfrm>
            <a:off x="6005244" y="4441998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D28F5C4-C9A5-4CF7-A321-AFBE5773C565}"/>
              </a:ext>
            </a:extLst>
          </p:cNvPr>
          <p:cNvGrpSpPr/>
          <p:nvPr/>
        </p:nvGrpSpPr>
        <p:grpSpPr>
          <a:xfrm>
            <a:off x="5635912" y="4247939"/>
            <a:ext cx="369332" cy="1042899"/>
            <a:chOff x="1442621" y="3880883"/>
            <a:chExt cx="369332" cy="104289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628C8D7-8B65-48DD-9F81-06F9255A88D6}"/>
                </a:ext>
              </a:extLst>
            </p:cNvPr>
            <p:cNvSpPr/>
            <p:nvPr/>
          </p:nvSpPr>
          <p:spPr>
            <a:xfrm>
              <a:off x="1442621" y="3880883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EE12195D-7AD4-4BA2-8A68-1DD4B3727507}"/>
                </a:ext>
              </a:extLst>
            </p:cNvPr>
            <p:cNvGrpSpPr/>
            <p:nvPr/>
          </p:nvGrpSpPr>
          <p:grpSpPr>
            <a:xfrm>
              <a:off x="1460430" y="4270378"/>
              <a:ext cx="333714" cy="653404"/>
              <a:chOff x="5009975" y="3353595"/>
              <a:chExt cx="333714" cy="653404"/>
            </a:xfrm>
          </p:grpSpPr>
          <p:cxnSp>
            <p:nvCxnSpPr>
              <p:cNvPr id="67" name="直線單箭頭接點 66">
                <a:extLst>
                  <a:ext uri="{FF2B5EF4-FFF2-40B4-BE49-F238E27FC236}">
                    <a16:creationId xmlns:a16="http://schemas.microsoft.com/office/drawing/2014/main" id="{FA34A30E-8D12-47C2-9EF6-EC44A4299FB2}"/>
                  </a:ext>
                </a:extLst>
              </p:cNvPr>
              <p:cNvCxnSpPr>
                <a:cxnSpLocks/>
                <a:stCxn id="68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13EF443-C41B-4275-8D4C-55AF131E0594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3FD1DE9-C0F0-4587-A9F7-77683D1C6D34}"/>
              </a:ext>
            </a:extLst>
          </p:cNvPr>
          <p:cNvCxnSpPr>
            <a:cxnSpLocks/>
          </p:cNvCxnSpPr>
          <p:nvPr/>
        </p:nvCxnSpPr>
        <p:spPr>
          <a:xfrm>
            <a:off x="4514062" y="3457201"/>
            <a:ext cx="1121850" cy="968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405A046-C197-4F53-BCD0-FE207A1CE2BC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7066666" y="3413901"/>
            <a:ext cx="686099" cy="1021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84815043-171C-4797-8D0C-01FAD7E8F3A2}"/>
                  </a:ext>
                </a:extLst>
              </p:cNvPr>
              <p:cNvSpPr txBox="1"/>
              <p:nvPr/>
            </p:nvSpPr>
            <p:spPr>
              <a:xfrm>
                <a:off x="4645960" y="3917973"/>
                <a:ext cx="534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84815043-171C-4797-8D0C-01FAD7E8F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960" y="3917973"/>
                <a:ext cx="534826" cy="369332"/>
              </a:xfrm>
              <a:prstGeom prst="rect">
                <a:avLst/>
              </a:prstGeom>
              <a:blipFill>
                <a:blip r:embed="rId4"/>
                <a:stretch>
                  <a:fillRect l="-2273" r="-56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92C35907-3337-461D-8465-9FD71527F21E}"/>
                  </a:ext>
                </a:extLst>
              </p:cNvPr>
              <p:cNvSpPr txBox="1"/>
              <p:nvPr/>
            </p:nvSpPr>
            <p:spPr>
              <a:xfrm>
                <a:off x="1979482" y="3303685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92C35907-3337-461D-8465-9FD71527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82" y="3303685"/>
                <a:ext cx="242374" cy="369332"/>
              </a:xfrm>
              <a:prstGeom prst="rect">
                <a:avLst/>
              </a:prstGeom>
              <a:blipFill>
                <a:blip r:embed="rId5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F178146D-8127-4B38-BC18-241629F38A82}"/>
                  </a:ext>
                </a:extLst>
              </p:cNvPr>
              <p:cNvSpPr txBox="1"/>
              <p:nvPr/>
            </p:nvSpPr>
            <p:spPr>
              <a:xfrm>
                <a:off x="5388568" y="265172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F178146D-8127-4B38-BC18-241629F3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68" y="2651723"/>
                <a:ext cx="242374" cy="369332"/>
              </a:xfrm>
              <a:prstGeom prst="rect">
                <a:avLst/>
              </a:prstGeom>
              <a:blipFill>
                <a:blip r:embed="rId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C2633C5F-AB85-4E65-A7B7-DE395C9C3FC7}"/>
                  </a:ext>
                </a:extLst>
              </p:cNvPr>
              <p:cNvSpPr txBox="1"/>
              <p:nvPr/>
            </p:nvSpPr>
            <p:spPr>
              <a:xfrm>
                <a:off x="5188562" y="4653630"/>
                <a:ext cx="471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C2633C5F-AB85-4E65-A7B7-DE395C9C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562" y="4653630"/>
                <a:ext cx="471604" cy="369332"/>
              </a:xfrm>
              <a:prstGeom prst="rect">
                <a:avLst/>
              </a:prstGeom>
              <a:blipFill>
                <a:blip r:embed="rId7"/>
                <a:stretch>
                  <a:fillRect l="-2564" r="-128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群組 77">
            <a:extLst>
              <a:ext uri="{FF2B5EF4-FFF2-40B4-BE49-F238E27FC236}">
                <a16:creationId xmlns:a16="http://schemas.microsoft.com/office/drawing/2014/main" id="{40FCAC82-C66A-49DB-BAE2-E4C23D004923}"/>
              </a:ext>
            </a:extLst>
          </p:cNvPr>
          <p:cNvGrpSpPr/>
          <p:nvPr/>
        </p:nvGrpSpPr>
        <p:grpSpPr>
          <a:xfrm>
            <a:off x="6445721" y="2271169"/>
            <a:ext cx="459145" cy="216188"/>
            <a:chOff x="1796442" y="4366794"/>
            <a:chExt cx="459145" cy="216188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342C9266-722F-4C50-A81F-0CB2FD5A72B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76D94074-DE0F-4F19-BB16-0D8D425F4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41BA2AD5-5051-4FE7-A773-79C163C22B4F}"/>
              </a:ext>
            </a:extLst>
          </p:cNvPr>
          <p:cNvGrpSpPr/>
          <p:nvPr/>
        </p:nvGrpSpPr>
        <p:grpSpPr>
          <a:xfrm>
            <a:off x="6492605" y="4295834"/>
            <a:ext cx="459145" cy="216188"/>
            <a:chOff x="1796442" y="4366794"/>
            <a:chExt cx="459145" cy="216188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8E3A8432-4507-4CBE-B03F-88921D643612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D0C51B94-C67A-4861-B8E6-E6E5F2D61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8AB27202-7153-4AA7-9A6A-6882577DB6C2}"/>
              </a:ext>
            </a:extLst>
          </p:cNvPr>
          <p:cNvSpPr/>
          <p:nvPr/>
        </p:nvSpPr>
        <p:spPr>
          <a:xfrm>
            <a:off x="7752765" y="3240081"/>
            <a:ext cx="369332" cy="347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5B32B142-767C-43AF-8253-551E96F662EF}"/>
                  </a:ext>
                </a:extLst>
              </p:cNvPr>
              <p:cNvSpPr txBox="1"/>
              <p:nvPr/>
            </p:nvSpPr>
            <p:spPr>
              <a:xfrm>
                <a:off x="304613" y="291997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5B32B142-767C-43AF-8253-551E96F66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" y="2919976"/>
                <a:ext cx="241733" cy="369332"/>
              </a:xfrm>
              <a:prstGeom prst="rect">
                <a:avLst/>
              </a:prstGeom>
              <a:blipFill>
                <a:blip r:embed="rId8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A3D1070-4BEC-4DA4-846D-A6B1D4381F36}"/>
                  </a:ext>
                </a:extLst>
              </p:cNvPr>
              <p:cNvSpPr txBox="1"/>
              <p:nvPr/>
            </p:nvSpPr>
            <p:spPr>
              <a:xfrm>
                <a:off x="2713371" y="3510460"/>
                <a:ext cx="12036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A3D1070-4BEC-4DA4-846D-A6B1D438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71" y="3510460"/>
                <a:ext cx="1203663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A6FF698-A268-4D12-9950-8921AB7EBAA9}"/>
              </a:ext>
            </a:extLst>
          </p:cNvPr>
          <p:cNvCxnSpPr>
            <a:cxnSpLocks/>
          </p:cNvCxnSpPr>
          <p:nvPr/>
        </p:nvCxnSpPr>
        <p:spPr>
          <a:xfrm>
            <a:off x="8131364" y="3414573"/>
            <a:ext cx="43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5C93C59-9FED-4D1E-AEC5-1A7D6252C6A6}"/>
                  </a:ext>
                </a:extLst>
              </p:cNvPr>
              <p:cNvSpPr txBox="1"/>
              <p:nvPr/>
            </p:nvSpPr>
            <p:spPr>
              <a:xfrm>
                <a:off x="4263062" y="312631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5C93C59-9FED-4D1E-AEC5-1A7D6252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062" y="3126314"/>
                <a:ext cx="241733" cy="369332"/>
              </a:xfrm>
              <a:prstGeom prst="rect">
                <a:avLst/>
              </a:prstGeom>
              <a:blipFill>
                <a:blip r:embed="rId10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A7131367-12FB-4154-9E73-28E413C28DAA}"/>
                  </a:ext>
                </a:extLst>
              </p:cNvPr>
              <p:cNvSpPr txBox="1"/>
              <p:nvPr/>
            </p:nvSpPr>
            <p:spPr>
              <a:xfrm>
                <a:off x="7339624" y="2527767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A7131367-12FB-4154-9E73-28E413C2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624" y="2527767"/>
                <a:ext cx="238847" cy="369332"/>
              </a:xfrm>
              <a:prstGeom prst="rect">
                <a:avLst/>
              </a:prstGeom>
              <a:blipFill>
                <a:blip r:embed="rId11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9E9EA9E6-6642-488C-98D4-12C73A7BA1E3}"/>
                  </a:ext>
                </a:extLst>
              </p:cNvPr>
              <p:cNvSpPr txBox="1"/>
              <p:nvPr/>
            </p:nvSpPr>
            <p:spPr>
              <a:xfrm>
                <a:off x="7299575" y="407266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9E9EA9E6-6642-488C-98D4-12C73A7B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575" y="4072666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08EC12-4CD1-4A90-8FC4-3C87183DE187}"/>
              </a:ext>
            </a:extLst>
          </p:cNvPr>
          <p:cNvSpPr txBox="1"/>
          <p:nvPr/>
        </p:nvSpPr>
        <p:spPr>
          <a:xfrm>
            <a:off x="476669" y="4361942"/>
            <a:ext cx="350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Use two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to implement an abs activation function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59997A0-E86B-4CB0-9ED1-2D6427310D05}"/>
                  </a:ext>
                </a:extLst>
              </p:cNvPr>
              <p:cNvSpPr txBox="1"/>
              <p:nvPr/>
            </p:nvSpPr>
            <p:spPr>
              <a:xfrm>
                <a:off x="5942884" y="1690689"/>
                <a:ext cx="1008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59997A0-E86B-4CB0-9ED1-2D6427310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84" y="1690689"/>
                <a:ext cx="1008866" cy="369332"/>
              </a:xfrm>
              <a:prstGeom prst="rect">
                <a:avLst/>
              </a:prstGeom>
              <a:blipFill>
                <a:blip r:embed="rId13"/>
                <a:stretch>
                  <a:fillRect l="-4242" r="-6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6FD4D4C-0E1E-43C6-AEB8-EB7E1D874F27}"/>
                  </a:ext>
                </a:extLst>
              </p:cNvPr>
              <p:cNvSpPr txBox="1"/>
              <p:nvPr/>
            </p:nvSpPr>
            <p:spPr>
              <a:xfrm>
                <a:off x="6065708" y="4847468"/>
                <a:ext cx="1238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6FD4D4C-0E1E-43C6-AEB8-EB7E1D874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708" y="4847468"/>
                <a:ext cx="1238096" cy="369332"/>
              </a:xfrm>
              <a:prstGeom prst="rect">
                <a:avLst/>
              </a:prstGeom>
              <a:blipFill>
                <a:blip r:embed="rId14"/>
                <a:stretch>
                  <a:fillRect l="-985" r="-492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2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4B6D9-9BC6-43C6-8710-216CEC7E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5D2D0-65DD-4101-A851-23C5AD3A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38203DE-69FB-42FB-BDA3-C6F59CA954E7}"/>
                  </a:ext>
                </a:extLst>
              </p:cNvPr>
              <p:cNvSpPr txBox="1"/>
              <p:nvPr/>
            </p:nvSpPr>
            <p:spPr>
              <a:xfrm>
                <a:off x="333228" y="11329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38203DE-69FB-42FB-BDA3-C6F59CA95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8" y="11329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727A75B-E78A-4E3F-9D75-BEA9AAACAEF0}"/>
              </a:ext>
            </a:extLst>
          </p:cNvPr>
          <p:cNvSpPr/>
          <p:nvPr/>
        </p:nvSpPr>
        <p:spPr>
          <a:xfrm>
            <a:off x="978376" y="1186937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CC73477-E58B-47D4-B8AD-35A5F030E96A}"/>
              </a:ext>
            </a:extLst>
          </p:cNvPr>
          <p:cNvCxnSpPr>
            <a:cxnSpLocks/>
          </p:cNvCxnSpPr>
          <p:nvPr/>
        </p:nvCxnSpPr>
        <p:spPr>
          <a:xfrm>
            <a:off x="1347708" y="1377990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6F2209FE-4CE9-4836-9BE3-D447A0DBE8F6}"/>
              </a:ext>
            </a:extLst>
          </p:cNvPr>
          <p:cNvGrpSpPr/>
          <p:nvPr/>
        </p:nvGrpSpPr>
        <p:grpSpPr>
          <a:xfrm>
            <a:off x="1013994" y="1561703"/>
            <a:ext cx="333714" cy="653404"/>
            <a:chOff x="5009975" y="3353595"/>
            <a:chExt cx="333714" cy="653404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3CDA864-01C7-4068-8FE7-A1840A93A17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B9F5A5C-A40A-4EBD-A56A-D602A922F195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B6E329-DCB6-46F9-9E58-4A6A213CEB30}"/>
              </a:ext>
            </a:extLst>
          </p:cNvPr>
          <p:cNvGrpSpPr/>
          <p:nvPr/>
        </p:nvGrpSpPr>
        <p:grpSpPr>
          <a:xfrm>
            <a:off x="1752218" y="1052515"/>
            <a:ext cx="638175" cy="638175"/>
            <a:chOff x="4319603" y="2183312"/>
            <a:chExt cx="638175" cy="63817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AF25DA54-3806-4259-9340-65AA5CF72ABA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AD92CA7-ADA1-419C-A634-82B71D323950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2627CC90-7333-4A4B-A85A-AF4615B36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8CEA7A85-4944-42B1-9252-FFA30F7AF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79831DC-441F-4B15-8393-7876F0FEFA9A}"/>
              </a:ext>
            </a:extLst>
          </p:cNvPr>
          <p:cNvCxnSpPr>
            <a:cxnSpLocks/>
          </p:cNvCxnSpPr>
          <p:nvPr/>
        </p:nvCxnSpPr>
        <p:spPr>
          <a:xfrm>
            <a:off x="2403093" y="1395227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C1E2E05-E41E-40D0-8AFB-76E0F20624B0}"/>
              </a:ext>
            </a:extLst>
          </p:cNvPr>
          <p:cNvCxnSpPr>
            <a:cxnSpLocks/>
          </p:cNvCxnSpPr>
          <p:nvPr/>
        </p:nvCxnSpPr>
        <p:spPr>
          <a:xfrm>
            <a:off x="581311" y="1381251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ABEEA04-6265-4BED-B9A2-35ABCE05B1BB}"/>
              </a:ext>
            </a:extLst>
          </p:cNvPr>
          <p:cNvCxnSpPr>
            <a:cxnSpLocks/>
          </p:cNvCxnSpPr>
          <p:nvPr/>
        </p:nvCxnSpPr>
        <p:spPr>
          <a:xfrm>
            <a:off x="1144956" y="2976179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563B41B-9E8C-4E34-9AF8-7C529D0BD638}"/>
              </a:ext>
            </a:extLst>
          </p:cNvPr>
          <p:cNvCxnSpPr>
            <a:cxnSpLocks/>
          </p:cNvCxnSpPr>
          <p:nvPr/>
        </p:nvCxnSpPr>
        <p:spPr>
          <a:xfrm>
            <a:off x="1180574" y="4450724"/>
            <a:ext cx="1592152" cy="13985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43CBE03-3366-480E-9301-E3321741F7CC}"/>
              </a:ext>
            </a:extLst>
          </p:cNvPr>
          <p:cNvCxnSpPr>
            <a:cxnSpLocks/>
          </p:cNvCxnSpPr>
          <p:nvPr/>
        </p:nvCxnSpPr>
        <p:spPr>
          <a:xfrm flipV="1">
            <a:off x="1144956" y="3080825"/>
            <a:ext cx="1698676" cy="132407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08CDF83-0068-48F3-A159-FA04D0911F00}"/>
              </a:ext>
            </a:extLst>
          </p:cNvPr>
          <p:cNvSpPr/>
          <p:nvPr/>
        </p:nvSpPr>
        <p:spPr>
          <a:xfrm>
            <a:off x="3697649" y="118693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BBC4865-D9C1-4BB7-9095-C7C9DB30486B}"/>
              </a:ext>
            </a:extLst>
          </p:cNvPr>
          <p:cNvCxnSpPr>
            <a:cxnSpLocks/>
          </p:cNvCxnSpPr>
          <p:nvPr/>
        </p:nvCxnSpPr>
        <p:spPr>
          <a:xfrm>
            <a:off x="4066981" y="1377989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DE833AD-C96D-4174-9371-359C8B121C08}"/>
              </a:ext>
            </a:extLst>
          </p:cNvPr>
          <p:cNvGrpSpPr/>
          <p:nvPr/>
        </p:nvGrpSpPr>
        <p:grpSpPr>
          <a:xfrm>
            <a:off x="3733267" y="1561702"/>
            <a:ext cx="333714" cy="653404"/>
            <a:chOff x="5009975" y="3353595"/>
            <a:chExt cx="333714" cy="65340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B27AA6-D9AE-478B-9858-B17702C4F33F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662705-7B33-4E8B-A5E1-809E2FA7786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7ACAC28-D414-4365-8E94-8DCB7524469F}"/>
              </a:ext>
            </a:extLst>
          </p:cNvPr>
          <p:cNvGrpSpPr/>
          <p:nvPr/>
        </p:nvGrpSpPr>
        <p:grpSpPr>
          <a:xfrm>
            <a:off x="4471491" y="1052514"/>
            <a:ext cx="638175" cy="638175"/>
            <a:chOff x="4319603" y="2183312"/>
            <a:chExt cx="638175" cy="638175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B559621-125D-4D9C-85AA-E0E40E81C0C4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871F251B-9CD6-4A46-B9FD-D5A4C0A9BA42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57DB9EED-81CE-4C64-A07C-5C1E6055C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BA0FD16A-5B69-4574-9446-2ABC0F8A8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E4BD743A-1786-46F8-8212-BB1286BCEEDA}"/>
              </a:ext>
            </a:extLst>
          </p:cNvPr>
          <p:cNvCxnSpPr>
            <a:cxnSpLocks/>
          </p:cNvCxnSpPr>
          <p:nvPr/>
        </p:nvCxnSpPr>
        <p:spPr>
          <a:xfrm>
            <a:off x="3916177" y="3023022"/>
            <a:ext cx="0" cy="2933114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93B8F8C-0963-486E-AB1C-03AA0CD1C423}"/>
                  </a:ext>
                </a:extLst>
              </p:cNvPr>
              <p:cNvSpPr txBox="1"/>
              <p:nvPr/>
            </p:nvSpPr>
            <p:spPr>
              <a:xfrm>
                <a:off x="2847168" y="1176916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93B8F8C-0963-486E-AB1C-03AA0CD1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8" y="1176916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9677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A166D623-4792-4CD1-B282-A04DE68D2125}"/>
                  </a:ext>
                </a:extLst>
              </p:cNvPr>
              <p:cNvSpPr txBox="1"/>
              <p:nvPr/>
            </p:nvSpPr>
            <p:spPr>
              <a:xfrm>
                <a:off x="802863" y="422023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A166D623-4792-4CD1-B282-A04DE68D2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63" y="4220233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41E665C-5ADA-44F5-85FB-681D3E4CA1A0}"/>
                  </a:ext>
                </a:extLst>
              </p:cNvPr>
              <p:cNvSpPr txBox="1"/>
              <p:nvPr/>
            </p:nvSpPr>
            <p:spPr>
              <a:xfrm>
                <a:off x="1846488" y="6046786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41E665C-5ADA-44F5-85FB-681D3E4C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88" y="6046786"/>
                <a:ext cx="375937" cy="369332"/>
              </a:xfrm>
              <a:prstGeom prst="rect">
                <a:avLst/>
              </a:prstGeom>
              <a:blipFill>
                <a:blip r:embed="rId5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C8EA5C2-9968-4FB6-83EF-6276EB0D6CE8}"/>
                  </a:ext>
                </a:extLst>
              </p:cNvPr>
              <p:cNvSpPr txBox="1"/>
              <p:nvPr/>
            </p:nvSpPr>
            <p:spPr>
              <a:xfrm>
                <a:off x="824571" y="285542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C8EA5C2-9968-4FB6-83EF-6276EB0D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1" y="2855428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B281A2D7-FAC2-439C-B435-33F22FB1C597}"/>
                  </a:ext>
                </a:extLst>
              </p:cNvPr>
              <p:cNvSpPr txBox="1"/>
              <p:nvPr/>
            </p:nvSpPr>
            <p:spPr>
              <a:xfrm>
                <a:off x="806791" y="566618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B281A2D7-FAC2-439C-B435-33F22FB1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91" y="5666185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1DE0CD0-2342-4637-8F8C-9C219FB555CD}"/>
              </a:ext>
            </a:extLst>
          </p:cNvPr>
          <p:cNvCxnSpPr>
            <a:cxnSpLocks/>
          </p:cNvCxnSpPr>
          <p:nvPr/>
        </p:nvCxnSpPr>
        <p:spPr>
          <a:xfrm>
            <a:off x="3281547" y="1378170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B661F87-65F0-4D3B-8B0B-920AA77E6A5F}"/>
                  </a:ext>
                </a:extLst>
              </p:cNvPr>
              <p:cNvSpPr txBox="1"/>
              <p:nvPr/>
            </p:nvSpPr>
            <p:spPr>
              <a:xfrm>
                <a:off x="5596689" y="116614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B661F87-65F0-4D3B-8B0B-920AA77E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89" y="1166142"/>
                <a:ext cx="383054" cy="369332"/>
              </a:xfrm>
              <a:prstGeom prst="rect">
                <a:avLst/>
              </a:prstGeom>
              <a:blipFill>
                <a:blip r:embed="rId8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E3765BC-A7BB-4BD6-8DE7-07F7905AA36D}"/>
              </a:ext>
            </a:extLst>
          </p:cNvPr>
          <p:cNvCxnSpPr>
            <a:cxnSpLocks/>
          </p:cNvCxnSpPr>
          <p:nvPr/>
        </p:nvCxnSpPr>
        <p:spPr>
          <a:xfrm>
            <a:off x="5137802" y="1361731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881516A-33E1-4902-A838-1946B813327E}"/>
                  </a:ext>
                </a:extLst>
              </p:cNvPr>
              <p:cNvSpPr txBox="1"/>
              <p:nvPr/>
            </p:nvSpPr>
            <p:spPr>
              <a:xfrm>
                <a:off x="3439879" y="4258070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881516A-33E1-4902-A838-1946B813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79" y="4258070"/>
                <a:ext cx="375937" cy="369332"/>
              </a:xfrm>
              <a:prstGeom prst="rect">
                <a:avLst/>
              </a:prstGeom>
              <a:blipFill>
                <a:blip r:embed="rId9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D01AD28-E232-4E0E-841D-886AF082CDB1}"/>
                  </a:ext>
                </a:extLst>
              </p:cNvPr>
              <p:cNvSpPr txBox="1"/>
              <p:nvPr/>
            </p:nvSpPr>
            <p:spPr>
              <a:xfrm>
                <a:off x="4597181" y="6065262"/>
                <a:ext cx="3759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D01AD28-E232-4E0E-841D-886AF082C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81" y="6065262"/>
                <a:ext cx="375937" cy="369332"/>
              </a:xfrm>
              <a:prstGeom prst="rect">
                <a:avLst/>
              </a:prstGeom>
              <a:blipFill>
                <a:blip r:embed="rId10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F452C477-98AA-4875-A93D-BE54E9D22C3B}"/>
              </a:ext>
            </a:extLst>
          </p:cNvPr>
          <p:cNvCxnSpPr>
            <a:cxnSpLocks/>
          </p:cNvCxnSpPr>
          <p:nvPr/>
        </p:nvCxnSpPr>
        <p:spPr>
          <a:xfrm>
            <a:off x="3906814" y="4474664"/>
            <a:ext cx="1454838" cy="14741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904B312-39F7-4963-9132-7C7840B23E7C}"/>
              </a:ext>
            </a:extLst>
          </p:cNvPr>
          <p:cNvCxnSpPr>
            <a:cxnSpLocks/>
          </p:cNvCxnSpPr>
          <p:nvPr/>
        </p:nvCxnSpPr>
        <p:spPr>
          <a:xfrm flipV="1">
            <a:off x="3881296" y="3080825"/>
            <a:ext cx="1472171" cy="14314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10362B9-AA28-4391-A226-A3BCC9B284F2}"/>
                  </a:ext>
                </a:extLst>
              </p:cNvPr>
              <p:cNvSpPr txBox="1"/>
              <p:nvPr/>
            </p:nvSpPr>
            <p:spPr>
              <a:xfrm>
                <a:off x="3537973" y="285387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F10362B9-AA28-4391-A226-A3BCC9B2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73" y="2853875"/>
                <a:ext cx="241733" cy="369332"/>
              </a:xfrm>
              <a:prstGeom prst="rect">
                <a:avLst/>
              </a:prstGeom>
              <a:blipFill>
                <a:blip r:embed="rId11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CA2864D-0ADD-4718-8AE5-420C762F0819}"/>
                  </a:ext>
                </a:extLst>
              </p:cNvPr>
              <p:cNvSpPr txBox="1"/>
              <p:nvPr/>
            </p:nvSpPr>
            <p:spPr>
              <a:xfrm>
                <a:off x="3520193" y="56646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CA2864D-0ADD-4718-8AE5-420C762F0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93" y="5664632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C9DFB60-02BB-4635-A140-98C7F6D19DD5}"/>
              </a:ext>
            </a:extLst>
          </p:cNvPr>
          <p:cNvCxnSpPr>
            <a:cxnSpLocks/>
          </p:cNvCxnSpPr>
          <p:nvPr/>
        </p:nvCxnSpPr>
        <p:spPr>
          <a:xfrm>
            <a:off x="6559510" y="3045745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54A6DE6-A123-495B-87AA-FBCF8E85D3BC}"/>
                  </a:ext>
                </a:extLst>
              </p:cNvPr>
              <p:cNvSpPr txBox="1"/>
              <p:nvPr/>
            </p:nvSpPr>
            <p:spPr>
              <a:xfrm>
                <a:off x="6217417" y="428979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54A6DE6-A123-495B-87AA-FBCF8E85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417" y="4289799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CAA0C1F-199B-4FF9-B913-DCC4FB6FC5EB}"/>
                  </a:ext>
                </a:extLst>
              </p:cNvPr>
              <p:cNvSpPr txBox="1"/>
              <p:nvPr/>
            </p:nvSpPr>
            <p:spPr>
              <a:xfrm>
                <a:off x="7156347" y="6111875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CAA0C1F-199B-4FF9-B913-DCC4FB6FC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47" y="6111875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79F4EF2-F481-4899-B673-C055F3C5873E}"/>
                  </a:ext>
                </a:extLst>
              </p:cNvPr>
              <p:cNvSpPr txBox="1"/>
              <p:nvPr/>
            </p:nvSpPr>
            <p:spPr>
              <a:xfrm>
                <a:off x="6239125" y="29249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379F4EF2-F481-4899-B673-C055F3C58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125" y="2924994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8CFDF467-480F-4E3D-BAF5-A4F12834BE94}"/>
                  </a:ext>
                </a:extLst>
              </p:cNvPr>
              <p:cNvSpPr txBox="1"/>
              <p:nvPr/>
            </p:nvSpPr>
            <p:spPr>
              <a:xfrm>
                <a:off x="6221345" y="573575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8CFDF467-480F-4E3D-BAF5-A4F12834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345" y="5735751"/>
                <a:ext cx="241733" cy="369332"/>
              </a:xfrm>
              <a:prstGeom prst="rect">
                <a:avLst/>
              </a:prstGeom>
              <a:blipFill>
                <a:blip r:embed="rId16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CC57B24D-5A31-4C23-90C8-BE1B3E85DEE5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6632173" y="3170360"/>
            <a:ext cx="1081984" cy="57551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>
            <a:extLst>
              <a:ext uri="{FF2B5EF4-FFF2-40B4-BE49-F238E27FC236}">
                <a16:creationId xmlns:a16="http://schemas.microsoft.com/office/drawing/2014/main" id="{B971B19E-9AE5-4C59-842D-3C83E30F0B57}"/>
              </a:ext>
            </a:extLst>
          </p:cNvPr>
          <p:cNvSpPr/>
          <p:nvPr/>
        </p:nvSpPr>
        <p:spPr>
          <a:xfrm>
            <a:off x="7753795" y="4450724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FF1A4BC-7670-438C-B7DD-EA5CBCF2A702}"/>
              </a:ext>
            </a:extLst>
          </p:cNvPr>
          <p:cNvCxnSpPr>
            <a:cxnSpLocks/>
          </p:cNvCxnSpPr>
          <p:nvPr/>
        </p:nvCxnSpPr>
        <p:spPr>
          <a:xfrm flipV="1">
            <a:off x="2011600" y="2936118"/>
            <a:ext cx="0" cy="298429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87252C60-DD30-4E5A-B10F-A645E980473D}"/>
              </a:ext>
            </a:extLst>
          </p:cNvPr>
          <p:cNvSpPr/>
          <p:nvPr/>
        </p:nvSpPr>
        <p:spPr>
          <a:xfrm>
            <a:off x="6539352" y="3689679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3019F9E4-B4F0-4150-ABA2-F562D30900BE}"/>
              </a:ext>
            </a:extLst>
          </p:cNvPr>
          <p:cNvSpPr/>
          <p:nvPr/>
        </p:nvSpPr>
        <p:spPr>
          <a:xfrm>
            <a:off x="7689014" y="3023817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C25A7181-739D-4BB4-BA7B-BB14EF94C2B1}"/>
              </a:ext>
            </a:extLst>
          </p:cNvPr>
          <p:cNvSpPr/>
          <p:nvPr/>
        </p:nvSpPr>
        <p:spPr>
          <a:xfrm>
            <a:off x="7753795" y="5909293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AC34642-CF1F-4F3E-A603-2718D26FBEEB}"/>
              </a:ext>
            </a:extLst>
          </p:cNvPr>
          <p:cNvSpPr/>
          <p:nvPr/>
        </p:nvSpPr>
        <p:spPr>
          <a:xfrm>
            <a:off x="6480858" y="5094165"/>
            <a:ext cx="171686" cy="17168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F3C0D4BE-448D-4520-A13A-AE68E41415F6}"/>
              </a:ext>
            </a:extLst>
          </p:cNvPr>
          <p:cNvCxnSpPr>
            <a:cxnSpLocks/>
            <a:endCxn id="62" idx="3"/>
          </p:cNvCxnSpPr>
          <p:nvPr/>
        </p:nvCxnSpPr>
        <p:spPr>
          <a:xfrm flipV="1">
            <a:off x="6588426" y="4597267"/>
            <a:ext cx="1190512" cy="5987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D53AB85-68EC-41F8-92A9-EC095B53DAEE}"/>
              </a:ext>
            </a:extLst>
          </p:cNvPr>
          <p:cNvCxnSpPr>
            <a:cxnSpLocks/>
          </p:cNvCxnSpPr>
          <p:nvPr/>
        </p:nvCxnSpPr>
        <p:spPr>
          <a:xfrm>
            <a:off x="6652544" y="3840939"/>
            <a:ext cx="1122313" cy="6713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9676FE2-3FAD-4EAB-9642-1FAF92826278}"/>
              </a:ext>
            </a:extLst>
          </p:cNvPr>
          <p:cNvCxnSpPr>
            <a:cxnSpLocks/>
            <a:stCxn id="69" idx="5"/>
            <a:endCxn id="68" idx="1"/>
          </p:cNvCxnSpPr>
          <p:nvPr/>
        </p:nvCxnSpPr>
        <p:spPr>
          <a:xfrm>
            <a:off x="6627401" y="5240708"/>
            <a:ext cx="1151537" cy="6937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D0658A9-1E57-48CF-A615-67D86BFC9813}"/>
              </a:ext>
            </a:extLst>
          </p:cNvPr>
          <p:cNvSpPr txBox="1"/>
          <p:nvPr/>
        </p:nvSpPr>
        <p:spPr>
          <a:xfrm>
            <a:off x="2454221" y="725052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10B1902-6CE4-446C-B5E6-E38D48850137}"/>
              </a:ext>
            </a:extLst>
          </p:cNvPr>
          <p:cNvSpPr txBox="1"/>
          <p:nvPr/>
        </p:nvSpPr>
        <p:spPr>
          <a:xfrm>
            <a:off x="5244345" y="734726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870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7" grpId="0"/>
      <p:bldP spid="49" grpId="0"/>
      <p:bldP spid="50" grpId="0"/>
      <p:bldP spid="53" grpId="0"/>
      <p:bldP spid="54" grpId="0"/>
      <p:bldP spid="56" grpId="0"/>
      <p:bldP spid="57" grpId="0"/>
      <p:bldP spid="58" grpId="0"/>
      <p:bldP spid="59" grpId="0"/>
      <p:bldP spid="62" grpId="0" animBg="1"/>
      <p:bldP spid="66" grpId="0" animBg="1"/>
      <p:bldP spid="67" grpId="0" animBg="1"/>
      <p:bldP spid="68" grpId="0" animBg="1"/>
      <p:bldP spid="69" grpId="0" animBg="1"/>
      <p:bldP spid="72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5D2D0-65DD-4101-A851-23C5AD3A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38203DE-69FB-42FB-BDA3-C6F59CA954E7}"/>
                  </a:ext>
                </a:extLst>
              </p:cNvPr>
              <p:cNvSpPr txBox="1"/>
              <p:nvPr/>
            </p:nvSpPr>
            <p:spPr>
              <a:xfrm>
                <a:off x="333228" y="11329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38203DE-69FB-42FB-BDA3-C6F59CA95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8" y="11329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727A75B-E78A-4E3F-9D75-BEA9AAACAEF0}"/>
              </a:ext>
            </a:extLst>
          </p:cNvPr>
          <p:cNvSpPr/>
          <p:nvPr/>
        </p:nvSpPr>
        <p:spPr>
          <a:xfrm>
            <a:off x="978376" y="1186937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CC73477-E58B-47D4-B8AD-35A5F030E96A}"/>
              </a:ext>
            </a:extLst>
          </p:cNvPr>
          <p:cNvCxnSpPr>
            <a:cxnSpLocks/>
          </p:cNvCxnSpPr>
          <p:nvPr/>
        </p:nvCxnSpPr>
        <p:spPr>
          <a:xfrm>
            <a:off x="1347708" y="1377990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6F2209FE-4CE9-4836-9BE3-D447A0DBE8F6}"/>
              </a:ext>
            </a:extLst>
          </p:cNvPr>
          <p:cNvGrpSpPr/>
          <p:nvPr/>
        </p:nvGrpSpPr>
        <p:grpSpPr>
          <a:xfrm>
            <a:off x="1013994" y="1561703"/>
            <a:ext cx="333714" cy="653404"/>
            <a:chOff x="5009975" y="3353595"/>
            <a:chExt cx="333714" cy="653404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D3CDA864-01C7-4068-8FE7-A1840A93A17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B9F5A5C-A40A-4EBD-A56A-D602A922F195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B6E329-DCB6-46F9-9E58-4A6A213CEB30}"/>
              </a:ext>
            </a:extLst>
          </p:cNvPr>
          <p:cNvGrpSpPr/>
          <p:nvPr/>
        </p:nvGrpSpPr>
        <p:grpSpPr>
          <a:xfrm>
            <a:off x="1752218" y="1052515"/>
            <a:ext cx="638175" cy="638175"/>
            <a:chOff x="4319603" y="2183312"/>
            <a:chExt cx="638175" cy="63817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AF25DA54-3806-4259-9340-65AA5CF72ABA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5AD92CA7-ADA1-419C-A634-82B71D323950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2627CC90-7333-4A4B-A85A-AF4615B36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8CEA7A85-4944-42B1-9252-FFA30F7AF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79831DC-441F-4B15-8393-7876F0FEFA9A}"/>
              </a:ext>
            </a:extLst>
          </p:cNvPr>
          <p:cNvCxnSpPr>
            <a:cxnSpLocks/>
          </p:cNvCxnSpPr>
          <p:nvPr/>
        </p:nvCxnSpPr>
        <p:spPr>
          <a:xfrm>
            <a:off x="2403093" y="1395227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C1E2E05-E41E-40D0-8AFB-76E0F20624B0}"/>
              </a:ext>
            </a:extLst>
          </p:cNvPr>
          <p:cNvCxnSpPr>
            <a:cxnSpLocks/>
          </p:cNvCxnSpPr>
          <p:nvPr/>
        </p:nvCxnSpPr>
        <p:spPr>
          <a:xfrm>
            <a:off x="581311" y="1381251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08CDF83-0068-48F3-A159-FA04D0911F00}"/>
              </a:ext>
            </a:extLst>
          </p:cNvPr>
          <p:cNvSpPr/>
          <p:nvPr/>
        </p:nvSpPr>
        <p:spPr>
          <a:xfrm>
            <a:off x="3697649" y="1186936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BBC4865-D9C1-4BB7-9095-C7C9DB30486B}"/>
              </a:ext>
            </a:extLst>
          </p:cNvPr>
          <p:cNvCxnSpPr>
            <a:cxnSpLocks/>
          </p:cNvCxnSpPr>
          <p:nvPr/>
        </p:nvCxnSpPr>
        <p:spPr>
          <a:xfrm>
            <a:off x="4066981" y="1377989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DE833AD-C96D-4174-9371-359C8B121C08}"/>
              </a:ext>
            </a:extLst>
          </p:cNvPr>
          <p:cNvGrpSpPr/>
          <p:nvPr/>
        </p:nvGrpSpPr>
        <p:grpSpPr>
          <a:xfrm>
            <a:off x="3733267" y="1561702"/>
            <a:ext cx="333714" cy="653404"/>
            <a:chOff x="5009975" y="3353595"/>
            <a:chExt cx="333714" cy="653404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B27AA6-D9AE-478B-9858-B17702C4F33F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662705-7B33-4E8B-A5E1-809E2FA7786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7ACAC28-D414-4365-8E94-8DCB7524469F}"/>
              </a:ext>
            </a:extLst>
          </p:cNvPr>
          <p:cNvGrpSpPr/>
          <p:nvPr/>
        </p:nvGrpSpPr>
        <p:grpSpPr>
          <a:xfrm>
            <a:off x="4471491" y="1052514"/>
            <a:ext cx="638175" cy="638175"/>
            <a:chOff x="4319603" y="2183312"/>
            <a:chExt cx="638175" cy="638175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B559621-125D-4D9C-85AA-E0E40E81C0C4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871F251B-9CD6-4A46-B9FD-D5A4C0A9BA42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57DB9EED-81CE-4C64-A07C-5C1E6055C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BA0FD16A-5B69-4574-9446-2ABC0F8A8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93B8F8C-0963-486E-AB1C-03AA0CD1C423}"/>
                  </a:ext>
                </a:extLst>
              </p:cNvPr>
              <p:cNvSpPr txBox="1"/>
              <p:nvPr/>
            </p:nvSpPr>
            <p:spPr>
              <a:xfrm>
                <a:off x="2847168" y="1176916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93B8F8C-0963-486E-AB1C-03AA0CD1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8" y="1176916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9677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1DE0CD0-2342-4637-8F8C-9C219FB555CD}"/>
              </a:ext>
            </a:extLst>
          </p:cNvPr>
          <p:cNvCxnSpPr>
            <a:cxnSpLocks/>
          </p:cNvCxnSpPr>
          <p:nvPr/>
        </p:nvCxnSpPr>
        <p:spPr>
          <a:xfrm>
            <a:off x="3281547" y="1378170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B661F87-65F0-4D3B-8B0B-920AA77E6A5F}"/>
                  </a:ext>
                </a:extLst>
              </p:cNvPr>
              <p:cNvSpPr txBox="1"/>
              <p:nvPr/>
            </p:nvSpPr>
            <p:spPr>
              <a:xfrm>
                <a:off x="5596689" y="1166142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B661F87-65F0-4D3B-8B0B-920AA77E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89" y="1166142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E3765BC-A7BB-4BD6-8DE7-07F7905AA36D}"/>
              </a:ext>
            </a:extLst>
          </p:cNvPr>
          <p:cNvCxnSpPr>
            <a:cxnSpLocks/>
          </p:cNvCxnSpPr>
          <p:nvPr/>
        </p:nvCxnSpPr>
        <p:spPr>
          <a:xfrm>
            <a:off x="5137802" y="1361731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2D403E6-5B1F-4B30-9769-6D03486001A0}"/>
              </a:ext>
            </a:extLst>
          </p:cNvPr>
          <p:cNvSpPr/>
          <p:nvPr/>
        </p:nvSpPr>
        <p:spPr>
          <a:xfrm>
            <a:off x="6471965" y="1186717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6CF9F2A-1BDD-4250-B33F-87F9EA8D56FB}"/>
              </a:ext>
            </a:extLst>
          </p:cNvPr>
          <p:cNvCxnSpPr>
            <a:cxnSpLocks/>
          </p:cNvCxnSpPr>
          <p:nvPr/>
        </p:nvCxnSpPr>
        <p:spPr>
          <a:xfrm>
            <a:off x="6841297" y="1377770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4E885A0-5ADC-4A64-913A-D73DFE596A34}"/>
              </a:ext>
            </a:extLst>
          </p:cNvPr>
          <p:cNvGrpSpPr/>
          <p:nvPr/>
        </p:nvGrpSpPr>
        <p:grpSpPr>
          <a:xfrm>
            <a:off x="6507583" y="1561483"/>
            <a:ext cx="333714" cy="653404"/>
            <a:chOff x="5009975" y="3353595"/>
            <a:chExt cx="333714" cy="653404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394E5EF7-3B08-499E-B46D-F28C053AD7B3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4D669CE-B3C7-440E-ACBA-9354B84BED6A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11A3BAA5-7CFB-4564-B798-31C5A395D8D8}"/>
              </a:ext>
            </a:extLst>
          </p:cNvPr>
          <p:cNvGrpSpPr/>
          <p:nvPr/>
        </p:nvGrpSpPr>
        <p:grpSpPr>
          <a:xfrm>
            <a:off x="7245807" y="1052295"/>
            <a:ext cx="638175" cy="638175"/>
            <a:chOff x="4319603" y="2183312"/>
            <a:chExt cx="638175" cy="638175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54017597-700B-4721-8F4A-5C784EBBB496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01043143-D58F-4697-9DE2-207914362578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C01E07A9-7255-43B9-A051-EAFC01116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92F56B72-8356-4DF1-9F63-FB8BD7AF1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BA80BC0-E8CC-4FA1-B148-181DF5D5E2CB}"/>
              </a:ext>
            </a:extLst>
          </p:cNvPr>
          <p:cNvCxnSpPr>
            <a:cxnSpLocks/>
          </p:cNvCxnSpPr>
          <p:nvPr/>
        </p:nvCxnSpPr>
        <p:spPr>
          <a:xfrm>
            <a:off x="6055863" y="1377951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5FACD4BD-E594-415E-9AF5-0F59C72E1810}"/>
                  </a:ext>
                </a:extLst>
              </p:cNvPr>
              <p:cNvSpPr txBox="1"/>
              <p:nvPr/>
            </p:nvSpPr>
            <p:spPr>
              <a:xfrm>
                <a:off x="8371005" y="116592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5FACD4BD-E594-415E-9AF5-0F59C72E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05" y="1165923"/>
                <a:ext cx="383054" cy="369332"/>
              </a:xfrm>
              <a:prstGeom prst="rect">
                <a:avLst/>
              </a:prstGeom>
              <a:blipFill>
                <a:blip r:embed="rId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0B0EE33A-7B6D-4B07-9F3A-2DEDF434E92E}"/>
              </a:ext>
            </a:extLst>
          </p:cNvPr>
          <p:cNvCxnSpPr>
            <a:cxnSpLocks/>
          </p:cNvCxnSpPr>
          <p:nvPr/>
        </p:nvCxnSpPr>
        <p:spPr>
          <a:xfrm>
            <a:off x="7912118" y="1361512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2C74A6F2-BB2E-407C-9914-DAD7B512A99E}"/>
              </a:ext>
            </a:extLst>
          </p:cNvPr>
          <p:cNvCxnSpPr>
            <a:cxnSpLocks/>
          </p:cNvCxnSpPr>
          <p:nvPr/>
        </p:nvCxnSpPr>
        <p:spPr>
          <a:xfrm>
            <a:off x="3691282" y="2968570"/>
            <a:ext cx="0" cy="29331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B800E67-C79F-4581-8A3B-9B10D126742E}"/>
                  </a:ext>
                </a:extLst>
              </p:cNvPr>
              <p:cNvSpPr txBox="1"/>
              <p:nvPr/>
            </p:nvSpPr>
            <p:spPr>
              <a:xfrm>
                <a:off x="3214984" y="420361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DB800E67-C79F-4581-8A3B-9B10D1267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84" y="4203618"/>
                <a:ext cx="383054" cy="369332"/>
              </a:xfrm>
              <a:prstGeom prst="rect">
                <a:avLst/>
              </a:prstGeom>
              <a:blipFill>
                <a:blip r:embed="rId10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04BCA91-2C68-4378-9BF5-2C68CD017D19}"/>
                  </a:ext>
                </a:extLst>
              </p:cNvPr>
              <p:cNvSpPr txBox="1"/>
              <p:nvPr/>
            </p:nvSpPr>
            <p:spPr>
              <a:xfrm>
                <a:off x="4229467" y="5996945"/>
                <a:ext cx="3759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04BCA91-2C68-4378-9BF5-2C68CD017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67" y="5996945"/>
                <a:ext cx="375937" cy="369332"/>
              </a:xfrm>
              <a:prstGeom prst="rect">
                <a:avLst/>
              </a:prstGeom>
              <a:blipFill>
                <a:blip r:embed="rId11"/>
                <a:stretch>
                  <a:fillRect l="-1311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FD2DE242-A285-418D-BF0E-D7DB0AB34390}"/>
              </a:ext>
            </a:extLst>
          </p:cNvPr>
          <p:cNvCxnSpPr>
            <a:cxnSpLocks/>
          </p:cNvCxnSpPr>
          <p:nvPr/>
        </p:nvCxnSpPr>
        <p:spPr>
          <a:xfrm>
            <a:off x="3719488" y="4475188"/>
            <a:ext cx="1333993" cy="1395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09AE8DB-1DE5-434E-9874-755F1975003A}"/>
              </a:ext>
            </a:extLst>
          </p:cNvPr>
          <p:cNvCxnSpPr>
            <a:cxnSpLocks/>
          </p:cNvCxnSpPr>
          <p:nvPr/>
        </p:nvCxnSpPr>
        <p:spPr>
          <a:xfrm flipV="1">
            <a:off x="3694184" y="3054413"/>
            <a:ext cx="1356816" cy="14230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AF1703E-CCC4-4AB4-83FE-487A2BEB0D2F}"/>
                  </a:ext>
                </a:extLst>
              </p:cNvPr>
              <p:cNvSpPr txBox="1"/>
              <p:nvPr/>
            </p:nvSpPr>
            <p:spPr>
              <a:xfrm>
                <a:off x="3313078" y="279942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9AF1703E-CCC4-4AB4-83FE-487A2BEB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78" y="2799423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275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835FB76-A7A1-459D-837F-68FC6CA0253B}"/>
                  </a:ext>
                </a:extLst>
              </p:cNvPr>
              <p:cNvSpPr txBox="1"/>
              <p:nvPr/>
            </p:nvSpPr>
            <p:spPr>
              <a:xfrm>
                <a:off x="3295298" y="561018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835FB76-A7A1-459D-837F-68FC6CA02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98" y="5610180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050808B7-6BA7-4E38-8E38-1662602A9F43}"/>
              </a:ext>
            </a:extLst>
          </p:cNvPr>
          <p:cNvCxnSpPr>
            <a:cxnSpLocks/>
          </p:cNvCxnSpPr>
          <p:nvPr/>
        </p:nvCxnSpPr>
        <p:spPr>
          <a:xfrm flipV="1">
            <a:off x="1783890" y="2949458"/>
            <a:ext cx="0" cy="298429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6DC0841F-235C-4E7E-8C40-DBF146B0BFC0}"/>
              </a:ext>
            </a:extLst>
          </p:cNvPr>
          <p:cNvCxnSpPr>
            <a:cxnSpLocks/>
          </p:cNvCxnSpPr>
          <p:nvPr/>
        </p:nvCxnSpPr>
        <p:spPr>
          <a:xfrm>
            <a:off x="5889610" y="2975051"/>
            <a:ext cx="0" cy="29331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C836FBF3-2483-4051-B454-AF87F9125C4E}"/>
                  </a:ext>
                </a:extLst>
              </p:cNvPr>
              <p:cNvSpPr txBox="1"/>
              <p:nvPr/>
            </p:nvSpPr>
            <p:spPr>
              <a:xfrm>
                <a:off x="5547517" y="421910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C836FBF3-2483-4051-B454-AF87F912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17" y="4219105"/>
                <a:ext cx="241733" cy="369332"/>
              </a:xfrm>
              <a:prstGeom prst="rect">
                <a:avLst/>
              </a:prstGeom>
              <a:blipFill>
                <a:blip r:embed="rId1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6D972571-0495-4A90-90FA-E764CBCC4FB2}"/>
                  </a:ext>
                </a:extLst>
              </p:cNvPr>
              <p:cNvSpPr txBox="1"/>
              <p:nvPr/>
            </p:nvSpPr>
            <p:spPr>
              <a:xfrm>
                <a:off x="6591142" y="604565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6D972571-0495-4A90-90FA-E764CBCC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142" y="6045658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66C293A-FEC0-47B7-BA5B-E11D0862A428}"/>
                  </a:ext>
                </a:extLst>
              </p:cNvPr>
              <p:cNvSpPr txBox="1"/>
              <p:nvPr/>
            </p:nvSpPr>
            <p:spPr>
              <a:xfrm>
                <a:off x="5569225" y="285430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66C293A-FEC0-47B7-BA5B-E11D0862A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225" y="2854300"/>
                <a:ext cx="241733" cy="369332"/>
              </a:xfrm>
              <a:prstGeom prst="rect">
                <a:avLst/>
              </a:prstGeom>
              <a:blipFill>
                <a:blip r:embed="rId16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73F941A3-5ED3-4468-8533-C846C2471111}"/>
                  </a:ext>
                </a:extLst>
              </p:cNvPr>
              <p:cNvSpPr txBox="1"/>
              <p:nvPr/>
            </p:nvSpPr>
            <p:spPr>
              <a:xfrm>
                <a:off x="5551445" y="566505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73F941A3-5ED3-4468-8533-C846C2471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45" y="5665057"/>
                <a:ext cx="241733" cy="369332"/>
              </a:xfrm>
              <a:prstGeom prst="rect">
                <a:avLst/>
              </a:prstGeom>
              <a:blipFill>
                <a:blip r:embed="rId17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822F638-D40D-4700-96C2-B2FEF2868B96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5914909" y="3043359"/>
            <a:ext cx="1211043" cy="2509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>
            <a:extLst>
              <a:ext uri="{FF2B5EF4-FFF2-40B4-BE49-F238E27FC236}">
                <a16:creationId xmlns:a16="http://schemas.microsoft.com/office/drawing/2014/main" id="{DC68E6A7-E51C-4794-BEB0-643494A07A83}"/>
              </a:ext>
            </a:extLst>
          </p:cNvPr>
          <p:cNvSpPr/>
          <p:nvPr/>
        </p:nvSpPr>
        <p:spPr>
          <a:xfrm>
            <a:off x="5824802" y="3211061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EEC00EDF-CE56-4523-A1ED-7631A77FFC72}"/>
              </a:ext>
            </a:extLst>
          </p:cNvPr>
          <p:cNvSpPr/>
          <p:nvPr/>
        </p:nvSpPr>
        <p:spPr>
          <a:xfrm>
            <a:off x="5808057" y="4067694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9A06A929-7BF9-4673-B6DD-879D5C61A86A}"/>
              </a:ext>
            </a:extLst>
          </p:cNvPr>
          <p:cNvSpPr/>
          <p:nvPr/>
        </p:nvSpPr>
        <p:spPr>
          <a:xfrm>
            <a:off x="5803767" y="4651202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932FCC47-6673-4643-B291-F8BDBF9F74F4}"/>
              </a:ext>
            </a:extLst>
          </p:cNvPr>
          <p:cNvSpPr/>
          <p:nvPr/>
        </p:nvSpPr>
        <p:spPr>
          <a:xfrm>
            <a:off x="5824802" y="5450703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F422DB3A-6727-4FA9-8CFB-11B786C2B79A}"/>
              </a:ext>
            </a:extLst>
          </p:cNvPr>
          <p:cNvSpPr/>
          <p:nvPr/>
        </p:nvSpPr>
        <p:spPr>
          <a:xfrm>
            <a:off x="7131804" y="3690998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F190F771-8A62-4919-93CA-BD590E187020}"/>
              </a:ext>
            </a:extLst>
          </p:cNvPr>
          <p:cNvSpPr/>
          <p:nvPr/>
        </p:nvSpPr>
        <p:spPr>
          <a:xfrm>
            <a:off x="7125952" y="2957516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124558D8-FEA3-47F9-8CB3-385BC0703401}"/>
              </a:ext>
            </a:extLst>
          </p:cNvPr>
          <p:cNvSpPr/>
          <p:nvPr/>
        </p:nvSpPr>
        <p:spPr>
          <a:xfrm>
            <a:off x="7125952" y="4355764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C3E9FB67-CCD2-488C-B23A-EC7172CE6A2B}"/>
              </a:ext>
            </a:extLst>
          </p:cNvPr>
          <p:cNvSpPr/>
          <p:nvPr/>
        </p:nvSpPr>
        <p:spPr>
          <a:xfrm>
            <a:off x="7130188" y="5078137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>
            <a:extLst>
              <a:ext uri="{FF2B5EF4-FFF2-40B4-BE49-F238E27FC236}">
                <a16:creationId xmlns:a16="http://schemas.microsoft.com/office/drawing/2014/main" id="{44084EDF-1682-45C2-9329-B47DDA8D0385}"/>
              </a:ext>
            </a:extLst>
          </p:cNvPr>
          <p:cNvSpPr/>
          <p:nvPr/>
        </p:nvSpPr>
        <p:spPr>
          <a:xfrm>
            <a:off x="7159964" y="5806573"/>
            <a:ext cx="171686" cy="17168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E86785B1-E15D-4D25-97B1-EB5E8258E14B}"/>
              </a:ext>
            </a:extLst>
          </p:cNvPr>
          <p:cNvSpPr txBox="1"/>
          <p:nvPr/>
        </p:nvSpPr>
        <p:spPr>
          <a:xfrm>
            <a:off x="1213006" y="215525"/>
            <a:ext cx="296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Each node added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3D62F5B-3399-4487-98A2-BA1CCBF2F0A4}"/>
              </a:ext>
            </a:extLst>
          </p:cNvPr>
          <p:cNvSpPr txBox="1"/>
          <p:nvPr/>
        </p:nvSpPr>
        <p:spPr>
          <a:xfrm>
            <a:off x="4704751" y="219564"/>
            <a:ext cx="353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The regions are twice.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D3DBF0C4-ECFE-40AB-B7BB-2F0636DA3272}"/>
              </a:ext>
            </a:extLst>
          </p:cNvPr>
          <p:cNvSpPr/>
          <p:nvPr/>
        </p:nvSpPr>
        <p:spPr>
          <a:xfrm rot="16200000">
            <a:off x="4115552" y="183195"/>
            <a:ext cx="369333" cy="641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769BFC8-E37A-43F5-B407-C0E636016654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5897234" y="3776841"/>
            <a:ext cx="1234570" cy="358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4E6222F-24A9-4E71-A279-DF2F2FCB04DC}"/>
              </a:ext>
            </a:extLst>
          </p:cNvPr>
          <p:cNvCxnSpPr>
            <a:cxnSpLocks/>
            <a:stCxn id="116" idx="6"/>
          </p:cNvCxnSpPr>
          <p:nvPr/>
        </p:nvCxnSpPr>
        <p:spPr>
          <a:xfrm flipV="1">
            <a:off x="5975453" y="4463653"/>
            <a:ext cx="1144517" cy="273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8B539528-1679-46BF-9F58-B85ADE6AF4D3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6008683" y="5163980"/>
            <a:ext cx="1121505" cy="3414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5E41B07B-D27F-45CC-A964-7852AFCBD6E4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5986043" y="3309328"/>
            <a:ext cx="1145761" cy="4675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A92397B4-C4E2-43F4-8356-8EBEC6AFA338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5895905" y="4145506"/>
            <a:ext cx="1230047" cy="296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CE86E744-9200-4C10-BFF5-7CCC10A7A23C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5996488" y="4735795"/>
            <a:ext cx="1133700" cy="428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AEC039-D188-40D8-B076-E6B66C81DCEE}"/>
              </a:ext>
            </a:extLst>
          </p:cNvPr>
          <p:cNvCxnSpPr>
            <a:cxnSpLocks/>
          </p:cNvCxnSpPr>
          <p:nvPr/>
        </p:nvCxnSpPr>
        <p:spPr>
          <a:xfrm>
            <a:off x="6029646" y="5526319"/>
            <a:ext cx="1130318" cy="355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E2D53A-8638-4AB0-B525-954A648AC957}"/>
              </a:ext>
            </a:extLst>
          </p:cNvPr>
          <p:cNvSpPr txBox="1"/>
          <p:nvPr/>
        </p:nvSpPr>
        <p:spPr>
          <a:xfrm>
            <a:off x="2454221" y="725052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FB4F11C5-6C7E-40D3-9183-FE0CA3BC89D4}"/>
              </a:ext>
            </a:extLst>
          </p:cNvPr>
          <p:cNvSpPr txBox="1"/>
          <p:nvPr/>
        </p:nvSpPr>
        <p:spPr>
          <a:xfrm>
            <a:off x="5244345" y="734726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41FEEDFD-E22D-434B-889F-0115B16F2323}"/>
              </a:ext>
            </a:extLst>
          </p:cNvPr>
          <p:cNvSpPr txBox="1"/>
          <p:nvPr/>
        </p:nvSpPr>
        <p:spPr>
          <a:xfrm>
            <a:off x="8001802" y="734726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625D951-452F-4E4E-88EE-B3872478EE99}"/>
              </a:ext>
            </a:extLst>
          </p:cNvPr>
          <p:cNvGrpSpPr/>
          <p:nvPr/>
        </p:nvGrpSpPr>
        <p:grpSpPr>
          <a:xfrm>
            <a:off x="787607" y="2791378"/>
            <a:ext cx="1708064" cy="3556213"/>
            <a:chOff x="6217417" y="2924994"/>
            <a:chExt cx="1708064" cy="3556213"/>
          </a:xfrm>
        </p:grpSpPr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8A8074AA-62FE-4638-95E3-A5D6100725CF}"/>
                </a:ext>
              </a:extLst>
            </p:cNvPr>
            <p:cNvCxnSpPr>
              <a:cxnSpLocks/>
            </p:cNvCxnSpPr>
            <p:nvPr/>
          </p:nvCxnSpPr>
          <p:spPr>
            <a:xfrm>
              <a:off x="6559510" y="3045745"/>
              <a:ext cx="0" cy="29331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字方塊 133">
                  <a:extLst>
                    <a:ext uri="{FF2B5EF4-FFF2-40B4-BE49-F238E27FC236}">
                      <a16:creationId xmlns:a16="http://schemas.microsoft.com/office/drawing/2014/main" id="{9B7C727F-3F47-46AA-B4FB-17AA397685F3}"/>
                    </a:ext>
                  </a:extLst>
                </p:cNvPr>
                <p:cNvSpPr txBox="1"/>
                <p:nvPr/>
              </p:nvSpPr>
              <p:spPr>
                <a:xfrm>
                  <a:off x="6217417" y="4289799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4" name="文字方塊 133">
                  <a:extLst>
                    <a:ext uri="{FF2B5EF4-FFF2-40B4-BE49-F238E27FC236}">
                      <a16:creationId xmlns:a16="http://schemas.microsoft.com/office/drawing/2014/main" id="{9B7C727F-3F47-46AA-B4FB-17AA39768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417" y="4289799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98355870-9CE8-423B-87B1-1FB39CBA36A3}"/>
                    </a:ext>
                  </a:extLst>
                </p:cNvPr>
                <p:cNvSpPr txBox="1"/>
                <p:nvPr/>
              </p:nvSpPr>
              <p:spPr>
                <a:xfrm>
                  <a:off x="7156347" y="6111875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98355870-9CE8-423B-87B1-1FB39CBA3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47" y="6111875"/>
                  <a:ext cx="383054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E6625781-719F-43CD-ACEB-AC0F60B4C3D8}"/>
                    </a:ext>
                  </a:extLst>
                </p:cNvPr>
                <p:cNvSpPr txBox="1"/>
                <p:nvPr/>
              </p:nvSpPr>
              <p:spPr>
                <a:xfrm>
                  <a:off x="6239125" y="2924994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E6625781-719F-43CD-ACEB-AC0F60B4C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125" y="2924994"/>
                  <a:ext cx="241733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30769" r="-3076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D00B1003-5C46-4DBD-A79B-14E8C20F1844}"/>
                    </a:ext>
                  </a:extLst>
                </p:cNvPr>
                <p:cNvSpPr txBox="1"/>
                <p:nvPr/>
              </p:nvSpPr>
              <p:spPr>
                <a:xfrm>
                  <a:off x="6221345" y="5735751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D00B1003-5C46-4DBD-A79B-14E8C20F1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345" y="5735751"/>
                  <a:ext cx="24173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30769" r="-30769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D3C9CD8E-D75C-4F22-9C35-B837F42E65D8}"/>
                </a:ext>
              </a:extLst>
            </p:cNvPr>
            <p:cNvCxnSpPr>
              <a:cxnSpLocks/>
              <a:endCxn id="141" idx="3"/>
            </p:cNvCxnSpPr>
            <p:nvPr/>
          </p:nvCxnSpPr>
          <p:spPr>
            <a:xfrm flipV="1">
              <a:off x="6632173" y="3170360"/>
              <a:ext cx="1081984" cy="5755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id="{8803DCB8-8AC7-4400-952F-225C04E988FA}"/>
                </a:ext>
              </a:extLst>
            </p:cNvPr>
            <p:cNvSpPr/>
            <p:nvPr/>
          </p:nvSpPr>
          <p:spPr>
            <a:xfrm>
              <a:off x="7753795" y="4450724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>
              <a:extLst>
                <a:ext uri="{FF2B5EF4-FFF2-40B4-BE49-F238E27FC236}">
                  <a16:creationId xmlns:a16="http://schemas.microsoft.com/office/drawing/2014/main" id="{C23E0653-D747-45D1-93D3-97B835FFF600}"/>
                </a:ext>
              </a:extLst>
            </p:cNvPr>
            <p:cNvSpPr/>
            <p:nvPr/>
          </p:nvSpPr>
          <p:spPr>
            <a:xfrm>
              <a:off x="6539352" y="3689679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>
              <a:extLst>
                <a:ext uri="{FF2B5EF4-FFF2-40B4-BE49-F238E27FC236}">
                  <a16:creationId xmlns:a16="http://schemas.microsoft.com/office/drawing/2014/main" id="{FB40C0F5-3539-429D-B89F-7E395A0DC131}"/>
                </a:ext>
              </a:extLst>
            </p:cNvPr>
            <p:cNvSpPr/>
            <p:nvPr/>
          </p:nvSpPr>
          <p:spPr>
            <a:xfrm>
              <a:off x="7689014" y="3023817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>
              <a:extLst>
                <a:ext uri="{FF2B5EF4-FFF2-40B4-BE49-F238E27FC236}">
                  <a16:creationId xmlns:a16="http://schemas.microsoft.com/office/drawing/2014/main" id="{09CFA2D4-949F-44C2-AC5F-A20A5D2D2CB7}"/>
                </a:ext>
              </a:extLst>
            </p:cNvPr>
            <p:cNvSpPr/>
            <p:nvPr/>
          </p:nvSpPr>
          <p:spPr>
            <a:xfrm>
              <a:off x="7753795" y="5909293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橢圓 142">
              <a:extLst>
                <a:ext uri="{FF2B5EF4-FFF2-40B4-BE49-F238E27FC236}">
                  <a16:creationId xmlns:a16="http://schemas.microsoft.com/office/drawing/2014/main" id="{9AED37BF-A504-4B9D-A78D-35A3C01431DD}"/>
                </a:ext>
              </a:extLst>
            </p:cNvPr>
            <p:cNvSpPr/>
            <p:nvPr/>
          </p:nvSpPr>
          <p:spPr>
            <a:xfrm>
              <a:off x="6480858" y="5094165"/>
              <a:ext cx="171686" cy="17168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F1169DD3-A99C-4F73-B944-4055B04CF52B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 flipV="1">
              <a:off x="6588426" y="4597267"/>
              <a:ext cx="1190512" cy="59870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675E8663-DFAF-4427-9CD3-BEF15C3E68D6}"/>
                </a:ext>
              </a:extLst>
            </p:cNvPr>
            <p:cNvCxnSpPr>
              <a:cxnSpLocks/>
            </p:cNvCxnSpPr>
            <p:nvPr/>
          </p:nvCxnSpPr>
          <p:spPr>
            <a:xfrm>
              <a:off x="6652544" y="3840939"/>
              <a:ext cx="1122313" cy="67136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4A055DB7-1008-418F-8664-D5CAD7C2CC9A}"/>
                </a:ext>
              </a:extLst>
            </p:cNvPr>
            <p:cNvCxnSpPr>
              <a:cxnSpLocks/>
              <a:stCxn id="143" idx="5"/>
              <a:endCxn id="142" idx="1"/>
            </p:cNvCxnSpPr>
            <p:nvPr/>
          </p:nvCxnSpPr>
          <p:spPr>
            <a:xfrm>
              <a:off x="6627401" y="5240708"/>
              <a:ext cx="1151537" cy="6937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7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1" grpId="0"/>
      <p:bldP spid="84" grpId="0"/>
      <p:bldP spid="85" grpId="0"/>
      <p:bldP spid="88" grpId="0"/>
      <p:bldP spid="89" grpId="0"/>
      <p:bldP spid="99" grpId="0"/>
      <p:bldP spid="100" grpId="0"/>
      <p:bldP spid="101" grpId="0"/>
      <p:bldP spid="102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" grpId="0" animBg="1"/>
      <p:bldP spid="1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548214-7E24-4AAA-85D2-FE0B89938394}"/>
                  </a:ext>
                </a:extLst>
              </p:cNvPr>
              <p:cNvSpPr txBox="1"/>
              <p:nvPr/>
            </p:nvSpPr>
            <p:spPr>
              <a:xfrm>
                <a:off x="280729" y="510987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8548214-7E24-4AAA-85D2-FE0B8993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9" y="5109879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2D17D8AD-8117-44CF-AF2F-B787AB5A31CE}"/>
              </a:ext>
            </a:extLst>
          </p:cNvPr>
          <p:cNvSpPr/>
          <p:nvPr/>
        </p:nvSpPr>
        <p:spPr>
          <a:xfrm>
            <a:off x="925877" y="516385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8637BAD-FB83-4949-AA87-10C28433C2DD}"/>
              </a:ext>
            </a:extLst>
          </p:cNvPr>
          <p:cNvCxnSpPr>
            <a:cxnSpLocks/>
          </p:cNvCxnSpPr>
          <p:nvPr/>
        </p:nvCxnSpPr>
        <p:spPr>
          <a:xfrm>
            <a:off x="1295209" y="5354907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799A01-3E1C-46DE-ADC6-0E5F1AC8E3C1}"/>
              </a:ext>
            </a:extLst>
          </p:cNvPr>
          <p:cNvGrpSpPr/>
          <p:nvPr/>
        </p:nvGrpSpPr>
        <p:grpSpPr>
          <a:xfrm>
            <a:off x="961495" y="5538620"/>
            <a:ext cx="333714" cy="653404"/>
            <a:chOff x="5009975" y="3353595"/>
            <a:chExt cx="333714" cy="653404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E5F9546B-EF1E-48CD-890C-6DB96728CBF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87B72B4-7373-4EFF-9C19-2183BFDF874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5D4BD1F-9B36-4AF5-8A89-E6183B7F31D1}"/>
              </a:ext>
            </a:extLst>
          </p:cNvPr>
          <p:cNvGrpSpPr/>
          <p:nvPr/>
        </p:nvGrpSpPr>
        <p:grpSpPr>
          <a:xfrm>
            <a:off x="1699719" y="5029432"/>
            <a:ext cx="638175" cy="638175"/>
            <a:chOff x="4319603" y="2183312"/>
            <a:chExt cx="638175" cy="638175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A677F52-3CE5-40DA-A7FB-3F6DB3D466AB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428B355-D248-4437-96EF-0797E7BE4BF9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F23EC643-4607-4A3B-88AA-913B6CBC7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11CC0388-46D5-47F1-9AFE-FA6464BD6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F2DB31F-A7DB-46C0-9A56-8BD463DE6D26}"/>
              </a:ext>
            </a:extLst>
          </p:cNvPr>
          <p:cNvCxnSpPr>
            <a:cxnSpLocks/>
          </p:cNvCxnSpPr>
          <p:nvPr/>
        </p:nvCxnSpPr>
        <p:spPr>
          <a:xfrm>
            <a:off x="2350594" y="5372144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25E94D7-8B59-4AF3-BA1D-9AFEE4D6258D}"/>
              </a:ext>
            </a:extLst>
          </p:cNvPr>
          <p:cNvCxnSpPr>
            <a:cxnSpLocks/>
          </p:cNvCxnSpPr>
          <p:nvPr/>
        </p:nvCxnSpPr>
        <p:spPr>
          <a:xfrm>
            <a:off x="528812" y="5358168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F6DBF88-B325-4275-A801-720397B2E36C}"/>
              </a:ext>
            </a:extLst>
          </p:cNvPr>
          <p:cNvSpPr/>
          <p:nvPr/>
        </p:nvSpPr>
        <p:spPr>
          <a:xfrm>
            <a:off x="3645150" y="516385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1C79A5F-1D3E-4832-8A4A-BC3CAAC74476}"/>
              </a:ext>
            </a:extLst>
          </p:cNvPr>
          <p:cNvCxnSpPr>
            <a:cxnSpLocks/>
          </p:cNvCxnSpPr>
          <p:nvPr/>
        </p:nvCxnSpPr>
        <p:spPr>
          <a:xfrm>
            <a:off x="4014482" y="5354906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B64E256-EF2C-49F8-B993-15E0FB71958C}"/>
              </a:ext>
            </a:extLst>
          </p:cNvPr>
          <p:cNvGrpSpPr/>
          <p:nvPr/>
        </p:nvGrpSpPr>
        <p:grpSpPr>
          <a:xfrm>
            <a:off x="3680768" y="5538619"/>
            <a:ext cx="333714" cy="653404"/>
            <a:chOff x="5009975" y="3353595"/>
            <a:chExt cx="333714" cy="653404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2F3DEF5A-CD76-4F7F-857A-B114811738F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72AD8A-9393-45FD-8FD4-A8E635F64D9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475EB4A-51E2-4170-9BC7-36B5FEF3372E}"/>
              </a:ext>
            </a:extLst>
          </p:cNvPr>
          <p:cNvGrpSpPr/>
          <p:nvPr/>
        </p:nvGrpSpPr>
        <p:grpSpPr>
          <a:xfrm>
            <a:off x="4418992" y="5029431"/>
            <a:ext cx="638175" cy="638175"/>
            <a:chOff x="4319603" y="2183312"/>
            <a:chExt cx="638175" cy="638175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8937C5A0-330B-408A-830C-3CD7269049CB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E99E6E-7AD9-433E-B1F9-E3FC22E1B12A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6416E3ED-A4EB-4B01-A5DB-1873860B1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BDEB1E9E-0B01-4A02-9653-24BCE341E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5CB7540-0F7C-45AB-ADF0-E177CB03D5BA}"/>
                  </a:ext>
                </a:extLst>
              </p:cNvPr>
              <p:cNvSpPr txBox="1"/>
              <p:nvPr/>
            </p:nvSpPr>
            <p:spPr>
              <a:xfrm>
                <a:off x="2794669" y="5153833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15CB7540-0F7C-45AB-ADF0-E177CB0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69" y="5153833"/>
                <a:ext cx="375937" cy="369332"/>
              </a:xfrm>
              <a:prstGeom prst="rect">
                <a:avLst/>
              </a:prstGeom>
              <a:blipFill>
                <a:blip r:embed="rId3"/>
                <a:stretch>
                  <a:fillRect l="-9677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3C8F174-D42A-49A2-8736-94769760963E}"/>
              </a:ext>
            </a:extLst>
          </p:cNvPr>
          <p:cNvCxnSpPr>
            <a:cxnSpLocks/>
          </p:cNvCxnSpPr>
          <p:nvPr/>
        </p:nvCxnSpPr>
        <p:spPr>
          <a:xfrm>
            <a:off x="3229048" y="5355087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CADC1001-5826-4471-B3ED-DC894B62E122}"/>
                  </a:ext>
                </a:extLst>
              </p:cNvPr>
              <p:cNvSpPr txBox="1"/>
              <p:nvPr/>
            </p:nvSpPr>
            <p:spPr>
              <a:xfrm>
                <a:off x="5544190" y="5143059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CADC1001-5826-4471-B3ED-DC894B62E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90" y="5143059"/>
                <a:ext cx="383054" cy="369332"/>
              </a:xfrm>
              <a:prstGeom prst="rect">
                <a:avLst/>
              </a:prstGeom>
              <a:blipFill>
                <a:blip r:embed="rId4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74FDAB1-677A-48B3-B02F-15FA5204A064}"/>
              </a:ext>
            </a:extLst>
          </p:cNvPr>
          <p:cNvCxnSpPr>
            <a:cxnSpLocks/>
          </p:cNvCxnSpPr>
          <p:nvPr/>
        </p:nvCxnSpPr>
        <p:spPr>
          <a:xfrm>
            <a:off x="5085303" y="5338648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527AF26-4E14-4BFB-AE7E-7939C30D7FD9}"/>
              </a:ext>
            </a:extLst>
          </p:cNvPr>
          <p:cNvSpPr/>
          <p:nvPr/>
        </p:nvSpPr>
        <p:spPr>
          <a:xfrm>
            <a:off x="6419466" y="5163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26F6DB5-808F-43C3-B722-964C15A0EE2E}"/>
              </a:ext>
            </a:extLst>
          </p:cNvPr>
          <p:cNvCxnSpPr>
            <a:cxnSpLocks/>
          </p:cNvCxnSpPr>
          <p:nvPr/>
        </p:nvCxnSpPr>
        <p:spPr>
          <a:xfrm>
            <a:off x="6788798" y="5354687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ED1CD05-DF09-44ED-A525-528DE767FF8F}"/>
              </a:ext>
            </a:extLst>
          </p:cNvPr>
          <p:cNvGrpSpPr/>
          <p:nvPr/>
        </p:nvGrpSpPr>
        <p:grpSpPr>
          <a:xfrm>
            <a:off x="6455084" y="5538400"/>
            <a:ext cx="333714" cy="653404"/>
            <a:chOff x="5009975" y="3353595"/>
            <a:chExt cx="333714" cy="653404"/>
          </a:xfrm>
        </p:grpSpPr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DF9C151E-F97E-496B-AB8F-8A2EA2273764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88BBD08-5C85-4E90-BBF6-FC1CBD0A1E5C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8070D50-BFEE-4A7A-9067-927420C967DB}"/>
              </a:ext>
            </a:extLst>
          </p:cNvPr>
          <p:cNvGrpSpPr/>
          <p:nvPr/>
        </p:nvGrpSpPr>
        <p:grpSpPr>
          <a:xfrm>
            <a:off x="7193308" y="5029212"/>
            <a:ext cx="638175" cy="638175"/>
            <a:chOff x="4319603" y="2183312"/>
            <a:chExt cx="638175" cy="638175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19E1D388-F393-4626-A092-2174E1E1EB60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29CCFB7C-93EC-47A4-A67D-5F03CAC4DC47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513467BE-EEA1-4836-80DC-FBFE37158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61F4F9AB-3409-498C-9AE7-A9A0D48FE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78980F7-E4F6-45AB-912D-EBAAEB0357AA}"/>
              </a:ext>
            </a:extLst>
          </p:cNvPr>
          <p:cNvCxnSpPr>
            <a:cxnSpLocks/>
          </p:cNvCxnSpPr>
          <p:nvPr/>
        </p:nvCxnSpPr>
        <p:spPr>
          <a:xfrm>
            <a:off x="6003364" y="5354868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761604E-90B0-423C-B7F1-8DB87A53F164}"/>
                  </a:ext>
                </a:extLst>
              </p:cNvPr>
              <p:cNvSpPr txBox="1"/>
              <p:nvPr/>
            </p:nvSpPr>
            <p:spPr>
              <a:xfrm>
                <a:off x="8318506" y="5142840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761604E-90B0-423C-B7F1-8DB87A53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6" y="5142840"/>
                <a:ext cx="383054" cy="369332"/>
              </a:xfrm>
              <a:prstGeom prst="rect">
                <a:avLst/>
              </a:prstGeom>
              <a:blipFill>
                <a:blip r:embed="rId5"/>
                <a:stretch>
                  <a:fillRect l="-11290" r="-806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3500284-D7FF-4B54-81C0-11A218C19A2F}"/>
              </a:ext>
            </a:extLst>
          </p:cNvPr>
          <p:cNvCxnSpPr>
            <a:cxnSpLocks/>
          </p:cNvCxnSpPr>
          <p:nvPr/>
        </p:nvCxnSpPr>
        <p:spPr>
          <a:xfrm>
            <a:off x="7859619" y="5338429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C1F82A5-34F9-4DBB-BD40-E4FBF3D22272}"/>
              </a:ext>
            </a:extLst>
          </p:cNvPr>
          <p:cNvSpPr txBox="1"/>
          <p:nvPr/>
        </p:nvSpPr>
        <p:spPr>
          <a:xfrm>
            <a:off x="2401722" y="4701969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2ECA853-01CB-4FCD-AE82-DD04A37CA675}"/>
              </a:ext>
            </a:extLst>
          </p:cNvPr>
          <p:cNvSpPr txBox="1"/>
          <p:nvPr/>
        </p:nvSpPr>
        <p:spPr>
          <a:xfrm>
            <a:off x="5191846" y="4711643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D4E15DA-DD09-4C25-A8FE-94A7555C03E7}"/>
              </a:ext>
            </a:extLst>
          </p:cNvPr>
          <p:cNvSpPr txBox="1"/>
          <p:nvPr/>
        </p:nvSpPr>
        <p:spPr>
          <a:xfrm>
            <a:off x="7949303" y="4711643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4450CC7-B3D6-4699-B8A9-535993B619A2}"/>
              </a:ext>
            </a:extLst>
          </p:cNvPr>
          <p:cNvSpPr txBox="1"/>
          <p:nvPr/>
        </p:nvSpPr>
        <p:spPr>
          <a:xfrm rot="5400000">
            <a:off x="4045089" y="3645114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DAD435B0-94B6-4BD8-84C2-4D140CB92C56}"/>
                  </a:ext>
                </a:extLst>
              </p:cNvPr>
              <p:cNvSpPr txBox="1"/>
              <p:nvPr/>
            </p:nvSpPr>
            <p:spPr>
              <a:xfrm>
                <a:off x="1865547" y="202196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DAD435B0-94B6-4BD8-84C2-4D140CB9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547" y="2021964"/>
                <a:ext cx="241733" cy="369332"/>
              </a:xfrm>
              <a:prstGeom prst="rect">
                <a:avLst/>
              </a:prstGeom>
              <a:blipFill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DADBE34-EF82-45D9-BAD2-AE0BCB1F7980}"/>
                  </a:ext>
                </a:extLst>
              </p:cNvPr>
              <p:cNvSpPr txBox="1"/>
              <p:nvPr/>
            </p:nvSpPr>
            <p:spPr>
              <a:xfrm>
                <a:off x="6111018" y="1031143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DADBE34-EF82-45D9-BAD2-AE0BCB1F7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18" y="1031143"/>
                <a:ext cx="366639" cy="369332"/>
              </a:xfrm>
              <a:prstGeom prst="rect">
                <a:avLst/>
              </a:prstGeom>
              <a:blipFill>
                <a:blip r:embed="rId7"/>
                <a:stretch>
                  <a:fillRect l="-19672" r="-491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C2D3BB50-5B0E-4F00-A42A-4BC7B296B71C}"/>
              </a:ext>
            </a:extLst>
          </p:cNvPr>
          <p:cNvSpPr/>
          <p:nvPr/>
        </p:nvSpPr>
        <p:spPr>
          <a:xfrm>
            <a:off x="5113036" y="105192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F064D495-F1FE-4FE5-8313-72BFD98CE80A}"/>
              </a:ext>
            </a:extLst>
          </p:cNvPr>
          <p:cNvSpPr/>
          <p:nvPr/>
        </p:nvSpPr>
        <p:spPr>
          <a:xfrm>
            <a:off x="4026084" y="57400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40AF1F-4483-4503-AE5B-6F0AA305B812}"/>
              </a:ext>
            </a:extLst>
          </p:cNvPr>
          <p:cNvSpPr/>
          <p:nvPr/>
        </p:nvSpPr>
        <p:spPr>
          <a:xfrm>
            <a:off x="3078520" y="70842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140A8E6-FB2B-484D-A963-E0D05FF8444A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V="1">
            <a:off x="2107280" y="893088"/>
            <a:ext cx="971240" cy="131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EEC0F0A-C670-41D7-9B70-3F411AC315A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2103069" y="1670708"/>
            <a:ext cx="988528" cy="5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066EC550-D18D-438E-8CB6-A1614E84B0F4}"/>
              </a:ext>
            </a:extLst>
          </p:cNvPr>
          <p:cNvCxnSpPr>
            <a:cxnSpLocks/>
          </p:cNvCxnSpPr>
          <p:nvPr/>
        </p:nvCxnSpPr>
        <p:spPr>
          <a:xfrm>
            <a:off x="3447852" y="89471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C92E8BB-BA47-453C-A81D-3893E1F1DFC7}"/>
              </a:ext>
            </a:extLst>
          </p:cNvPr>
          <p:cNvGrpSpPr/>
          <p:nvPr/>
        </p:nvGrpSpPr>
        <p:grpSpPr>
          <a:xfrm>
            <a:off x="5130845" y="1403962"/>
            <a:ext cx="333714" cy="653404"/>
            <a:chOff x="5009975" y="3353595"/>
            <a:chExt cx="333714" cy="653404"/>
          </a:xfrm>
        </p:grpSpPr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72E197BD-DB56-4638-9A65-A397A9BE35B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325D5D8-7C44-4B7C-9B0B-B8E4D751F871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0DA3FAFC-B14D-4E45-979C-CC4C26006081}"/>
              </a:ext>
            </a:extLst>
          </p:cNvPr>
          <p:cNvGrpSpPr/>
          <p:nvPr/>
        </p:nvGrpSpPr>
        <p:grpSpPr>
          <a:xfrm>
            <a:off x="4086027" y="751289"/>
            <a:ext cx="459145" cy="216188"/>
            <a:chOff x="1796442" y="4366794"/>
            <a:chExt cx="459145" cy="216188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9184E595-D7F5-4144-9B48-8DA1CE04599A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FB3C804C-3606-4107-B4B5-DFE4BE86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078A0DB-35D3-4C44-879E-B41FBBEDDDC6}"/>
              </a:ext>
            </a:extLst>
          </p:cNvPr>
          <p:cNvGrpSpPr/>
          <p:nvPr/>
        </p:nvGrpSpPr>
        <p:grpSpPr>
          <a:xfrm>
            <a:off x="4034059" y="1320494"/>
            <a:ext cx="638175" cy="638175"/>
            <a:chOff x="4178368" y="4836059"/>
            <a:chExt cx="638175" cy="638175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3DB05567-7BFD-4BFA-977C-0412BB684475}"/>
                </a:ext>
              </a:extLst>
            </p:cNvPr>
            <p:cNvSpPr/>
            <p:nvPr/>
          </p:nvSpPr>
          <p:spPr>
            <a:xfrm>
              <a:off x="4178368" y="4836059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9581FA75-D6A7-4133-A5CA-19114E469244}"/>
                </a:ext>
              </a:extLst>
            </p:cNvPr>
            <p:cNvGrpSpPr/>
            <p:nvPr/>
          </p:nvGrpSpPr>
          <p:grpSpPr>
            <a:xfrm>
              <a:off x="4222232" y="5025876"/>
              <a:ext cx="459145" cy="216188"/>
              <a:chOff x="1796442" y="4366794"/>
              <a:chExt cx="459145" cy="216188"/>
            </a:xfrm>
          </p:grpSpPr>
          <p:cxnSp>
            <p:nvCxnSpPr>
              <p:cNvPr id="65" name="直線單箭頭接點 64">
                <a:extLst>
                  <a:ext uri="{FF2B5EF4-FFF2-40B4-BE49-F238E27FC236}">
                    <a16:creationId xmlns:a16="http://schemas.microsoft.com/office/drawing/2014/main" id="{8DCF29FF-811B-4C34-8947-A6BEE087E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442" y="4579069"/>
                <a:ext cx="2882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>
                <a:extLst>
                  <a:ext uri="{FF2B5EF4-FFF2-40B4-BE49-F238E27FC236}">
                    <a16:creationId xmlns:a16="http://schemas.microsoft.com/office/drawing/2014/main" id="{1649D7D1-3D14-4FE6-AC76-3B762A8D88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661" y="4366794"/>
                <a:ext cx="170926" cy="216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18D1CD21-3599-443C-A270-8BC53669869C}"/>
              </a:ext>
            </a:extLst>
          </p:cNvPr>
          <p:cNvCxnSpPr>
            <a:cxnSpLocks/>
          </p:cNvCxnSpPr>
          <p:nvPr/>
        </p:nvCxnSpPr>
        <p:spPr>
          <a:xfrm>
            <a:off x="5482368" y="124604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479B36E-A5CE-4CD4-AD0A-3C13BAF34D8F}"/>
              </a:ext>
            </a:extLst>
          </p:cNvPr>
          <p:cNvCxnSpPr>
            <a:cxnSpLocks/>
            <a:stCxn id="51" idx="6"/>
            <a:endCxn id="50" idx="1"/>
          </p:cNvCxnSpPr>
          <p:nvPr/>
        </p:nvCxnSpPr>
        <p:spPr>
          <a:xfrm>
            <a:off x="4664259" y="893088"/>
            <a:ext cx="448777" cy="343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F11CC7A-96AD-4DEB-8129-3A5BCB369D1C}"/>
              </a:ext>
            </a:extLst>
          </p:cNvPr>
          <p:cNvCxnSpPr>
            <a:cxnSpLocks/>
            <a:stCxn id="63" idx="6"/>
            <a:endCxn id="50" idx="1"/>
          </p:cNvCxnSpPr>
          <p:nvPr/>
        </p:nvCxnSpPr>
        <p:spPr>
          <a:xfrm flipV="1">
            <a:off x="4672234" y="1236591"/>
            <a:ext cx="440802" cy="402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AF7C977-4DDE-4718-A9EC-CC48C732503C}"/>
              </a:ext>
            </a:extLst>
          </p:cNvPr>
          <p:cNvSpPr/>
          <p:nvPr/>
        </p:nvSpPr>
        <p:spPr>
          <a:xfrm>
            <a:off x="3091597" y="148604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E4608A5-9FA4-4740-BF90-C38BDBB88060}"/>
              </a:ext>
            </a:extLst>
          </p:cNvPr>
          <p:cNvCxnSpPr>
            <a:cxnSpLocks/>
          </p:cNvCxnSpPr>
          <p:nvPr/>
        </p:nvCxnSpPr>
        <p:spPr>
          <a:xfrm>
            <a:off x="3460929" y="167233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70CA9C4-6D0C-4C4B-A1A2-CB9AB5B27B45}"/>
                  </a:ext>
                </a:extLst>
              </p:cNvPr>
              <p:cNvSpPr txBox="1"/>
              <p:nvPr/>
            </p:nvSpPr>
            <p:spPr>
              <a:xfrm>
                <a:off x="6133799" y="2650685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70CA9C4-6D0C-4C4B-A1A2-CB9AB5B2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9" y="2650685"/>
                <a:ext cx="373756" cy="369332"/>
              </a:xfrm>
              <a:prstGeom prst="rect">
                <a:avLst/>
              </a:prstGeom>
              <a:blipFill>
                <a:blip r:embed="rId8"/>
                <a:stretch>
                  <a:fillRect l="-19355" r="-483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5F6C3A6B-52CD-44C6-8C12-EC4FE299D791}"/>
              </a:ext>
            </a:extLst>
          </p:cNvPr>
          <p:cNvSpPr/>
          <p:nvPr/>
        </p:nvSpPr>
        <p:spPr>
          <a:xfrm>
            <a:off x="5135817" y="2671467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FB72BF59-6EC3-4A36-ABE6-4F3AC4C04585}"/>
              </a:ext>
            </a:extLst>
          </p:cNvPr>
          <p:cNvSpPr/>
          <p:nvPr/>
        </p:nvSpPr>
        <p:spPr>
          <a:xfrm>
            <a:off x="4048865" y="219354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9A5A6C7-E71E-43F2-94DB-76708298CC4B}"/>
              </a:ext>
            </a:extLst>
          </p:cNvPr>
          <p:cNvSpPr/>
          <p:nvPr/>
        </p:nvSpPr>
        <p:spPr>
          <a:xfrm>
            <a:off x="3101301" y="232796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ACED8D46-DB4C-45ED-AB1D-9F89449820F3}"/>
              </a:ext>
            </a:extLst>
          </p:cNvPr>
          <p:cNvCxnSpPr>
            <a:cxnSpLocks/>
          </p:cNvCxnSpPr>
          <p:nvPr/>
        </p:nvCxnSpPr>
        <p:spPr>
          <a:xfrm>
            <a:off x="3470633" y="251425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4E33123B-8A9F-4568-B9FD-AAB52F956CBE}"/>
              </a:ext>
            </a:extLst>
          </p:cNvPr>
          <p:cNvGrpSpPr/>
          <p:nvPr/>
        </p:nvGrpSpPr>
        <p:grpSpPr>
          <a:xfrm>
            <a:off x="5153626" y="3023504"/>
            <a:ext cx="333714" cy="653404"/>
            <a:chOff x="5009975" y="3353595"/>
            <a:chExt cx="333714" cy="653404"/>
          </a:xfrm>
        </p:grpSpPr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276D9909-05BD-44D8-B320-7C272213E79B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E690CBA-1737-440D-A193-787A3557BAB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898CF122-D205-4452-92B6-0B57C4F52801}"/>
              </a:ext>
            </a:extLst>
          </p:cNvPr>
          <p:cNvGrpSpPr/>
          <p:nvPr/>
        </p:nvGrpSpPr>
        <p:grpSpPr>
          <a:xfrm>
            <a:off x="4108808" y="2370831"/>
            <a:ext cx="459145" cy="216188"/>
            <a:chOff x="1796442" y="4366794"/>
            <a:chExt cx="459145" cy="216188"/>
          </a:xfrm>
        </p:grpSpPr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D137DE22-EEE1-4FB0-8E35-DB19C3706134}"/>
                </a:ext>
              </a:extLst>
            </p:cNvPr>
            <p:cNvCxnSpPr>
              <a:cxnSpLocks/>
            </p:cNvCxnSpPr>
            <p:nvPr/>
          </p:nvCxnSpPr>
          <p:spPr>
            <a:xfrm>
              <a:off x="1796442" y="4579069"/>
              <a:ext cx="2882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27667F8-A7AA-412E-A080-7C96FC114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661" y="4366794"/>
              <a:ext cx="170926" cy="2161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71ED9AA5-6D39-4AB9-AC74-EF20A101CCE6}"/>
              </a:ext>
            </a:extLst>
          </p:cNvPr>
          <p:cNvGrpSpPr/>
          <p:nvPr/>
        </p:nvGrpSpPr>
        <p:grpSpPr>
          <a:xfrm>
            <a:off x="4056840" y="2940036"/>
            <a:ext cx="638175" cy="638175"/>
            <a:chOff x="4178368" y="4836059"/>
            <a:chExt cx="638175" cy="638175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004BA860-FC9D-4032-8FE7-1E1C76AA6097}"/>
                </a:ext>
              </a:extLst>
            </p:cNvPr>
            <p:cNvSpPr/>
            <p:nvPr/>
          </p:nvSpPr>
          <p:spPr>
            <a:xfrm>
              <a:off x="4178368" y="4836059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347C4B51-D69F-4BEC-A519-ED037368F929}"/>
                </a:ext>
              </a:extLst>
            </p:cNvPr>
            <p:cNvGrpSpPr/>
            <p:nvPr/>
          </p:nvGrpSpPr>
          <p:grpSpPr>
            <a:xfrm>
              <a:off x="4222232" y="5025876"/>
              <a:ext cx="459145" cy="216188"/>
              <a:chOff x="1796442" y="4366794"/>
              <a:chExt cx="459145" cy="216188"/>
            </a:xfrm>
          </p:grpSpPr>
          <p:cxnSp>
            <p:nvCxnSpPr>
              <p:cNvPr id="86" name="直線單箭頭接點 85">
                <a:extLst>
                  <a:ext uri="{FF2B5EF4-FFF2-40B4-BE49-F238E27FC236}">
                    <a16:creationId xmlns:a16="http://schemas.microsoft.com/office/drawing/2014/main" id="{431060D9-0C20-475F-A028-6B42A9B3F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442" y="4579069"/>
                <a:ext cx="2882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A9B05D46-0797-4747-B8E1-E904C3F41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661" y="4366794"/>
                <a:ext cx="170926" cy="216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04CF41FE-EDEA-43D7-B5DE-5685A52374B4}"/>
              </a:ext>
            </a:extLst>
          </p:cNvPr>
          <p:cNvCxnSpPr>
            <a:cxnSpLocks/>
          </p:cNvCxnSpPr>
          <p:nvPr/>
        </p:nvCxnSpPr>
        <p:spPr>
          <a:xfrm>
            <a:off x="5505149" y="2865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5CE7E9CE-AFBD-44A2-AAEF-3671AAD682B6}"/>
              </a:ext>
            </a:extLst>
          </p:cNvPr>
          <p:cNvCxnSpPr>
            <a:cxnSpLocks/>
            <a:stCxn id="74" idx="6"/>
            <a:endCxn id="73" idx="1"/>
          </p:cNvCxnSpPr>
          <p:nvPr/>
        </p:nvCxnSpPr>
        <p:spPr>
          <a:xfrm>
            <a:off x="4687040" y="2512630"/>
            <a:ext cx="448777" cy="343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90C8A04-E63D-4639-89BE-1EF5628EB08A}"/>
              </a:ext>
            </a:extLst>
          </p:cNvPr>
          <p:cNvCxnSpPr>
            <a:cxnSpLocks/>
            <a:stCxn id="84" idx="6"/>
            <a:endCxn id="73" idx="1"/>
          </p:cNvCxnSpPr>
          <p:nvPr/>
        </p:nvCxnSpPr>
        <p:spPr>
          <a:xfrm flipV="1">
            <a:off x="4695015" y="2856133"/>
            <a:ext cx="440802" cy="402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B7E21162-3FD7-4828-B638-5A5C9C0E6454}"/>
              </a:ext>
            </a:extLst>
          </p:cNvPr>
          <p:cNvSpPr/>
          <p:nvPr/>
        </p:nvSpPr>
        <p:spPr>
          <a:xfrm>
            <a:off x="3114378" y="310558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B489914F-B055-4736-A65B-B2442D9C5EE5}"/>
              </a:ext>
            </a:extLst>
          </p:cNvPr>
          <p:cNvCxnSpPr>
            <a:cxnSpLocks/>
          </p:cNvCxnSpPr>
          <p:nvPr/>
        </p:nvCxnSpPr>
        <p:spPr>
          <a:xfrm>
            <a:off x="3483710" y="329187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5B5F44A6-82DD-4C35-802B-3DEF03B8CEA1}"/>
              </a:ext>
            </a:extLst>
          </p:cNvPr>
          <p:cNvCxnSpPr>
            <a:cxnSpLocks/>
            <a:stCxn id="48" idx="3"/>
            <a:endCxn id="75" idx="1"/>
          </p:cNvCxnSpPr>
          <p:nvPr/>
        </p:nvCxnSpPr>
        <p:spPr>
          <a:xfrm>
            <a:off x="2107280" y="2206630"/>
            <a:ext cx="994021" cy="30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43C69CFD-072D-471D-9D18-69B0B0D7A0C2}"/>
              </a:ext>
            </a:extLst>
          </p:cNvPr>
          <p:cNvCxnSpPr>
            <a:cxnSpLocks/>
            <a:stCxn id="48" idx="3"/>
            <a:endCxn id="91" idx="1"/>
          </p:cNvCxnSpPr>
          <p:nvPr/>
        </p:nvCxnSpPr>
        <p:spPr>
          <a:xfrm>
            <a:off x="2107280" y="2206630"/>
            <a:ext cx="1007098" cy="1083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5C281C9F-D24F-4874-B2E6-B0E2BFB588B3}"/>
              </a:ext>
            </a:extLst>
          </p:cNvPr>
          <p:cNvSpPr/>
          <p:nvPr/>
        </p:nvSpPr>
        <p:spPr>
          <a:xfrm>
            <a:off x="7346305" y="20182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5FFEFF4-8C60-46FB-8D49-90D824EFC4C5}"/>
              </a:ext>
            </a:extLst>
          </p:cNvPr>
          <p:cNvGrpSpPr/>
          <p:nvPr/>
        </p:nvGrpSpPr>
        <p:grpSpPr>
          <a:xfrm>
            <a:off x="7364114" y="2370249"/>
            <a:ext cx="333714" cy="653404"/>
            <a:chOff x="5009975" y="3353595"/>
            <a:chExt cx="333714" cy="653404"/>
          </a:xfrm>
        </p:grpSpPr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A28B77D9-17DD-40B5-822C-E87640459054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102EC05-E90A-4AB6-8718-C7B0A60A1231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2E2A391A-76EF-4F1A-971A-6C67DE23F7C3}"/>
              </a:ext>
            </a:extLst>
          </p:cNvPr>
          <p:cNvCxnSpPr>
            <a:cxnSpLocks/>
          </p:cNvCxnSpPr>
          <p:nvPr/>
        </p:nvCxnSpPr>
        <p:spPr>
          <a:xfrm>
            <a:off x="7715637" y="221232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BC5409F7-7262-42DB-B38E-B4B78DDA37BC}"/>
                  </a:ext>
                </a:extLst>
              </p:cNvPr>
              <p:cNvSpPr txBox="1"/>
              <p:nvPr/>
            </p:nvSpPr>
            <p:spPr>
              <a:xfrm>
                <a:off x="8292075" y="19800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BC5409F7-7262-42DB-B38E-B4B78DDA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075" y="1980046"/>
                <a:ext cx="245708" cy="369332"/>
              </a:xfrm>
              <a:prstGeom prst="rect">
                <a:avLst/>
              </a:prstGeom>
              <a:blipFill>
                <a:blip r:embed="rId9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9CA9120-AFF6-4466-BB07-4803CE73320B}"/>
                  </a:ext>
                </a:extLst>
              </p:cNvPr>
              <p:cNvSpPr txBox="1"/>
              <p:nvPr/>
            </p:nvSpPr>
            <p:spPr>
              <a:xfrm>
                <a:off x="7708510" y="2285236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69CA9120-AFF6-4466-BB07-4803CE733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10" y="2285236"/>
                <a:ext cx="373756" cy="369332"/>
              </a:xfrm>
              <a:prstGeom prst="rect">
                <a:avLst/>
              </a:prstGeom>
              <a:blipFill>
                <a:blip r:embed="rId10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236A5547-DBCF-46B1-8C45-5A39D6B4D19A}"/>
              </a:ext>
            </a:extLst>
          </p:cNvPr>
          <p:cNvCxnSpPr>
            <a:cxnSpLocks/>
            <a:stCxn id="49" idx="3"/>
            <a:endCxn id="95" idx="1"/>
          </p:cNvCxnSpPr>
          <p:nvPr/>
        </p:nvCxnSpPr>
        <p:spPr>
          <a:xfrm>
            <a:off x="6477657" y="1215809"/>
            <a:ext cx="868648" cy="987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CB20A0C-7BB8-47A4-A3D0-0276AF7F3DCE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6485322" y="2202878"/>
            <a:ext cx="860983" cy="689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E56E7D2-6674-4FB1-BE09-383E98421C6E}"/>
              </a:ext>
            </a:extLst>
          </p:cNvPr>
          <p:cNvSpPr txBox="1"/>
          <p:nvPr/>
        </p:nvSpPr>
        <p:spPr>
          <a:xfrm>
            <a:off x="6565609" y="846921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+1 line</a:t>
            </a:r>
            <a:endParaRPr lang="zh-TW" altLang="en-US" sz="24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428E704D-1E13-4F14-AE7B-59672D84C961}"/>
              </a:ext>
            </a:extLst>
          </p:cNvPr>
          <p:cNvSpPr txBox="1"/>
          <p:nvPr/>
        </p:nvSpPr>
        <p:spPr>
          <a:xfrm>
            <a:off x="6617511" y="3189947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+1 line</a:t>
            </a:r>
            <a:endParaRPr lang="zh-TW" altLang="en-US" sz="24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D9B24AB3-0733-46A4-AAA0-09D9F46A4E65}"/>
              </a:ext>
            </a:extLst>
          </p:cNvPr>
          <p:cNvSpPr txBox="1"/>
          <p:nvPr/>
        </p:nvSpPr>
        <p:spPr>
          <a:xfrm>
            <a:off x="386152" y="345391"/>
            <a:ext cx="140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Shallow</a:t>
            </a:r>
            <a:endParaRPr lang="zh-TW" altLang="en-US" sz="2800" b="1" i="1" u="sng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B1A6C642-57BB-4F59-AC7E-0F7AE7E2EB25}"/>
              </a:ext>
            </a:extLst>
          </p:cNvPr>
          <p:cNvSpPr txBox="1"/>
          <p:nvPr/>
        </p:nvSpPr>
        <p:spPr>
          <a:xfrm>
            <a:off x="502491" y="3752398"/>
            <a:ext cx="140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Deep</a:t>
            </a:r>
            <a:endParaRPr lang="zh-TW" altLang="en-US" sz="2800" b="1" i="1" u="sng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1A23424-DA5C-40C4-8925-B176F6D907DD}"/>
              </a:ext>
            </a:extLst>
          </p:cNvPr>
          <p:cNvSpPr txBox="1"/>
          <p:nvPr/>
        </p:nvSpPr>
        <p:spPr>
          <a:xfrm>
            <a:off x="1501235" y="5634895"/>
            <a:ext cx="100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</a:t>
            </a:r>
            <a:r>
              <a:rPr lang="en-US" altLang="zh-TW" sz="2400" dirty="0" err="1"/>
              <a:t>relu</a:t>
            </a:r>
            <a:endParaRPr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9DB7131A-EF06-4076-840C-ECD9479D2C4F}"/>
              </a:ext>
            </a:extLst>
          </p:cNvPr>
          <p:cNvSpPr txBox="1"/>
          <p:nvPr/>
        </p:nvSpPr>
        <p:spPr>
          <a:xfrm>
            <a:off x="4236965" y="5602113"/>
            <a:ext cx="100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</a:t>
            </a:r>
            <a:r>
              <a:rPr lang="en-US" altLang="zh-TW" sz="2400" dirty="0" err="1"/>
              <a:t>relu</a:t>
            </a:r>
            <a:endParaRPr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EC3A47A5-033F-4AF9-929B-87D1BE25608F}"/>
              </a:ext>
            </a:extLst>
          </p:cNvPr>
          <p:cNvSpPr txBox="1"/>
          <p:nvPr/>
        </p:nvSpPr>
        <p:spPr>
          <a:xfrm>
            <a:off x="7051053" y="5605009"/>
            <a:ext cx="100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</a:t>
            </a:r>
            <a:r>
              <a:rPr lang="en-US" altLang="zh-TW" sz="2400" dirty="0" err="1"/>
              <a:t>relu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55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7121-E51C-4799-9F7A-8EB607F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of Linear Pieces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9D74D-AC37-4414-ADB5-7749C345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1B53A5-8C7A-49D1-8EA2-C36B9656165B}"/>
              </a:ext>
            </a:extLst>
          </p:cNvPr>
          <p:cNvSpPr txBox="1"/>
          <p:nvPr/>
        </p:nvSpPr>
        <p:spPr>
          <a:xfrm>
            <a:off x="1045029" y="1951421"/>
            <a:ext cx="409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K is width, H is depth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F6D019-831F-444A-A1E7-121C4A3B390E}"/>
              </a:ext>
            </a:extLst>
          </p:cNvPr>
          <p:cNvSpPr txBox="1"/>
          <p:nvPr/>
        </p:nvSpPr>
        <p:spPr>
          <a:xfrm>
            <a:off x="3866243" y="2342779"/>
            <a:ext cx="4852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have at least K</a:t>
            </a:r>
            <a:r>
              <a:rPr lang="en-US" altLang="zh-TW" sz="2400" baseline="30000" dirty="0"/>
              <a:t>H</a:t>
            </a:r>
            <a:r>
              <a:rPr lang="en-US" altLang="zh-TW" sz="2400" dirty="0"/>
              <a:t> pieces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C27873-58B9-4E1A-816D-B7AE0FDDB2FE}"/>
              </a:ext>
            </a:extLst>
          </p:cNvPr>
          <p:cNvSpPr/>
          <p:nvPr/>
        </p:nvSpPr>
        <p:spPr>
          <a:xfrm>
            <a:off x="652235" y="3429000"/>
            <a:ext cx="78631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Razvan </a:t>
            </a:r>
            <a:r>
              <a:rPr lang="en-US" altLang="zh-TW" dirty="0" err="1">
                <a:latin typeface="Lucida Grande"/>
              </a:rPr>
              <a:t>Pascanu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Guido </a:t>
            </a:r>
            <a:r>
              <a:rPr lang="en-US" altLang="zh-TW" dirty="0" err="1">
                <a:latin typeface="Lucida Grande"/>
              </a:rPr>
              <a:t>Montufar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Yoshua </a:t>
            </a:r>
            <a:r>
              <a:rPr lang="en-US" altLang="zh-TW" dirty="0" err="1">
                <a:latin typeface="Lucida Grande"/>
              </a:rPr>
              <a:t>Bengio</a:t>
            </a:r>
            <a:r>
              <a:rPr lang="en-US" altLang="zh-TW" dirty="0">
                <a:latin typeface="Lucida Grande"/>
              </a:rPr>
              <a:t>, “</a:t>
            </a:r>
            <a:r>
              <a:rPr lang="en-US" altLang="zh-TW" dirty="0"/>
              <a:t>On the number of response regions of deep feed forward networks with piece-wise linear activations</a:t>
            </a:r>
            <a:r>
              <a:rPr lang="en-US" altLang="zh-TW" dirty="0">
                <a:latin typeface="Lucida Grande"/>
              </a:rPr>
              <a:t>”, ICLR, 2014</a:t>
            </a:r>
          </a:p>
          <a:p>
            <a:r>
              <a:rPr lang="en-US" altLang="zh-TW" dirty="0"/>
              <a:t>Guido F. </a:t>
            </a:r>
            <a:r>
              <a:rPr lang="en-US" altLang="zh-TW" dirty="0" err="1"/>
              <a:t>Montufar</a:t>
            </a:r>
            <a:r>
              <a:rPr lang="en-US" altLang="zh-TW" dirty="0"/>
              <a:t>, Razvan </a:t>
            </a:r>
            <a:r>
              <a:rPr lang="en-US" altLang="zh-TW" dirty="0" err="1"/>
              <a:t>Pascanu</a:t>
            </a:r>
            <a:r>
              <a:rPr lang="en-US" altLang="zh-TW" dirty="0"/>
              <a:t>, </a:t>
            </a:r>
            <a:r>
              <a:rPr lang="en-US" altLang="zh-TW" dirty="0" err="1"/>
              <a:t>Kyunghyun</a:t>
            </a:r>
            <a:r>
              <a:rPr lang="en-US" altLang="zh-TW" dirty="0"/>
              <a:t> Cho, Yoshua </a:t>
            </a:r>
            <a:r>
              <a:rPr lang="en-US" altLang="zh-TW" dirty="0" err="1"/>
              <a:t>Bengio</a:t>
            </a:r>
            <a:r>
              <a:rPr lang="en-US" altLang="zh-TW" dirty="0"/>
              <a:t>, “On the Number of Linear Regions of Deep Neural Networks”, NIPS, 2014</a:t>
            </a:r>
          </a:p>
          <a:p>
            <a:r>
              <a:rPr lang="en-US" altLang="zh-TW" dirty="0"/>
              <a:t>Raman Arora, Amitabh </a:t>
            </a:r>
            <a:r>
              <a:rPr lang="en-US" altLang="zh-TW" dirty="0" err="1"/>
              <a:t>Basu</a:t>
            </a:r>
            <a:r>
              <a:rPr lang="en-US" altLang="zh-TW" dirty="0"/>
              <a:t>, </a:t>
            </a:r>
            <a:r>
              <a:rPr lang="en-US" altLang="zh-TW" dirty="0" err="1"/>
              <a:t>Poorya</a:t>
            </a:r>
            <a:r>
              <a:rPr lang="en-US" altLang="zh-TW" dirty="0"/>
              <a:t> Mianjy, </a:t>
            </a:r>
            <a:r>
              <a:rPr lang="en-US" altLang="zh-TW" dirty="0" err="1"/>
              <a:t>Anirbit</a:t>
            </a:r>
            <a:r>
              <a:rPr lang="en-US" altLang="zh-TW" dirty="0"/>
              <a:t> Mukherjee, “Understanding Deep Neural Networks with Rectified Linear Units”, ICLR 2018</a:t>
            </a:r>
          </a:p>
          <a:p>
            <a:r>
              <a:rPr lang="en-US" altLang="zh-TW" dirty="0"/>
              <a:t>Thiago Serra, Christian </a:t>
            </a:r>
            <a:r>
              <a:rPr lang="en-US" altLang="zh-TW" dirty="0" err="1"/>
              <a:t>Tjandraatmadja</a:t>
            </a:r>
            <a:r>
              <a:rPr lang="en-US" altLang="zh-TW" dirty="0"/>
              <a:t>, </a:t>
            </a:r>
            <a:r>
              <a:rPr lang="en-US" altLang="zh-TW" dirty="0" err="1"/>
              <a:t>Srikumar</a:t>
            </a:r>
            <a:r>
              <a:rPr lang="en-US" altLang="zh-TW" dirty="0"/>
              <a:t> Ramalingam, “Bounding and Counting Linear Regions of Deep Neural Networks”, </a:t>
            </a:r>
            <a:r>
              <a:rPr lang="en-US" altLang="zh-TW" dirty="0" err="1"/>
              <a:t>arXiv</a:t>
            </a:r>
            <a:r>
              <a:rPr lang="en-US" altLang="zh-TW" dirty="0"/>
              <a:t>, 2017</a:t>
            </a:r>
          </a:p>
          <a:p>
            <a:r>
              <a:rPr lang="en-US" altLang="zh-TW" dirty="0" err="1"/>
              <a:t>Maithra</a:t>
            </a:r>
            <a:r>
              <a:rPr lang="en-US" altLang="zh-TW" dirty="0"/>
              <a:t> Raghu, Ben Poole, Jon Kleinberg, Surya Ganguli, </a:t>
            </a:r>
            <a:r>
              <a:rPr lang="en-US" altLang="zh-TW" dirty="0" err="1"/>
              <a:t>Jascha</a:t>
            </a:r>
            <a:r>
              <a:rPr lang="en-US" altLang="zh-TW" dirty="0"/>
              <a:t> Sohl-Dickstein, On the Expressive Power of Deep Neural Networks, ICML, 2017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995E6A-D518-46B4-B39D-3AD3B0B17F48}"/>
              </a:ext>
            </a:extLst>
          </p:cNvPr>
          <p:cNvSpPr txBox="1"/>
          <p:nvPr/>
        </p:nvSpPr>
        <p:spPr>
          <a:xfrm>
            <a:off x="1256845" y="2871912"/>
            <a:ext cx="665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Depth has much larger influence than depth.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30FAD-454F-4B26-83A5-FE44B1D0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527FC-7BBE-4C3B-9161-0C59F1B0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EB9DA6-436E-4401-A1F4-0F70AFC5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44081"/>
            <a:ext cx="9144000" cy="345281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95EF395-1799-4DB6-9A74-9B06AA920900}"/>
              </a:ext>
            </a:extLst>
          </p:cNvPr>
          <p:cNvSpPr txBox="1"/>
          <p:nvPr/>
        </p:nvSpPr>
        <p:spPr>
          <a:xfrm>
            <a:off x="7796454" y="1008744"/>
            <a:ext cx="10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(MNIST)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6FB28F-DF64-4564-ACC9-33FB7F78D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7" y="4996894"/>
            <a:ext cx="7532177" cy="1726170"/>
          </a:xfrm>
          <a:prstGeom prst="rect">
            <a:avLst/>
          </a:prstGeom>
        </p:spPr>
      </p:pic>
      <p:pic>
        <p:nvPicPr>
          <p:cNvPr id="7" name="Picture 2" descr="「雪花」的圖片搜尋結果">
            <a:extLst>
              <a:ext uri="{FF2B5EF4-FFF2-40B4-BE49-F238E27FC236}">
                <a16:creationId xmlns:a16="http://schemas.microsoft.com/office/drawing/2014/main" id="{871A990A-95F5-4C18-A29F-4E9456A8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85" y="5179037"/>
            <a:ext cx="1304003" cy="13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C17F2-922F-41B2-BC29-EBF7FF40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FD5069-5A37-47ED-B1DE-BBB481CF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C86495-C638-4B51-91CD-EC0F377A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4" y="365126"/>
            <a:ext cx="5944903" cy="61102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756BD80-42F2-4743-B3E6-2662C31D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75" y="3062289"/>
            <a:ext cx="4681561" cy="3795711"/>
          </a:xfrm>
          <a:prstGeom prst="rect">
            <a:avLst/>
          </a:prstGeom>
        </p:spPr>
      </p:pic>
      <p:pic>
        <p:nvPicPr>
          <p:cNvPr id="6" name="Picture 4" descr="手工｜冬天到了，你會剪雪花嗎？23種雪花剪紙任你挑選">
            <a:extLst>
              <a:ext uri="{FF2B5EF4-FFF2-40B4-BE49-F238E27FC236}">
                <a16:creationId xmlns:a16="http://schemas.microsoft.com/office/drawing/2014/main" id="{14E6265D-3E5B-410D-8CDB-8EAEC16E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63" y="194457"/>
            <a:ext cx="2844162" cy="11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6E411-3CEA-4718-99A6-406783EA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019A6-4C48-48C5-901C-F2E5486E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8E522E-65C1-481D-B8A5-3F5C4E39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8069"/>
            <a:ext cx="7886699" cy="57488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E7A219-2BAC-4FAB-9EBB-A9F77CED2E6E}"/>
              </a:ext>
            </a:extLst>
          </p:cNvPr>
          <p:cNvSpPr/>
          <p:nvPr/>
        </p:nvSpPr>
        <p:spPr>
          <a:xfrm>
            <a:off x="909864" y="5988733"/>
            <a:ext cx="760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https://www.aaai.org/ocs/index.php/AAAI/AAAI17/paper/viewPaper/14849</a:t>
            </a:r>
          </a:p>
        </p:txBody>
      </p:sp>
    </p:spTree>
    <p:extLst>
      <p:ext uri="{BB962C8B-B14F-4D97-AF65-F5344CB8AC3E}">
        <p14:creationId xmlns:p14="http://schemas.microsoft.com/office/powerpoint/2010/main" val="41391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274" y="1714695"/>
            <a:ext cx="7772400" cy="2387600"/>
          </a:xfrm>
        </p:spPr>
        <p:txBody>
          <a:bodyPr/>
          <a:lstStyle/>
          <a:p>
            <a:r>
              <a:rPr lang="en-US" altLang="zh-TW" b="1" i="1" dirty="0"/>
              <a:t>How much </a:t>
            </a:r>
            <a:r>
              <a:rPr lang="en-US" altLang="zh-TW" dirty="0"/>
              <a:t>is deep better than shallow?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7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3A590-1BD8-4D18-B81B-B7068E14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166"/>
            <a:ext cx="7886700" cy="1325563"/>
          </a:xfrm>
        </p:spPr>
        <p:txBody>
          <a:bodyPr/>
          <a:lstStyle/>
          <a:p>
            <a:r>
              <a:rPr lang="en-US" altLang="zh-TW" dirty="0"/>
              <a:t>f(x) = x</a:t>
            </a:r>
            <a:r>
              <a:rPr lang="en-US" altLang="zh-TW" baseline="30000" dirty="0"/>
              <a:t>2</a:t>
            </a:r>
            <a:endParaRPr lang="zh-TW" altLang="en-US" baseline="30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24134-92E8-412A-B50A-5CE8483D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0" y="1994931"/>
            <a:ext cx="4610100" cy="4514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E4C472F-5753-4BA7-B898-4C9463522BAD}"/>
              </a:ext>
            </a:extLst>
          </p:cNvPr>
          <p:cNvSpPr txBox="1"/>
          <p:nvPr/>
        </p:nvSpPr>
        <p:spPr>
          <a:xfrm>
            <a:off x="5476331" y="683276"/>
            <a:ext cx="353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Fit the function by equally spaced linear pieces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C7E8E1-928F-4F4B-804A-678537823DB9}"/>
                  </a:ext>
                </a:extLst>
              </p:cNvPr>
              <p:cNvSpPr txBox="1"/>
              <p:nvPr/>
            </p:nvSpPr>
            <p:spPr>
              <a:xfrm>
                <a:off x="5550810" y="1683507"/>
                <a:ext cx="345651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 a function with 2</a:t>
                </a:r>
                <a:r>
                  <a:rPr lang="en-US" altLang="zh-TW" sz="2400" baseline="30000" dirty="0"/>
                  <a:t>m</a:t>
                </a:r>
                <a:r>
                  <a:rPr lang="en-US" altLang="zh-TW" sz="2400" dirty="0"/>
                  <a:t> pieces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C7E8E1-928F-4F4B-804A-678537823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10" y="1683507"/>
                <a:ext cx="3456511" cy="738664"/>
              </a:xfrm>
              <a:prstGeom prst="rect">
                <a:avLst/>
              </a:prstGeom>
              <a:blipFill>
                <a:blip r:embed="rId3"/>
                <a:stretch>
                  <a:fillRect l="-5467" t="-12397" b="-24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6AC4278-156D-400F-B7CB-75D5FE5E1072}"/>
              </a:ext>
            </a:extLst>
          </p:cNvPr>
          <p:cNvCxnSpPr>
            <a:cxnSpLocks/>
          </p:cNvCxnSpPr>
          <p:nvPr/>
        </p:nvCxnSpPr>
        <p:spPr>
          <a:xfrm flipV="1">
            <a:off x="941050" y="5233675"/>
            <a:ext cx="2138289" cy="1097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B6349B7-BC6A-4894-97EE-E72D7175C8E1}"/>
              </a:ext>
            </a:extLst>
          </p:cNvPr>
          <p:cNvCxnSpPr>
            <a:cxnSpLocks/>
          </p:cNvCxnSpPr>
          <p:nvPr/>
        </p:nvCxnSpPr>
        <p:spPr>
          <a:xfrm flipV="1">
            <a:off x="3079339" y="2120165"/>
            <a:ext cx="2053883" cy="3113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C869929-11E8-4717-8180-FA46F1270B64}"/>
              </a:ext>
            </a:extLst>
          </p:cNvPr>
          <p:cNvCxnSpPr>
            <a:cxnSpLocks/>
          </p:cNvCxnSpPr>
          <p:nvPr/>
        </p:nvCxnSpPr>
        <p:spPr>
          <a:xfrm flipV="1">
            <a:off x="3881198" y="2120165"/>
            <a:ext cx="1252024" cy="213219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F4A911-2874-4B76-BA45-2A191626DB9A}"/>
              </a:ext>
            </a:extLst>
          </p:cNvPr>
          <p:cNvCxnSpPr>
            <a:cxnSpLocks/>
          </p:cNvCxnSpPr>
          <p:nvPr/>
        </p:nvCxnSpPr>
        <p:spPr>
          <a:xfrm flipV="1">
            <a:off x="3079339" y="4252357"/>
            <a:ext cx="801859" cy="9813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5F9A3E-8EE4-4729-A721-C01F00F887E9}"/>
              </a:ext>
            </a:extLst>
          </p:cNvPr>
          <p:cNvCxnSpPr>
            <a:cxnSpLocks/>
          </p:cNvCxnSpPr>
          <p:nvPr/>
        </p:nvCxnSpPr>
        <p:spPr>
          <a:xfrm flipV="1">
            <a:off x="957902" y="5929709"/>
            <a:ext cx="1263308" cy="4012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5ADB249-716F-426D-9BA7-F4AF6700044A}"/>
              </a:ext>
            </a:extLst>
          </p:cNvPr>
          <p:cNvCxnSpPr>
            <a:cxnSpLocks/>
          </p:cNvCxnSpPr>
          <p:nvPr/>
        </p:nvCxnSpPr>
        <p:spPr>
          <a:xfrm flipV="1">
            <a:off x="2211318" y="5233675"/>
            <a:ext cx="868021" cy="7178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C6ED807-4FDC-47C0-B8E7-0C977C0366E7}"/>
                  </a:ext>
                </a:extLst>
              </p:cNvPr>
              <p:cNvSpPr txBox="1"/>
              <p:nvPr/>
            </p:nvSpPr>
            <p:spPr>
              <a:xfrm>
                <a:off x="1313447" y="5317927"/>
                <a:ext cx="107216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C6ED807-4FDC-47C0-B8E7-0C977C036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447" y="5317927"/>
                <a:ext cx="1072169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9D6C70C-45BD-41BF-872B-DC01D253A708}"/>
                  </a:ext>
                </a:extLst>
              </p:cNvPr>
              <p:cNvSpPr txBox="1"/>
              <p:nvPr/>
            </p:nvSpPr>
            <p:spPr>
              <a:xfrm>
                <a:off x="2122878" y="5639775"/>
                <a:ext cx="16749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9D6C70C-45BD-41BF-872B-DC01D253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78" y="5639775"/>
                <a:ext cx="1674943" cy="369332"/>
              </a:xfrm>
              <a:prstGeom prst="rect">
                <a:avLst/>
              </a:prstGeom>
              <a:blipFill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04617E5-436B-4B0E-9873-09FA98517E7B}"/>
                  </a:ext>
                </a:extLst>
              </p:cNvPr>
              <p:cNvSpPr/>
              <p:nvPr/>
            </p:nvSpPr>
            <p:spPr>
              <a:xfrm>
                <a:off x="4955374" y="2535862"/>
                <a:ext cx="4051947" cy="575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04617E5-436B-4B0E-9873-09FA98517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74" y="2535862"/>
                <a:ext cx="4051947" cy="575863"/>
              </a:xfrm>
              <a:prstGeom prst="rect">
                <a:avLst/>
              </a:prstGeom>
              <a:blipFill>
                <a:blip r:embed="rId6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E0A1CE-C598-44CB-A93B-1E64BB25CE91}"/>
              </a:ext>
            </a:extLst>
          </p:cNvPr>
          <p:cNvSpPr txBox="1"/>
          <p:nvPr/>
        </p:nvSpPr>
        <p:spPr>
          <a:xfrm>
            <a:off x="5538746" y="3239088"/>
            <a:ext cx="30966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What is the minimum m?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BACFDAA-CCE3-4FD4-964D-F11002F0CA54}"/>
                  </a:ext>
                </a:extLst>
              </p:cNvPr>
              <p:cNvSpPr txBox="1"/>
              <p:nvPr/>
            </p:nvSpPr>
            <p:spPr>
              <a:xfrm>
                <a:off x="5702650" y="3939792"/>
                <a:ext cx="250190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BACFDAA-CCE3-4FD4-964D-F11002F0C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50" y="3939792"/>
                <a:ext cx="2501903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80F7FFE-1088-447B-968A-B1B57641B17B}"/>
                  </a:ext>
                </a:extLst>
              </p:cNvPr>
              <p:cNvSpPr txBox="1"/>
              <p:nvPr/>
            </p:nvSpPr>
            <p:spPr>
              <a:xfrm>
                <a:off x="5702650" y="5030185"/>
                <a:ext cx="465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80F7FFE-1088-447B-968A-B1B57641B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50" y="5030185"/>
                <a:ext cx="465447" cy="369332"/>
              </a:xfrm>
              <a:prstGeom prst="rect">
                <a:avLst/>
              </a:prstGeom>
              <a:blipFill>
                <a:blip r:embed="rId8"/>
                <a:stretch>
                  <a:fillRect l="-14286" r="-259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AEE707E-CF16-4DEC-84FB-5D12BCF85074}"/>
                  </a:ext>
                </a:extLst>
              </p:cNvPr>
              <p:cNvSpPr txBox="1"/>
              <p:nvPr/>
            </p:nvSpPr>
            <p:spPr>
              <a:xfrm>
                <a:off x="6279614" y="4845822"/>
                <a:ext cx="956159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AEE707E-CF16-4DEC-84FB-5D12BCF85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14" y="4845822"/>
                <a:ext cx="956159" cy="762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6DF7C25-87CD-475B-A8FA-F9844E033E88}"/>
                  </a:ext>
                </a:extLst>
              </p:cNvPr>
              <p:cNvSpPr txBox="1"/>
              <p:nvPr/>
            </p:nvSpPr>
            <p:spPr>
              <a:xfrm>
                <a:off x="6860106" y="5840284"/>
                <a:ext cx="1930528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6DF7C25-87CD-475B-A8FA-F9844E03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106" y="5840284"/>
                <a:ext cx="1930528" cy="580095"/>
              </a:xfrm>
              <a:prstGeom prst="rect">
                <a:avLst/>
              </a:prstGeom>
              <a:blipFill>
                <a:blip r:embed="rId10"/>
                <a:stretch>
                  <a:fillRect r="-8202" b="-1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>
            <a:extLst>
              <a:ext uri="{FF2B5EF4-FFF2-40B4-BE49-F238E27FC236}">
                <a16:creationId xmlns:a16="http://schemas.microsoft.com/office/drawing/2014/main" id="{0B411DC3-54AD-4EF3-8748-E0B033DE7682}"/>
              </a:ext>
            </a:extLst>
          </p:cNvPr>
          <p:cNvSpPr txBox="1"/>
          <p:nvPr/>
        </p:nvSpPr>
        <p:spPr>
          <a:xfrm>
            <a:off x="7347290" y="4962635"/>
            <a:ext cx="9561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pieces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9A2118-AF70-427B-B960-D62CADB0EC7B}"/>
              </a:ext>
            </a:extLst>
          </p:cNvPr>
          <p:cNvSpPr txBox="1"/>
          <p:nvPr/>
        </p:nvSpPr>
        <p:spPr>
          <a:xfrm>
            <a:off x="5544091" y="5875168"/>
            <a:ext cx="164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Shallow: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6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2" grpId="0"/>
      <p:bldP spid="23" grpId="0"/>
      <p:bldP spid="21" grpId="0"/>
      <p:bldP spid="24" grpId="0"/>
      <p:bldP spid="25" grpId="0"/>
      <p:bldP spid="27" grpId="0"/>
      <p:bldP spid="34" grpId="0"/>
      <p:bldP spid="35" grpId="0"/>
      <p:bldP spid="36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3A590-1BD8-4D18-B81B-B7068E14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166"/>
            <a:ext cx="7886700" cy="1325563"/>
          </a:xfrm>
        </p:spPr>
        <p:txBody>
          <a:bodyPr/>
          <a:lstStyle/>
          <a:p>
            <a:r>
              <a:rPr lang="en-US" altLang="zh-TW" dirty="0"/>
              <a:t>f(x) = x</a:t>
            </a:r>
            <a:r>
              <a:rPr lang="en-US" altLang="zh-TW" baseline="30000" dirty="0"/>
              <a:t>2</a:t>
            </a:r>
            <a:endParaRPr lang="zh-TW" altLang="en-US" baseline="30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624134-92E8-412A-B50A-5CE8483D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00" y="1994931"/>
            <a:ext cx="4610100" cy="451485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6AC4278-156D-400F-B7CB-75D5FE5E1072}"/>
              </a:ext>
            </a:extLst>
          </p:cNvPr>
          <p:cNvCxnSpPr>
            <a:cxnSpLocks/>
          </p:cNvCxnSpPr>
          <p:nvPr/>
        </p:nvCxnSpPr>
        <p:spPr>
          <a:xfrm flipV="1">
            <a:off x="941050" y="5233675"/>
            <a:ext cx="2138289" cy="1097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B6349B7-BC6A-4894-97EE-E72D7175C8E1}"/>
              </a:ext>
            </a:extLst>
          </p:cNvPr>
          <p:cNvCxnSpPr>
            <a:cxnSpLocks/>
          </p:cNvCxnSpPr>
          <p:nvPr/>
        </p:nvCxnSpPr>
        <p:spPr>
          <a:xfrm flipV="1">
            <a:off x="3079339" y="2120165"/>
            <a:ext cx="2053883" cy="3113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C869929-11E8-4717-8180-FA46F1270B64}"/>
              </a:ext>
            </a:extLst>
          </p:cNvPr>
          <p:cNvCxnSpPr>
            <a:cxnSpLocks/>
          </p:cNvCxnSpPr>
          <p:nvPr/>
        </p:nvCxnSpPr>
        <p:spPr>
          <a:xfrm flipV="1">
            <a:off x="3881198" y="2120165"/>
            <a:ext cx="1252024" cy="213219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F4A911-2874-4B76-BA45-2A191626DB9A}"/>
              </a:ext>
            </a:extLst>
          </p:cNvPr>
          <p:cNvCxnSpPr>
            <a:cxnSpLocks/>
          </p:cNvCxnSpPr>
          <p:nvPr/>
        </p:nvCxnSpPr>
        <p:spPr>
          <a:xfrm flipV="1">
            <a:off x="3079339" y="4252357"/>
            <a:ext cx="801859" cy="9813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75F9A3E-8EE4-4729-A721-C01F00F887E9}"/>
              </a:ext>
            </a:extLst>
          </p:cNvPr>
          <p:cNvCxnSpPr>
            <a:cxnSpLocks/>
          </p:cNvCxnSpPr>
          <p:nvPr/>
        </p:nvCxnSpPr>
        <p:spPr>
          <a:xfrm flipV="1">
            <a:off x="957902" y="5929709"/>
            <a:ext cx="1263308" cy="40124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5ADB249-716F-426D-9BA7-F4AF6700044A}"/>
              </a:ext>
            </a:extLst>
          </p:cNvPr>
          <p:cNvCxnSpPr>
            <a:cxnSpLocks/>
          </p:cNvCxnSpPr>
          <p:nvPr/>
        </p:nvCxnSpPr>
        <p:spPr>
          <a:xfrm flipV="1">
            <a:off x="2211318" y="5233675"/>
            <a:ext cx="868021" cy="7178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C6ED807-4FDC-47C0-B8E7-0C977C0366E7}"/>
                  </a:ext>
                </a:extLst>
              </p:cNvPr>
              <p:cNvSpPr txBox="1"/>
              <p:nvPr/>
            </p:nvSpPr>
            <p:spPr>
              <a:xfrm>
                <a:off x="420667" y="5305652"/>
                <a:ext cx="30966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C6ED807-4FDC-47C0-B8E7-0C977C036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67" y="5305652"/>
                <a:ext cx="3096667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9D6C70C-45BD-41BF-872B-DC01D253A708}"/>
                  </a:ext>
                </a:extLst>
              </p:cNvPr>
              <p:cNvSpPr txBox="1"/>
              <p:nvPr/>
            </p:nvSpPr>
            <p:spPr>
              <a:xfrm>
                <a:off x="2122878" y="5639775"/>
                <a:ext cx="16749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9D6C70C-45BD-41BF-872B-DC01D253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78" y="5639775"/>
                <a:ext cx="1674943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772C04B-6A61-4D47-9BAB-DFF7416ED6F0}"/>
              </a:ext>
            </a:extLst>
          </p:cNvPr>
          <p:cNvCxnSpPr>
            <a:cxnSpLocks/>
          </p:cNvCxnSpPr>
          <p:nvPr/>
        </p:nvCxnSpPr>
        <p:spPr>
          <a:xfrm>
            <a:off x="5887321" y="1889145"/>
            <a:ext cx="182908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FBE0C99-F311-4A70-A0B0-3EC144D64C1A}"/>
              </a:ext>
            </a:extLst>
          </p:cNvPr>
          <p:cNvCxnSpPr>
            <a:cxnSpLocks/>
          </p:cNvCxnSpPr>
          <p:nvPr/>
        </p:nvCxnSpPr>
        <p:spPr>
          <a:xfrm flipV="1">
            <a:off x="5887321" y="152749"/>
            <a:ext cx="0" cy="17363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FF74C22-923D-4D74-92E3-54032DDF55AD}"/>
              </a:ext>
            </a:extLst>
          </p:cNvPr>
          <p:cNvCxnSpPr>
            <a:cxnSpLocks/>
          </p:cNvCxnSpPr>
          <p:nvPr/>
        </p:nvCxnSpPr>
        <p:spPr>
          <a:xfrm>
            <a:off x="5887321" y="4169709"/>
            <a:ext cx="182908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AE587EB-02FA-49F5-94D9-B6B160149DFE}"/>
              </a:ext>
            </a:extLst>
          </p:cNvPr>
          <p:cNvCxnSpPr>
            <a:cxnSpLocks/>
          </p:cNvCxnSpPr>
          <p:nvPr/>
        </p:nvCxnSpPr>
        <p:spPr>
          <a:xfrm flipV="1">
            <a:off x="5887321" y="2433313"/>
            <a:ext cx="0" cy="17363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8A08B3A-8959-4158-A558-F75F809A0ED9}"/>
              </a:ext>
            </a:extLst>
          </p:cNvPr>
          <p:cNvCxnSpPr>
            <a:cxnSpLocks/>
          </p:cNvCxnSpPr>
          <p:nvPr/>
        </p:nvCxnSpPr>
        <p:spPr>
          <a:xfrm>
            <a:off x="5887321" y="6375992"/>
            <a:ext cx="182908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844F06C-0E14-4FFA-A90C-E1635D41C27A}"/>
              </a:ext>
            </a:extLst>
          </p:cNvPr>
          <p:cNvCxnSpPr>
            <a:cxnSpLocks/>
          </p:cNvCxnSpPr>
          <p:nvPr/>
        </p:nvCxnSpPr>
        <p:spPr>
          <a:xfrm flipV="1">
            <a:off x="5887321" y="4639596"/>
            <a:ext cx="0" cy="17363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2E4098-E143-4914-8ADD-1E4C333F0461}"/>
              </a:ext>
            </a:extLst>
          </p:cNvPr>
          <p:cNvCxnSpPr/>
          <p:nvPr/>
        </p:nvCxnSpPr>
        <p:spPr>
          <a:xfrm flipV="1">
            <a:off x="5887321" y="334519"/>
            <a:ext cx="1646204" cy="155462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CA3D186-44D7-408C-897B-41158C6C848B}"/>
              </a:ext>
            </a:extLst>
          </p:cNvPr>
          <p:cNvCxnSpPr>
            <a:cxnSpLocks/>
          </p:cNvCxnSpPr>
          <p:nvPr/>
        </p:nvCxnSpPr>
        <p:spPr>
          <a:xfrm flipV="1">
            <a:off x="5887321" y="3490547"/>
            <a:ext cx="914540" cy="66566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6D72976-5700-4D0B-915F-A73850A37524}"/>
              </a:ext>
            </a:extLst>
          </p:cNvPr>
          <p:cNvCxnSpPr>
            <a:cxnSpLocks/>
          </p:cNvCxnSpPr>
          <p:nvPr/>
        </p:nvCxnSpPr>
        <p:spPr>
          <a:xfrm flipH="1" flipV="1">
            <a:off x="6812463" y="3490546"/>
            <a:ext cx="903941" cy="66567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CC6FCC0-4724-4F29-84EE-7DCE64EDA7B9}"/>
              </a:ext>
            </a:extLst>
          </p:cNvPr>
          <p:cNvCxnSpPr>
            <a:cxnSpLocks/>
          </p:cNvCxnSpPr>
          <p:nvPr/>
        </p:nvCxnSpPr>
        <p:spPr>
          <a:xfrm flipV="1">
            <a:off x="5887322" y="5837820"/>
            <a:ext cx="449978" cy="55332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AE9AA04-4D6E-40C1-BCEE-3F04FCE90D88}"/>
              </a:ext>
            </a:extLst>
          </p:cNvPr>
          <p:cNvCxnSpPr>
            <a:cxnSpLocks/>
          </p:cNvCxnSpPr>
          <p:nvPr/>
        </p:nvCxnSpPr>
        <p:spPr>
          <a:xfrm flipH="1" flipV="1">
            <a:off x="6337300" y="5824441"/>
            <a:ext cx="475163" cy="52942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1E8FDCE-C11D-457F-88EE-4FFA014216B3}"/>
              </a:ext>
            </a:extLst>
          </p:cNvPr>
          <p:cNvCxnSpPr>
            <a:cxnSpLocks/>
          </p:cNvCxnSpPr>
          <p:nvPr/>
        </p:nvCxnSpPr>
        <p:spPr>
          <a:xfrm flipV="1">
            <a:off x="6803477" y="5837820"/>
            <a:ext cx="448223" cy="53248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E7BE6A0-E47C-4C1D-B9E6-49A5EAE88E12}"/>
              </a:ext>
            </a:extLst>
          </p:cNvPr>
          <p:cNvCxnSpPr>
            <a:cxnSpLocks/>
          </p:cNvCxnSpPr>
          <p:nvPr/>
        </p:nvCxnSpPr>
        <p:spPr>
          <a:xfrm flipH="1" flipV="1">
            <a:off x="7251700" y="5837820"/>
            <a:ext cx="464704" cy="51112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9C2FA2D-8296-4F98-919A-46374C73C807}"/>
                  </a:ext>
                </a:extLst>
              </p:cNvPr>
              <p:cNvSpPr txBox="1"/>
              <p:nvPr/>
            </p:nvSpPr>
            <p:spPr>
              <a:xfrm>
                <a:off x="5523748" y="3131910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39C2FA2D-8296-4F98-919A-46374C73C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748" y="3131910"/>
                <a:ext cx="238848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5EE9DDF-AADA-4501-BA75-D7EC0BE11C82}"/>
                  </a:ext>
                </a:extLst>
              </p:cNvPr>
              <p:cNvSpPr txBox="1"/>
              <p:nvPr/>
            </p:nvSpPr>
            <p:spPr>
              <a:xfrm>
                <a:off x="5556908" y="152749"/>
                <a:ext cx="172528" cy="382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5EE9DDF-AADA-4501-BA75-D7EC0BE1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908" y="152749"/>
                <a:ext cx="172528" cy="382509"/>
              </a:xfrm>
              <a:prstGeom prst="rect">
                <a:avLst/>
              </a:prstGeom>
              <a:blipFill>
                <a:blip r:embed="rId6"/>
                <a:stretch>
                  <a:fillRect l="-64286" r="-60714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95AA498-5359-4419-8CDE-F643ECFA1426}"/>
              </a:ext>
            </a:extLst>
          </p:cNvPr>
          <p:cNvCxnSpPr>
            <a:cxnSpLocks/>
          </p:cNvCxnSpPr>
          <p:nvPr/>
        </p:nvCxnSpPr>
        <p:spPr>
          <a:xfrm>
            <a:off x="5922349" y="3477645"/>
            <a:ext cx="89011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C0DFA928-1B89-494F-99E5-3D7735906C38}"/>
              </a:ext>
            </a:extLst>
          </p:cNvPr>
          <p:cNvCxnSpPr>
            <a:cxnSpLocks/>
          </p:cNvCxnSpPr>
          <p:nvPr/>
        </p:nvCxnSpPr>
        <p:spPr>
          <a:xfrm>
            <a:off x="5887321" y="334519"/>
            <a:ext cx="16462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936FA12-9A7A-4213-AC2F-6AB00B37C9D2}"/>
              </a:ext>
            </a:extLst>
          </p:cNvPr>
          <p:cNvSpPr txBox="1"/>
          <p:nvPr/>
        </p:nvSpPr>
        <p:spPr>
          <a:xfrm rot="5400000">
            <a:off x="6644908" y="1965611"/>
            <a:ext cx="37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8B500B4-D2F9-4F32-A43B-BED798B41216}"/>
              </a:ext>
            </a:extLst>
          </p:cNvPr>
          <p:cNvSpPr txBox="1"/>
          <p:nvPr/>
        </p:nvSpPr>
        <p:spPr>
          <a:xfrm rot="5400000">
            <a:off x="6666542" y="4171892"/>
            <a:ext cx="37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-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4A46EAE8-D00D-4371-B02A-6C9990167DD4}"/>
                  </a:ext>
                </a:extLst>
              </p:cNvPr>
              <p:cNvSpPr txBox="1"/>
              <p:nvPr/>
            </p:nvSpPr>
            <p:spPr>
              <a:xfrm>
                <a:off x="8038921" y="2061682"/>
                <a:ext cx="11229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4A46EAE8-D00D-4371-B02A-6C9990167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921" y="2061682"/>
                <a:ext cx="1122972" cy="369332"/>
              </a:xfrm>
              <a:prstGeom prst="rect">
                <a:avLst/>
              </a:prstGeom>
              <a:blipFill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大括弧 62">
            <a:extLst>
              <a:ext uri="{FF2B5EF4-FFF2-40B4-BE49-F238E27FC236}">
                <a16:creationId xmlns:a16="http://schemas.microsoft.com/office/drawing/2014/main" id="{0EC0F6E7-706E-4F9A-A423-AA2D0E291C34}"/>
              </a:ext>
            </a:extLst>
          </p:cNvPr>
          <p:cNvSpPr/>
          <p:nvPr/>
        </p:nvSpPr>
        <p:spPr>
          <a:xfrm>
            <a:off x="7716403" y="152749"/>
            <a:ext cx="370257" cy="4177512"/>
          </a:xfrm>
          <a:prstGeom prst="rightBrace">
            <a:avLst>
              <a:gd name="adj1" fmla="val 4632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24D3DB7-6519-4D53-98BF-A81C2CF194A5}"/>
                  </a:ext>
                </a:extLst>
              </p:cNvPr>
              <p:cNvSpPr txBox="1"/>
              <p:nvPr/>
            </p:nvSpPr>
            <p:spPr>
              <a:xfrm>
                <a:off x="5384361" y="5415679"/>
                <a:ext cx="4087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24D3DB7-6519-4D53-98BF-A81C2CF19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361" y="5415679"/>
                <a:ext cx="408766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A95C504-E705-402D-B11E-F424C18B5904}"/>
              </a:ext>
            </a:extLst>
          </p:cNvPr>
          <p:cNvCxnSpPr>
            <a:cxnSpLocks/>
          </p:cNvCxnSpPr>
          <p:nvPr/>
        </p:nvCxnSpPr>
        <p:spPr>
          <a:xfrm>
            <a:off x="5887321" y="5824441"/>
            <a:ext cx="449979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右大括弧 66">
            <a:extLst>
              <a:ext uri="{FF2B5EF4-FFF2-40B4-BE49-F238E27FC236}">
                <a16:creationId xmlns:a16="http://schemas.microsoft.com/office/drawing/2014/main" id="{A494E7CE-C321-4EA5-8095-2C5271EC639E}"/>
              </a:ext>
            </a:extLst>
          </p:cNvPr>
          <p:cNvSpPr/>
          <p:nvPr/>
        </p:nvSpPr>
        <p:spPr>
          <a:xfrm flipH="1">
            <a:off x="5124287" y="152749"/>
            <a:ext cx="370257" cy="6357032"/>
          </a:xfrm>
          <a:prstGeom prst="rightBrace">
            <a:avLst>
              <a:gd name="adj1" fmla="val 46328"/>
              <a:gd name="adj2" fmla="val 7456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2C0FB91A-E736-4876-BDD5-E913A05485E5}"/>
                  </a:ext>
                </a:extLst>
              </p:cNvPr>
              <p:cNvSpPr txBox="1"/>
              <p:nvPr/>
            </p:nvSpPr>
            <p:spPr>
              <a:xfrm>
                <a:off x="3786845" y="4724499"/>
                <a:ext cx="16749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2C0FB91A-E736-4876-BDD5-E913A0548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45" y="4724499"/>
                <a:ext cx="1674943" cy="369332"/>
              </a:xfrm>
              <a:prstGeom prst="rect">
                <a:avLst/>
              </a:prstGeom>
              <a:blipFill>
                <a:blip r:embed="rId9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7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0" grpId="0"/>
      <p:bldP spid="61" grpId="0"/>
      <p:bldP spid="62" grpId="0"/>
      <p:bldP spid="63" grpId="0" animBg="1"/>
      <p:bldP spid="64" grpId="0"/>
      <p:bldP spid="67" grpId="0" animBg="1"/>
      <p:bldP spid="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13ED926-2337-4FD8-97C4-85B909A40397}"/>
                  </a:ext>
                </a:extLst>
              </p:cNvPr>
              <p:cNvSpPr txBox="1"/>
              <p:nvPr/>
            </p:nvSpPr>
            <p:spPr>
              <a:xfrm>
                <a:off x="312754" y="849091"/>
                <a:ext cx="13405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13ED926-2337-4FD8-97C4-85B909A4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4" y="849091"/>
                <a:ext cx="134056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群組 60">
            <a:extLst>
              <a:ext uri="{FF2B5EF4-FFF2-40B4-BE49-F238E27FC236}">
                <a16:creationId xmlns:a16="http://schemas.microsoft.com/office/drawing/2014/main" id="{21C592CA-933C-49AB-BED4-E4DE3B59FA1B}"/>
              </a:ext>
            </a:extLst>
          </p:cNvPr>
          <p:cNvGrpSpPr/>
          <p:nvPr/>
        </p:nvGrpSpPr>
        <p:grpSpPr>
          <a:xfrm>
            <a:off x="1539269" y="231615"/>
            <a:ext cx="2159495" cy="1736396"/>
            <a:chOff x="2055814" y="1679111"/>
            <a:chExt cx="2159495" cy="1736396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02CC11B-3DF3-4CBC-A78E-118A72035DFB}"/>
                </a:ext>
              </a:extLst>
            </p:cNvPr>
            <p:cNvCxnSpPr>
              <a:cxnSpLocks/>
            </p:cNvCxnSpPr>
            <p:nvPr/>
          </p:nvCxnSpPr>
          <p:spPr>
            <a:xfrm>
              <a:off x="2386227" y="3415507"/>
              <a:ext cx="18290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52B4B9F-6067-4C30-9F64-24CF19323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227" y="1679111"/>
              <a:ext cx="0" cy="17363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212ECB6-9CA1-41CB-ADC2-9ECF896DF4CA}"/>
                </a:ext>
              </a:extLst>
            </p:cNvPr>
            <p:cNvCxnSpPr/>
            <p:nvPr/>
          </p:nvCxnSpPr>
          <p:spPr>
            <a:xfrm flipV="1">
              <a:off x="2386227" y="1860881"/>
              <a:ext cx="1646204" cy="155462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09D3D1D5-32BB-4875-B7A0-ECCB549DC1DE}"/>
                    </a:ext>
                  </a:extLst>
                </p:cNvPr>
                <p:cNvSpPr txBox="1"/>
                <p:nvPr/>
              </p:nvSpPr>
              <p:spPr>
                <a:xfrm>
                  <a:off x="2055814" y="1679111"/>
                  <a:ext cx="172528" cy="3825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09D3D1D5-32BB-4875-B7A0-ECCB549DC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814" y="1679111"/>
                  <a:ext cx="172528" cy="382509"/>
                </a:xfrm>
                <a:prstGeom prst="rect">
                  <a:avLst/>
                </a:prstGeom>
                <a:blipFill>
                  <a:blip r:embed="rId3"/>
                  <a:stretch>
                    <a:fillRect l="-64286" r="-60714" b="-15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466A387-81E7-422D-8B5D-46F1EAE4B53E}"/>
                </a:ext>
              </a:extLst>
            </p:cNvPr>
            <p:cNvCxnSpPr>
              <a:cxnSpLocks/>
            </p:cNvCxnSpPr>
            <p:nvPr/>
          </p:nvCxnSpPr>
          <p:spPr>
            <a:xfrm>
              <a:off x="2386227" y="1860881"/>
              <a:ext cx="164620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B494A4D4-5E04-4C89-863A-C0A16AE62BC8}"/>
              </a:ext>
            </a:extLst>
          </p:cNvPr>
          <p:cNvGrpSpPr/>
          <p:nvPr/>
        </p:nvGrpSpPr>
        <p:grpSpPr>
          <a:xfrm>
            <a:off x="568319" y="2216740"/>
            <a:ext cx="2192656" cy="1736396"/>
            <a:chOff x="5113937" y="1692604"/>
            <a:chExt cx="2192656" cy="1736396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439B997D-E1F7-48F5-9A4D-B0A3B9F5705B}"/>
                </a:ext>
              </a:extLst>
            </p:cNvPr>
            <p:cNvCxnSpPr>
              <a:cxnSpLocks/>
            </p:cNvCxnSpPr>
            <p:nvPr/>
          </p:nvCxnSpPr>
          <p:spPr>
            <a:xfrm>
              <a:off x="5477510" y="3429000"/>
              <a:ext cx="18290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640EA16-5FFC-47AE-A435-57E936347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10" y="1692604"/>
              <a:ext cx="0" cy="17363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EC00820-C5CF-41F3-9737-87F3378A8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510" y="2749838"/>
              <a:ext cx="914540" cy="6656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72B7E647-B6C8-4426-8288-F08492865D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2652" y="2749837"/>
              <a:ext cx="903941" cy="66567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F7615DC-7204-4A11-80CE-31B75E0750B1}"/>
                    </a:ext>
                  </a:extLst>
                </p:cNvPr>
                <p:cNvSpPr txBox="1"/>
                <p:nvPr/>
              </p:nvSpPr>
              <p:spPr>
                <a:xfrm>
                  <a:off x="5113937" y="2391201"/>
                  <a:ext cx="238848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F7615DC-7204-4A11-80CE-31B75E075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937" y="2391201"/>
                  <a:ext cx="238848" cy="6914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DB7A805-43DC-4446-BF29-9E239369E12B}"/>
                </a:ext>
              </a:extLst>
            </p:cNvPr>
            <p:cNvCxnSpPr>
              <a:cxnSpLocks/>
            </p:cNvCxnSpPr>
            <p:nvPr/>
          </p:nvCxnSpPr>
          <p:spPr>
            <a:xfrm>
              <a:off x="5512538" y="2736936"/>
              <a:ext cx="89011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D947F8C6-35C7-4411-BDD3-4E2B088775BC}"/>
              </a:ext>
            </a:extLst>
          </p:cNvPr>
          <p:cNvGrpSpPr/>
          <p:nvPr/>
        </p:nvGrpSpPr>
        <p:grpSpPr>
          <a:xfrm>
            <a:off x="3101162" y="2243786"/>
            <a:ext cx="2332043" cy="1751544"/>
            <a:chOff x="1897335" y="3687692"/>
            <a:chExt cx="2332043" cy="1751544"/>
          </a:xfrm>
        </p:grpSpPr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FA0F1630-294C-4ED7-AEDB-EBB723181CD2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95" y="5424088"/>
              <a:ext cx="18290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528FD7D4-4681-4465-8750-0E87AFE71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295" y="3687692"/>
              <a:ext cx="0" cy="17363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1673F5F2-0093-4AB7-A39B-251EC72ED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0296" y="4885916"/>
              <a:ext cx="449978" cy="5533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59756B5-9849-4FE5-9741-3BA41E9E03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0274" y="4872537"/>
              <a:ext cx="475163" cy="5294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0F6681E-5120-4EBD-8A46-A86F7DB13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451" y="4885916"/>
              <a:ext cx="448223" cy="5324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8CDDF8F-9ED9-430C-AD59-A1F6AABDA3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4674" y="4885916"/>
              <a:ext cx="464704" cy="51112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9005CB6-1DD5-4E73-B9C1-A1B49EDF7050}"/>
                    </a:ext>
                  </a:extLst>
                </p:cNvPr>
                <p:cNvSpPr txBox="1"/>
                <p:nvPr/>
              </p:nvSpPr>
              <p:spPr>
                <a:xfrm>
                  <a:off x="1897335" y="4463775"/>
                  <a:ext cx="408766" cy="693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9005CB6-1DD5-4E73-B9C1-A1B49EDF7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7335" y="4463775"/>
                  <a:ext cx="408766" cy="6938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41580291-96A0-44EC-A6ED-3DDF2344449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95" y="4872537"/>
              <a:ext cx="44997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D0E25-1CD6-480F-8AD8-7F43AFA53EFF}"/>
              </a:ext>
            </a:extLst>
          </p:cNvPr>
          <p:cNvGrpSpPr/>
          <p:nvPr/>
        </p:nvGrpSpPr>
        <p:grpSpPr>
          <a:xfrm>
            <a:off x="6628976" y="2243787"/>
            <a:ext cx="2515024" cy="1751543"/>
            <a:chOff x="6193552" y="3741875"/>
            <a:chExt cx="2515024" cy="1751543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62925A12-7F70-4D12-9491-92C80A9527FD}"/>
                </a:ext>
              </a:extLst>
            </p:cNvPr>
            <p:cNvCxnSpPr>
              <a:cxnSpLocks/>
            </p:cNvCxnSpPr>
            <p:nvPr/>
          </p:nvCxnSpPr>
          <p:spPr>
            <a:xfrm>
              <a:off x="6719355" y="5478271"/>
              <a:ext cx="18290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1984EEF3-E88A-4F15-9377-152DD7247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9355" y="3741875"/>
              <a:ext cx="0" cy="17363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0CAB2C0B-149F-405B-AED0-2279EB0EE38D}"/>
                </a:ext>
              </a:extLst>
            </p:cNvPr>
            <p:cNvGrpSpPr/>
            <p:nvPr/>
          </p:nvGrpSpPr>
          <p:grpSpPr>
            <a:xfrm>
              <a:off x="6719356" y="4928501"/>
              <a:ext cx="1379100" cy="564917"/>
              <a:chOff x="6231704" y="5908869"/>
              <a:chExt cx="2106691" cy="564917"/>
            </a:xfrm>
          </p:grpSpPr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246D0580-6302-463E-BEE0-8E66677E6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1704" y="5929709"/>
                <a:ext cx="279407" cy="5440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6EBFDDA7-B343-4E52-8291-239ED19F52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11111" y="5929709"/>
                <a:ext cx="254063" cy="51112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79D32448-0755-465E-A209-488A9795F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63788" y="5925386"/>
                <a:ext cx="279407" cy="5440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18CEC876-AC6E-4CCC-AE12-DDA96C831B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3195" y="5925386"/>
                <a:ext cx="254063" cy="51112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CDEB6012-EC6E-45BD-8D0F-8DD8D966C5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6908" y="5908869"/>
                <a:ext cx="279407" cy="5440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F1F5CBF6-13B7-4F05-A2A0-8D48B6A37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6315" y="5908869"/>
                <a:ext cx="254063" cy="51112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17C79A7B-3A2F-46C6-B7A9-A2497A1B8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925" y="5920467"/>
                <a:ext cx="279407" cy="5440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36C92589-8BAD-485F-955E-D4F8BB7EC7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84332" y="5920467"/>
                <a:ext cx="254063" cy="51112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2BC4EEAE-A7DE-4B17-AD33-1C8BE982A5E9}"/>
                    </a:ext>
                  </a:extLst>
                </p:cNvPr>
                <p:cNvSpPr txBox="1"/>
                <p:nvPr/>
              </p:nvSpPr>
              <p:spPr>
                <a:xfrm>
                  <a:off x="6193552" y="4746260"/>
                  <a:ext cx="465447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2BC4EEAE-A7DE-4B17-AD33-1C8BE982A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552" y="4746260"/>
                  <a:ext cx="465447" cy="6914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B613211-5535-4C88-A5CC-50A2965317C0}"/>
                </a:ext>
              </a:extLst>
            </p:cNvPr>
            <p:cNvCxnSpPr>
              <a:cxnSpLocks/>
            </p:cNvCxnSpPr>
            <p:nvPr/>
          </p:nvCxnSpPr>
          <p:spPr>
            <a:xfrm>
              <a:off x="6719355" y="4926720"/>
              <a:ext cx="1829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AE2EA54-EF46-49B7-9452-69E5F899AD92}"/>
                </a:ext>
              </a:extLst>
            </p:cNvPr>
            <p:cNvSpPr txBox="1"/>
            <p:nvPr/>
          </p:nvSpPr>
          <p:spPr>
            <a:xfrm>
              <a:off x="8017809" y="4843878"/>
              <a:ext cx="6907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C6FE1BF-2C9E-463F-85EE-3A5C3A81AB04}"/>
                  </a:ext>
                </a:extLst>
              </p:cNvPr>
              <p:cNvSpPr txBox="1"/>
              <p:nvPr/>
            </p:nvSpPr>
            <p:spPr>
              <a:xfrm>
                <a:off x="111473" y="2869494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C6FE1BF-2C9E-463F-85EE-3A5C3A81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3" y="2869494"/>
                <a:ext cx="3494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5008BA2-EE60-4A55-82DA-AE10979E29ED}"/>
                  </a:ext>
                </a:extLst>
              </p:cNvPr>
              <p:cNvSpPr txBox="1"/>
              <p:nvPr/>
            </p:nvSpPr>
            <p:spPr>
              <a:xfrm>
                <a:off x="2643132" y="276905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5008BA2-EE60-4A55-82DA-AE10979E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32" y="2769058"/>
                <a:ext cx="3494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3A55A66-8D4B-4096-B2BB-FDC20E8D186F}"/>
                  </a:ext>
                </a:extLst>
              </p:cNvPr>
              <p:cNvSpPr txBox="1"/>
              <p:nvPr/>
            </p:nvSpPr>
            <p:spPr>
              <a:xfrm>
                <a:off x="5068804" y="283707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3A55A66-8D4B-4096-B2BB-FDC20E8D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04" y="2837070"/>
                <a:ext cx="34945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F10DD2D-3D90-4AC9-A3BC-D424E53FCD4A}"/>
                  </a:ext>
                </a:extLst>
              </p:cNvPr>
              <p:cNvSpPr txBox="1"/>
              <p:nvPr/>
            </p:nvSpPr>
            <p:spPr>
              <a:xfrm>
                <a:off x="6137552" y="28417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F10DD2D-3D90-4AC9-A3BC-D424E53F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52" y="2841719"/>
                <a:ext cx="34945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12F39AE-0D29-4479-B653-328F6F375B0B}"/>
                  </a:ext>
                </a:extLst>
              </p:cNvPr>
              <p:cNvSpPr txBox="1"/>
              <p:nvPr/>
            </p:nvSpPr>
            <p:spPr>
              <a:xfrm>
                <a:off x="5433206" y="2750986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012F39AE-0D29-4479-B653-328F6F37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06" y="2750986"/>
                <a:ext cx="68018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F38DA1DC-4B7A-4837-A14F-4DEF405BBDD2}"/>
                  </a:ext>
                </a:extLst>
              </p:cNvPr>
              <p:cNvSpPr txBox="1"/>
              <p:nvPr/>
            </p:nvSpPr>
            <p:spPr>
              <a:xfrm>
                <a:off x="4167307" y="134331"/>
                <a:ext cx="250190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F38DA1DC-4B7A-4837-A14F-4DEF405B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307" y="134331"/>
                <a:ext cx="2501903" cy="6914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340D55F6-9C93-42C7-9D4F-B6B953CD5433}"/>
                  </a:ext>
                </a:extLst>
              </p:cNvPr>
              <p:cNvSpPr txBox="1"/>
              <p:nvPr/>
            </p:nvSpPr>
            <p:spPr>
              <a:xfrm>
                <a:off x="86830" y="529926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340D55F6-9C93-42C7-9D4F-B6B953CD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" y="5299268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6AE47062-F2BA-4663-A519-F38AF153D41F}"/>
              </a:ext>
            </a:extLst>
          </p:cNvPr>
          <p:cNvSpPr/>
          <p:nvPr/>
        </p:nvSpPr>
        <p:spPr>
          <a:xfrm>
            <a:off x="731978" y="535324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2E5CD2D-54DB-4AA2-B231-881CB229D6D6}"/>
              </a:ext>
            </a:extLst>
          </p:cNvPr>
          <p:cNvCxnSpPr>
            <a:cxnSpLocks/>
          </p:cNvCxnSpPr>
          <p:nvPr/>
        </p:nvCxnSpPr>
        <p:spPr>
          <a:xfrm>
            <a:off x="1101310" y="5544296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0C24B105-1A9B-41A5-8866-C1D7A03C5AE7}"/>
              </a:ext>
            </a:extLst>
          </p:cNvPr>
          <p:cNvGrpSpPr/>
          <p:nvPr/>
        </p:nvGrpSpPr>
        <p:grpSpPr>
          <a:xfrm>
            <a:off x="767596" y="5728009"/>
            <a:ext cx="333714" cy="653404"/>
            <a:chOff x="5009975" y="3353595"/>
            <a:chExt cx="333714" cy="65340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45C7FB9C-480E-4A5C-BFBE-34AFD453D864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8E91D7C-81FE-4957-8582-2CCD2BF3736F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12CF8F73-1530-4523-84AC-70AFAB40E0A0}"/>
              </a:ext>
            </a:extLst>
          </p:cNvPr>
          <p:cNvGrpSpPr/>
          <p:nvPr/>
        </p:nvGrpSpPr>
        <p:grpSpPr>
          <a:xfrm>
            <a:off x="1505820" y="5218821"/>
            <a:ext cx="638175" cy="638175"/>
            <a:chOff x="4319603" y="2183312"/>
            <a:chExt cx="638175" cy="638175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4DDFF2FC-B0B1-4C90-91F8-23F45619F5E0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3C31943E-35EC-44A5-B7C6-E7683E792F2F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75" name="直線單箭頭接點 74">
                <a:extLst>
                  <a:ext uri="{FF2B5EF4-FFF2-40B4-BE49-F238E27FC236}">
                    <a16:creationId xmlns:a16="http://schemas.microsoft.com/office/drawing/2014/main" id="{3F9BD80E-0B50-41A8-8973-964D0ECCD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>
                <a:extLst>
                  <a:ext uri="{FF2B5EF4-FFF2-40B4-BE49-F238E27FC236}">
                    <a16:creationId xmlns:a16="http://schemas.microsoft.com/office/drawing/2014/main" id="{850DA2E0-306E-4D4C-B5E6-129C8B3CE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B9829C05-0B31-4C23-91DB-4288AE72D08E}"/>
              </a:ext>
            </a:extLst>
          </p:cNvPr>
          <p:cNvCxnSpPr>
            <a:cxnSpLocks/>
          </p:cNvCxnSpPr>
          <p:nvPr/>
        </p:nvCxnSpPr>
        <p:spPr>
          <a:xfrm>
            <a:off x="2156695" y="5561533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4B59AFE-29B4-42E6-91E6-D3407BC304C2}"/>
              </a:ext>
            </a:extLst>
          </p:cNvPr>
          <p:cNvCxnSpPr>
            <a:cxnSpLocks/>
          </p:cNvCxnSpPr>
          <p:nvPr/>
        </p:nvCxnSpPr>
        <p:spPr>
          <a:xfrm>
            <a:off x="334913" y="5547557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A568B4D5-0BC4-438C-A5C6-CFAE087CA7E8}"/>
              </a:ext>
            </a:extLst>
          </p:cNvPr>
          <p:cNvSpPr/>
          <p:nvPr/>
        </p:nvSpPr>
        <p:spPr>
          <a:xfrm>
            <a:off x="3451251" y="535324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9EB0849-5E71-4E66-80EE-3B7492375422}"/>
              </a:ext>
            </a:extLst>
          </p:cNvPr>
          <p:cNvCxnSpPr>
            <a:cxnSpLocks/>
          </p:cNvCxnSpPr>
          <p:nvPr/>
        </p:nvCxnSpPr>
        <p:spPr>
          <a:xfrm>
            <a:off x="3820583" y="5544295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DC0E25E5-7C25-4486-AA21-727FC37E2226}"/>
              </a:ext>
            </a:extLst>
          </p:cNvPr>
          <p:cNvGrpSpPr/>
          <p:nvPr/>
        </p:nvGrpSpPr>
        <p:grpSpPr>
          <a:xfrm>
            <a:off x="3486869" y="5728008"/>
            <a:ext cx="333714" cy="653404"/>
            <a:chOff x="5009975" y="3353595"/>
            <a:chExt cx="333714" cy="653404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39138F44-C690-49BE-8821-D4F1482096D3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3DE21A-DE3B-4DE8-B361-419DBEF6B74C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84215064-D907-4FE6-BE70-7C1B1C476E1B}"/>
              </a:ext>
            </a:extLst>
          </p:cNvPr>
          <p:cNvGrpSpPr/>
          <p:nvPr/>
        </p:nvGrpSpPr>
        <p:grpSpPr>
          <a:xfrm>
            <a:off x="4225093" y="5218820"/>
            <a:ext cx="638175" cy="638175"/>
            <a:chOff x="4319603" y="2183312"/>
            <a:chExt cx="638175" cy="638175"/>
          </a:xfrm>
        </p:grpSpPr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93945312-6F2C-4DCD-861E-10DFFF5CDC46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77AA0292-9E78-41B8-8D22-C05A73175FBE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A7417D40-CFCE-4798-B872-014155884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3B6B24B7-2CB3-4A58-A861-63F78987B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794EB1B-79E0-4F74-8D0C-53055E64D089}"/>
                  </a:ext>
                </a:extLst>
              </p:cNvPr>
              <p:cNvSpPr txBox="1"/>
              <p:nvPr/>
            </p:nvSpPr>
            <p:spPr>
              <a:xfrm>
                <a:off x="2600770" y="534322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794EB1B-79E0-4F74-8D0C-53055E64D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70" y="5343222"/>
                <a:ext cx="375937" cy="369332"/>
              </a:xfrm>
              <a:prstGeom prst="rect">
                <a:avLst/>
              </a:prstGeom>
              <a:blipFill>
                <a:blip r:embed="rId1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C3FEE28-ECE6-48CB-82EB-09123F9B2117}"/>
              </a:ext>
            </a:extLst>
          </p:cNvPr>
          <p:cNvCxnSpPr>
            <a:cxnSpLocks/>
          </p:cNvCxnSpPr>
          <p:nvPr/>
        </p:nvCxnSpPr>
        <p:spPr>
          <a:xfrm>
            <a:off x="3035149" y="5544476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6C7C8C59-C4E5-4185-8831-4FD4CE74D99C}"/>
                  </a:ext>
                </a:extLst>
              </p:cNvPr>
              <p:cNvSpPr txBox="1"/>
              <p:nvPr/>
            </p:nvSpPr>
            <p:spPr>
              <a:xfrm>
                <a:off x="5350291" y="533244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6C7C8C59-C4E5-4185-8831-4FD4CE74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91" y="5332448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84748578-B459-4D1D-9E03-BA08285C0448}"/>
              </a:ext>
            </a:extLst>
          </p:cNvPr>
          <p:cNvCxnSpPr>
            <a:cxnSpLocks/>
          </p:cNvCxnSpPr>
          <p:nvPr/>
        </p:nvCxnSpPr>
        <p:spPr>
          <a:xfrm>
            <a:off x="4891404" y="5528037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1EEEFA6B-4CEC-449A-BD7D-1DF9901835C7}"/>
              </a:ext>
            </a:extLst>
          </p:cNvPr>
          <p:cNvSpPr/>
          <p:nvPr/>
        </p:nvSpPr>
        <p:spPr>
          <a:xfrm>
            <a:off x="6467180" y="533660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20C0FF35-6B96-4595-8CD8-DC25FC95D481}"/>
              </a:ext>
            </a:extLst>
          </p:cNvPr>
          <p:cNvCxnSpPr>
            <a:cxnSpLocks/>
          </p:cNvCxnSpPr>
          <p:nvPr/>
        </p:nvCxnSpPr>
        <p:spPr>
          <a:xfrm>
            <a:off x="6836512" y="5527662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780C425D-D435-41AF-ABE1-9BED20E70D77}"/>
              </a:ext>
            </a:extLst>
          </p:cNvPr>
          <p:cNvGrpSpPr/>
          <p:nvPr/>
        </p:nvGrpSpPr>
        <p:grpSpPr>
          <a:xfrm>
            <a:off x="6502798" y="5711375"/>
            <a:ext cx="333714" cy="653404"/>
            <a:chOff x="5009975" y="3353595"/>
            <a:chExt cx="333714" cy="653404"/>
          </a:xfrm>
        </p:grpSpPr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E7F01DC5-CCAF-4C2E-AE47-96BC489F3754}"/>
                </a:ext>
              </a:extLst>
            </p:cNvPr>
            <p:cNvCxnSpPr>
              <a:cxnSpLocks/>
              <a:stCxn id="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982EEC7-A16E-4803-B39B-3AAB792BA766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D218C29-55F6-4AE2-98CE-F91B7ED3FFE8}"/>
              </a:ext>
            </a:extLst>
          </p:cNvPr>
          <p:cNvGrpSpPr/>
          <p:nvPr/>
        </p:nvGrpSpPr>
        <p:grpSpPr>
          <a:xfrm>
            <a:off x="7241022" y="5202187"/>
            <a:ext cx="638175" cy="638175"/>
            <a:chOff x="4319603" y="2183312"/>
            <a:chExt cx="638175" cy="638175"/>
          </a:xfrm>
        </p:grpSpPr>
        <p:sp>
          <p:nvSpPr>
            <p:cNvPr id="99" name="橢圓 98">
              <a:extLst>
                <a:ext uri="{FF2B5EF4-FFF2-40B4-BE49-F238E27FC236}">
                  <a16:creationId xmlns:a16="http://schemas.microsoft.com/office/drawing/2014/main" id="{926633B1-4439-410F-B097-673B19DACD74}"/>
                </a:ext>
              </a:extLst>
            </p:cNvPr>
            <p:cNvSpPr/>
            <p:nvPr/>
          </p:nvSpPr>
          <p:spPr>
            <a:xfrm>
              <a:off x="4319603" y="2183312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FBF23E4A-BE56-409A-8E35-0E85204C953E}"/>
                </a:ext>
              </a:extLst>
            </p:cNvPr>
            <p:cNvGrpSpPr/>
            <p:nvPr/>
          </p:nvGrpSpPr>
          <p:grpSpPr>
            <a:xfrm>
              <a:off x="4428829" y="2394546"/>
              <a:ext cx="419722" cy="275639"/>
              <a:chOff x="1853877" y="4369622"/>
              <a:chExt cx="419722" cy="275639"/>
            </a:xfrm>
          </p:grpSpPr>
          <p:cxnSp>
            <p:nvCxnSpPr>
              <p:cNvPr id="101" name="直線單箭頭接點 100">
                <a:extLst>
                  <a:ext uri="{FF2B5EF4-FFF2-40B4-BE49-F238E27FC236}">
                    <a16:creationId xmlns:a16="http://schemas.microsoft.com/office/drawing/2014/main" id="{A40AF080-1013-4F7A-AB6F-7EE02B9A5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3877" y="4386252"/>
                <a:ext cx="201792" cy="25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7F588B39-767C-4B78-BD1E-039280838E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5669" y="4369622"/>
                <a:ext cx="217930" cy="2756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D295AE4B-87A3-417D-ACE6-801FB17C877B}"/>
              </a:ext>
            </a:extLst>
          </p:cNvPr>
          <p:cNvCxnSpPr>
            <a:cxnSpLocks/>
          </p:cNvCxnSpPr>
          <p:nvPr/>
        </p:nvCxnSpPr>
        <p:spPr>
          <a:xfrm>
            <a:off x="6051078" y="5527843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CBAEB5F3-9235-458F-81AA-79C981E811A7}"/>
                  </a:ext>
                </a:extLst>
              </p:cNvPr>
              <p:cNvSpPr txBox="1"/>
              <p:nvPr/>
            </p:nvSpPr>
            <p:spPr>
              <a:xfrm>
                <a:off x="8366220" y="5315815"/>
                <a:ext cx="467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CBAEB5F3-9235-458F-81AA-79C981E81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220" y="5315815"/>
                <a:ext cx="467051" cy="369332"/>
              </a:xfrm>
              <a:prstGeom prst="rect">
                <a:avLst/>
              </a:prstGeom>
              <a:blipFill>
                <a:blip r:embed="rId16"/>
                <a:stretch>
                  <a:fillRect l="-7792" r="-2597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B3799B56-5B17-4E20-8D08-F928F559DF21}"/>
              </a:ext>
            </a:extLst>
          </p:cNvPr>
          <p:cNvCxnSpPr>
            <a:cxnSpLocks/>
          </p:cNvCxnSpPr>
          <p:nvPr/>
        </p:nvCxnSpPr>
        <p:spPr>
          <a:xfrm>
            <a:off x="7907333" y="5511404"/>
            <a:ext cx="397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2955B896-4A3F-4EB8-928B-E0CBACAFC876}"/>
              </a:ext>
            </a:extLst>
          </p:cNvPr>
          <p:cNvSpPr txBox="1"/>
          <p:nvPr/>
        </p:nvSpPr>
        <p:spPr>
          <a:xfrm>
            <a:off x="2207823" y="4891358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C5A3F2F-2681-489A-BBDB-4DFCA4483E77}"/>
              </a:ext>
            </a:extLst>
          </p:cNvPr>
          <p:cNvSpPr txBox="1"/>
          <p:nvPr/>
        </p:nvSpPr>
        <p:spPr>
          <a:xfrm>
            <a:off x="4936507" y="4821516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6F2F5E7-6DE1-4259-B2CB-2570635AFA65}"/>
              </a:ext>
            </a:extLst>
          </p:cNvPr>
          <p:cNvSpPr txBox="1"/>
          <p:nvPr/>
        </p:nvSpPr>
        <p:spPr>
          <a:xfrm>
            <a:off x="7997017" y="4884618"/>
            <a:ext cx="119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baseline="30000" dirty="0"/>
              <a:t>m</a:t>
            </a:r>
            <a:r>
              <a:rPr lang="en-US" altLang="zh-TW" sz="2400" dirty="0"/>
              <a:t> lines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47168AC7-F903-467C-BB71-D5D9B14E36FD}"/>
                  </a:ext>
                </a:extLst>
              </p:cNvPr>
              <p:cNvSpPr txBox="1"/>
              <p:nvPr/>
            </p:nvSpPr>
            <p:spPr>
              <a:xfrm>
                <a:off x="7380099" y="2573630"/>
                <a:ext cx="1255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peices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47168AC7-F903-467C-BB71-D5D9B14E3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099" y="2573630"/>
                <a:ext cx="1255728" cy="369332"/>
              </a:xfrm>
              <a:prstGeom prst="rect">
                <a:avLst/>
              </a:prstGeom>
              <a:blipFill>
                <a:blip r:embed="rId17"/>
                <a:stretch>
                  <a:fillRect l="-8738" t="-24590" r="-1310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A433EB57-F613-4ACF-B96C-228E13781088}"/>
                  </a:ext>
                </a:extLst>
              </p:cNvPr>
              <p:cNvSpPr txBox="1"/>
              <p:nvPr/>
            </p:nvSpPr>
            <p:spPr>
              <a:xfrm>
                <a:off x="5684307" y="5231240"/>
                <a:ext cx="3510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0" name="文字方塊 109">
                <a:extLst>
                  <a:ext uri="{FF2B5EF4-FFF2-40B4-BE49-F238E27FC236}">
                    <a16:creationId xmlns:a16="http://schemas.microsoft.com/office/drawing/2014/main" id="{A433EB57-F613-4ACF-B96C-228E1378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07" y="5231240"/>
                <a:ext cx="351058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2618A8AB-9227-409B-AD30-E0499A11EECD}"/>
              </a:ext>
            </a:extLst>
          </p:cNvPr>
          <p:cNvCxnSpPr/>
          <p:nvPr/>
        </p:nvCxnSpPr>
        <p:spPr>
          <a:xfrm flipH="1" flipV="1">
            <a:off x="2034768" y="4136571"/>
            <a:ext cx="608364" cy="748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8C58558-824B-4C14-B401-9F3E18C3F7B2}"/>
              </a:ext>
            </a:extLst>
          </p:cNvPr>
          <p:cNvCxnSpPr/>
          <p:nvPr/>
        </p:nvCxnSpPr>
        <p:spPr>
          <a:xfrm flipH="1" flipV="1">
            <a:off x="4809895" y="4087950"/>
            <a:ext cx="608364" cy="748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CB720B80-96DE-447E-8179-270563703669}"/>
              </a:ext>
            </a:extLst>
          </p:cNvPr>
          <p:cNvCxnSpPr>
            <a:cxnSpLocks/>
          </p:cNvCxnSpPr>
          <p:nvPr/>
        </p:nvCxnSpPr>
        <p:spPr>
          <a:xfrm flipH="1" flipV="1">
            <a:off x="8007963" y="4145305"/>
            <a:ext cx="537402" cy="754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57DB572A-EE1F-46E8-9F03-3A4751D0533A}"/>
                  </a:ext>
                </a:extLst>
              </p:cNvPr>
              <p:cNvSpPr txBox="1"/>
              <p:nvPr/>
            </p:nvSpPr>
            <p:spPr>
              <a:xfrm>
                <a:off x="3856649" y="1527101"/>
                <a:ext cx="256275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57DB572A-EE1F-46E8-9F03-3A4751D0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649" y="1527101"/>
                <a:ext cx="2562753" cy="580095"/>
              </a:xfrm>
              <a:prstGeom prst="rect">
                <a:avLst/>
              </a:prstGeom>
              <a:blipFill>
                <a:blip r:embed="rId19"/>
                <a:stretch>
                  <a:fillRect r="-5952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71CD078-CCF4-46C8-A385-A3A4FC6AF1BD}"/>
                  </a:ext>
                </a:extLst>
              </p:cNvPr>
              <p:cNvSpPr txBox="1"/>
              <p:nvPr/>
            </p:nvSpPr>
            <p:spPr>
              <a:xfrm>
                <a:off x="6726332" y="1522021"/>
                <a:ext cx="2262799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layers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71CD078-CCF4-46C8-A385-A3A4FC6AF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32" y="1522021"/>
                <a:ext cx="2262799" cy="580095"/>
              </a:xfrm>
              <a:prstGeom prst="rect">
                <a:avLst/>
              </a:prstGeom>
              <a:blipFill>
                <a:blip r:embed="rId20"/>
                <a:stretch>
                  <a:fillRect r="-6989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1A2EECA-E9BE-41D5-A588-E786052AD3D8}"/>
                  </a:ext>
                </a:extLst>
              </p:cNvPr>
              <p:cNvSpPr txBox="1"/>
              <p:nvPr/>
            </p:nvSpPr>
            <p:spPr>
              <a:xfrm>
                <a:off x="3829111" y="950760"/>
                <a:ext cx="1827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E1A2EECA-E9BE-41D5-A588-E786052A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11" y="950760"/>
                <a:ext cx="1827808" cy="369332"/>
              </a:xfrm>
              <a:prstGeom prst="rect">
                <a:avLst/>
              </a:prstGeom>
              <a:blipFill>
                <a:blip r:embed="rId21"/>
                <a:stretch>
                  <a:fillRect l="-5667" t="-26230" r="-8667" b="-47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6BEB8282-D3A3-4A52-8D4E-15150C8E8BFB}"/>
                  </a:ext>
                </a:extLst>
              </p:cNvPr>
              <p:cNvSpPr txBox="1"/>
              <p:nvPr/>
            </p:nvSpPr>
            <p:spPr>
              <a:xfrm>
                <a:off x="6051078" y="977722"/>
                <a:ext cx="1527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layers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6BEB8282-D3A3-4A52-8D4E-15150C8E8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78" y="977722"/>
                <a:ext cx="1527854" cy="369332"/>
              </a:xfrm>
              <a:prstGeom prst="rect">
                <a:avLst/>
              </a:prstGeom>
              <a:blipFill>
                <a:blip r:embed="rId22"/>
                <a:stretch>
                  <a:fillRect l="-7200" t="-24590" r="-1080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4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  <p:bldP spid="56" grpId="0"/>
      <p:bldP spid="57" grpId="0"/>
      <p:bldP spid="58" grpId="0"/>
      <p:bldP spid="59" grpId="0"/>
      <p:bldP spid="66" grpId="0"/>
      <p:bldP spid="67" grpId="0" animBg="1"/>
      <p:bldP spid="79" grpId="0" animBg="1"/>
      <p:bldP spid="89" grpId="0"/>
      <p:bldP spid="91" grpId="0"/>
      <p:bldP spid="93" grpId="0" animBg="1"/>
      <p:bldP spid="104" grpId="0"/>
      <p:bldP spid="106" grpId="0"/>
      <p:bldP spid="107" grpId="0"/>
      <p:bldP spid="108" grpId="0"/>
      <p:bldP spid="109" grpId="0"/>
      <p:bldP spid="110" grpId="0"/>
      <p:bldP spid="116" grpId="0"/>
      <p:bldP spid="117" grpId="0"/>
      <p:bldP spid="118" grpId="0"/>
      <p:bldP spid="1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E7257A-6727-41AB-A475-59700E968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Why care about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E7257A-6727-41AB-A475-59700E968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0C7391B-87D1-4EE6-A3B1-BE3C9BF5CECC}"/>
              </a:ext>
            </a:extLst>
          </p:cNvPr>
          <p:cNvSpPr/>
          <p:nvPr/>
        </p:nvSpPr>
        <p:spPr>
          <a:xfrm>
            <a:off x="1358841" y="2076100"/>
            <a:ext cx="1603513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Square</a:t>
            </a:r>
          </a:p>
          <a:p>
            <a:pPr algn="ctr"/>
            <a:r>
              <a:rPr lang="en-US" altLang="zh-TW" sz="2800" dirty="0"/>
              <a:t>Net</a:t>
            </a:r>
            <a:endParaRPr lang="zh-TW" altLang="en-US" sz="2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AE114BA-3A4E-4B6B-A64A-4C476D042061}"/>
              </a:ext>
            </a:extLst>
          </p:cNvPr>
          <p:cNvCxnSpPr/>
          <p:nvPr/>
        </p:nvCxnSpPr>
        <p:spPr>
          <a:xfrm>
            <a:off x="662274" y="2553178"/>
            <a:ext cx="696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78EC14C-0960-4D75-A042-0C738AE9AB27}"/>
              </a:ext>
            </a:extLst>
          </p:cNvPr>
          <p:cNvCxnSpPr/>
          <p:nvPr/>
        </p:nvCxnSpPr>
        <p:spPr>
          <a:xfrm>
            <a:off x="2962354" y="2553178"/>
            <a:ext cx="696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4943193-20F0-40C7-B9D7-515148424C86}"/>
                  </a:ext>
                </a:extLst>
              </p:cNvPr>
              <p:cNvSpPr txBox="1"/>
              <p:nvPr/>
            </p:nvSpPr>
            <p:spPr>
              <a:xfrm>
                <a:off x="420541" y="2339937"/>
                <a:ext cx="2417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4943193-20F0-40C7-B9D7-515148424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1" y="2339937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7B1F82B-57D4-40E5-B66F-0CBDB9277E12}"/>
                  </a:ext>
                </a:extLst>
              </p:cNvPr>
              <p:cNvSpPr txBox="1"/>
              <p:nvPr/>
            </p:nvSpPr>
            <p:spPr>
              <a:xfrm>
                <a:off x="3665222" y="2339937"/>
                <a:ext cx="4149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7B1F82B-57D4-40E5-B66F-0CBDB927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22" y="2339937"/>
                <a:ext cx="414900" cy="369332"/>
              </a:xfrm>
              <a:prstGeom prst="rect">
                <a:avLst/>
              </a:prstGeom>
              <a:blipFill>
                <a:blip r:embed="rId5"/>
                <a:stretch>
                  <a:fillRect l="-5882" r="-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F51BE6-0B44-4E53-B4FE-330AA3BEA90C}"/>
                  </a:ext>
                </a:extLst>
              </p:cNvPr>
              <p:cNvSpPr txBox="1"/>
              <p:nvPr/>
            </p:nvSpPr>
            <p:spPr>
              <a:xfrm>
                <a:off x="4419600" y="1645069"/>
                <a:ext cx="14560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F51BE6-0B44-4E53-B4FE-330AA3BE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45069"/>
                <a:ext cx="14560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E24239C-D436-4811-8A60-25C5E03520B4}"/>
                  </a:ext>
                </a:extLst>
              </p:cNvPr>
              <p:cNvSpPr txBox="1"/>
              <p:nvPr/>
            </p:nvSpPr>
            <p:spPr>
              <a:xfrm>
                <a:off x="4700394" y="2208490"/>
                <a:ext cx="426244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E24239C-D436-4811-8A60-25C5E035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394" y="2208490"/>
                <a:ext cx="4262449" cy="806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7EBEBC1F-B12B-4ECF-B2C7-6FC6E09C0521}"/>
              </a:ext>
            </a:extLst>
          </p:cNvPr>
          <p:cNvSpPr/>
          <p:nvPr/>
        </p:nvSpPr>
        <p:spPr>
          <a:xfrm>
            <a:off x="3092293" y="3483986"/>
            <a:ext cx="1133613" cy="68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Net</a:t>
            </a:r>
            <a:endParaRPr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491AE3-3695-4CB2-974A-62F792B7A3D0}"/>
              </a:ext>
            </a:extLst>
          </p:cNvPr>
          <p:cNvSpPr/>
          <p:nvPr/>
        </p:nvSpPr>
        <p:spPr>
          <a:xfrm>
            <a:off x="3092293" y="4396647"/>
            <a:ext cx="1133613" cy="68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Net</a:t>
            </a:r>
            <a:endParaRPr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15CADE-E096-4414-9DC3-B67A409E05E9}"/>
              </a:ext>
            </a:extLst>
          </p:cNvPr>
          <p:cNvSpPr/>
          <p:nvPr/>
        </p:nvSpPr>
        <p:spPr>
          <a:xfrm>
            <a:off x="3092292" y="5442712"/>
            <a:ext cx="1133613" cy="685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Net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23DD61D-B913-4F8A-8CF5-4355D552141D}"/>
                  </a:ext>
                </a:extLst>
              </p:cNvPr>
              <p:cNvSpPr txBox="1"/>
              <p:nvPr/>
            </p:nvSpPr>
            <p:spPr>
              <a:xfrm>
                <a:off x="302434" y="3543911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23DD61D-B913-4F8A-8CF5-4355D552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4" y="3543911"/>
                <a:ext cx="364908" cy="369332"/>
              </a:xfrm>
              <a:prstGeom prst="rect">
                <a:avLst/>
              </a:prstGeom>
              <a:blipFill>
                <a:blip r:embed="rId8"/>
                <a:stretch>
                  <a:fillRect l="-11864" r="-1016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7CD407D-69B8-4E5D-8480-F005CCEC3B6D}"/>
                  </a:ext>
                </a:extLst>
              </p:cNvPr>
              <p:cNvSpPr txBox="1"/>
              <p:nvPr/>
            </p:nvSpPr>
            <p:spPr>
              <a:xfrm>
                <a:off x="302434" y="4508686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7CD407D-69B8-4E5D-8480-F005CCEC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4" y="4508686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4DD56779-2F5E-41F7-8C9B-B6B210221DC0}"/>
              </a:ext>
            </a:extLst>
          </p:cNvPr>
          <p:cNvSpPr/>
          <p:nvPr/>
        </p:nvSpPr>
        <p:spPr>
          <a:xfrm>
            <a:off x="2160598" y="5577175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B693E7-0D9F-4E36-A9DD-0DE8E55F9E65}"/>
              </a:ext>
            </a:extLst>
          </p:cNvPr>
          <p:cNvSpPr/>
          <p:nvPr/>
        </p:nvSpPr>
        <p:spPr>
          <a:xfrm>
            <a:off x="5480830" y="453832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130C213-B998-41A0-923F-30481F785EA5}"/>
              </a:ext>
            </a:extLst>
          </p:cNvPr>
          <p:cNvCxnSpPr>
            <a:cxnSpLocks/>
          </p:cNvCxnSpPr>
          <p:nvPr/>
        </p:nvCxnSpPr>
        <p:spPr>
          <a:xfrm>
            <a:off x="4225905" y="3816590"/>
            <a:ext cx="1254925" cy="898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A0BF2DD-9E9D-48BD-9B7A-BC336F94CD7A}"/>
                  </a:ext>
                </a:extLst>
              </p:cNvPr>
              <p:cNvSpPr txBox="1"/>
              <p:nvPr/>
            </p:nvSpPr>
            <p:spPr>
              <a:xfrm>
                <a:off x="6578884" y="4499207"/>
                <a:ext cx="7822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A0BF2DD-9E9D-48BD-9B7A-BC336F94C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884" y="4499207"/>
                <a:ext cx="78226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FA50ECC-EDA8-4C00-83A7-628B22BA065D}"/>
              </a:ext>
            </a:extLst>
          </p:cNvPr>
          <p:cNvCxnSpPr/>
          <p:nvPr/>
        </p:nvCxnSpPr>
        <p:spPr>
          <a:xfrm>
            <a:off x="5850162" y="4735690"/>
            <a:ext cx="696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C3A0F4-3EA1-4FFE-BA98-007533486111}"/>
              </a:ext>
            </a:extLst>
          </p:cNvPr>
          <p:cNvCxnSpPr>
            <a:cxnSpLocks/>
          </p:cNvCxnSpPr>
          <p:nvPr/>
        </p:nvCxnSpPr>
        <p:spPr>
          <a:xfrm flipV="1">
            <a:off x="4226373" y="4712633"/>
            <a:ext cx="1254457" cy="1087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85B42AF-6973-4652-8C96-4616A5766177}"/>
              </a:ext>
            </a:extLst>
          </p:cNvPr>
          <p:cNvCxnSpPr>
            <a:cxnSpLocks/>
          </p:cNvCxnSpPr>
          <p:nvPr/>
        </p:nvCxnSpPr>
        <p:spPr>
          <a:xfrm>
            <a:off x="4202454" y="4712633"/>
            <a:ext cx="12783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A894D04-1AB3-43C5-B399-24274E04F9D9}"/>
                  </a:ext>
                </a:extLst>
              </p:cNvPr>
              <p:cNvSpPr txBox="1"/>
              <p:nvPr/>
            </p:nvSpPr>
            <p:spPr>
              <a:xfrm>
                <a:off x="4224171" y="3445241"/>
                <a:ext cx="988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A894D04-1AB3-43C5-B399-24274E04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71" y="3445241"/>
                <a:ext cx="988540" cy="369332"/>
              </a:xfrm>
              <a:prstGeom prst="rect">
                <a:avLst/>
              </a:prstGeom>
              <a:blipFill>
                <a:blip r:embed="rId11"/>
                <a:stretch>
                  <a:fillRect l="-5556" r="-7407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CC44FE-A339-40ED-B872-5F3C20BEA330}"/>
                  </a:ext>
                </a:extLst>
              </p:cNvPr>
              <p:cNvSpPr txBox="1"/>
              <p:nvPr/>
            </p:nvSpPr>
            <p:spPr>
              <a:xfrm>
                <a:off x="4225904" y="4321654"/>
                <a:ext cx="988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CC44FE-A339-40ED-B872-5F3C20BEA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04" y="4321654"/>
                <a:ext cx="988540" cy="369332"/>
              </a:xfrm>
              <a:prstGeom prst="rect">
                <a:avLst/>
              </a:prstGeom>
              <a:blipFill>
                <a:blip r:embed="rId12"/>
                <a:stretch>
                  <a:fillRect l="-4938" r="-802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F1BD2A9-7DCB-494F-A524-E4AA842C17E8}"/>
                  </a:ext>
                </a:extLst>
              </p:cNvPr>
              <p:cNvSpPr txBox="1"/>
              <p:nvPr/>
            </p:nvSpPr>
            <p:spPr>
              <a:xfrm>
                <a:off x="4268400" y="5722000"/>
                <a:ext cx="759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F1BD2A9-7DCB-494F-A524-E4AA842C1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00" y="5722000"/>
                <a:ext cx="759310" cy="369332"/>
              </a:xfrm>
              <a:prstGeom prst="rect">
                <a:avLst/>
              </a:prstGeom>
              <a:blipFill>
                <a:blip r:embed="rId13"/>
                <a:stretch>
                  <a:fillRect l="-6400" r="-104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74E1E23-F400-4D45-BB26-EF9338347B0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74459" y="3806842"/>
            <a:ext cx="24178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E8A1DFB-E854-4400-9DA9-27D4BCBE7B8E}"/>
                  </a:ext>
                </a:extLst>
              </p:cNvPr>
              <p:cNvSpPr txBox="1"/>
              <p:nvPr/>
            </p:nvSpPr>
            <p:spPr>
              <a:xfrm>
                <a:off x="3451032" y="2615035"/>
                <a:ext cx="66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E8A1DFB-E854-4400-9DA9-27D4BCBE7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32" y="2615035"/>
                <a:ext cx="66552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D6AC100-EC9B-454D-9715-3C602EE42515}"/>
              </a:ext>
            </a:extLst>
          </p:cNvPr>
          <p:cNvCxnSpPr>
            <a:cxnSpLocks/>
          </p:cNvCxnSpPr>
          <p:nvPr/>
        </p:nvCxnSpPr>
        <p:spPr>
          <a:xfrm>
            <a:off x="667342" y="4735690"/>
            <a:ext cx="24178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38EA6E-CBB2-4AF3-9800-2CC0CE819997}"/>
              </a:ext>
            </a:extLst>
          </p:cNvPr>
          <p:cNvCxnSpPr>
            <a:cxnSpLocks/>
          </p:cNvCxnSpPr>
          <p:nvPr/>
        </p:nvCxnSpPr>
        <p:spPr>
          <a:xfrm>
            <a:off x="2572425" y="5781181"/>
            <a:ext cx="4856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95857EA-1704-49FC-94FA-204B6289793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9372" y="3814573"/>
            <a:ext cx="1431226" cy="1947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F4E926B-3C13-4F95-A0F7-E2AB55CE6A09}"/>
              </a:ext>
            </a:extLst>
          </p:cNvPr>
          <p:cNvCxnSpPr>
            <a:cxnSpLocks/>
          </p:cNvCxnSpPr>
          <p:nvPr/>
        </p:nvCxnSpPr>
        <p:spPr>
          <a:xfrm>
            <a:off x="736489" y="4735690"/>
            <a:ext cx="1417209" cy="1057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37E7114-A418-47EA-A1CC-23271D56F217}"/>
              </a:ext>
            </a:extLst>
          </p:cNvPr>
          <p:cNvSpPr/>
          <p:nvPr/>
        </p:nvSpPr>
        <p:spPr>
          <a:xfrm>
            <a:off x="1627101" y="3409872"/>
            <a:ext cx="4356100" cy="279096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0BC4C52-D87B-4A5B-8381-19902D850776}"/>
              </a:ext>
            </a:extLst>
          </p:cNvPr>
          <p:cNvSpPr txBox="1"/>
          <p:nvPr/>
        </p:nvSpPr>
        <p:spPr>
          <a:xfrm>
            <a:off x="2649675" y="6245763"/>
            <a:ext cx="219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Multiply Net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FA993B3-52DD-40D0-90C9-C179999D9A4A}"/>
                  </a:ext>
                </a:extLst>
              </p:cNvPr>
              <p:cNvSpPr txBox="1"/>
              <p:nvPr/>
            </p:nvSpPr>
            <p:spPr>
              <a:xfrm>
                <a:off x="6198445" y="5906666"/>
                <a:ext cx="256275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FA993B3-52DD-40D0-90C9-C179999D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5" y="5906666"/>
                <a:ext cx="2562753" cy="580095"/>
              </a:xfrm>
              <a:prstGeom prst="rect">
                <a:avLst/>
              </a:prstGeom>
              <a:blipFill>
                <a:blip r:embed="rId15"/>
                <a:stretch>
                  <a:fillRect r="-5952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2CDD582A-016E-4315-89BF-DBC5141E7302}"/>
                  </a:ext>
                </a:extLst>
              </p:cNvPr>
              <p:cNvSpPr txBox="1"/>
              <p:nvPr/>
            </p:nvSpPr>
            <p:spPr>
              <a:xfrm>
                <a:off x="1010557" y="1435688"/>
                <a:ext cx="256275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2CDD582A-016E-4315-89BF-DBC5141E7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57" y="1435688"/>
                <a:ext cx="2562753" cy="580095"/>
              </a:xfrm>
              <a:prstGeom prst="rect">
                <a:avLst/>
              </a:prstGeom>
              <a:blipFill>
                <a:blip r:embed="rId16"/>
                <a:stretch>
                  <a:fillRect r="-5952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85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2" grpId="0"/>
      <p:bldP spid="29" grpId="0"/>
      <p:bldP spid="31" grpId="0"/>
      <p:bldP spid="32" grpId="0"/>
      <p:bldP spid="35" grpId="0"/>
      <p:bldP spid="47" grpId="0" animBg="1"/>
      <p:bldP spid="48" grpId="0"/>
      <p:bldP spid="34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A95B6-7E16-43DE-BEB1-59F43B22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7576D78-6A54-40A0-8CD8-7D234BF429BC}"/>
                  </a:ext>
                </a:extLst>
              </p:cNvPr>
              <p:cNvSpPr txBox="1"/>
              <p:nvPr/>
            </p:nvSpPr>
            <p:spPr>
              <a:xfrm>
                <a:off x="272658" y="1525945"/>
                <a:ext cx="9886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7576D78-6A54-40A0-8CD8-7D234BF42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8" y="1525945"/>
                <a:ext cx="988668" cy="369332"/>
              </a:xfrm>
              <a:prstGeom prst="rect">
                <a:avLst/>
              </a:prstGeom>
              <a:blipFill>
                <a:blip r:embed="rId3"/>
                <a:stretch>
                  <a:fillRect l="-7407" r="-61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638DF5A-02E7-4D6A-B162-ECF8F962B821}"/>
              </a:ext>
            </a:extLst>
          </p:cNvPr>
          <p:cNvSpPr/>
          <p:nvPr/>
        </p:nvSpPr>
        <p:spPr>
          <a:xfrm>
            <a:off x="1150825" y="2238990"/>
            <a:ext cx="1273866" cy="70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Net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0FF0F-7AFC-4896-B0CE-DD7DE3B38171}"/>
              </a:ext>
            </a:extLst>
          </p:cNvPr>
          <p:cNvSpPr/>
          <p:nvPr/>
        </p:nvSpPr>
        <p:spPr>
          <a:xfrm>
            <a:off x="3804832" y="2238989"/>
            <a:ext cx="1273866" cy="7010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Multiply</a:t>
            </a:r>
          </a:p>
          <a:p>
            <a:pPr algn="ctr"/>
            <a:r>
              <a:rPr lang="en-US" altLang="zh-TW" sz="2400" dirty="0"/>
              <a:t>Net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9A870F-F19C-4CA1-B8A0-4F0D8EC74888}"/>
              </a:ext>
            </a:extLst>
          </p:cNvPr>
          <p:cNvSpPr/>
          <p:nvPr/>
        </p:nvSpPr>
        <p:spPr>
          <a:xfrm>
            <a:off x="6501760" y="2238988"/>
            <a:ext cx="1273866" cy="7010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Multiply</a:t>
            </a:r>
          </a:p>
          <a:p>
            <a:pPr algn="ctr"/>
            <a:r>
              <a:rPr lang="en-US" altLang="zh-TW" sz="2400" dirty="0"/>
              <a:t>Net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9E7E25A-4E35-4F26-A899-36C89D3DE6DF}"/>
              </a:ext>
            </a:extLst>
          </p:cNvPr>
          <p:cNvCxnSpPr>
            <a:cxnSpLocks/>
          </p:cNvCxnSpPr>
          <p:nvPr/>
        </p:nvCxnSpPr>
        <p:spPr>
          <a:xfrm>
            <a:off x="582262" y="2592633"/>
            <a:ext cx="568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361223E-0B6E-47CB-A5CB-EDAB98F158A7}"/>
              </a:ext>
            </a:extLst>
          </p:cNvPr>
          <p:cNvCxnSpPr>
            <a:cxnSpLocks/>
          </p:cNvCxnSpPr>
          <p:nvPr/>
        </p:nvCxnSpPr>
        <p:spPr>
          <a:xfrm flipV="1">
            <a:off x="3342826" y="2702155"/>
            <a:ext cx="416764" cy="426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096D61-B16C-4128-B0D8-A7CD22A8D032}"/>
                  </a:ext>
                </a:extLst>
              </p:cNvPr>
              <p:cNvSpPr txBox="1"/>
              <p:nvPr/>
            </p:nvSpPr>
            <p:spPr>
              <a:xfrm>
                <a:off x="340529" y="2395267"/>
                <a:ext cx="2417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096D61-B16C-4128-B0D8-A7CD22A8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29" y="2395267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36FE53B-C028-4E0B-A640-860E503AADF2}"/>
                  </a:ext>
                </a:extLst>
              </p:cNvPr>
              <p:cNvSpPr txBox="1"/>
              <p:nvPr/>
            </p:nvSpPr>
            <p:spPr>
              <a:xfrm>
                <a:off x="2930441" y="2404855"/>
                <a:ext cx="4149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36FE53B-C028-4E0B-A640-860E503A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441" y="2404855"/>
                <a:ext cx="414900" cy="369332"/>
              </a:xfrm>
              <a:prstGeom prst="rect">
                <a:avLst/>
              </a:prstGeom>
              <a:blipFill>
                <a:blip r:embed="rId5"/>
                <a:stretch>
                  <a:fillRect l="-7353" r="-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0481269-AE42-4FD0-8B8B-B699BF20103A}"/>
              </a:ext>
            </a:extLst>
          </p:cNvPr>
          <p:cNvCxnSpPr>
            <a:cxnSpLocks/>
          </p:cNvCxnSpPr>
          <p:nvPr/>
        </p:nvCxnSpPr>
        <p:spPr>
          <a:xfrm>
            <a:off x="2424691" y="2598920"/>
            <a:ext cx="4269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DE8B81-7DDC-435D-AC26-059EC202986F}"/>
              </a:ext>
            </a:extLst>
          </p:cNvPr>
          <p:cNvCxnSpPr>
            <a:cxnSpLocks/>
          </p:cNvCxnSpPr>
          <p:nvPr/>
        </p:nvCxnSpPr>
        <p:spPr>
          <a:xfrm>
            <a:off x="3345341" y="2609171"/>
            <a:ext cx="4269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1EB8FBF-E810-4F2C-BA46-03080F972549}"/>
                  </a:ext>
                </a:extLst>
              </p:cNvPr>
              <p:cNvSpPr txBox="1"/>
              <p:nvPr/>
            </p:nvSpPr>
            <p:spPr>
              <a:xfrm>
                <a:off x="5582779" y="2411805"/>
                <a:ext cx="4149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1EB8FBF-E810-4F2C-BA46-03080F972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79" y="2411805"/>
                <a:ext cx="414900" cy="369332"/>
              </a:xfrm>
              <a:prstGeom prst="rect">
                <a:avLst/>
              </a:prstGeom>
              <a:blipFill>
                <a:blip r:embed="rId6"/>
                <a:stretch>
                  <a:fillRect l="-7353" t="-1667" r="-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3AD643-B3BC-42B0-8CFE-7623EB5EB1AD}"/>
              </a:ext>
            </a:extLst>
          </p:cNvPr>
          <p:cNvCxnSpPr>
            <a:cxnSpLocks/>
          </p:cNvCxnSpPr>
          <p:nvPr/>
        </p:nvCxnSpPr>
        <p:spPr>
          <a:xfrm>
            <a:off x="5077029" y="2605870"/>
            <a:ext cx="4269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31322C8-D8D8-4013-A4CC-FF8DDF4DA943}"/>
              </a:ext>
            </a:extLst>
          </p:cNvPr>
          <p:cNvCxnSpPr>
            <a:cxnSpLocks/>
          </p:cNvCxnSpPr>
          <p:nvPr/>
        </p:nvCxnSpPr>
        <p:spPr>
          <a:xfrm>
            <a:off x="6010379" y="2618570"/>
            <a:ext cx="4269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986784-4ADB-4A08-A480-A14F33E7B572}"/>
              </a:ext>
            </a:extLst>
          </p:cNvPr>
          <p:cNvCxnSpPr>
            <a:cxnSpLocks/>
          </p:cNvCxnSpPr>
          <p:nvPr/>
        </p:nvCxnSpPr>
        <p:spPr>
          <a:xfrm>
            <a:off x="7788326" y="2619770"/>
            <a:ext cx="4269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40BFE7-7EB3-4515-8A17-50A31B59C600}"/>
              </a:ext>
            </a:extLst>
          </p:cNvPr>
          <p:cNvSpPr txBox="1"/>
          <p:nvPr/>
        </p:nvSpPr>
        <p:spPr>
          <a:xfrm>
            <a:off x="8202575" y="226043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23C6483-CB68-46F4-992F-52A4B61A04FC}"/>
              </a:ext>
            </a:extLst>
          </p:cNvPr>
          <p:cNvCxnSpPr>
            <a:cxnSpLocks/>
          </p:cNvCxnSpPr>
          <p:nvPr/>
        </p:nvCxnSpPr>
        <p:spPr>
          <a:xfrm>
            <a:off x="996964" y="3128815"/>
            <a:ext cx="234837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EA09783-F335-490D-BD83-6B2A075E4A1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2262" y="2579933"/>
            <a:ext cx="427402" cy="558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A0542FA-7307-4D56-A596-EF6BDA52F511}"/>
              </a:ext>
            </a:extLst>
          </p:cNvPr>
          <p:cNvCxnSpPr>
            <a:cxnSpLocks/>
          </p:cNvCxnSpPr>
          <p:nvPr/>
        </p:nvCxnSpPr>
        <p:spPr>
          <a:xfrm>
            <a:off x="953004" y="3344715"/>
            <a:ext cx="50573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F30CCBB-2BAE-40E3-9177-18D2F8381A2C}"/>
              </a:ext>
            </a:extLst>
          </p:cNvPr>
          <p:cNvCxnSpPr>
            <a:cxnSpLocks/>
          </p:cNvCxnSpPr>
          <p:nvPr/>
        </p:nvCxnSpPr>
        <p:spPr>
          <a:xfrm flipV="1">
            <a:off x="5980151" y="2680936"/>
            <a:ext cx="492234" cy="654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D55D13A-7E48-4CF6-860F-1700DDC4CCD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2262" y="2579933"/>
            <a:ext cx="369460" cy="76478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DF90E37-6205-452C-87A1-E008746D8241}"/>
              </a:ext>
            </a:extLst>
          </p:cNvPr>
          <p:cNvSpPr/>
          <p:nvPr/>
        </p:nvSpPr>
        <p:spPr>
          <a:xfrm>
            <a:off x="871794" y="2060021"/>
            <a:ext cx="7027606" cy="15706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FDC5B9C-3D17-49E2-8ACA-83146ED9932E}"/>
              </a:ext>
            </a:extLst>
          </p:cNvPr>
          <p:cNvSpPr txBox="1"/>
          <p:nvPr/>
        </p:nvSpPr>
        <p:spPr>
          <a:xfrm>
            <a:off x="3270197" y="1508457"/>
            <a:ext cx="219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Power(n) Net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F7DC47F-3E2F-4897-9D94-88869BA618C0}"/>
                  </a:ext>
                </a:extLst>
              </p:cNvPr>
              <p:cNvSpPr txBox="1"/>
              <p:nvPr/>
            </p:nvSpPr>
            <p:spPr>
              <a:xfrm>
                <a:off x="272658" y="3965944"/>
                <a:ext cx="4244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8F7DC47F-3E2F-4897-9D94-88869BA6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8" y="3965944"/>
                <a:ext cx="4244239" cy="369332"/>
              </a:xfrm>
              <a:prstGeom prst="rect">
                <a:avLst/>
              </a:prstGeom>
              <a:blipFill>
                <a:blip r:embed="rId7"/>
                <a:stretch>
                  <a:fillRect l="-1293" t="-1667" r="-14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8106C64F-A9D2-450A-BEAD-7DEB54FFCCD9}"/>
              </a:ext>
            </a:extLst>
          </p:cNvPr>
          <p:cNvSpPr/>
          <p:nvPr/>
        </p:nvSpPr>
        <p:spPr>
          <a:xfrm>
            <a:off x="2930441" y="4582503"/>
            <a:ext cx="2396400" cy="54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Power(n) Net</a:t>
            </a:r>
            <a:endParaRPr lang="zh-TW" altLang="en-US" sz="2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6293EAA-FA62-41C0-B18D-0BA4421059DE}"/>
              </a:ext>
            </a:extLst>
          </p:cNvPr>
          <p:cNvSpPr/>
          <p:nvPr/>
        </p:nvSpPr>
        <p:spPr>
          <a:xfrm>
            <a:off x="2930441" y="5262274"/>
            <a:ext cx="2396400" cy="5433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Power(n-1) Net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7741B62-6564-4698-9991-4F0BEAEF2953}"/>
              </a:ext>
            </a:extLst>
          </p:cNvPr>
          <p:cNvSpPr txBox="1"/>
          <p:nvPr/>
        </p:nvSpPr>
        <p:spPr>
          <a:xfrm rot="5400000">
            <a:off x="4011207" y="5747268"/>
            <a:ext cx="4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2DB6D59-B3EC-431A-ADE9-4D88CE571A2F}"/>
                  </a:ext>
                </a:extLst>
              </p:cNvPr>
              <p:cNvSpPr txBox="1"/>
              <p:nvPr/>
            </p:nvSpPr>
            <p:spPr>
              <a:xfrm>
                <a:off x="1531568" y="5306997"/>
                <a:ext cx="2417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2DB6D59-B3EC-431A-ADE9-4D88CE57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568" y="5306997"/>
                <a:ext cx="241733" cy="369332"/>
              </a:xfrm>
              <a:prstGeom prst="rect">
                <a:avLst/>
              </a:prstGeom>
              <a:blipFill>
                <a:blip r:embed="rId8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3F0C46B-8C7D-411A-BACB-04C7221F901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773301" y="4854187"/>
            <a:ext cx="1157140" cy="637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6958FF8-FF0C-4075-AB9D-97DF90443A0E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773301" y="5533958"/>
            <a:ext cx="1157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35892C1-CF23-4A1E-99E4-33B7EE25B4D5}"/>
              </a:ext>
            </a:extLst>
          </p:cNvPr>
          <p:cNvSpPr/>
          <p:nvPr/>
        </p:nvSpPr>
        <p:spPr>
          <a:xfrm>
            <a:off x="6922687" y="534115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5CD7B5A-A6F3-4561-9CA4-9F0CA981DC2B}"/>
              </a:ext>
            </a:extLst>
          </p:cNvPr>
          <p:cNvCxnSpPr/>
          <p:nvPr/>
        </p:nvCxnSpPr>
        <p:spPr>
          <a:xfrm>
            <a:off x="7292019" y="5538524"/>
            <a:ext cx="696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F87D920D-62C6-460F-8EAF-8E74D2641724}"/>
                  </a:ext>
                </a:extLst>
              </p:cNvPr>
              <p:cNvSpPr txBox="1"/>
              <p:nvPr/>
            </p:nvSpPr>
            <p:spPr>
              <a:xfrm>
                <a:off x="8051377" y="5306997"/>
                <a:ext cx="2417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F87D920D-62C6-460F-8EAF-8E74D264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377" y="5306997"/>
                <a:ext cx="241733" cy="369332"/>
              </a:xfrm>
              <a:prstGeom prst="rect">
                <a:avLst/>
              </a:prstGeom>
              <a:blipFill>
                <a:blip r:embed="rId9"/>
                <a:stretch>
                  <a:fillRect l="-33333" r="-3076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E2AFCF4-74FA-4D39-8C5E-D62E8ABFA990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5326841" y="4854187"/>
            <a:ext cx="1595846" cy="671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F0BF1F0-51FC-41DA-8FA0-73DD01D4C642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5326841" y="5525824"/>
            <a:ext cx="15958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372FD432-12EA-4E9B-B72F-57B692D600FD}"/>
                  </a:ext>
                </a:extLst>
              </p:cNvPr>
              <p:cNvSpPr txBox="1"/>
              <p:nvPr/>
            </p:nvSpPr>
            <p:spPr>
              <a:xfrm>
                <a:off x="5368655" y="4533679"/>
                <a:ext cx="6909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372FD432-12EA-4E9B-B72F-57B692D6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55" y="4533679"/>
                <a:ext cx="690958" cy="369332"/>
              </a:xfrm>
              <a:prstGeom prst="rect">
                <a:avLst/>
              </a:prstGeom>
              <a:blipFill>
                <a:blip r:embed="rId10"/>
                <a:stretch>
                  <a:fillRect l="-7965" r="-885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875A9CF3-8CFD-469F-802B-20E73FFBD123}"/>
                  </a:ext>
                </a:extLst>
              </p:cNvPr>
              <p:cNvSpPr txBox="1"/>
              <p:nvPr/>
            </p:nvSpPr>
            <p:spPr>
              <a:xfrm>
                <a:off x="5361041" y="5125871"/>
                <a:ext cx="984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875A9CF3-8CFD-469F-802B-20E73FFB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41" y="5125871"/>
                <a:ext cx="984308" cy="369332"/>
              </a:xfrm>
              <a:prstGeom prst="rect">
                <a:avLst/>
              </a:prstGeom>
              <a:blipFill>
                <a:blip r:embed="rId11"/>
                <a:stretch>
                  <a:fillRect l="-4938" r="-18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EE2C6E9-EBDC-45FD-9603-FDE5075829D2}"/>
                  </a:ext>
                </a:extLst>
              </p:cNvPr>
              <p:cNvSpPr txBox="1"/>
              <p:nvPr/>
            </p:nvSpPr>
            <p:spPr>
              <a:xfrm>
                <a:off x="6077972" y="4150610"/>
                <a:ext cx="256275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EE2C6E9-EBDC-45FD-9603-FDE50758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72" y="4150610"/>
                <a:ext cx="2562753" cy="580095"/>
              </a:xfrm>
              <a:prstGeom prst="rect">
                <a:avLst/>
              </a:prstGeom>
              <a:blipFill>
                <a:blip r:embed="rId12"/>
                <a:stretch>
                  <a:fillRect r="-6190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D1F17DB-689A-42CC-BD25-630CD8909EFD}"/>
                  </a:ext>
                </a:extLst>
              </p:cNvPr>
              <p:cNvSpPr txBox="1"/>
              <p:nvPr/>
            </p:nvSpPr>
            <p:spPr>
              <a:xfrm>
                <a:off x="5952597" y="1294526"/>
                <a:ext cx="256275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D1F17DB-689A-42CC-BD25-630CD890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97" y="1294526"/>
                <a:ext cx="2562753" cy="580095"/>
              </a:xfrm>
              <a:prstGeom prst="rect">
                <a:avLst/>
              </a:prstGeom>
              <a:blipFill>
                <a:blip r:embed="rId13"/>
                <a:stretch>
                  <a:fillRect r="-5938" b="-11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5B1696C1-A5B3-4B94-A89F-9DEBC9C489EB}"/>
              </a:ext>
            </a:extLst>
          </p:cNvPr>
          <p:cNvSpPr txBox="1"/>
          <p:nvPr/>
        </p:nvSpPr>
        <p:spPr>
          <a:xfrm>
            <a:off x="1116872" y="6232551"/>
            <a:ext cx="752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0000FF"/>
                </a:solidFill>
              </a:rPr>
              <a:t>Use polynomial function to fit other functions.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/>
      <p:bldP spid="11" grpId="0"/>
      <p:bldP spid="16" grpId="0"/>
      <p:bldP spid="21" grpId="0"/>
      <p:bldP spid="43" grpId="0" animBg="1"/>
      <p:bldP spid="44" grpId="0"/>
      <p:bldP spid="45" grpId="0"/>
      <p:bldP spid="46" grpId="0" animBg="1"/>
      <p:bldP spid="47" grpId="0" animBg="1"/>
      <p:bldP spid="49" grpId="0"/>
      <p:bldP spid="57" grpId="0" animBg="1"/>
      <p:bldP spid="59" grpId="0"/>
      <p:bldP spid="66" grpId="0"/>
      <p:bldP spid="67" grpId="0"/>
      <p:bldP spid="39" grpId="0"/>
      <p:bldP spid="40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6273AF4-EE87-4CE1-94F2-61E45289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55" y="292310"/>
            <a:ext cx="3501345" cy="62005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2E15C3-419D-4E35-96F1-EB494E4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7208007-B732-4355-957E-0B1ADBF47C02}"/>
                  </a:ext>
                </a:extLst>
              </p:cNvPr>
              <p:cNvSpPr txBox="1"/>
              <p:nvPr/>
            </p:nvSpPr>
            <p:spPr>
              <a:xfrm>
                <a:off x="6400055" y="1934261"/>
                <a:ext cx="1930528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7208007-B732-4355-957E-0B1ADBF4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55" y="1934261"/>
                <a:ext cx="1930528" cy="580095"/>
              </a:xfrm>
              <a:prstGeom prst="rect">
                <a:avLst/>
              </a:prstGeom>
              <a:blipFill>
                <a:blip r:embed="rId3"/>
                <a:stretch>
                  <a:fillRect r="-7886" b="-1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C92CCBA-18C1-4FD9-949B-E6374C0C40A0}"/>
              </a:ext>
            </a:extLst>
          </p:cNvPr>
          <p:cNvSpPr txBox="1"/>
          <p:nvPr/>
        </p:nvSpPr>
        <p:spPr>
          <a:xfrm>
            <a:off x="5753861" y="992844"/>
            <a:ext cx="12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Shallow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93FCC1-DE66-4AF3-806C-F973AB281079}"/>
              </a:ext>
            </a:extLst>
          </p:cNvPr>
          <p:cNvSpPr txBox="1"/>
          <p:nvPr/>
        </p:nvSpPr>
        <p:spPr>
          <a:xfrm>
            <a:off x="5449806" y="3161759"/>
            <a:ext cx="12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Deep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2857377-947F-4F36-B58F-9B5F43F10570}"/>
                  </a:ext>
                </a:extLst>
              </p:cNvPr>
              <p:cNvSpPr txBox="1"/>
              <p:nvPr/>
            </p:nvSpPr>
            <p:spPr>
              <a:xfrm>
                <a:off x="6096000" y="4198013"/>
                <a:ext cx="256275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2857377-947F-4F36-B58F-9B5F43F1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8013"/>
                <a:ext cx="2562753" cy="580095"/>
              </a:xfrm>
              <a:prstGeom prst="rect">
                <a:avLst/>
              </a:prstGeom>
              <a:blipFill>
                <a:blip r:embed="rId4"/>
                <a:stretch>
                  <a:fillRect r="-5952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E8E6458-7822-4A9A-8AB0-EC862294C36F}"/>
              </a:ext>
            </a:extLst>
          </p:cNvPr>
          <p:cNvSpPr txBox="1"/>
          <p:nvPr/>
        </p:nvSpPr>
        <p:spPr>
          <a:xfrm>
            <a:off x="596498" y="1710575"/>
            <a:ext cx="326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not sufficient to show the power of deep. </a:t>
            </a:r>
            <a:endParaRPr lang="zh-TW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1A9D68F-8B63-4296-AFE3-4B4D4D8EF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2" y="2621160"/>
            <a:ext cx="3209925" cy="37338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462795-829E-4D7B-A813-2D3790012C07}"/>
              </a:ext>
            </a:extLst>
          </p:cNvPr>
          <p:cNvSpPr txBox="1"/>
          <p:nvPr/>
        </p:nvSpPr>
        <p:spPr>
          <a:xfrm>
            <a:off x="622999" y="6203715"/>
            <a:ext cx="32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獵人第二十卷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4BFF6A-8BBE-4D76-81E4-B89444FBFE64}"/>
              </a:ext>
            </a:extLst>
          </p:cNvPr>
          <p:cNvSpPr txBox="1"/>
          <p:nvPr/>
        </p:nvSpPr>
        <p:spPr>
          <a:xfrm>
            <a:off x="6756808" y="2940686"/>
            <a:ext cx="157377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Shallow </a:t>
            </a:r>
            <a:r>
              <a:rPr lang="zh-TW" altLang="en-US" sz="2400" dirty="0"/>
              <a:t>很糟的狀態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C650EE5-F8E3-4E6E-9078-8AB55BC52F08}"/>
              </a:ext>
            </a:extLst>
          </p:cNvPr>
          <p:cNvCxnSpPr/>
          <p:nvPr/>
        </p:nvCxnSpPr>
        <p:spPr>
          <a:xfrm>
            <a:off x="4662918" y="2923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72250117-1698-4BC2-BFFB-B98FC16FA5D4}"/>
              </a:ext>
            </a:extLst>
          </p:cNvPr>
          <p:cNvSpPr/>
          <p:nvPr/>
        </p:nvSpPr>
        <p:spPr>
          <a:xfrm>
            <a:off x="4688114" y="333829"/>
            <a:ext cx="3038675" cy="6021131"/>
          </a:xfrm>
          <a:custGeom>
            <a:avLst/>
            <a:gdLst>
              <a:gd name="connsiteX0" fmla="*/ 0 w 3038675"/>
              <a:gd name="connsiteY0" fmla="*/ 0 h 6415314"/>
              <a:gd name="connsiteX1" fmla="*/ 420915 w 3038675"/>
              <a:gd name="connsiteY1" fmla="*/ 3889828 h 6415314"/>
              <a:gd name="connsiteX2" fmla="*/ 1422400 w 3038675"/>
              <a:gd name="connsiteY2" fmla="*/ 5762171 h 6415314"/>
              <a:gd name="connsiteX3" fmla="*/ 2946400 w 3038675"/>
              <a:gd name="connsiteY3" fmla="*/ 6313714 h 6415314"/>
              <a:gd name="connsiteX4" fmla="*/ 2873829 w 3038675"/>
              <a:gd name="connsiteY4" fmla="*/ 6299200 h 6415314"/>
              <a:gd name="connsiteX5" fmla="*/ 2917372 w 3038675"/>
              <a:gd name="connsiteY5" fmla="*/ 6415314 h 641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8675" h="6415314">
                <a:moveTo>
                  <a:pt x="0" y="0"/>
                </a:moveTo>
                <a:cubicBezTo>
                  <a:pt x="91924" y="1464733"/>
                  <a:pt x="183848" y="2929466"/>
                  <a:pt x="420915" y="3889828"/>
                </a:cubicBezTo>
                <a:cubicBezTo>
                  <a:pt x="657982" y="4850190"/>
                  <a:pt x="1001486" y="5358190"/>
                  <a:pt x="1422400" y="5762171"/>
                </a:cubicBezTo>
                <a:cubicBezTo>
                  <a:pt x="1843314" y="6166152"/>
                  <a:pt x="2946400" y="6313714"/>
                  <a:pt x="2946400" y="6313714"/>
                </a:cubicBezTo>
                <a:cubicBezTo>
                  <a:pt x="3188305" y="6403219"/>
                  <a:pt x="2878667" y="6282267"/>
                  <a:pt x="2873829" y="6299200"/>
                </a:cubicBezTo>
                <a:cubicBezTo>
                  <a:pt x="2868991" y="6316133"/>
                  <a:pt x="2893181" y="6365723"/>
                  <a:pt x="2917372" y="641531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0786401-63E4-419A-923B-C9315CA1392A}"/>
              </a:ext>
            </a:extLst>
          </p:cNvPr>
          <p:cNvSpPr txBox="1"/>
          <p:nvPr/>
        </p:nvSpPr>
        <p:spPr>
          <a:xfrm>
            <a:off x="4688114" y="5477381"/>
            <a:ext cx="183948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Shallow </a:t>
            </a:r>
            <a:r>
              <a:rPr lang="zh-TW" altLang="en-US" sz="2400" dirty="0"/>
              <a:t>的最佳狀態</a:t>
            </a:r>
            <a:r>
              <a:rPr lang="en-US" altLang="zh-TW" sz="2400" dirty="0"/>
              <a:t>???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60CB07-5496-41F8-8593-5C1F547C7B4C}"/>
              </a:ext>
            </a:extLst>
          </p:cNvPr>
          <p:cNvSpPr/>
          <p:nvPr/>
        </p:nvSpPr>
        <p:spPr>
          <a:xfrm>
            <a:off x="442006" y="700456"/>
            <a:ext cx="3245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Deep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Shallow 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2840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 animBg="1"/>
      <p:bldP spid="20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33563"/>
            <a:ext cx="7772400" cy="2387600"/>
          </a:xfrm>
        </p:spPr>
        <p:txBody>
          <a:bodyPr/>
          <a:lstStyle/>
          <a:p>
            <a:r>
              <a:rPr lang="en-US" altLang="zh-TW" dirty="0"/>
              <a:t>Is Deep better </a:t>
            </a:r>
            <a:br>
              <a:rPr lang="en-US" altLang="zh-TW" dirty="0"/>
            </a:br>
            <a:r>
              <a:rPr lang="en-US" altLang="zh-TW" dirty="0"/>
              <a:t>than Shallow?</a:t>
            </a:r>
          </a:p>
        </p:txBody>
      </p:sp>
    </p:spTree>
    <p:extLst>
      <p:ext uri="{BB962C8B-B14F-4D97-AF65-F5344CB8AC3E}">
        <p14:creationId xmlns:p14="http://schemas.microsoft.com/office/powerpoint/2010/main" val="3882387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893A-A76D-487F-89D8-F9B8F61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Best of Shallow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51A92-814B-43FD-9F41-14996B60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network is a piecewise linear function.</a:t>
            </a:r>
          </a:p>
          <a:p>
            <a:r>
              <a:rPr lang="en-US" altLang="zh-TW" sz="2400" dirty="0"/>
              <a:t>Using the least pieces to fit the target function.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4B9C92-41D4-4C7C-B4BA-BF0DCE17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64" y="2869904"/>
            <a:ext cx="2931650" cy="315521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3D8C919-F9AF-4351-815B-0127FABDD2D5}"/>
              </a:ext>
            </a:extLst>
          </p:cNvPr>
          <p:cNvCxnSpPr>
            <a:cxnSpLocks/>
          </p:cNvCxnSpPr>
          <p:nvPr/>
        </p:nvCxnSpPr>
        <p:spPr>
          <a:xfrm flipV="1">
            <a:off x="1434631" y="4263354"/>
            <a:ext cx="1923317" cy="1761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D3F4F7B-0BFF-41E3-A00F-95EAAE9B4DFA}"/>
              </a:ext>
            </a:extLst>
          </p:cNvPr>
          <p:cNvCxnSpPr>
            <a:cxnSpLocks/>
          </p:cNvCxnSpPr>
          <p:nvPr/>
        </p:nvCxnSpPr>
        <p:spPr>
          <a:xfrm flipV="1">
            <a:off x="3374580" y="2960601"/>
            <a:ext cx="708734" cy="1302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6A83B2C2-62A2-4C46-A80D-0ADFE918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64" y="2860740"/>
            <a:ext cx="2931650" cy="3155214"/>
          </a:xfrm>
          <a:prstGeom prst="rect">
            <a:avLst/>
          </a:prstGeom>
        </p:spPr>
      </p:pic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C6A6B85-C3B8-41EF-9830-474DDD7B33DC}"/>
              </a:ext>
            </a:extLst>
          </p:cNvPr>
          <p:cNvCxnSpPr>
            <a:cxnSpLocks/>
          </p:cNvCxnSpPr>
          <p:nvPr/>
        </p:nvCxnSpPr>
        <p:spPr>
          <a:xfrm flipV="1">
            <a:off x="4930283" y="4406590"/>
            <a:ext cx="1923317" cy="17617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39C9B75-497E-44C4-87C4-5D728DE0372C}"/>
              </a:ext>
            </a:extLst>
          </p:cNvPr>
          <p:cNvCxnSpPr>
            <a:cxnSpLocks/>
          </p:cNvCxnSpPr>
          <p:nvPr/>
        </p:nvCxnSpPr>
        <p:spPr>
          <a:xfrm flipV="1">
            <a:off x="6812080" y="2959847"/>
            <a:ext cx="708734" cy="1302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381E4E1-479E-49B0-B1E6-F55377187386}"/>
              </a:ext>
            </a:extLst>
          </p:cNvPr>
          <p:cNvSpPr txBox="1"/>
          <p:nvPr/>
        </p:nvSpPr>
        <p:spPr>
          <a:xfrm>
            <a:off x="1191426" y="3463254"/>
            <a:ext cx="148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可達成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212F1C-CCCC-4C35-AF36-E8F9BD0BF7A3}"/>
              </a:ext>
            </a:extLst>
          </p:cNvPr>
          <p:cNvSpPr txBox="1"/>
          <p:nvPr/>
        </p:nvSpPr>
        <p:spPr>
          <a:xfrm>
            <a:off x="5011975" y="3444494"/>
            <a:ext cx="148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夢幻狀態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4FDECD4-2C42-4F36-9DBD-6FF741BDD63A}"/>
              </a:ext>
            </a:extLst>
          </p:cNvPr>
          <p:cNvSpPr txBox="1"/>
          <p:nvPr/>
        </p:nvSpPr>
        <p:spPr>
          <a:xfrm>
            <a:off x="820541" y="6182896"/>
            <a:ext cx="733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lines do not have to connect the end points.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74F7257-3EF6-4938-93C6-7C9BECC0328D}"/>
              </a:ext>
            </a:extLst>
          </p:cNvPr>
          <p:cNvSpPr txBox="1"/>
          <p:nvPr/>
        </p:nvSpPr>
        <p:spPr>
          <a:xfrm>
            <a:off x="4204917" y="4438347"/>
            <a:ext cx="187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Smaller error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82FD9C0-681F-47C7-B585-3760259BA2EB}"/>
              </a:ext>
            </a:extLst>
          </p:cNvPr>
          <p:cNvSpPr txBox="1"/>
          <p:nvPr/>
        </p:nvSpPr>
        <p:spPr>
          <a:xfrm>
            <a:off x="7194719" y="3906159"/>
            <a:ext cx="169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Not continuous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1CE548F5-82A3-4112-A282-CB1FA8DAA829}"/>
              </a:ext>
            </a:extLst>
          </p:cNvPr>
          <p:cNvSpPr/>
          <p:nvPr/>
        </p:nvSpPr>
        <p:spPr>
          <a:xfrm>
            <a:off x="6646739" y="4028987"/>
            <a:ext cx="413722" cy="70816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DBD1067-2C09-4C7E-8D4F-8536385F9DEC}"/>
              </a:ext>
            </a:extLst>
          </p:cNvPr>
          <p:cNvCxnSpPr>
            <a:cxnSpLocks/>
          </p:cNvCxnSpPr>
          <p:nvPr/>
        </p:nvCxnSpPr>
        <p:spPr>
          <a:xfrm>
            <a:off x="2354085" y="5212080"/>
            <a:ext cx="0" cy="33923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0756FF9-8A03-47E8-A49C-53595F80D78A}"/>
              </a:ext>
            </a:extLst>
          </p:cNvPr>
          <p:cNvCxnSpPr>
            <a:cxnSpLocks/>
          </p:cNvCxnSpPr>
          <p:nvPr/>
        </p:nvCxnSpPr>
        <p:spPr>
          <a:xfrm>
            <a:off x="5752348" y="5381698"/>
            <a:ext cx="0" cy="1696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A7FB56D-6467-4914-8444-AECBC6FE7F63}"/>
              </a:ext>
            </a:extLst>
          </p:cNvPr>
          <p:cNvGrpSpPr/>
          <p:nvPr/>
        </p:nvGrpSpPr>
        <p:grpSpPr>
          <a:xfrm>
            <a:off x="4625013" y="216130"/>
            <a:ext cx="3959537" cy="1472951"/>
            <a:chOff x="4525754" y="287498"/>
            <a:chExt cx="3959537" cy="1472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80DFE18-DED5-4708-94FE-8EF7A5722FBC}"/>
                    </a:ext>
                  </a:extLst>
                </p:cNvPr>
                <p:cNvSpPr/>
                <p:nvPr/>
              </p:nvSpPr>
              <p:spPr>
                <a:xfrm>
                  <a:off x="4601585" y="287498"/>
                  <a:ext cx="3883706" cy="5758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80DFE18-DED5-4708-94FE-8EF7A5722F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585" y="287498"/>
                  <a:ext cx="3883706" cy="575863"/>
                </a:xfrm>
                <a:prstGeom prst="rect">
                  <a:avLst/>
                </a:prstGeom>
                <a:blipFill>
                  <a:blip r:embed="rId3"/>
                  <a:stretch>
                    <a:fillRect b="-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7B45131F-46DE-4E9A-8FA6-8001ED6C141C}"/>
                    </a:ext>
                  </a:extLst>
                </p:cNvPr>
                <p:cNvSpPr/>
                <p:nvPr/>
              </p:nvSpPr>
              <p:spPr>
                <a:xfrm>
                  <a:off x="4525754" y="916564"/>
                  <a:ext cx="3883706" cy="843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rad>
                        </m:fName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7B45131F-46DE-4E9A-8FA6-8001ED6C1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754" y="916564"/>
                  <a:ext cx="3883706" cy="843885"/>
                </a:xfrm>
                <a:prstGeom prst="rect">
                  <a:avLst/>
                </a:prstGeom>
                <a:blipFill>
                  <a:blip r:embed="rId4"/>
                  <a:stretch>
                    <a:fillRect r="-40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箭號: 向下 45">
              <a:extLst>
                <a:ext uri="{FF2B5EF4-FFF2-40B4-BE49-F238E27FC236}">
                  <a16:creationId xmlns:a16="http://schemas.microsoft.com/office/drawing/2014/main" id="{95C72EC7-732D-407C-A494-72905665C3ED}"/>
                </a:ext>
              </a:extLst>
            </p:cNvPr>
            <p:cNvSpPr/>
            <p:nvPr/>
          </p:nvSpPr>
          <p:spPr>
            <a:xfrm>
              <a:off x="4559821" y="712762"/>
              <a:ext cx="499690" cy="5293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B045196-7C74-46B5-A4BA-A4DD219E3AF2}"/>
              </a:ext>
            </a:extLst>
          </p:cNvPr>
          <p:cNvSpPr txBox="1"/>
          <p:nvPr/>
        </p:nvSpPr>
        <p:spPr>
          <a:xfrm>
            <a:off x="7081582" y="1464693"/>
            <a:ext cx="198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Use Euclidean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3" grpId="0"/>
      <p:bldP spid="23" grpId="0"/>
      <p:bldP spid="34" grpId="0"/>
      <p:bldP spid="35" grpId="0"/>
      <p:bldP spid="36" grpId="0" animBg="1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F35CF8A-5BD8-4F87-BDBD-13C5A28CF388}"/>
              </a:ext>
            </a:extLst>
          </p:cNvPr>
          <p:cNvCxnSpPr>
            <a:cxnSpLocks/>
          </p:cNvCxnSpPr>
          <p:nvPr/>
        </p:nvCxnSpPr>
        <p:spPr>
          <a:xfrm>
            <a:off x="1121443" y="5954059"/>
            <a:ext cx="2724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34D0D86E-D7B3-42C7-A2A4-147D1B8D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94" y="2755564"/>
            <a:ext cx="2931650" cy="3155214"/>
          </a:xfrm>
          <a:prstGeom prst="rect">
            <a:avLst/>
          </a:prstGeom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84983CE-432F-49AA-A812-0EAA3FD5E477}"/>
              </a:ext>
            </a:extLst>
          </p:cNvPr>
          <p:cNvCxnSpPr>
            <a:cxnSpLocks/>
          </p:cNvCxnSpPr>
          <p:nvPr/>
        </p:nvCxnSpPr>
        <p:spPr>
          <a:xfrm flipV="1">
            <a:off x="1661901" y="3403235"/>
            <a:ext cx="2032867" cy="2433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6279439E-CFE4-4C73-9DE1-AA0CBF7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Best of Shallow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035A5-B852-43FE-B74F-4759A6D7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piece, what is the smallest error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56CF81B-BF71-4E8A-A595-75F045FEDE34}"/>
                  </a:ext>
                </a:extLst>
              </p:cNvPr>
              <p:cNvSpPr txBox="1"/>
              <p:nvPr/>
            </p:nvSpPr>
            <p:spPr>
              <a:xfrm>
                <a:off x="1507859" y="595408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56CF81B-BF71-4E8A-A595-75F045FE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859" y="5954084"/>
                <a:ext cx="372025" cy="369332"/>
              </a:xfrm>
              <a:prstGeom prst="rect">
                <a:avLst/>
              </a:prstGeom>
              <a:blipFill>
                <a:blip r:embed="rId3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DAB05D4-736B-4AED-A46C-8D6645BF5BBF}"/>
                  </a:ext>
                </a:extLst>
              </p:cNvPr>
              <p:cNvSpPr txBox="1"/>
              <p:nvPr/>
            </p:nvSpPr>
            <p:spPr>
              <a:xfrm>
                <a:off x="3391397" y="5980733"/>
                <a:ext cx="8988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DAB05D4-736B-4AED-A46C-8D6645BF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397" y="5980733"/>
                <a:ext cx="898893" cy="369332"/>
              </a:xfrm>
              <a:prstGeom prst="rect">
                <a:avLst/>
              </a:prstGeom>
              <a:blipFill>
                <a:blip r:embed="rId4"/>
                <a:stretch>
                  <a:fillRect l="-676" r="-337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B7B21C4-854F-48B4-97EB-3FBE95132EC2}"/>
              </a:ext>
            </a:extLst>
          </p:cNvPr>
          <p:cNvCxnSpPr>
            <a:cxnSpLocks/>
          </p:cNvCxnSpPr>
          <p:nvPr/>
        </p:nvCxnSpPr>
        <p:spPr>
          <a:xfrm>
            <a:off x="1661901" y="5475731"/>
            <a:ext cx="0" cy="493855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6E44940-A0CE-487A-8C3C-95C55837FF21}"/>
              </a:ext>
            </a:extLst>
          </p:cNvPr>
          <p:cNvCxnSpPr>
            <a:cxnSpLocks/>
          </p:cNvCxnSpPr>
          <p:nvPr/>
        </p:nvCxnSpPr>
        <p:spPr>
          <a:xfrm>
            <a:off x="3713172" y="2755564"/>
            <a:ext cx="0" cy="3198495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020310B-F267-4460-A64D-1940FA463A6B}"/>
                  </a:ext>
                </a:extLst>
              </p:cNvPr>
              <p:cNvSpPr txBox="1"/>
              <p:nvPr/>
            </p:nvSpPr>
            <p:spPr>
              <a:xfrm>
                <a:off x="1774762" y="4276932"/>
                <a:ext cx="8988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020310B-F267-4460-A64D-1940FA46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762" y="4276932"/>
                <a:ext cx="898893" cy="369332"/>
              </a:xfrm>
              <a:prstGeom prst="rect">
                <a:avLst/>
              </a:prstGeom>
              <a:blipFill>
                <a:blip r:embed="rId5"/>
                <a:stretch>
                  <a:fillRect l="-6757" r="-9459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C4FFB05-4A7C-44AB-AF49-814865FB84AC}"/>
                  </a:ext>
                </a:extLst>
              </p:cNvPr>
              <p:cNvSpPr txBox="1"/>
              <p:nvPr/>
            </p:nvSpPr>
            <p:spPr>
              <a:xfrm>
                <a:off x="4395942" y="3368692"/>
                <a:ext cx="4056815" cy="1166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sz="2400" dirty="0"/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C4FFB05-4A7C-44AB-AF49-814865FB8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42" y="3368692"/>
                <a:ext cx="4056815" cy="11661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09E0713-2B9B-46EE-977B-AB26DA6A8DEC}"/>
                  </a:ext>
                </a:extLst>
              </p:cNvPr>
              <p:cNvSpPr txBox="1"/>
              <p:nvPr/>
            </p:nvSpPr>
            <p:spPr>
              <a:xfrm>
                <a:off x="2479711" y="5600254"/>
                <a:ext cx="44946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09E0713-2B9B-46EE-977B-AB26DA6A8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11" y="5600254"/>
                <a:ext cx="449469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BC934F-2D53-46D2-9ACD-279665064EDC}"/>
              </a:ext>
            </a:extLst>
          </p:cNvPr>
          <p:cNvSpPr txBox="1"/>
          <p:nvPr/>
        </p:nvSpPr>
        <p:spPr>
          <a:xfrm>
            <a:off x="4506488" y="4674618"/>
            <a:ext cx="34333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TW" sz="2400" dirty="0"/>
              <a:t>Find a and b to minimize e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FA3488-1351-4E7A-9571-0E08786786FB}"/>
              </a:ext>
            </a:extLst>
          </p:cNvPr>
          <p:cNvSpPr txBox="1"/>
          <p:nvPr/>
        </p:nvSpPr>
        <p:spPr>
          <a:xfrm>
            <a:off x="4680757" y="5296515"/>
            <a:ext cx="34547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TW" sz="2400" dirty="0"/>
              <a:t>The minimum value of e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6B07C41-7255-433A-B266-3908893A6C88}"/>
                  </a:ext>
                </a:extLst>
              </p:cNvPr>
              <p:cNvSpPr txBox="1"/>
              <p:nvPr/>
            </p:nvSpPr>
            <p:spPr>
              <a:xfrm>
                <a:off x="8159324" y="5094280"/>
                <a:ext cx="578684" cy="773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6B07C41-7255-433A-B266-3908893A6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324" y="5094280"/>
                <a:ext cx="578684" cy="7738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41B7A07-0995-4781-B026-5092945EA36D}"/>
                  </a:ext>
                </a:extLst>
              </p:cNvPr>
              <p:cNvSpPr/>
              <p:nvPr/>
            </p:nvSpPr>
            <p:spPr>
              <a:xfrm>
                <a:off x="4670710" y="176993"/>
                <a:ext cx="3883706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ad>
                          <m:radPr>
                            <m:degHide m:val="on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limLoc m:val="undOvr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rad>
                      </m:fName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41B7A07-0995-4781-B026-5092945EA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10" y="176993"/>
                <a:ext cx="3883706" cy="843885"/>
              </a:xfrm>
              <a:prstGeom prst="rect">
                <a:avLst/>
              </a:prstGeom>
              <a:blipFill>
                <a:blip r:embed="rId9"/>
                <a:stretch>
                  <a:fillRect r="-42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E276A717-E7DC-4623-8D5D-58962EDF578D}"/>
              </a:ext>
            </a:extLst>
          </p:cNvPr>
          <p:cNvSpPr txBox="1"/>
          <p:nvPr/>
        </p:nvSpPr>
        <p:spPr>
          <a:xfrm>
            <a:off x="6982710" y="884112"/>
            <a:ext cx="1986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Use Euclidean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  <p:bldP spid="22" grpId="0"/>
      <p:bldP spid="23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EFA83-7698-42D8-BCC7-DCFA70D3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ADFFF-0029-4F84-94E7-2BF6B314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Q1: Can shallow network fit any function? </a:t>
            </a:r>
          </a:p>
          <a:p>
            <a:r>
              <a:rPr lang="en-US" altLang="zh-TW" sz="2400" dirty="0"/>
              <a:t>Potential of deep</a:t>
            </a:r>
          </a:p>
          <a:p>
            <a:r>
              <a:rPr lang="en-US" altLang="zh-TW" sz="2400" dirty="0"/>
              <a:t>Q2: How to use deep to fit functions?</a:t>
            </a:r>
          </a:p>
          <a:p>
            <a:r>
              <a:rPr lang="en-US" altLang="zh-TW" sz="2400" dirty="0"/>
              <a:t>Q3: Is deep better than shallow?</a:t>
            </a:r>
          </a:p>
          <a:p>
            <a:r>
              <a:rPr lang="en-US" altLang="zh-TW" sz="2400" dirty="0"/>
              <a:t>Review some related theories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C58CFC-2B65-4ADE-A78D-BF3AB6CAAE06}"/>
              </a:ext>
            </a:extLst>
          </p:cNvPr>
          <p:cNvSpPr/>
          <p:nvPr/>
        </p:nvSpPr>
        <p:spPr>
          <a:xfrm>
            <a:off x="3519714" y="4339771"/>
            <a:ext cx="2104572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7E2631-061B-46B4-A5C4-C1349104ECCD}"/>
              </a:ext>
            </a:extLst>
          </p:cNvPr>
          <p:cNvSpPr txBox="1"/>
          <p:nvPr/>
        </p:nvSpPr>
        <p:spPr>
          <a:xfrm>
            <a:off x="3276600" y="573969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ReLU</a:t>
            </a:r>
            <a:r>
              <a:rPr lang="en-US" altLang="zh-TW" sz="2800" dirty="0"/>
              <a:t> as activation function</a:t>
            </a:r>
            <a:endParaRPr lang="zh-TW" altLang="en-US" sz="28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4C76FE1-E957-413D-95E4-A7E1BDD9B12C}"/>
              </a:ext>
            </a:extLst>
          </p:cNvPr>
          <p:cNvCxnSpPr/>
          <p:nvPr/>
        </p:nvCxnSpPr>
        <p:spPr>
          <a:xfrm>
            <a:off x="2794000" y="4992914"/>
            <a:ext cx="725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08C4793-E4B1-499D-8E04-B37EED0182A9}"/>
              </a:ext>
            </a:extLst>
          </p:cNvPr>
          <p:cNvCxnSpPr/>
          <p:nvPr/>
        </p:nvCxnSpPr>
        <p:spPr>
          <a:xfrm>
            <a:off x="5624286" y="5014685"/>
            <a:ext cx="725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E5A32C-877E-4F32-BCF2-B4C6A91F0782}"/>
              </a:ext>
            </a:extLst>
          </p:cNvPr>
          <p:cNvSpPr txBox="1"/>
          <p:nvPr/>
        </p:nvSpPr>
        <p:spPr>
          <a:xfrm>
            <a:off x="6410778" y="4724047"/>
            <a:ext cx="147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Scalar y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0ED3BE-5A11-4AC0-B022-7EB1BCAC2F82}"/>
              </a:ext>
            </a:extLst>
          </p:cNvPr>
          <p:cNvSpPr txBox="1"/>
          <p:nvPr/>
        </p:nvSpPr>
        <p:spPr>
          <a:xfrm>
            <a:off x="1342574" y="4724047"/>
            <a:ext cx="147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Scalar x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1A6F9E-578C-4036-A410-8720ACBF9342}"/>
              </a:ext>
            </a:extLst>
          </p:cNvPr>
          <p:cNvSpPr txBox="1"/>
          <p:nvPr/>
        </p:nvSpPr>
        <p:spPr>
          <a:xfrm>
            <a:off x="1134382" y="5120594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[0, 1]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9796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66353"/>
            <a:ext cx="7772400" cy="23876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Warning of Math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811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A8812-481C-42D6-A976-71D9BC75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3975C-4F01-45DE-B835-A0ABCAFC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A89B831-134B-45B6-821D-29ED1F0931C1}"/>
              </a:ext>
            </a:extLst>
          </p:cNvPr>
          <p:cNvCxnSpPr>
            <a:cxnSpLocks/>
          </p:cNvCxnSpPr>
          <p:nvPr/>
        </p:nvCxnSpPr>
        <p:spPr>
          <a:xfrm flipV="1">
            <a:off x="1324429" y="4610034"/>
            <a:ext cx="1785257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88B2131-0D55-4D4B-8269-37960F8E0102}"/>
              </a:ext>
            </a:extLst>
          </p:cNvPr>
          <p:cNvCxnSpPr>
            <a:cxnSpLocks/>
          </p:cNvCxnSpPr>
          <p:nvPr/>
        </p:nvCxnSpPr>
        <p:spPr>
          <a:xfrm>
            <a:off x="1324429" y="5829234"/>
            <a:ext cx="1947827" cy="478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D3283CD-4D8C-464D-9126-A900821B5DC9}"/>
              </a:ext>
            </a:extLst>
          </p:cNvPr>
          <p:cNvCxnSpPr>
            <a:cxnSpLocks/>
          </p:cNvCxnSpPr>
          <p:nvPr/>
        </p:nvCxnSpPr>
        <p:spPr>
          <a:xfrm flipV="1">
            <a:off x="1324429" y="3862323"/>
            <a:ext cx="1175657" cy="1990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62FE299-F7DA-4ADA-8E45-F8804C0BA08A}"/>
                  </a:ext>
                </a:extLst>
              </p:cNvPr>
              <p:cNvSpPr txBox="1"/>
              <p:nvPr/>
            </p:nvSpPr>
            <p:spPr>
              <a:xfrm>
                <a:off x="4572000" y="444830"/>
                <a:ext cx="4056815" cy="1166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TW" altLang="en-US" sz="2400" dirty="0"/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62FE299-F7DA-4ADA-8E45-F8804C0BA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4830"/>
                <a:ext cx="4056815" cy="1166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AE76E8D-7213-4484-8D0B-C380DE988044}"/>
                  </a:ext>
                </a:extLst>
              </p:cNvPr>
              <p:cNvSpPr txBox="1"/>
              <p:nvPr/>
            </p:nvSpPr>
            <p:spPr>
              <a:xfrm>
                <a:off x="1912257" y="3913175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AE76E8D-7213-4484-8D0B-C380DE98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257" y="3913175"/>
                <a:ext cx="244682" cy="369332"/>
              </a:xfrm>
              <a:prstGeom prst="rect">
                <a:avLst/>
              </a:prstGeom>
              <a:blipFill>
                <a:blip r:embed="rId3"/>
                <a:stretch>
                  <a:fillRect l="-17500" t="-16393" r="-7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33CD0D8-8D02-4975-BEB7-852FCE3A4B34}"/>
                  </a:ext>
                </a:extLst>
              </p:cNvPr>
              <p:cNvSpPr txBox="1"/>
              <p:nvPr/>
            </p:nvSpPr>
            <p:spPr>
              <a:xfrm>
                <a:off x="3345453" y="6123542"/>
                <a:ext cx="246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33CD0D8-8D02-4975-BEB7-852FCE3A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453" y="6123542"/>
                <a:ext cx="246043" cy="369332"/>
              </a:xfrm>
              <a:prstGeom prst="rect">
                <a:avLst/>
              </a:prstGeom>
              <a:blipFill>
                <a:blip r:embed="rId4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55478A1-A63A-4722-9B7C-B10C9A73CC16}"/>
                  </a:ext>
                </a:extLst>
              </p:cNvPr>
              <p:cNvSpPr txBox="1"/>
              <p:nvPr/>
            </p:nvSpPr>
            <p:spPr>
              <a:xfrm>
                <a:off x="3109686" y="4372982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55478A1-A63A-4722-9B7C-B10C9A73C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86" y="4372982"/>
                <a:ext cx="305596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50488D6-7F35-4D93-998F-AAD3D68AA371}"/>
                  </a:ext>
                </a:extLst>
              </p:cNvPr>
              <p:cNvSpPr txBox="1"/>
              <p:nvPr/>
            </p:nvSpPr>
            <p:spPr>
              <a:xfrm>
                <a:off x="1654431" y="2982017"/>
                <a:ext cx="247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50488D6-7F35-4D93-998F-AAD3D68A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31" y="2982017"/>
                <a:ext cx="2473626" cy="369332"/>
              </a:xfrm>
              <a:prstGeom prst="rect">
                <a:avLst/>
              </a:prstGeom>
              <a:blipFill>
                <a:blip r:embed="rId6"/>
                <a:stretch>
                  <a:fillRect t="-14754" r="-4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700AAF-1802-418F-A996-A4A825D33B9C}"/>
              </a:ext>
            </a:extLst>
          </p:cNvPr>
          <p:cNvSpPr txBox="1"/>
          <p:nvPr/>
        </p:nvSpPr>
        <p:spPr>
          <a:xfrm>
            <a:off x="1105987" y="2571495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Minimize</a:t>
            </a:r>
            <a:endParaRPr lang="zh-TW" altLang="en-US" sz="2400" dirty="0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4D7BEEE-FCB4-4BCD-9701-6F4A935D26AD}"/>
              </a:ext>
            </a:extLst>
          </p:cNvPr>
          <p:cNvCxnSpPr/>
          <p:nvPr/>
        </p:nvCxnSpPr>
        <p:spPr>
          <a:xfrm>
            <a:off x="2500086" y="3913175"/>
            <a:ext cx="0" cy="1673965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A971BC2-ADE0-4795-A72B-93C8A0BC5FB4}"/>
              </a:ext>
            </a:extLst>
          </p:cNvPr>
          <p:cNvCxnSpPr>
            <a:cxnSpLocks/>
          </p:cNvCxnSpPr>
          <p:nvPr/>
        </p:nvCxnSpPr>
        <p:spPr>
          <a:xfrm flipV="1">
            <a:off x="1324428" y="5553860"/>
            <a:ext cx="1157828" cy="275374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883086E-449C-4700-AC2F-CF3CF598C9DF}"/>
                  </a:ext>
                </a:extLst>
              </p:cNvPr>
              <p:cNvSpPr txBox="1"/>
              <p:nvPr/>
            </p:nvSpPr>
            <p:spPr>
              <a:xfrm>
                <a:off x="2667246" y="5322215"/>
                <a:ext cx="1208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</m:t>
                      </m:r>
                      <m:acc>
                        <m:accPr>
                          <m:chr m:val="⃑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⃑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883086E-449C-4700-AC2F-CF3CF598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46" y="5322215"/>
                <a:ext cx="1208279" cy="369332"/>
              </a:xfrm>
              <a:prstGeom prst="rect">
                <a:avLst/>
              </a:prstGeom>
              <a:blipFill>
                <a:blip r:embed="rId7"/>
                <a:stretch>
                  <a:fillRect l="-3030" r="-252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EBA1DC-8C62-46A3-B90D-AE1634C72DD6}"/>
                  </a:ext>
                </a:extLst>
              </p:cNvPr>
              <p:cNvSpPr txBox="1"/>
              <p:nvPr/>
            </p:nvSpPr>
            <p:spPr>
              <a:xfrm>
                <a:off x="4906209" y="1930489"/>
                <a:ext cx="1046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EBA1DC-8C62-46A3-B90D-AE1634C7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209" y="1930489"/>
                <a:ext cx="1046953" cy="369332"/>
              </a:xfrm>
              <a:prstGeom prst="rect">
                <a:avLst/>
              </a:prstGeom>
              <a:blipFill>
                <a:blip r:embed="rId8"/>
                <a:stretch>
                  <a:fillRect l="-10465" t="-1667" r="-232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875C9EF-8E40-4431-B28D-7FC9D979BAD2}"/>
                  </a:ext>
                </a:extLst>
              </p:cNvPr>
              <p:cNvSpPr txBox="1"/>
              <p:nvPr/>
            </p:nvSpPr>
            <p:spPr>
              <a:xfrm>
                <a:off x="6389071" y="1930489"/>
                <a:ext cx="9545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3875C9EF-8E40-4431-B28D-7FC9D979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71" y="1930489"/>
                <a:ext cx="954556" cy="369332"/>
              </a:xfrm>
              <a:prstGeom prst="rect">
                <a:avLst/>
              </a:prstGeom>
              <a:blipFill>
                <a:blip r:embed="rId9"/>
                <a:stretch>
                  <a:fillRect l="-10828" r="-318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9E01D2-8DDC-493E-93A8-5DD74175AA9F}"/>
                  </a:ext>
                </a:extLst>
              </p:cNvPr>
              <p:cNvSpPr txBox="1"/>
              <p:nvPr/>
            </p:nvSpPr>
            <p:spPr>
              <a:xfrm>
                <a:off x="7717475" y="1930489"/>
                <a:ext cx="911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C9E01D2-8DDC-493E-93A8-5DD74175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75" y="1930489"/>
                <a:ext cx="911340" cy="369332"/>
              </a:xfrm>
              <a:prstGeom prst="rect">
                <a:avLst/>
              </a:prstGeom>
              <a:blipFill>
                <a:blip r:embed="rId10"/>
                <a:stretch>
                  <a:fillRect l="-12081" r="-805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509ABFF-F8EB-4297-AB12-37E07633257D}"/>
                  </a:ext>
                </a:extLst>
              </p:cNvPr>
              <p:cNvSpPr txBox="1"/>
              <p:nvPr/>
            </p:nvSpPr>
            <p:spPr>
              <a:xfrm>
                <a:off x="5454653" y="2948692"/>
                <a:ext cx="2716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509ABFF-F8EB-4297-AB12-37E07633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53" y="2948692"/>
                <a:ext cx="2716962" cy="369332"/>
              </a:xfrm>
              <a:prstGeom prst="rect">
                <a:avLst/>
              </a:prstGeom>
              <a:blipFill>
                <a:blip r:embed="rId11"/>
                <a:stretch>
                  <a:fillRect t="-1667" r="-67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F59C4BD0-EACB-495D-B6CD-8B424B261451}"/>
              </a:ext>
            </a:extLst>
          </p:cNvPr>
          <p:cNvSpPr txBox="1"/>
          <p:nvPr/>
        </p:nvSpPr>
        <p:spPr>
          <a:xfrm>
            <a:off x="4906209" y="2538170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Minimize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C70A13F-4523-47EB-9B3D-72A60ADC5D50}"/>
              </a:ext>
            </a:extLst>
          </p:cNvPr>
          <p:cNvCxnSpPr>
            <a:cxnSpLocks/>
          </p:cNvCxnSpPr>
          <p:nvPr/>
        </p:nvCxnSpPr>
        <p:spPr>
          <a:xfrm flipV="1">
            <a:off x="5166379" y="4542652"/>
            <a:ext cx="1785257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5238DF7-7B4E-4F40-A0FD-846C8AF89BFA}"/>
              </a:ext>
            </a:extLst>
          </p:cNvPr>
          <p:cNvCxnSpPr>
            <a:cxnSpLocks/>
          </p:cNvCxnSpPr>
          <p:nvPr/>
        </p:nvCxnSpPr>
        <p:spPr>
          <a:xfrm>
            <a:off x="5166379" y="5761852"/>
            <a:ext cx="1947827" cy="478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9AE8D99-062C-4F85-9761-DB5713CE5C38}"/>
              </a:ext>
            </a:extLst>
          </p:cNvPr>
          <p:cNvCxnSpPr>
            <a:cxnSpLocks/>
          </p:cNvCxnSpPr>
          <p:nvPr/>
        </p:nvCxnSpPr>
        <p:spPr>
          <a:xfrm flipV="1">
            <a:off x="5166379" y="3794941"/>
            <a:ext cx="1175657" cy="1990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7BF1794-AE30-4D79-A590-B90270CC6437}"/>
                  </a:ext>
                </a:extLst>
              </p:cNvPr>
              <p:cNvSpPr txBox="1"/>
              <p:nvPr/>
            </p:nvSpPr>
            <p:spPr>
              <a:xfrm>
                <a:off x="5754207" y="3845793"/>
                <a:ext cx="323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7BF1794-AE30-4D79-A590-B90270CC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07" y="3845793"/>
                <a:ext cx="323871" cy="369332"/>
              </a:xfrm>
              <a:prstGeom prst="rect">
                <a:avLst/>
              </a:prstGeom>
              <a:blipFill>
                <a:blip r:embed="rId12"/>
                <a:stretch>
                  <a:fillRect l="-33962" r="-566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A345263-6BC3-4389-92C2-0BFC5363584F}"/>
              </a:ext>
            </a:extLst>
          </p:cNvPr>
          <p:cNvCxnSpPr/>
          <p:nvPr/>
        </p:nvCxnSpPr>
        <p:spPr>
          <a:xfrm>
            <a:off x="6342036" y="3845793"/>
            <a:ext cx="0" cy="1673965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4B95A06-90F1-467F-9C69-79DC38F40A90}"/>
              </a:ext>
            </a:extLst>
          </p:cNvPr>
          <p:cNvCxnSpPr>
            <a:cxnSpLocks/>
          </p:cNvCxnSpPr>
          <p:nvPr/>
        </p:nvCxnSpPr>
        <p:spPr>
          <a:xfrm flipV="1">
            <a:off x="5166378" y="5486478"/>
            <a:ext cx="1157828" cy="275374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B5FE0EB5-2982-43DD-B47E-4B6E64547A06}"/>
                  </a:ext>
                </a:extLst>
              </p:cNvPr>
              <p:cNvSpPr txBox="1"/>
              <p:nvPr/>
            </p:nvSpPr>
            <p:spPr>
              <a:xfrm>
                <a:off x="6509196" y="5254833"/>
                <a:ext cx="1372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B5FE0EB5-2982-43DD-B47E-4B6E64547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196" y="5254833"/>
                <a:ext cx="1372427" cy="369332"/>
              </a:xfrm>
              <a:prstGeom prst="rect">
                <a:avLst/>
              </a:prstGeom>
              <a:blipFill>
                <a:blip r:embed="rId13"/>
                <a:stretch>
                  <a:fillRect l="-266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7" grpId="0"/>
      <p:bldP spid="28" grpId="0"/>
      <p:bldP spid="29" grpId="0"/>
      <p:bldP spid="30" grpId="0"/>
      <p:bldP spid="31" grpId="0"/>
      <p:bldP spid="32" grpId="0"/>
      <p:bldP spid="36" grpId="0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66353"/>
            <a:ext cx="7772400" cy="23876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End of Warning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07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9439E-CFE4-4C73-9DE1-AA0CBF7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Best of Shallow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035A5-B852-43FE-B74F-4759A6D7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If you have n pieces, what is the best way to arrange the n pieces.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FA3488-1351-4E7A-9571-0E08786786FB}"/>
              </a:ext>
            </a:extLst>
          </p:cNvPr>
          <p:cNvSpPr txBox="1"/>
          <p:nvPr/>
        </p:nvSpPr>
        <p:spPr>
          <a:xfrm>
            <a:off x="4773003" y="828700"/>
            <a:ext cx="34547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TW" sz="2400" dirty="0"/>
              <a:t>The minimum value of e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6B07C41-7255-433A-B266-3908893A6C88}"/>
                  </a:ext>
                </a:extLst>
              </p:cNvPr>
              <p:cNvSpPr txBox="1"/>
              <p:nvPr/>
            </p:nvSpPr>
            <p:spPr>
              <a:xfrm>
                <a:off x="8216456" y="597454"/>
                <a:ext cx="578684" cy="773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6B07C41-7255-433A-B266-3908893A6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456" y="597454"/>
                <a:ext cx="578684" cy="773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A93DF31-E91C-4CB3-B0D4-55CC8DED69B9}"/>
              </a:ext>
            </a:extLst>
          </p:cNvPr>
          <p:cNvCxnSpPr/>
          <p:nvPr/>
        </p:nvCxnSpPr>
        <p:spPr>
          <a:xfrm>
            <a:off x="1502228" y="4121149"/>
            <a:ext cx="6139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9FC3A896-2BCA-47BC-84CD-F5FC1B190B16}"/>
              </a:ext>
            </a:extLst>
          </p:cNvPr>
          <p:cNvSpPr/>
          <p:nvPr/>
        </p:nvSpPr>
        <p:spPr>
          <a:xfrm>
            <a:off x="1502228" y="4012291"/>
            <a:ext cx="217715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EBD7C33-86BE-4268-B1E0-B3DFA7189154}"/>
              </a:ext>
            </a:extLst>
          </p:cNvPr>
          <p:cNvSpPr/>
          <p:nvPr/>
        </p:nvSpPr>
        <p:spPr>
          <a:xfrm>
            <a:off x="7130908" y="4022156"/>
            <a:ext cx="217715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F87AC2-2A79-418A-B8EB-C03B6F1AE71C}"/>
              </a:ext>
            </a:extLst>
          </p:cNvPr>
          <p:cNvSpPr txBox="1"/>
          <p:nvPr/>
        </p:nvSpPr>
        <p:spPr>
          <a:xfrm>
            <a:off x="1342571" y="4255222"/>
            <a:ext cx="53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38950BD-B714-4F5E-83D7-DDDEB15C5CF1}"/>
              </a:ext>
            </a:extLst>
          </p:cNvPr>
          <p:cNvSpPr txBox="1"/>
          <p:nvPr/>
        </p:nvSpPr>
        <p:spPr>
          <a:xfrm>
            <a:off x="6971251" y="4255222"/>
            <a:ext cx="53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28840BF-B085-4A93-8B21-4065FCD7B6DB}"/>
              </a:ext>
            </a:extLst>
          </p:cNvPr>
          <p:cNvSpPr/>
          <p:nvPr/>
        </p:nvSpPr>
        <p:spPr>
          <a:xfrm>
            <a:off x="2561528" y="4012290"/>
            <a:ext cx="217715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D11B97F-667C-4772-AFD9-782763852420}"/>
              </a:ext>
            </a:extLst>
          </p:cNvPr>
          <p:cNvSpPr/>
          <p:nvPr/>
        </p:nvSpPr>
        <p:spPr>
          <a:xfrm>
            <a:off x="3510136" y="4012289"/>
            <a:ext cx="217715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D08F993-ED31-4C15-8EC7-C31CEB949638}"/>
              </a:ext>
            </a:extLst>
          </p:cNvPr>
          <p:cNvSpPr/>
          <p:nvPr/>
        </p:nvSpPr>
        <p:spPr>
          <a:xfrm>
            <a:off x="5912241" y="4004848"/>
            <a:ext cx="217715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866246B-E630-468E-AB7C-F1EE63CDC818}"/>
              </a:ext>
            </a:extLst>
          </p:cNvPr>
          <p:cNvSpPr/>
          <p:nvPr/>
        </p:nvSpPr>
        <p:spPr>
          <a:xfrm>
            <a:off x="4095870" y="4012288"/>
            <a:ext cx="217715" cy="217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C7D5260-953B-4838-84D7-1A9C8BAC9803}"/>
                  </a:ext>
                </a:extLst>
              </p:cNvPr>
              <p:cNvSpPr txBox="1"/>
              <p:nvPr/>
            </p:nvSpPr>
            <p:spPr>
              <a:xfrm>
                <a:off x="2056861" y="3594640"/>
                <a:ext cx="302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C7D5260-953B-4838-84D7-1A9C8BAC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61" y="3594640"/>
                <a:ext cx="302199" cy="369332"/>
              </a:xfrm>
              <a:prstGeom prst="rect">
                <a:avLst/>
              </a:prstGeom>
              <a:blipFill>
                <a:blip r:embed="rId3"/>
                <a:stretch>
                  <a:fillRect l="-24000" r="-8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431ABA6-02CE-48D4-B10D-37E8D2AFCC5B}"/>
                  </a:ext>
                </a:extLst>
              </p:cNvPr>
              <p:cNvSpPr txBox="1"/>
              <p:nvPr/>
            </p:nvSpPr>
            <p:spPr>
              <a:xfrm>
                <a:off x="3059886" y="3616881"/>
                <a:ext cx="309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431ABA6-02CE-48D4-B10D-37E8D2AFC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86" y="3616881"/>
                <a:ext cx="309315" cy="369332"/>
              </a:xfrm>
              <a:prstGeom prst="rect">
                <a:avLst/>
              </a:prstGeom>
              <a:blipFill>
                <a:blip r:embed="rId4"/>
                <a:stretch>
                  <a:fillRect l="-23529" r="-78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2823928-BD81-4DD2-A523-5682A03AC45F}"/>
                  </a:ext>
                </a:extLst>
              </p:cNvPr>
              <p:cNvSpPr txBox="1"/>
              <p:nvPr/>
            </p:nvSpPr>
            <p:spPr>
              <a:xfrm>
                <a:off x="3786555" y="3615745"/>
                <a:ext cx="309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2823928-BD81-4DD2-A523-5682A03AC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55" y="3615745"/>
                <a:ext cx="309315" cy="369332"/>
              </a:xfrm>
              <a:prstGeom prst="rect">
                <a:avLst/>
              </a:prstGeom>
              <a:blipFill>
                <a:blip r:embed="rId5"/>
                <a:stretch>
                  <a:fillRect l="-23529" r="-78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2A909C2-94F6-4D03-A133-E5423AB35969}"/>
                  </a:ext>
                </a:extLst>
              </p:cNvPr>
              <p:cNvSpPr txBox="1"/>
              <p:nvPr/>
            </p:nvSpPr>
            <p:spPr>
              <a:xfrm>
                <a:off x="6571065" y="3673229"/>
                <a:ext cx="329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2A909C2-94F6-4D03-A133-E5423AB35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65" y="3673229"/>
                <a:ext cx="329193" cy="369332"/>
              </a:xfrm>
              <a:prstGeom prst="rect">
                <a:avLst/>
              </a:prstGeom>
              <a:blipFill>
                <a:blip r:embed="rId6"/>
                <a:stretch>
                  <a:fillRect l="-22222" r="-1852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B39FE52-34BE-42FF-8BC9-B299D5FB65B5}"/>
                  </a:ext>
                </a:extLst>
              </p:cNvPr>
              <p:cNvSpPr txBox="1"/>
              <p:nvPr/>
            </p:nvSpPr>
            <p:spPr>
              <a:xfrm>
                <a:off x="4896548" y="3594640"/>
                <a:ext cx="581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B39FE52-34BE-42FF-8BC9-B299D5FB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48" y="3594640"/>
                <a:ext cx="5818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503C35-5767-480F-A638-3A5923F57A60}"/>
                  </a:ext>
                </a:extLst>
              </p:cNvPr>
              <p:cNvSpPr txBox="1"/>
              <p:nvPr/>
            </p:nvSpPr>
            <p:spPr>
              <a:xfrm>
                <a:off x="3924451" y="2376470"/>
                <a:ext cx="129509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4503C35-5767-480F-A638-3A5923F57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51" y="2376470"/>
                <a:ext cx="1295098" cy="1008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499DE2E-2490-40C8-AC81-D50D1D416E61}"/>
                  </a:ext>
                </a:extLst>
              </p:cNvPr>
              <p:cNvSpPr txBox="1"/>
              <p:nvPr/>
            </p:nvSpPr>
            <p:spPr>
              <a:xfrm>
                <a:off x="1808959" y="4278327"/>
                <a:ext cx="822661" cy="40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499DE2E-2490-40C8-AC81-D50D1D41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59" y="4278327"/>
                <a:ext cx="822661" cy="4070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431A9CF-12A6-45B6-A6D6-47D1466252B9}"/>
                  </a:ext>
                </a:extLst>
              </p:cNvPr>
              <p:cNvSpPr txBox="1"/>
              <p:nvPr/>
            </p:nvSpPr>
            <p:spPr>
              <a:xfrm>
                <a:off x="2789215" y="4278326"/>
                <a:ext cx="829778" cy="40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431A9CF-12A6-45B6-A6D6-47D146625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215" y="4278326"/>
                <a:ext cx="829778" cy="4070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66562C3C-FBE2-409B-94CF-110B5085DF18}"/>
                  </a:ext>
                </a:extLst>
              </p:cNvPr>
              <p:cNvSpPr txBox="1"/>
              <p:nvPr/>
            </p:nvSpPr>
            <p:spPr>
              <a:xfrm>
                <a:off x="3674458" y="4281537"/>
                <a:ext cx="829778" cy="40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66562C3C-FBE2-409B-94CF-110B5085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8" y="4281537"/>
                <a:ext cx="829778" cy="4070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F38F548-2C4B-4CE4-8214-946C027233BD}"/>
                  </a:ext>
                </a:extLst>
              </p:cNvPr>
              <p:cNvSpPr txBox="1"/>
              <p:nvPr/>
            </p:nvSpPr>
            <p:spPr>
              <a:xfrm>
                <a:off x="6219230" y="4278325"/>
                <a:ext cx="849656" cy="40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F38F548-2C4B-4CE4-8214-946C0272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230" y="4278325"/>
                <a:ext cx="849656" cy="4070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CB47B3B-DC06-4166-ACDE-52EE991E7CB0}"/>
                  </a:ext>
                </a:extLst>
              </p:cNvPr>
              <p:cNvSpPr txBox="1"/>
              <p:nvPr/>
            </p:nvSpPr>
            <p:spPr>
              <a:xfrm>
                <a:off x="759286" y="4925444"/>
                <a:ext cx="3473387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/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CB47B3B-DC06-4166-ACDE-52EE991E7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86" y="4925444"/>
                <a:ext cx="3473387" cy="10082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170388-5EE7-4844-B1C9-00D6A2F27FA9}"/>
              </a:ext>
            </a:extLst>
          </p:cNvPr>
          <p:cNvSpPr txBox="1"/>
          <p:nvPr/>
        </p:nvSpPr>
        <p:spPr>
          <a:xfrm>
            <a:off x="4591440" y="4838605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best way is “equal segment”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A313A97-F31C-424C-AEB3-DEF8F6D8A27D}"/>
                  </a:ext>
                </a:extLst>
              </p:cNvPr>
              <p:cNvSpPr txBox="1"/>
              <p:nvPr/>
            </p:nvSpPr>
            <p:spPr>
              <a:xfrm>
                <a:off x="2036028" y="6200068"/>
                <a:ext cx="1168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A313A97-F31C-424C-AEB3-DEF8F6D8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8" y="6200068"/>
                <a:ext cx="1168076" cy="369332"/>
              </a:xfrm>
              <a:prstGeom prst="rect">
                <a:avLst/>
              </a:prstGeom>
              <a:blipFill>
                <a:blip r:embed="rId14"/>
                <a:stretch>
                  <a:fillRect l="-6250" r="-260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6FBD0C2-C3B5-4AC6-9810-BE7EAAC6AD8D}"/>
                  </a:ext>
                </a:extLst>
              </p:cNvPr>
              <p:cNvSpPr txBox="1"/>
              <p:nvPr/>
            </p:nvSpPr>
            <p:spPr>
              <a:xfrm>
                <a:off x="4868497" y="5586037"/>
                <a:ext cx="353802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6FBD0C2-C3B5-4AC6-9810-BE7EAAC6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97" y="5586037"/>
                <a:ext cx="3538020" cy="10082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8" grpId="0"/>
      <p:bldP spid="24" grpId="0"/>
      <p:bldP spid="27" grpId="0" animBg="1"/>
      <p:bldP spid="28" grpId="0" animBg="1"/>
      <p:bldP spid="29" grpId="0" animBg="1"/>
      <p:bldP spid="30" grpId="0" animBg="1"/>
      <p:bldP spid="11" grpId="0"/>
      <p:bldP spid="31" grpId="0"/>
      <p:bldP spid="32" grpId="0"/>
      <p:bldP spid="33" grpId="0"/>
      <p:bldP spid="34" grpId="0"/>
      <p:bldP spid="14" grpId="0"/>
      <p:bldP spid="15" grpId="0"/>
      <p:bldP spid="35" grpId="0"/>
      <p:bldP spid="36" grpId="0"/>
      <p:bldP spid="37" grpId="0"/>
      <p:bldP spid="38" grpId="0"/>
      <p:bldP spid="17" grpId="0"/>
      <p:bldP spid="39" grpId="0"/>
      <p:bldP spid="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66353"/>
            <a:ext cx="7772400" cy="23876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Warning of Math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813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71E53-A6E9-4064-8C07-4F5B78CD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Hölder's</a:t>
            </a:r>
            <a:r>
              <a:rPr lang="en-US" altLang="zh-TW" dirty="0"/>
              <a:t> inequality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AACDB1-7D34-4344-BFDE-F8AA4147F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TW" altLang="en-US" sz="2400" dirty="0"/>
              </a:p>
              <a:p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AACDB1-7D34-4344-BFDE-F8AA4147F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0B13135-1617-448F-ADA8-64EA40481692}"/>
                  </a:ext>
                </a:extLst>
              </p:cNvPr>
              <p:cNvSpPr txBox="1"/>
              <p:nvPr/>
            </p:nvSpPr>
            <p:spPr>
              <a:xfrm>
                <a:off x="314122" y="2546037"/>
                <a:ext cx="5302734" cy="1096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0B13135-1617-448F-ADA8-64EA4048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2" y="2546037"/>
                <a:ext cx="5302734" cy="1096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FC985A-F034-4D90-85EE-8DADE7CB0A03}"/>
                  </a:ext>
                </a:extLst>
              </p:cNvPr>
              <p:cNvSpPr txBox="1"/>
              <p:nvPr/>
            </p:nvSpPr>
            <p:spPr>
              <a:xfrm>
                <a:off x="5991256" y="1307379"/>
                <a:ext cx="2411879" cy="383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FC985A-F034-4D90-85EE-8DADE7CB0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256" y="1307379"/>
                <a:ext cx="2411879" cy="383310"/>
              </a:xfrm>
              <a:prstGeom prst="rect">
                <a:avLst/>
              </a:prstGeom>
              <a:blipFill>
                <a:blip r:embed="rId4"/>
                <a:stretch>
                  <a:fillRect l="-7848" t="-165079" r="-4810" b="-2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B43A526-78FE-4359-B8CC-9C08CE395BD5}"/>
                  </a:ext>
                </a:extLst>
              </p:cNvPr>
              <p:cNvSpPr txBox="1"/>
              <p:nvPr/>
            </p:nvSpPr>
            <p:spPr>
              <a:xfrm>
                <a:off x="5991256" y="176924"/>
                <a:ext cx="1295098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B43A526-78FE-4359-B8CC-9C08CE395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256" y="176924"/>
                <a:ext cx="1295098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1BC276-1861-4398-B694-169F20F7FCE7}"/>
                  </a:ext>
                </a:extLst>
              </p:cNvPr>
              <p:cNvSpPr txBox="1"/>
              <p:nvPr/>
            </p:nvSpPr>
            <p:spPr>
              <a:xfrm>
                <a:off x="5886606" y="2409282"/>
                <a:ext cx="1354793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11BC276-1861-4398-B694-169F20F7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06" y="2409282"/>
                <a:ext cx="1354793" cy="756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45EC41E-7854-4640-BCF1-A26C1C8E97F3}"/>
                  </a:ext>
                </a:extLst>
              </p:cNvPr>
              <p:cNvSpPr txBox="1"/>
              <p:nvPr/>
            </p:nvSpPr>
            <p:spPr>
              <a:xfrm>
                <a:off x="392650" y="4786287"/>
                <a:ext cx="4302845" cy="1096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45EC41E-7854-4640-BCF1-A26C1C8E9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50" y="4786287"/>
                <a:ext cx="4302845" cy="10960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8A01FD4-79E9-4CE4-82DA-634630A3DA52}"/>
                  </a:ext>
                </a:extLst>
              </p:cNvPr>
              <p:cNvSpPr txBox="1"/>
              <p:nvPr/>
            </p:nvSpPr>
            <p:spPr>
              <a:xfrm>
                <a:off x="392650" y="5992297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8A01FD4-79E9-4CE4-82DA-634630A3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50" y="5992297"/>
                <a:ext cx="553549" cy="369332"/>
              </a:xfrm>
              <a:prstGeom prst="rect">
                <a:avLst/>
              </a:prstGeom>
              <a:blipFill>
                <a:blip r:embed="rId8"/>
                <a:stretch>
                  <a:fillRect l="-5495" r="-13187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45E5083-E706-4C3C-B538-E4AD9351810B}"/>
                  </a:ext>
                </a:extLst>
              </p:cNvPr>
              <p:cNvSpPr txBox="1"/>
              <p:nvPr/>
            </p:nvSpPr>
            <p:spPr>
              <a:xfrm>
                <a:off x="3377586" y="6035611"/>
                <a:ext cx="565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45E5083-E706-4C3C-B538-E4AD9351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86" y="6035611"/>
                <a:ext cx="565219" cy="369332"/>
              </a:xfrm>
              <a:prstGeom prst="rect">
                <a:avLst/>
              </a:prstGeom>
              <a:blipFill>
                <a:blip r:embed="rId9"/>
                <a:stretch>
                  <a:fillRect l="-5376" r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D43B197-A5E0-47EF-8D9D-FF0CF56B0160}"/>
                  </a:ext>
                </a:extLst>
              </p:cNvPr>
              <p:cNvSpPr txBox="1"/>
              <p:nvPr/>
            </p:nvSpPr>
            <p:spPr>
              <a:xfrm>
                <a:off x="5614487" y="4312520"/>
                <a:ext cx="2788648" cy="1096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D43B197-A5E0-47EF-8D9D-FF0CF56B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87" y="4312520"/>
                <a:ext cx="2788648" cy="10960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F7CC3E7-AE12-468B-977B-74161A56FC6E}"/>
                  </a:ext>
                </a:extLst>
              </p:cNvPr>
              <p:cNvSpPr txBox="1"/>
              <p:nvPr/>
            </p:nvSpPr>
            <p:spPr>
              <a:xfrm>
                <a:off x="4799039" y="5594298"/>
                <a:ext cx="203709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F7CC3E7-AE12-468B-977B-74161A56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39" y="5594298"/>
                <a:ext cx="2037096" cy="1008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739BBB7-1958-4C35-BE47-E2EB1753AE2B}"/>
                  </a:ext>
                </a:extLst>
              </p:cNvPr>
              <p:cNvSpPr txBox="1"/>
              <p:nvPr/>
            </p:nvSpPr>
            <p:spPr>
              <a:xfrm>
                <a:off x="5579624" y="3322255"/>
                <a:ext cx="1355692" cy="694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739BBB7-1958-4C35-BE47-E2EB1753A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24" y="3322255"/>
                <a:ext cx="1355692" cy="6947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4E918CE-D72C-42D3-AE03-5ED980897A66}"/>
                  </a:ext>
                </a:extLst>
              </p:cNvPr>
              <p:cNvSpPr txBox="1"/>
              <p:nvPr/>
            </p:nvSpPr>
            <p:spPr>
              <a:xfrm>
                <a:off x="7133227" y="3345244"/>
                <a:ext cx="1636217" cy="694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4E918CE-D72C-42D3-AE03-5ED9808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227" y="3345244"/>
                <a:ext cx="1636217" cy="6947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1CA4E9-B707-4E7C-8910-543E0196895B}"/>
                  </a:ext>
                </a:extLst>
              </p:cNvPr>
              <p:cNvSpPr txBox="1"/>
              <p:nvPr/>
            </p:nvSpPr>
            <p:spPr>
              <a:xfrm>
                <a:off x="4926684" y="5479561"/>
                <a:ext cx="7802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A1CA4E9-B707-4E7C-8910-543E0196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684" y="5479561"/>
                <a:ext cx="780214" cy="369332"/>
              </a:xfrm>
              <a:prstGeom prst="rect">
                <a:avLst/>
              </a:prstGeom>
              <a:blipFill>
                <a:blip r:embed="rId14"/>
                <a:stretch>
                  <a:fillRect l="-8594" r="-85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7B2C615-313F-4A4C-9EF1-DE0F3576B4A3}"/>
                  </a:ext>
                </a:extLst>
              </p:cNvPr>
              <p:cNvSpPr txBox="1"/>
              <p:nvPr/>
            </p:nvSpPr>
            <p:spPr>
              <a:xfrm>
                <a:off x="7072794" y="5594298"/>
                <a:ext cx="175708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7B2C615-313F-4A4C-9EF1-DE0F3576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94" y="5594298"/>
                <a:ext cx="1757084" cy="10082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92315513-16F2-496F-9EBF-D739E51A1CBA}"/>
              </a:ext>
            </a:extLst>
          </p:cNvPr>
          <p:cNvSpPr/>
          <p:nvPr/>
        </p:nvSpPr>
        <p:spPr>
          <a:xfrm>
            <a:off x="392650" y="4823650"/>
            <a:ext cx="695921" cy="116864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FC1F6D-A00F-47D8-824E-9FED8ED52D51}"/>
              </a:ext>
            </a:extLst>
          </p:cNvPr>
          <p:cNvSpPr/>
          <p:nvPr/>
        </p:nvSpPr>
        <p:spPr>
          <a:xfrm>
            <a:off x="3212827" y="4813206"/>
            <a:ext cx="894738" cy="116864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0D7AD12-924F-4886-BD3D-25D81AC658CA}"/>
              </a:ext>
            </a:extLst>
          </p:cNvPr>
          <p:cNvCxnSpPr/>
          <p:nvPr/>
        </p:nvCxnSpPr>
        <p:spPr>
          <a:xfrm>
            <a:off x="5080000" y="6035611"/>
            <a:ext cx="499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AF7E45-49E3-4FDB-AB41-7E06367A6387}"/>
              </a:ext>
            </a:extLst>
          </p:cNvPr>
          <p:cNvSpPr txBox="1"/>
          <p:nvPr/>
        </p:nvSpPr>
        <p:spPr>
          <a:xfrm>
            <a:off x="6896247" y="5473279"/>
            <a:ext cx="78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p=5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66353"/>
            <a:ext cx="7772400" cy="23876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End of Warning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138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9439E-CFE4-4C73-9DE1-AA0CBF73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Best of Shallow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035A5-B852-43FE-B74F-4759A6D7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If you have n pieces, what is the best way to arrange the n pieces.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8681B93-767A-40C3-99EB-D75CBBF54770}"/>
                  </a:ext>
                </a:extLst>
              </p:cNvPr>
              <p:cNvSpPr txBox="1"/>
              <p:nvPr/>
            </p:nvSpPr>
            <p:spPr>
              <a:xfrm>
                <a:off x="1087307" y="3821821"/>
                <a:ext cx="5217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To make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, what is the n we need?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8681B93-767A-40C3-99EB-D75CBBF54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07" y="3821821"/>
                <a:ext cx="5217336" cy="461665"/>
              </a:xfrm>
              <a:prstGeom prst="rect">
                <a:avLst/>
              </a:prstGeom>
              <a:blipFill>
                <a:blip r:embed="rId2"/>
                <a:stretch>
                  <a:fillRect l="-175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343047D-D007-47FA-813E-38BECC94F27F}"/>
                  </a:ext>
                </a:extLst>
              </p:cNvPr>
              <p:cNvSpPr txBox="1"/>
              <p:nvPr/>
            </p:nvSpPr>
            <p:spPr>
              <a:xfrm>
                <a:off x="1249552" y="2811292"/>
                <a:ext cx="1701363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343047D-D007-47FA-813E-38BECC94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52" y="2811292"/>
                <a:ext cx="1701363" cy="693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8E9F709-E05E-41D7-A7BB-58BAC27CC09A}"/>
                  </a:ext>
                </a:extLst>
              </p:cNvPr>
              <p:cNvSpPr txBox="1"/>
              <p:nvPr/>
            </p:nvSpPr>
            <p:spPr>
              <a:xfrm>
                <a:off x="3571816" y="2574188"/>
                <a:ext cx="1794081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8E9F709-E05E-41D7-A7BB-58BAC27C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16" y="2574188"/>
                <a:ext cx="1794081" cy="109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A24C3EB-9E0F-4695-98B5-D470448F8738}"/>
                  </a:ext>
                </a:extLst>
              </p:cNvPr>
              <p:cNvSpPr txBox="1"/>
              <p:nvPr/>
            </p:nvSpPr>
            <p:spPr>
              <a:xfrm>
                <a:off x="1341208" y="4639689"/>
                <a:ext cx="2345066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A24C3EB-9E0F-4695-98B5-D470448F8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08" y="4639689"/>
                <a:ext cx="2345066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7AC4E10-F3AA-4F37-8522-8F1559B1C989}"/>
                  </a:ext>
                </a:extLst>
              </p:cNvPr>
              <p:cNvSpPr txBox="1"/>
              <p:nvPr/>
            </p:nvSpPr>
            <p:spPr>
              <a:xfrm>
                <a:off x="4093977" y="4675371"/>
                <a:ext cx="1761188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7AC4E10-F3AA-4F37-8522-8F1559B1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77" y="4675371"/>
                <a:ext cx="1761188" cy="1091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B5B4CEE-A089-49FE-AC77-98C20577C7E3}"/>
                  </a:ext>
                </a:extLst>
              </p:cNvPr>
              <p:cNvSpPr txBox="1"/>
              <p:nvPr/>
            </p:nvSpPr>
            <p:spPr>
              <a:xfrm>
                <a:off x="6264997" y="4717249"/>
                <a:ext cx="1888337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B5B4CEE-A089-49FE-AC77-98C20577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97" y="4717249"/>
                <a:ext cx="1888337" cy="1091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6C3D89F9-E0B2-41D8-ABC9-282BB008A166}"/>
                  </a:ext>
                </a:extLst>
              </p:cNvPr>
              <p:cNvSpPr txBox="1"/>
              <p:nvPr/>
            </p:nvSpPr>
            <p:spPr>
              <a:xfrm>
                <a:off x="5573457" y="6065017"/>
                <a:ext cx="2932341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At least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6C3D89F9-E0B2-41D8-ABC9-282BB008A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57" y="6065017"/>
                <a:ext cx="2932341" cy="580095"/>
              </a:xfrm>
              <a:prstGeom prst="rect">
                <a:avLst/>
              </a:prstGeom>
              <a:blipFill>
                <a:blip r:embed="rId8"/>
                <a:stretch>
                  <a:fillRect l="-6237" r="-5198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號: 向右 3">
            <a:extLst>
              <a:ext uri="{FF2B5EF4-FFF2-40B4-BE49-F238E27FC236}">
                <a16:creationId xmlns:a16="http://schemas.microsoft.com/office/drawing/2014/main" id="{D8AB5D9B-52FD-4943-A9E8-0065FC1DCBD8}"/>
              </a:ext>
            </a:extLst>
          </p:cNvPr>
          <p:cNvSpPr/>
          <p:nvPr/>
        </p:nvSpPr>
        <p:spPr>
          <a:xfrm>
            <a:off x="3065422" y="3066529"/>
            <a:ext cx="391886" cy="309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CE46597-C7CF-48DA-BBD0-5FC422481E6A}"/>
              </a:ext>
            </a:extLst>
          </p:cNvPr>
          <p:cNvSpPr txBox="1"/>
          <p:nvPr/>
        </p:nvSpPr>
        <p:spPr>
          <a:xfrm>
            <a:off x="4773003" y="828700"/>
            <a:ext cx="34547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TW" sz="2400" dirty="0"/>
              <a:t>The minimum value of e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is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73AD8B9-AC75-47D2-9A37-605D617BB290}"/>
                  </a:ext>
                </a:extLst>
              </p:cNvPr>
              <p:cNvSpPr txBox="1"/>
              <p:nvPr/>
            </p:nvSpPr>
            <p:spPr>
              <a:xfrm>
                <a:off x="8216456" y="597454"/>
                <a:ext cx="578684" cy="773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73AD8B9-AC75-47D2-9A37-605D617B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456" y="597454"/>
                <a:ext cx="578684" cy="7738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6273AF4-EE87-4CE1-94F2-61E45289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55" y="292310"/>
            <a:ext cx="3501345" cy="62005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2E15C3-419D-4E35-96F1-EB494E4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7208007-B732-4355-957E-0B1ADBF47C02}"/>
                  </a:ext>
                </a:extLst>
              </p:cNvPr>
              <p:cNvSpPr txBox="1"/>
              <p:nvPr/>
            </p:nvSpPr>
            <p:spPr>
              <a:xfrm>
                <a:off x="6400055" y="1934261"/>
                <a:ext cx="1930528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7208007-B732-4355-957E-0B1ADBF47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55" y="1934261"/>
                <a:ext cx="1930528" cy="580095"/>
              </a:xfrm>
              <a:prstGeom prst="rect">
                <a:avLst/>
              </a:prstGeom>
              <a:blipFill>
                <a:blip r:embed="rId3"/>
                <a:stretch>
                  <a:fillRect r="-7886" b="-1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C92CCBA-18C1-4FD9-949B-E6374C0C40A0}"/>
              </a:ext>
            </a:extLst>
          </p:cNvPr>
          <p:cNvSpPr txBox="1"/>
          <p:nvPr/>
        </p:nvSpPr>
        <p:spPr>
          <a:xfrm>
            <a:off x="5753861" y="992844"/>
            <a:ext cx="12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Shallow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93FCC1-DE66-4AF3-806C-F973AB281079}"/>
              </a:ext>
            </a:extLst>
          </p:cNvPr>
          <p:cNvSpPr txBox="1"/>
          <p:nvPr/>
        </p:nvSpPr>
        <p:spPr>
          <a:xfrm>
            <a:off x="5449806" y="3161759"/>
            <a:ext cx="129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Deep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2857377-947F-4F36-B58F-9B5F43F10570}"/>
                  </a:ext>
                </a:extLst>
              </p:cNvPr>
              <p:cNvSpPr txBox="1"/>
              <p:nvPr/>
            </p:nvSpPr>
            <p:spPr>
              <a:xfrm>
                <a:off x="6096000" y="4198013"/>
                <a:ext cx="2562753" cy="580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neurons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2857377-947F-4F36-B58F-9B5F43F1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98013"/>
                <a:ext cx="2562753" cy="580095"/>
              </a:xfrm>
              <a:prstGeom prst="rect">
                <a:avLst/>
              </a:prstGeom>
              <a:blipFill>
                <a:blip r:embed="rId4"/>
                <a:stretch>
                  <a:fillRect r="-5952" b="-11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E8E6458-7822-4A9A-8AB0-EC862294C36F}"/>
              </a:ext>
            </a:extLst>
          </p:cNvPr>
          <p:cNvSpPr txBox="1"/>
          <p:nvPr/>
        </p:nvSpPr>
        <p:spPr>
          <a:xfrm>
            <a:off x="596498" y="1710575"/>
            <a:ext cx="326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Deep is exponentially better than shallow.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1A9D68F-8B63-4296-AFE3-4B4D4D8EF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2" y="2621160"/>
            <a:ext cx="3209925" cy="37338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462795-829E-4D7B-A813-2D3790012C07}"/>
              </a:ext>
            </a:extLst>
          </p:cNvPr>
          <p:cNvSpPr txBox="1"/>
          <p:nvPr/>
        </p:nvSpPr>
        <p:spPr>
          <a:xfrm>
            <a:off x="622999" y="6203715"/>
            <a:ext cx="32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獵人第二十卷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4BFF6A-8BBE-4D76-81E4-B89444FBFE64}"/>
              </a:ext>
            </a:extLst>
          </p:cNvPr>
          <p:cNvSpPr txBox="1"/>
          <p:nvPr/>
        </p:nvSpPr>
        <p:spPr>
          <a:xfrm>
            <a:off x="6756808" y="2940686"/>
            <a:ext cx="1573775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Shallow </a:t>
            </a:r>
            <a:r>
              <a:rPr lang="zh-TW" altLang="en-US" sz="2400" dirty="0"/>
              <a:t>很糟的狀態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C650EE5-F8E3-4E6E-9078-8AB55BC52F08}"/>
              </a:ext>
            </a:extLst>
          </p:cNvPr>
          <p:cNvCxnSpPr/>
          <p:nvPr/>
        </p:nvCxnSpPr>
        <p:spPr>
          <a:xfrm>
            <a:off x="4662918" y="2923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72250117-1698-4BC2-BFFB-B98FC16FA5D4}"/>
              </a:ext>
            </a:extLst>
          </p:cNvPr>
          <p:cNvSpPr/>
          <p:nvPr/>
        </p:nvSpPr>
        <p:spPr>
          <a:xfrm>
            <a:off x="4688114" y="333829"/>
            <a:ext cx="3038675" cy="6021131"/>
          </a:xfrm>
          <a:custGeom>
            <a:avLst/>
            <a:gdLst>
              <a:gd name="connsiteX0" fmla="*/ 0 w 3038675"/>
              <a:gd name="connsiteY0" fmla="*/ 0 h 6415314"/>
              <a:gd name="connsiteX1" fmla="*/ 420915 w 3038675"/>
              <a:gd name="connsiteY1" fmla="*/ 3889828 h 6415314"/>
              <a:gd name="connsiteX2" fmla="*/ 1422400 w 3038675"/>
              <a:gd name="connsiteY2" fmla="*/ 5762171 h 6415314"/>
              <a:gd name="connsiteX3" fmla="*/ 2946400 w 3038675"/>
              <a:gd name="connsiteY3" fmla="*/ 6313714 h 6415314"/>
              <a:gd name="connsiteX4" fmla="*/ 2873829 w 3038675"/>
              <a:gd name="connsiteY4" fmla="*/ 6299200 h 6415314"/>
              <a:gd name="connsiteX5" fmla="*/ 2917372 w 3038675"/>
              <a:gd name="connsiteY5" fmla="*/ 6415314 h 641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8675" h="6415314">
                <a:moveTo>
                  <a:pt x="0" y="0"/>
                </a:moveTo>
                <a:cubicBezTo>
                  <a:pt x="91924" y="1464733"/>
                  <a:pt x="183848" y="2929466"/>
                  <a:pt x="420915" y="3889828"/>
                </a:cubicBezTo>
                <a:cubicBezTo>
                  <a:pt x="657982" y="4850190"/>
                  <a:pt x="1001486" y="5358190"/>
                  <a:pt x="1422400" y="5762171"/>
                </a:cubicBezTo>
                <a:cubicBezTo>
                  <a:pt x="1843314" y="6166152"/>
                  <a:pt x="2946400" y="6313714"/>
                  <a:pt x="2946400" y="6313714"/>
                </a:cubicBezTo>
                <a:cubicBezTo>
                  <a:pt x="3188305" y="6403219"/>
                  <a:pt x="2878667" y="6282267"/>
                  <a:pt x="2873829" y="6299200"/>
                </a:cubicBezTo>
                <a:cubicBezTo>
                  <a:pt x="2868991" y="6316133"/>
                  <a:pt x="2893181" y="6365723"/>
                  <a:pt x="2917372" y="6415314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0786401-63E4-419A-923B-C9315CA1392A}"/>
              </a:ext>
            </a:extLst>
          </p:cNvPr>
          <p:cNvSpPr txBox="1"/>
          <p:nvPr/>
        </p:nvSpPr>
        <p:spPr>
          <a:xfrm>
            <a:off x="4688114" y="5477381"/>
            <a:ext cx="183948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Shallow </a:t>
            </a:r>
            <a:r>
              <a:rPr lang="zh-TW" altLang="en-US" sz="2400" dirty="0"/>
              <a:t>的最佳狀態</a:t>
            </a:r>
            <a:r>
              <a:rPr lang="en-US" altLang="zh-TW" sz="2400" dirty="0"/>
              <a:t>???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60CB07-5496-41F8-8593-5C1F547C7B4C}"/>
              </a:ext>
            </a:extLst>
          </p:cNvPr>
          <p:cNvSpPr/>
          <p:nvPr/>
        </p:nvSpPr>
        <p:spPr>
          <a:xfrm>
            <a:off x="442006" y="700456"/>
            <a:ext cx="3245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Deep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Shallow </a:t>
            </a:r>
            <a:endParaRPr lang="zh-TW" altLang="en-US" sz="3200" b="1" i="1" u="sng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852AA8-C9E9-42D8-BCCC-A91D7AD78D6D}"/>
              </a:ext>
            </a:extLst>
          </p:cNvPr>
          <p:cNvSpPr txBox="1"/>
          <p:nvPr/>
        </p:nvSpPr>
        <p:spPr>
          <a:xfrm>
            <a:off x="6838024" y="2918462"/>
            <a:ext cx="144367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Shallow </a:t>
            </a:r>
            <a:r>
              <a:rPr lang="zh-TW" altLang="en-US" sz="2400" dirty="0"/>
              <a:t>最佳狀態</a:t>
            </a:r>
          </a:p>
        </p:txBody>
      </p:sp>
    </p:spTree>
    <p:extLst>
      <p:ext uri="{BB962C8B-B14F-4D97-AF65-F5344CB8AC3E}">
        <p14:creationId xmlns:p14="http://schemas.microsoft.com/office/powerpoint/2010/main" val="28007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altLang="zh-TW" dirty="0"/>
              <a:t>More related theories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2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C657C617-574F-4ECD-BA99-B8B698B19879}"/>
              </a:ext>
            </a:extLst>
          </p:cNvPr>
          <p:cNvSpPr/>
          <p:nvPr/>
        </p:nvSpPr>
        <p:spPr>
          <a:xfrm>
            <a:off x="437545" y="1812291"/>
            <a:ext cx="5975351" cy="38494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8C8F08D-A89A-49DE-9C32-003207CC3902}"/>
              </a:ext>
            </a:extLst>
          </p:cNvPr>
          <p:cNvSpPr/>
          <p:nvPr/>
        </p:nvSpPr>
        <p:spPr>
          <a:xfrm>
            <a:off x="3268588" y="4048390"/>
            <a:ext cx="5524500" cy="97195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7F5128D-C475-4964-ABE1-F7BAFAD752EE}"/>
              </a:ext>
            </a:extLst>
          </p:cNvPr>
          <p:cNvSpPr/>
          <p:nvPr/>
        </p:nvSpPr>
        <p:spPr>
          <a:xfrm>
            <a:off x="996346" y="2185149"/>
            <a:ext cx="3232150" cy="18632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AF7917-7D40-400D-B0F8-9328DAD6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D3DAD96-7243-4F31-8ABD-AAC15EB4DD11}"/>
              </a:ext>
            </a:extLst>
          </p:cNvPr>
          <p:cNvSpPr/>
          <p:nvPr/>
        </p:nvSpPr>
        <p:spPr>
          <a:xfrm>
            <a:off x="3871309" y="4302223"/>
            <a:ext cx="1083734" cy="4616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F70862A-7D92-4761-8A6B-1939B0C0B92D}"/>
              </a:ext>
            </a:extLst>
          </p:cNvPr>
          <p:cNvSpPr/>
          <p:nvPr/>
        </p:nvSpPr>
        <p:spPr>
          <a:xfrm>
            <a:off x="1569963" y="2441793"/>
            <a:ext cx="1439333" cy="82973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7A8281-1432-4401-BE46-B3C93C6C5289}"/>
              </a:ext>
            </a:extLst>
          </p:cNvPr>
          <p:cNvSpPr txBox="1"/>
          <p:nvPr/>
        </p:nvSpPr>
        <p:spPr>
          <a:xfrm>
            <a:off x="1739296" y="2625827"/>
            <a:ext cx="110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D18B87-AB5C-43AA-BABB-559FFBECC968}"/>
              </a:ext>
            </a:extLst>
          </p:cNvPr>
          <p:cNvSpPr txBox="1"/>
          <p:nvPr/>
        </p:nvSpPr>
        <p:spPr>
          <a:xfrm>
            <a:off x="5625497" y="4301380"/>
            <a:ext cx="110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Small?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B81327D-F605-4BCA-92CD-2157C02AA4C9}"/>
              </a:ext>
            </a:extLst>
          </p:cNvPr>
          <p:cNvSpPr txBox="1"/>
          <p:nvPr/>
        </p:nvSpPr>
        <p:spPr>
          <a:xfrm>
            <a:off x="2841023" y="2893063"/>
            <a:ext cx="137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median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801399-3252-4CFE-AF8E-9A2E94515D9A}"/>
              </a:ext>
            </a:extLst>
          </p:cNvPr>
          <p:cNvSpPr txBox="1"/>
          <p:nvPr/>
        </p:nvSpPr>
        <p:spPr>
          <a:xfrm>
            <a:off x="4404181" y="3000689"/>
            <a:ext cx="137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62E3237-BE48-4F69-866B-C3044D66903F}"/>
              </a:ext>
            </a:extLst>
          </p:cNvPr>
          <p:cNvSpPr txBox="1"/>
          <p:nvPr/>
        </p:nvSpPr>
        <p:spPr>
          <a:xfrm>
            <a:off x="1044616" y="5417577"/>
            <a:ext cx="134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Shallow</a:t>
            </a:r>
            <a:endParaRPr lang="zh-TW" altLang="en-US" sz="2400" b="1" i="1" u="sng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E9A630-4708-4952-B59C-A61D897FCF09}"/>
              </a:ext>
            </a:extLst>
          </p:cNvPr>
          <p:cNvSpPr txBox="1"/>
          <p:nvPr/>
        </p:nvSpPr>
        <p:spPr>
          <a:xfrm>
            <a:off x="7602462" y="3619125"/>
            <a:ext cx="134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Deep</a:t>
            </a:r>
            <a:endParaRPr lang="zh-TW" altLang="en-US" sz="2400" b="1" i="1" u="sng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3A312E-0890-4200-96FE-40AA4DBF2DDF}"/>
              </a:ext>
            </a:extLst>
          </p:cNvPr>
          <p:cNvSpPr txBox="1"/>
          <p:nvPr/>
        </p:nvSpPr>
        <p:spPr>
          <a:xfrm>
            <a:off x="5177408" y="5533672"/>
            <a:ext cx="3685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target function to fit</a:t>
            </a:r>
            <a:endParaRPr lang="zh-TW" altLang="en-US" sz="2400" dirty="0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7ED463DE-C0D8-4F18-B95B-4CCCFFD2B488}"/>
              </a:ext>
            </a:extLst>
          </p:cNvPr>
          <p:cNvSpPr/>
          <p:nvPr/>
        </p:nvSpPr>
        <p:spPr>
          <a:xfrm>
            <a:off x="3797174" y="4600493"/>
            <a:ext cx="1269521" cy="1183515"/>
          </a:xfrm>
          <a:custGeom>
            <a:avLst/>
            <a:gdLst>
              <a:gd name="connsiteX0" fmla="*/ 397455 w 1464255"/>
              <a:gd name="connsiteY0" fmla="*/ 0 h 1032933"/>
              <a:gd name="connsiteX1" fmla="*/ 58788 w 1464255"/>
              <a:gd name="connsiteY1" fmla="*/ 372533 h 1032933"/>
              <a:gd name="connsiteX2" fmla="*/ 1464255 w 1464255"/>
              <a:gd name="connsiteY2" fmla="*/ 1032933 h 103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255" h="1032933">
                <a:moveTo>
                  <a:pt x="397455" y="0"/>
                </a:moveTo>
                <a:cubicBezTo>
                  <a:pt x="139221" y="100188"/>
                  <a:pt x="-119012" y="200377"/>
                  <a:pt x="58788" y="372533"/>
                </a:cubicBezTo>
                <a:cubicBezTo>
                  <a:pt x="236588" y="544689"/>
                  <a:pt x="850421" y="788811"/>
                  <a:pt x="1464255" y="103293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3D183AC-98DC-4198-82B7-4C6FC88B9A32}"/>
                  </a:ext>
                </a:extLst>
              </p:cNvPr>
              <p:cNvSpPr txBox="1"/>
              <p:nvPr/>
            </p:nvSpPr>
            <p:spPr>
              <a:xfrm>
                <a:off x="1039778" y="5836346"/>
                <a:ext cx="3685117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Eventually cover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TW" sz="2400" dirty="0"/>
                  <a:t>?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3D183AC-98DC-4198-82B7-4C6FC88B9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78" y="5836346"/>
                <a:ext cx="3685117" cy="477118"/>
              </a:xfrm>
              <a:prstGeom prst="rect">
                <a:avLst/>
              </a:prstGeom>
              <a:blipFill>
                <a:blip r:embed="rId3"/>
                <a:stretch>
                  <a:fillRect l="-2649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8C17A8C-9A32-437F-A1DA-4B2B416FB5FB}"/>
                  </a:ext>
                </a:extLst>
              </p:cNvPr>
              <p:cNvSpPr txBox="1"/>
              <p:nvPr/>
            </p:nvSpPr>
            <p:spPr>
              <a:xfrm>
                <a:off x="4287629" y="4350938"/>
                <a:ext cx="251094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8C17A8C-9A32-437F-A1DA-4B2B416F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629" y="4350938"/>
                <a:ext cx="251094" cy="384785"/>
              </a:xfrm>
              <a:prstGeom prst="rect">
                <a:avLst/>
              </a:prstGeom>
              <a:blipFill>
                <a:blip r:embed="rId4"/>
                <a:stretch>
                  <a:fillRect l="-26190" t="-17460" r="-66667"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0135EE-0909-4199-854D-005C06809214}"/>
              </a:ext>
            </a:extLst>
          </p:cNvPr>
          <p:cNvSpPr txBox="1"/>
          <p:nvPr/>
        </p:nvSpPr>
        <p:spPr>
          <a:xfrm>
            <a:off x="6729865" y="1962860"/>
            <a:ext cx="221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is the difference?</a:t>
            </a:r>
            <a:endParaRPr lang="zh-TW" altLang="en-US" sz="24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C5637F3-DA5C-4963-B4D4-1E14565AD045}"/>
              </a:ext>
            </a:extLst>
          </p:cNvPr>
          <p:cNvCxnSpPr>
            <a:cxnSpLocks/>
          </p:cNvCxnSpPr>
          <p:nvPr/>
        </p:nvCxnSpPr>
        <p:spPr>
          <a:xfrm flipV="1">
            <a:off x="5464631" y="2521976"/>
            <a:ext cx="1202177" cy="619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6A74857-A35F-412D-A680-78E9136486F0}"/>
              </a:ext>
            </a:extLst>
          </p:cNvPr>
          <p:cNvCxnSpPr>
            <a:cxnSpLocks/>
          </p:cNvCxnSpPr>
          <p:nvPr/>
        </p:nvCxnSpPr>
        <p:spPr>
          <a:xfrm flipV="1">
            <a:off x="6201232" y="2585107"/>
            <a:ext cx="569953" cy="1755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5F1E35C7-80CF-487E-BFF6-C7FDC7CC32B7}"/>
              </a:ext>
            </a:extLst>
          </p:cNvPr>
          <p:cNvSpPr/>
          <p:nvPr/>
        </p:nvSpPr>
        <p:spPr>
          <a:xfrm>
            <a:off x="520681" y="5075709"/>
            <a:ext cx="465576" cy="46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9FF1230-C966-4F45-9995-485989584147}"/>
              </a:ext>
            </a:extLst>
          </p:cNvPr>
          <p:cNvSpPr/>
          <p:nvPr/>
        </p:nvSpPr>
        <p:spPr>
          <a:xfrm>
            <a:off x="7091864" y="3584632"/>
            <a:ext cx="465576" cy="46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98665340-6FBD-469F-8461-9EB5386488B6}"/>
              </a:ext>
            </a:extLst>
          </p:cNvPr>
          <p:cNvSpPr/>
          <p:nvPr/>
        </p:nvSpPr>
        <p:spPr>
          <a:xfrm>
            <a:off x="6201232" y="1768249"/>
            <a:ext cx="465576" cy="465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E3D451-F6BA-4D74-A891-0632DBBD9229}"/>
              </a:ext>
            </a:extLst>
          </p:cNvPr>
          <p:cNvSpPr txBox="1"/>
          <p:nvPr/>
        </p:nvSpPr>
        <p:spPr>
          <a:xfrm>
            <a:off x="3194579" y="567560"/>
            <a:ext cx="5672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Notice: We do not discuss </a:t>
            </a:r>
            <a:r>
              <a:rPr lang="en-US" altLang="zh-TW" sz="2800" b="1" i="1" u="sng" dirty="0"/>
              <a:t>optimization</a:t>
            </a:r>
            <a:r>
              <a:rPr lang="en-US" altLang="zh-TW" sz="2800" dirty="0"/>
              <a:t> and </a:t>
            </a:r>
            <a:r>
              <a:rPr lang="en-US" altLang="zh-TW" sz="2800" b="1" i="1" u="sng" dirty="0"/>
              <a:t>generation</a:t>
            </a:r>
            <a:r>
              <a:rPr lang="en-US" altLang="zh-TW" sz="2800" dirty="0"/>
              <a:t> today.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B2280F8-20CD-4C36-97DA-237DB616B570}"/>
                  </a:ext>
                </a:extLst>
              </p:cNvPr>
              <p:cNvSpPr txBox="1"/>
              <p:nvPr/>
            </p:nvSpPr>
            <p:spPr>
              <a:xfrm>
                <a:off x="6988517" y="5995337"/>
                <a:ext cx="1424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e.g.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B2280F8-20CD-4C36-97DA-237DB616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17" y="5995337"/>
                <a:ext cx="1424172" cy="369332"/>
              </a:xfrm>
              <a:prstGeom prst="rect">
                <a:avLst/>
              </a:prstGeom>
              <a:blipFill>
                <a:blip r:embed="rId5"/>
                <a:stretch>
                  <a:fillRect l="-12821" t="-24590" r="-341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4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 animBg="1"/>
      <p:bldP spid="4" grpId="0" animBg="1"/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/>
      <p:bldP spid="27" grpId="0" animBg="1"/>
      <p:bldP spid="28" grpId="0" animBg="1"/>
      <p:bldP spid="29" grpId="0" animBg="1"/>
      <p:bldP spid="9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71150-B3CA-4F08-A959-93A8D4E5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Theories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E98FD-DC79-496D-9005-D88D85DC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 function expressible by a 3-layer feedforward network cannot be approximated by 2-layer network.</a:t>
            </a:r>
          </a:p>
          <a:p>
            <a:pPr lvl="1"/>
            <a:r>
              <a:rPr lang="en-US" altLang="zh-TW" dirty="0"/>
              <a:t>Unless the width of 2-layer network is VERY large</a:t>
            </a:r>
          </a:p>
          <a:p>
            <a:pPr lvl="1"/>
            <a:r>
              <a:rPr lang="en-US" altLang="zh-TW" dirty="0"/>
              <a:t>Applied on activation functions beyond </a:t>
            </a:r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CCA4F4-A0FA-4237-8ADA-B31D608BD48F}"/>
              </a:ext>
            </a:extLst>
          </p:cNvPr>
          <p:cNvSpPr/>
          <p:nvPr/>
        </p:nvSpPr>
        <p:spPr>
          <a:xfrm>
            <a:off x="3549378" y="5846543"/>
            <a:ext cx="530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Ronen </a:t>
            </a:r>
            <a:r>
              <a:rPr lang="en-US" altLang="zh-TW" dirty="0" err="1">
                <a:latin typeface="Lucida Grande"/>
              </a:rPr>
              <a:t>Eldan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Ohad</a:t>
            </a:r>
            <a:r>
              <a:rPr lang="en-US" altLang="zh-TW" dirty="0">
                <a:latin typeface="Lucida Grande"/>
              </a:rPr>
              <a:t> Shamir, “</a:t>
            </a:r>
            <a:r>
              <a:rPr lang="en-US" altLang="zh-TW" dirty="0"/>
              <a:t>The Power of Depth for Feedforward Neural Networks</a:t>
            </a:r>
            <a:r>
              <a:rPr lang="en-US" altLang="zh-TW" dirty="0">
                <a:latin typeface="Lucida Grande"/>
              </a:rPr>
              <a:t>”, COLT, 2016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7DDF7B-B8A1-4CAB-AFFC-A6F2D168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99" y="3552319"/>
            <a:ext cx="1886631" cy="27825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882BE2-DC06-4D54-861D-DF64F44F2976}"/>
              </a:ext>
            </a:extLst>
          </p:cNvPr>
          <p:cNvSpPr/>
          <p:nvPr/>
        </p:nvSpPr>
        <p:spPr>
          <a:xfrm>
            <a:off x="3707873" y="3770461"/>
            <a:ext cx="4436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The width of 3-layer network is K.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4CD69F-1517-44DF-A8DB-2BD59BE21CA8}"/>
                  </a:ext>
                </a:extLst>
              </p:cNvPr>
              <p:cNvSpPr/>
              <p:nvPr/>
            </p:nvSpPr>
            <p:spPr>
              <a:xfrm>
                <a:off x="3707873" y="4367062"/>
                <a:ext cx="4115327" cy="899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The width of 2-layer network should be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4/19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sz="2400" dirty="0"/>
                  <a:t>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04CD69F-1517-44DF-A8DB-2BD59BE21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873" y="4367062"/>
                <a:ext cx="4115327" cy="899029"/>
              </a:xfrm>
              <a:prstGeom prst="rect">
                <a:avLst/>
              </a:prstGeom>
              <a:blipFill>
                <a:blip r:embed="rId4"/>
                <a:stretch>
                  <a:fillRect l="-2222" t="-5405" b="-14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82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EE24C-058C-4CEA-9C8A-D522B3F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Theories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04E33-6AF2-4FB5-BED7-9DE06CDB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function expressible by a deep feedforward network cannot be approximated by a shallow network.</a:t>
            </a:r>
          </a:p>
          <a:p>
            <a:pPr lvl="1"/>
            <a:r>
              <a:rPr lang="en-US" altLang="zh-TW" dirty="0"/>
              <a:t>Unless the width of the shallow network is VERY large</a:t>
            </a:r>
          </a:p>
          <a:p>
            <a:pPr lvl="1"/>
            <a:r>
              <a:rPr lang="en-US" altLang="zh-TW" dirty="0"/>
              <a:t>Applied on activation functions beyond </a:t>
            </a:r>
            <a:r>
              <a:rPr lang="en-US" altLang="zh-TW" dirty="0" err="1"/>
              <a:t>relu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75AAC7-36D7-4ECB-A4FE-FABA86D40D67}"/>
              </a:ext>
            </a:extLst>
          </p:cNvPr>
          <p:cNvSpPr/>
          <p:nvPr/>
        </p:nvSpPr>
        <p:spPr>
          <a:xfrm>
            <a:off x="2388236" y="6091313"/>
            <a:ext cx="692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Matus </a:t>
            </a:r>
            <a:r>
              <a:rPr lang="en-US" altLang="zh-TW" dirty="0" err="1"/>
              <a:t>Telgarsky</a:t>
            </a:r>
            <a:r>
              <a:rPr lang="en-US" altLang="zh-TW" dirty="0">
                <a:latin typeface="Lucida Grande"/>
              </a:rPr>
              <a:t>, “</a:t>
            </a:r>
            <a:r>
              <a:rPr lang="en-US" altLang="zh-TW" dirty="0"/>
              <a:t>Benefits of depth in neural networks</a:t>
            </a:r>
            <a:r>
              <a:rPr lang="en-US" altLang="zh-TW" dirty="0">
                <a:latin typeface="Lucida Grande"/>
              </a:rPr>
              <a:t>”, COLT, 2016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AAF058-DA7D-402B-8BBE-5C821AFB6D46}"/>
              </a:ext>
            </a:extLst>
          </p:cNvPr>
          <p:cNvSpPr txBox="1"/>
          <p:nvPr/>
        </p:nvSpPr>
        <p:spPr>
          <a:xfrm>
            <a:off x="1035050" y="3682529"/>
            <a:ext cx="233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Deep Network: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0FA99B-2FB8-4D65-AF70-524A9E2BC421}"/>
              </a:ext>
            </a:extLst>
          </p:cNvPr>
          <p:cNvSpPr txBox="1"/>
          <p:nvPr/>
        </p:nvSpPr>
        <p:spPr>
          <a:xfrm>
            <a:off x="1078592" y="5089519"/>
            <a:ext cx="233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Shallow Network: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FBA9C8E-A098-4C03-BF77-4B7862D14551}"/>
                  </a:ext>
                </a:extLst>
              </p:cNvPr>
              <p:cNvSpPr txBox="1"/>
              <p:nvPr/>
            </p:nvSpPr>
            <p:spPr>
              <a:xfrm>
                <a:off x="1719716" y="4157460"/>
                <a:ext cx="69237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layers,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nodes per layer,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sz="2400" dirty="0"/>
                  <a:t> distinct parameters </a:t>
                </a:r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FBA9C8E-A098-4C03-BF77-4B7862D14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16" y="4157460"/>
                <a:ext cx="6923768" cy="830997"/>
              </a:xfrm>
              <a:prstGeom prst="rect">
                <a:avLst/>
              </a:prstGeom>
              <a:blipFill>
                <a:blip r:embed="rId2"/>
                <a:stretch>
                  <a:fillRect l="-1320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EFD4E9B-6186-498A-BFBA-0DB287503111}"/>
                  </a:ext>
                </a:extLst>
              </p:cNvPr>
              <p:cNvSpPr txBox="1"/>
              <p:nvPr/>
            </p:nvSpPr>
            <p:spPr>
              <a:xfrm>
                <a:off x="3520350" y="5089518"/>
                <a:ext cx="1792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layers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EFD4E9B-6186-498A-BFBA-0DB28750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350" y="5089518"/>
                <a:ext cx="1792741" cy="461665"/>
              </a:xfrm>
              <a:prstGeom prst="rect">
                <a:avLst/>
              </a:prstGeom>
              <a:blipFill>
                <a:blip r:embed="rId3"/>
                <a:stretch>
                  <a:fillRect l="-67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B688A9E-C4B9-4423-9BA9-726207FC228C}"/>
                  </a:ext>
                </a:extLst>
              </p:cNvPr>
              <p:cNvSpPr txBox="1"/>
              <p:nvPr/>
            </p:nvSpPr>
            <p:spPr>
              <a:xfrm>
                <a:off x="6096001" y="5040579"/>
                <a:ext cx="239150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nodes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B688A9E-C4B9-4423-9BA9-726207FC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040579"/>
                <a:ext cx="2391500" cy="509178"/>
              </a:xfrm>
              <a:prstGeom prst="rect">
                <a:avLst/>
              </a:prstGeom>
              <a:blipFill>
                <a:blip r:embed="rId4"/>
                <a:stretch>
                  <a:fillRect t="-3614" b="-24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844D04-6712-4C58-8888-6911DE78B2EA}"/>
              </a:ext>
            </a:extLst>
          </p:cNvPr>
          <p:cNvSpPr/>
          <p:nvPr/>
        </p:nvSpPr>
        <p:spPr>
          <a:xfrm>
            <a:off x="5175590" y="5101706"/>
            <a:ext cx="835819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420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3B2337-857D-44FE-8204-A5B4916F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27673"/>
            <a:ext cx="7943850" cy="4236267"/>
          </a:xfrm>
          <a:prstGeom prst="rect">
            <a:avLst/>
          </a:prstGeom>
        </p:spPr>
      </p:pic>
      <p:pic>
        <p:nvPicPr>
          <p:cNvPr id="6146" name="Picture 2" descr="「球形 座標」的圖片搜尋結果">
            <a:extLst>
              <a:ext uri="{FF2B5EF4-FFF2-40B4-BE49-F238E27FC236}">
                <a16:creationId xmlns:a16="http://schemas.microsoft.com/office/drawing/2014/main" id="{A87ACBA4-CBA5-4DBE-A52D-69EA117D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47" y="300832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E6A3B45-FFAF-430E-AA55-F558A3290093}"/>
              </a:ext>
            </a:extLst>
          </p:cNvPr>
          <p:cNvSpPr txBox="1"/>
          <p:nvPr/>
        </p:nvSpPr>
        <p:spPr>
          <a:xfrm>
            <a:off x="2525486" y="1639480"/>
            <a:ext cx="47897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5F4515-D4C4-485F-A0AB-B16350E26216}"/>
              </a:ext>
            </a:extLst>
          </p:cNvPr>
          <p:cNvSpPr txBox="1"/>
          <p:nvPr/>
        </p:nvSpPr>
        <p:spPr>
          <a:xfrm>
            <a:off x="571500" y="1603237"/>
            <a:ext cx="47897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9403C8-108C-4A09-9A60-63D014B7FA71}"/>
              </a:ext>
            </a:extLst>
          </p:cNvPr>
          <p:cNvSpPr/>
          <p:nvPr/>
        </p:nvSpPr>
        <p:spPr>
          <a:xfrm>
            <a:off x="4479472" y="1056997"/>
            <a:ext cx="4600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Lucida Grande"/>
              </a:rPr>
              <a:t>Itay</a:t>
            </a:r>
            <a:r>
              <a:rPr lang="en-US" altLang="zh-TW" dirty="0">
                <a:latin typeface="Lucida Grande"/>
              </a:rPr>
              <a:t> Safran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Ohad</a:t>
            </a:r>
            <a:r>
              <a:rPr lang="en-US" altLang="zh-TW" dirty="0">
                <a:latin typeface="Lucida Grande"/>
              </a:rPr>
              <a:t> Shamir, “</a:t>
            </a:r>
            <a:r>
              <a:rPr lang="en-US" altLang="zh-TW" dirty="0"/>
              <a:t>Depth-Width Tradeoffs in Approximating Natural Functions with Neural Networks</a:t>
            </a:r>
            <a:r>
              <a:rPr lang="en-US" altLang="zh-TW" dirty="0">
                <a:latin typeface="Lucida Grande"/>
              </a:rPr>
              <a:t>”, ICML,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588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CE140-D017-434A-9FD9-EB142230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Theories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660455-DFD0-4C07-9627-B13DB1577446}"/>
              </a:ext>
            </a:extLst>
          </p:cNvPr>
          <p:cNvSpPr txBox="1"/>
          <p:nvPr/>
        </p:nvSpPr>
        <p:spPr>
          <a:xfrm>
            <a:off x="834571" y="4337099"/>
            <a:ext cx="703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function f has “certain degree of complexity”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BA65794-7D48-4E84-9646-CEB3DF6FCC9A}"/>
                  </a:ext>
                </a:extLst>
              </p:cNvPr>
              <p:cNvSpPr txBox="1"/>
              <p:nvPr/>
            </p:nvSpPr>
            <p:spPr>
              <a:xfrm>
                <a:off x="1475922" y="4783367"/>
                <a:ext cx="70394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Approximating f to accuracy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 in the L2 norm using a fixed depth </a:t>
                </a:r>
                <a:r>
                  <a:rPr lang="en-US" altLang="zh-TW" sz="2400" dirty="0" err="1"/>
                  <a:t>ReLU</a:t>
                </a:r>
                <a:r>
                  <a:rPr lang="en-US" altLang="zh-TW" sz="2400" dirty="0"/>
                  <a:t> network requires at least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BA65794-7D48-4E84-9646-CEB3DF6FC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22" y="4783367"/>
                <a:ext cx="7039428" cy="830997"/>
              </a:xfrm>
              <a:prstGeom prst="rect">
                <a:avLst/>
              </a:prstGeom>
              <a:blipFill>
                <a:blip r:embed="rId2"/>
                <a:stretch>
                  <a:fillRect l="-129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1E12257-6CA0-4F79-81BF-DB3575A7CF8D}"/>
                  </a:ext>
                </a:extLst>
              </p:cNvPr>
              <p:cNvSpPr txBox="1"/>
              <p:nvPr/>
            </p:nvSpPr>
            <p:spPr>
              <a:xfrm>
                <a:off x="1475922" y="5614364"/>
                <a:ext cx="7039428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There exist a </a:t>
                </a:r>
                <a:r>
                  <a:rPr lang="en-US" altLang="zh-TW" sz="2400" dirty="0" err="1"/>
                  <a:t>ReLU</a:t>
                </a:r>
                <a:r>
                  <a:rPr lang="en-US" altLang="zh-TW" sz="2400" dirty="0"/>
                  <a:t> network of depth and width at most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that can achieve the approximation.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1E12257-6CA0-4F79-81BF-DB3575A7C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22" y="5614364"/>
                <a:ext cx="7039428" cy="878510"/>
              </a:xfrm>
              <a:prstGeom prst="rect">
                <a:avLst/>
              </a:prstGeom>
              <a:blipFill>
                <a:blip r:embed="rId3"/>
                <a:stretch>
                  <a:fillRect l="-1299" t="-5556" r="-1558" b="-13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85431486-47AE-4CC5-A4C0-A4AC9692F5EE}"/>
              </a:ext>
            </a:extLst>
          </p:cNvPr>
          <p:cNvSpPr/>
          <p:nvPr/>
        </p:nvSpPr>
        <p:spPr>
          <a:xfrm>
            <a:off x="764268" y="1698270"/>
            <a:ext cx="7615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Dmitry </a:t>
            </a:r>
            <a:r>
              <a:rPr lang="en-US" altLang="zh-TW" dirty="0" err="1"/>
              <a:t>Yarotsky</a:t>
            </a:r>
            <a:r>
              <a:rPr lang="en-US" altLang="zh-TW" dirty="0"/>
              <a:t>, “Error bounds for approximations with deep </a:t>
            </a:r>
            <a:r>
              <a:rPr lang="en-US" altLang="zh-TW" dirty="0" err="1"/>
              <a:t>ReLU</a:t>
            </a:r>
            <a:r>
              <a:rPr lang="en-US" altLang="zh-TW" dirty="0"/>
              <a:t> networks”, </a:t>
            </a:r>
            <a:r>
              <a:rPr lang="en-US" altLang="zh-TW" dirty="0" err="1"/>
              <a:t>arXiv</a:t>
            </a:r>
            <a:r>
              <a:rPr lang="en-US" altLang="zh-TW" dirty="0"/>
              <a:t>, 2016</a:t>
            </a:r>
          </a:p>
          <a:p>
            <a:r>
              <a:rPr lang="en-US" altLang="zh-TW" dirty="0"/>
              <a:t>Dmitry </a:t>
            </a:r>
            <a:r>
              <a:rPr lang="en-US" altLang="zh-TW" dirty="0" err="1"/>
              <a:t>Yarotsky</a:t>
            </a:r>
            <a:r>
              <a:rPr lang="en-US" altLang="zh-TW" dirty="0"/>
              <a:t>, “Optimal approximation of continuous functions by very deep </a:t>
            </a:r>
            <a:r>
              <a:rPr lang="en-US" altLang="zh-TW" dirty="0" err="1"/>
              <a:t>ReLU</a:t>
            </a:r>
            <a:r>
              <a:rPr lang="en-US" altLang="zh-TW" dirty="0"/>
              <a:t> networks”, </a:t>
            </a:r>
            <a:r>
              <a:rPr lang="en-US" altLang="zh-TW" dirty="0" err="1"/>
              <a:t>arXiv</a:t>
            </a:r>
            <a:r>
              <a:rPr lang="en-US" altLang="zh-TW" dirty="0"/>
              <a:t> 2018</a:t>
            </a:r>
            <a:endParaRPr lang="en-US" altLang="zh-TW" dirty="0">
              <a:latin typeface="Lucida Grande"/>
            </a:endParaRPr>
          </a:p>
          <a:p>
            <a:r>
              <a:rPr lang="en-US" altLang="zh-TW" dirty="0" err="1"/>
              <a:t>Shiyu</a:t>
            </a:r>
            <a:r>
              <a:rPr lang="en-US" altLang="zh-TW" dirty="0"/>
              <a:t> Liang, R. </a:t>
            </a:r>
            <a:r>
              <a:rPr lang="en-US" altLang="zh-TW" dirty="0" err="1"/>
              <a:t>Srikant</a:t>
            </a:r>
            <a:r>
              <a:rPr lang="en-US" altLang="zh-TW" dirty="0"/>
              <a:t>, “Why Deep Neural Networks for Function Approximation?”, ICLR, 2017</a:t>
            </a:r>
            <a:endParaRPr lang="en-US" altLang="zh-TW" dirty="0">
              <a:latin typeface="Lucida Grande"/>
            </a:endParaRPr>
          </a:p>
          <a:p>
            <a:r>
              <a:rPr lang="en-US" altLang="zh-TW" dirty="0" err="1">
                <a:latin typeface="Lucida Grande"/>
              </a:rPr>
              <a:t>Itay</a:t>
            </a:r>
            <a:r>
              <a:rPr lang="en-US" altLang="zh-TW" dirty="0">
                <a:latin typeface="Lucida Grande"/>
              </a:rPr>
              <a:t> Safran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 err="1">
                <a:latin typeface="Lucida Grande"/>
              </a:rPr>
              <a:t>Ohad</a:t>
            </a:r>
            <a:r>
              <a:rPr lang="en-US" altLang="zh-TW" dirty="0">
                <a:latin typeface="Lucida Grande"/>
              </a:rPr>
              <a:t> Shamir, “</a:t>
            </a:r>
            <a:r>
              <a:rPr lang="en-US" altLang="zh-TW" dirty="0"/>
              <a:t>Depth-Width Tradeoffs in Approximating Natural Functions with Neural Networks</a:t>
            </a:r>
            <a:r>
              <a:rPr lang="en-US" altLang="zh-TW" dirty="0">
                <a:latin typeface="Lucida Grande"/>
              </a:rPr>
              <a:t>”, ICML,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0105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CD7A-FEA1-4C73-A87B-F6E4CF7A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The Nature of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0683A0-E974-4058-8A1D-E20C194A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409CA3-CFAB-4764-A785-34409009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1513"/>
            <a:ext cx="8764508" cy="24501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B0B933-FE81-4A6A-A7BF-508CF39BC6CE}"/>
              </a:ext>
            </a:extLst>
          </p:cNvPr>
          <p:cNvSpPr/>
          <p:nvPr/>
        </p:nvSpPr>
        <p:spPr>
          <a:xfrm>
            <a:off x="716793" y="5187545"/>
            <a:ext cx="7710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111111"/>
                </a:solidFill>
                <a:latin typeface="Verdana" panose="020B0604030504040204" pitchFamily="34" charset="0"/>
              </a:rPr>
              <a:t>Hrushikesh</a:t>
            </a:r>
            <a:r>
              <a:rPr lang="en-US" altLang="zh-TW" i="1" dirty="0">
                <a:solidFill>
                  <a:srgbClr val="111111"/>
                </a:solidFill>
                <a:latin typeface="Verdana" panose="020B0604030504040204" pitchFamily="34" charset="0"/>
              </a:rPr>
              <a:t> </a:t>
            </a:r>
            <a:r>
              <a:rPr lang="en-US" altLang="zh-TW" i="1" dirty="0" err="1">
                <a:solidFill>
                  <a:srgbClr val="111111"/>
                </a:solidFill>
                <a:latin typeface="Verdana" panose="020B0604030504040204" pitchFamily="34" charset="0"/>
              </a:rPr>
              <a:t>Mhaskar</a:t>
            </a:r>
            <a:r>
              <a:rPr lang="en-US" altLang="zh-TW" i="1" dirty="0">
                <a:solidFill>
                  <a:srgbClr val="111111"/>
                </a:solidFill>
                <a:latin typeface="Verdana" panose="020B0604030504040204" pitchFamily="34" charset="0"/>
              </a:rPr>
              <a:t>, </a:t>
            </a:r>
            <a:r>
              <a:rPr lang="en-US" altLang="zh-TW" i="1" dirty="0" err="1">
                <a:solidFill>
                  <a:srgbClr val="111111"/>
                </a:solidFill>
                <a:latin typeface="Verdana" panose="020B0604030504040204" pitchFamily="34" charset="0"/>
              </a:rPr>
              <a:t>Qianli</a:t>
            </a:r>
            <a:r>
              <a:rPr lang="en-US" altLang="zh-TW" i="1" dirty="0">
                <a:solidFill>
                  <a:srgbClr val="111111"/>
                </a:solidFill>
                <a:latin typeface="Verdana" panose="020B0604030504040204" pitchFamily="34" charset="0"/>
              </a:rPr>
              <a:t> Liao, Tomaso </a:t>
            </a:r>
            <a:r>
              <a:rPr lang="en-US" altLang="zh-TW" i="1" dirty="0" err="1">
                <a:solidFill>
                  <a:srgbClr val="111111"/>
                </a:solidFill>
                <a:latin typeface="Verdana" panose="020B0604030504040204" pitchFamily="34" charset="0"/>
              </a:rPr>
              <a:t>Poggio</a:t>
            </a:r>
            <a:r>
              <a:rPr lang="en-US" altLang="zh-TW" i="1" dirty="0">
                <a:solidFill>
                  <a:srgbClr val="111111"/>
                </a:solidFill>
                <a:latin typeface="Verdana" panose="020B0604030504040204" pitchFamily="34" charset="0"/>
              </a:rPr>
              <a:t>, </a:t>
            </a:r>
            <a:r>
              <a:rPr lang="en-US" altLang="zh-TW" dirty="0">
                <a:solidFill>
                  <a:srgbClr val="111111"/>
                </a:solidFill>
                <a:latin typeface="Verdana" panose="020B0604030504040204" pitchFamily="34" charset="0"/>
              </a:rPr>
              <a:t>When and Why Are Deep Networks Better Than Shallow Ones?, AAAI, 2017</a:t>
            </a:r>
          </a:p>
        </p:txBody>
      </p:sp>
    </p:spTree>
    <p:extLst>
      <p:ext uri="{BB962C8B-B14F-4D97-AF65-F5344CB8AC3E}">
        <p14:creationId xmlns:p14="http://schemas.microsoft.com/office/powerpoint/2010/main" val="407964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34C1A-495F-4064-9AD4-0FCEAB9B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76538"/>
            <a:ext cx="6858000" cy="1381188"/>
          </a:xfrm>
        </p:spPr>
        <p:txBody>
          <a:bodyPr anchor="ctr">
            <a:noAutofit/>
          </a:bodyPr>
          <a:lstStyle/>
          <a:p>
            <a:r>
              <a:rPr lang="en-US" altLang="zh-TW" sz="4800" dirty="0">
                <a:solidFill>
                  <a:schemeClr val="bg2"/>
                </a:solidFill>
              </a:rPr>
              <a:t>Can shallow network </a:t>
            </a:r>
            <a:br>
              <a:rPr lang="en-US" altLang="zh-TW" sz="4800" dirty="0">
                <a:solidFill>
                  <a:schemeClr val="bg2"/>
                </a:solidFill>
              </a:rPr>
            </a:br>
            <a:r>
              <a:rPr lang="en-US" altLang="zh-TW" sz="4800" dirty="0">
                <a:solidFill>
                  <a:schemeClr val="bg2"/>
                </a:solidFill>
              </a:rPr>
              <a:t>fit any function? 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A5A94D5-BC2B-45CE-BC3C-D52E9A91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51720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EDCBF-E84A-4E37-84EE-FEDF846C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2E23C2-3835-4C69-8CD8-5F1CFECFB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a </a:t>
                </a:r>
                <a:r>
                  <a:rPr lang="en-US" altLang="zh-TW" sz="2400" b="1" i="1" u="sng" dirty="0"/>
                  <a:t>shallow</a:t>
                </a:r>
                <a:r>
                  <a:rPr lang="en-US" altLang="zh-TW" sz="2400" dirty="0"/>
                  <a:t> network structure  with one hidden layer with </a:t>
                </a:r>
                <a:r>
                  <a:rPr lang="en-US" altLang="zh-TW" sz="2400" dirty="0" err="1"/>
                  <a:t>ReLU</a:t>
                </a:r>
                <a:r>
                  <a:rPr lang="en-US" altLang="zh-TW" sz="2400" dirty="0"/>
                  <a:t> activation and linear output 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Given a L-Lipschitz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How many neurons are needed 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2E23C2-3835-4C69-8CD8-5F1CFECFB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>
            <a:extLst>
              <a:ext uri="{FF2B5EF4-FFF2-40B4-BE49-F238E27FC236}">
                <a16:creationId xmlns:a16="http://schemas.microsoft.com/office/drawing/2014/main" id="{3E1E0AEE-3EAA-4AF4-BDDD-ADBB9561B4D8}"/>
              </a:ext>
            </a:extLst>
          </p:cNvPr>
          <p:cNvGrpSpPr/>
          <p:nvPr/>
        </p:nvGrpSpPr>
        <p:grpSpPr>
          <a:xfrm>
            <a:off x="3341199" y="2620176"/>
            <a:ext cx="5499480" cy="2711348"/>
            <a:chOff x="2787042" y="2392684"/>
            <a:chExt cx="5499480" cy="2711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B2FC165F-8468-43CC-BB1B-8FB567882472}"/>
                    </a:ext>
                  </a:extLst>
                </p:cNvPr>
                <p:cNvSpPr txBox="1"/>
                <p:nvPr/>
              </p:nvSpPr>
              <p:spPr>
                <a:xfrm>
                  <a:off x="2787042" y="3246856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B2FC165F-8468-43CC-BB1B-8FB567882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042" y="3246856"/>
                  <a:ext cx="24173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05419F1-E423-4A7C-BDF8-D3272A26E4D9}"/>
                    </a:ext>
                  </a:extLst>
                </p:cNvPr>
                <p:cNvSpPr txBox="1"/>
                <p:nvPr/>
              </p:nvSpPr>
              <p:spPr>
                <a:xfrm>
                  <a:off x="8040814" y="3243369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05419F1-E423-4A7C-BDF8-D3272A26E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814" y="3243369"/>
                  <a:ext cx="24570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3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87214C-8B4A-41DD-A8F1-92309AA5275E}"/>
                </a:ext>
              </a:extLst>
            </p:cNvPr>
            <p:cNvSpPr/>
            <p:nvPr/>
          </p:nvSpPr>
          <p:spPr>
            <a:xfrm>
              <a:off x="7042832" y="3264151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89CCF70-5071-40FE-BD05-D75ADA66A478}"/>
                </a:ext>
              </a:extLst>
            </p:cNvPr>
            <p:cNvSpPr/>
            <p:nvPr/>
          </p:nvSpPr>
          <p:spPr>
            <a:xfrm>
              <a:off x="5119514" y="2392684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5B7E9BB-3E59-42A7-9176-A7EDB21FC4AA}"/>
                </a:ext>
              </a:extLst>
            </p:cNvPr>
            <p:cNvSpPr/>
            <p:nvPr/>
          </p:nvSpPr>
          <p:spPr>
            <a:xfrm>
              <a:off x="5143150" y="3941440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64810C-FD93-4F60-8262-186A6D4BB9F3}"/>
                </a:ext>
              </a:extLst>
            </p:cNvPr>
            <p:cNvSpPr/>
            <p:nvPr/>
          </p:nvSpPr>
          <p:spPr>
            <a:xfrm>
              <a:off x="4171950" y="2527106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8014E1-9632-4DE9-9AD6-4BDE43A0FC73}"/>
                </a:ext>
              </a:extLst>
            </p:cNvPr>
            <p:cNvSpPr/>
            <p:nvPr/>
          </p:nvSpPr>
          <p:spPr>
            <a:xfrm>
              <a:off x="4171950" y="4075862"/>
              <a:ext cx="36933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77BDBC5-20BF-48FC-BCC3-89B9393F6B41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3028775" y="2711772"/>
              <a:ext cx="1143175" cy="7197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007EDCB-422E-490D-A0F0-94E127BB5AC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028775" y="3529422"/>
              <a:ext cx="1143175" cy="7311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239E125E-4058-4031-B605-F84727822D91}"/>
                </a:ext>
              </a:extLst>
            </p:cNvPr>
            <p:cNvCxnSpPr>
              <a:cxnSpLocks/>
            </p:cNvCxnSpPr>
            <p:nvPr/>
          </p:nvCxnSpPr>
          <p:spPr>
            <a:xfrm>
              <a:off x="4541282" y="2713398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9850C8D-0C21-410B-887A-ABB4E0EE8127}"/>
                </a:ext>
              </a:extLst>
            </p:cNvPr>
            <p:cNvCxnSpPr>
              <a:cxnSpLocks/>
            </p:cNvCxnSpPr>
            <p:nvPr/>
          </p:nvCxnSpPr>
          <p:spPr>
            <a:xfrm>
              <a:off x="4541282" y="4266915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F9DB0C4-2C53-4D60-8502-FBC4C0D15475}"/>
                </a:ext>
              </a:extLst>
            </p:cNvPr>
            <p:cNvGrpSpPr/>
            <p:nvPr/>
          </p:nvGrpSpPr>
          <p:grpSpPr>
            <a:xfrm>
              <a:off x="4189759" y="2916601"/>
              <a:ext cx="333714" cy="653404"/>
              <a:chOff x="5009975" y="3353595"/>
              <a:chExt cx="333714" cy="653404"/>
            </a:xfrm>
          </p:grpSpPr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20F390E7-A169-4F6C-802F-B43406097188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D706946-32B9-4514-9599-323118B5F517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92B1AF05-0363-459E-83A1-E91483D1E060}"/>
                </a:ext>
              </a:extLst>
            </p:cNvPr>
            <p:cNvGrpSpPr/>
            <p:nvPr/>
          </p:nvGrpSpPr>
          <p:grpSpPr>
            <a:xfrm>
              <a:off x="4207568" y="4450628"/>
              <a:ext cx="333714" cy="653404"/>
              <a:chOff x="5009975" y="3353595"/>
              <a:chExt cx="333714" cy="653404"/>
            </a:xfrm>
          </p:grpSpPr>
          <p:cxnSp>
            <p:nvCxnSpPr>
              <p:cNvPr id="35" name="直線單箭頭接點 34">
                <a:extLst>
                  <a:ext uri="{FF2B5EF4-FFF2-40B4-BE49-F238E27FC236}">
                    <a16:creationId xmlns:a16="http://schemas.microsoft.com/office/drawing/2014/main" id="{F59D52C2-4809-4BE1-AB6C-3FE0BEEFB728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6234815-69AF-40BC-91A8-B509625BF7AD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84CD4563-D465-4467-9F51-3D68D06FC792}"/>
                </a:ext>
              </a:extLst>
            </p:cNvPr>
            <p:cNvGrpSpPr/>
            <p:nvPr/>
          </p:nvGrpSpPr>
          <p:grpSpPr>
            <a:xfrm>
              <a:off x="7060641" y="3616188"/>
              <a:ext cx="333714" cy="653404"/>
              <a:chOff x="5009975" y="3353595"/>
              <a:chExt cx="333714" cy="653404"/>
            </a:xfrm>
          </p:grpSpPr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12CF293D-1B5D-48B8-9BAA-633B7BBBC12D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H="1" flipV="1">
                <a:off x="5172402" y="3353595"/>
                <a:ext cx="4430" cy="3196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8B452B2-BA17-4EB8-B4AB-B9C4EA2BEA8F}"/>
                  </a:ext>
                </a:extLst>
              </p:cNvPr>
              <p:cNvSpPr/>
              <p:nvPr/>
            </p:nvSpPr>
            <p:spPr>
              <a:xfrm>
                <a:off x="5009975" y="3673285"/>
                <a:ext cx="333714" cy="33371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5B84F278-3045-455F-8C3B-C5F0DF7F3461}"/>
                </a:ext>
              </a:extLst>
            </p:cNvPr>
            <p:cNvGrpSpPr/>
            <p:nvPr/>
          </p:nvGrpSpPr>
          <p:grpSpPr>
            <a:xfrm>
              <a:off x="5179457" y="2569973"/>
              <a:ext cx="459145" cy="216188"/>
              <a:chOff x="1796442" y="4366794"/>
              <a:chExt cx="459145" cy="216188"/>
            </a:xfrm>
          </p:grpSpPr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06C3CC1C-81FD-4BD5-B45B-141E8B855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442" y="4579069"/>
                <a:ext cx="2882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18A09FC4-F18A-4A6C-9AFA-C49B59775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661" y="4366794"/>
                <a:ext cx="170926" cy="216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151DCFB4-5982-4AED-91A0-9437AA6595F9}"/>
                </a:ext>
              </a:extLst>
            </p:cNvPr>
            <p:cNvGrpSpPr/>
            <p:nvPr/>
          </p:nvGrpSpPr>
          <p:grpSpPr>
            <a:xfrm>
              <a:off x="5187014" y="4131257"/>
              <a:ext cx="459145" cy="216188"/>
              <a:chOff x="1796442" y="4366794"/>
              <a:chExt cx="459145" cy="216188"/>
            </a:xfrm>
          </p:grpSpPr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60AF56E6-3C4F-40D3-B9D1-D92DC0574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6442" y="4579069"/>
                <a:ext cx="2882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>
                <a:extLst>
                  <a:ext uri="{FF2B5EF4-FFF2-40B4-BE49-F238E27FC236}">
                    <a16:creationId xmlns:a16="http://schemas.microsoft.com/office/drawing/2014/main" id="{7BD1002E-B944-4148-AAB9-309D3D8D8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4661" y="4366794"/>
                <a:ext cx="170926" cy="216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3ECB14BD-EA2E-4CC9-B123-17C3238274E2}"/>
                </a:ext>
              </a:extLst>
            </p:cNvPr>
            <p:cNvSpPr txBox="1"/>
            <p:nvPr/>
          </p:nvSpPr>
          <p:spPr>
            <a:xfrm rot="5400000">
              <a:off x="5118569" y="3224540"/>
              <a:ext cx="893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32A8C105-A31A-46FA-9DBD-B636B6935EBF}"/>
                </a:ext>
              </a:extLst>
            </p:cNvPr>
            <p:cNvCxnSpPr>
              <a:cxnSpLocks/>
            </p:cNvCxnSpPr>
            <p:nvPr/>
          </p:nvCxnSpPr>
          <p:spPr>
            <a:xfrm>
              <a:off x="7412164" y="3458266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8A8912E1-20D7-432D-9EEC-378D44428E0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781325" y="2711771"/>
              <a:ext cx="1261507" cy="737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42516D83-ACE1-4EE1-8143-4B5916C11B8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5781325" y="3448817"/>
              <a:ext cx="1261507" cy="8117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B6ACC-4F86-4624-BF5F-8BFAE6EE197F}"/>
              </a:ext>
            </a:extLst>
          </p:cNvPr>
          <p:cNvSpPr txBox="1"/>
          <p:nvPr/>
        </p:nvSpPr>
        <p:spPr>
          <a:xfrm>
            <a:off x="1189707" y="4102998"/>
            <a:ext cx="2922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 piece-wise linear functions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41F17E72-D879-433C-B765-4845CD6E5CE0}"/>
              </a:ext>
            </a:extLst>
          </p:cNvPr>
          <p:cNvCxnSpPr>
            <a:cxnSpLocks/>
          </p:cNvCxnSpPr>
          <p:nvPr/>
        </p:nvCxnSpPr>
        <p:spPr>
          <a:xfrm flipV="1">
            <a:off x="6435546" y="3288285"/>
            <a:ext cx="717952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EFF891FB-93AD-42BC-B834-365060092A97}"/>
              </a:ext>
            </a:extLst>
          </p:cNvPr>
          <p:cNvCxnSpPr>
            <a:cxnSpLocks/>
          </p:cNvCxnSpPr>
          <p:nvPr/>
        </p:nvCxnSpPr>
        <p:spPr>
          <a:xfrm flipV="1">
            <a:off x="7153498" y="2608253"/>
            <a:ext cx="229906" cy="680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23C1996-B872-4817-A271-9BF4A7D85394}"/>
              </a:ext>
            </a:extLst>
          </p:cNvPr>
          <p:cNvCxnSpPr>
            <a:cxnSpLocks/>
          </p:cNvCxnSpPr>
          <p:nvPr/>
        </p:nvCxnSpPr>
        <p:spPr>
          <a:xfrm>
            <a:off x="6448378" y="4758674"/>
            <a:ext cx="2910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6093FD60-A5C8-40C7-A264-34D8A1E2E194}"/>
              </a:ext>
            </a:extLst>
          </p:cNvPr>
          <p:cNvCxnSpPr>
            <a:cxnSpLocks/>
          </p:cNvCxnSpPr>
          <p:nvPr/>
        </p:nvCxnSpPr>
        <p:spPr>
          <a:xfrm>
            <a:off x="6739414" y="4758674"/>
            <a:ext cx="445287" cy="2773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AF254A4-D14E-4341-96EF-1CA350D3BDA5}"/>
              </a:ext>
            </a:extLst>
          </p:cNvPr>
          <p:cNvGrpSpPr/>
          <p:nvPr/>
        </p:nvGrpSpPr>
        <p:grpSpPr>
          <a:xfrm>
            <a:off x="7777225" y="4157880"/>
            <a:ext cx="842690" cy="802732"/>
            <a:chOff x="8124600" y="4014294"/>
            <a:chExt cx="842690" cy="80273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DE26B76-4865-402B-832B-286B205943D1}"/>
                </a:ext>
              </a:extLst>
            </p:cNvPr>
            <p:cNvGrpSpPr/>
            <p:nvPr/>
          </p:nvGrpSpPr>
          <p:grpSpPr>
            <a:xfrm>
              <a:off x="8124600" y="4588412"/>
              <a:ext cx="632138" cy="220708"/>
              <a:chOff x="1025197" y="4870058"/>
              <a:chExt cx="1103350" cy="385230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758121C-158B-4D89-95B5-334A45BF6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197" y="4870058"/>
                <a:ext cx="600685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4ED58F0-7143-44EC-A842-84BD5D8CBE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72106" y="4878239"/>
                <a:ext cx="456441" cy="37704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16B6B23-6710-45C2-B051-619E72260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6937" y="4014294"/>
              <a:ext cx="250353" cy="80273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D41039-489A-4EEB-A5B9-3791AE0BCC70}"/>
                  </a:ext>
                </a:extLst>
              </p:cNvPr>
              <p:cNvSpPr txBox="1"/>
              <p:nvPr/>
            </p:nvSpPr>
            <p:spPr>
              <a:xfrm>
                <a:off x="8019479" y="2928649"/>
                <a:ext cx="289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D41039-489A-4EEB-A5B9-3791AE0BC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9" y="2928649"/>
                <a:ext cx="2894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08EF-38CF-4ABF-BA86-ACDD7169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E77BE3-D5DB-4409-B690-6ABE3A7C5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Given a L-Lipschitz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How many neurons are needed 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E77BE3-D5DB-4409-B690-6ABE3A7C5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8C251A00-7AC7-4F72-82EE-746F3469225A}"/>
              </a:ext>
            </a:extLst>
          </p:cNvPr>
          <p:cNvGrpSpPr/>
          <p:nvPr/>
        </p:nvGrpSpPr>
        <p:grpSpPr>
          <a:xfrm>
            <a:off x="5651806" y="3800591"/>
            <a:ext cx="2948877" cy="1959920"/>
            <a:chOff x="5239854" y="3588215"/>
            <a:chExt cx="3623524" cy="2408312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FE79E07-49F1-44C7-954C-624ECF3AEC37}"/>
                </a:ext>
              </a:extLst>
            </p:cNvPr>
            <p:cNvCxnSpPr>
              <a:cxnSpLocks/>
            </p:cNvCxnSpPr>
            <p:nvPr/>
          </p:nvCxnSpPr>
          <p:spPr>
            <a:xfrm>
              <a:off x="5336882" y="5628697"/>
              <a:ext cx="33146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E252D8CF-3420-4494-B374-3819F9D18D60}"/>
                </a:ext>
              </a:extLst>
            </p:cNvPr>
            <p:cNvSpPr/>
            <p:nvPr/>
          </p:nvSpPr>
          <p:spPr>
            <a:xfrm>
              <a:off x="5985480" y="3588215"/>
              <a:ext cx="2017486" cy="2408312"/>
            </a:xfrm>
            <a:custGeom>
              <a:avLst/>
              <a:gdLst>
                <a:gd name="connsiteX0" fmla="*/ 0 w 3120571"/>
                <a:gd name="connsiteY0" fmla="*/ 2467428 h 2704959"/>
                <a:gd name="connsiteX1" fmla="*/ 58057 w 3120571"/>
                <a:gd name="connsiteY1" fmla="*/ 2540000 h 2704959"/>
                <a:gd name="connsiteX2" fmla="*/ 333828 w 3120571"/>
                <a:gd name="connsiteY2" fmla="*/ 2670628 h 2704959"/>
                <a:gd name="connsiteX3" fmla="*/ 798286 w 3120571"/>
                <a:gd name="connsiteY3" fmla="*/ 1843314 h 2704959"/>
                <a:gd name="connsiteX4" fmla="*/ 1074057 w 3120571"/>
                <a:gd name="connsiteY4" fmla="*/ 2017485 h 2704959"/>
                <a:gd name="connsiteX5" fmla="*/ 1378857 w 3120571"/>
                <a:gd name="connsiteY5" fmla="*/ 1828800 h 2704959"/>
                <a:gd name="connsiteX6" fmla="*/ 1857828 w 3120571"/>
                <a:gd name="connsiteY6" fmla="*/ 1030514 h 2704959"/>
                <a:gd name="connsiteX7" fmla="*/ 2061028 w 3120571"/>
                <a:gd name="connsiteY7" fmla="*/ 1088571 h 2704959"/>
                <a:gd name="connsiteX8" fmla="*/ 2641600 w 3120571"/>
                <a:gd name="connsiteY8" fmla="*/ 566057 h 2704959"/>
                <a:gd name="connsiteX9" fmla="*/ 3120571 w 3120571"/>
                <a:gd name="connsiteY9" fmla="*/ 0 h 270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20571" h="2704959">
                  <a:moveTo>
                    <a:pt x="0" y="2467428"/>
                  </a:moveTo>
                  <a:cubicBezTo>
                    <a:pt x="1209" y="2486780"/>
                    <a:pt x="2419" y="2506133"/>
                    <a:pt x="58057" y="2540000"/>
                  </a:cubicBezTo>
                  <a:cubicBezTo>
                    <a:pt x="113695" y="2573867"/>
                    <a:pt x="210457" y="2786742"/>
                    <a:pt x="333828" y="2670628"/>
                  </a:cubicBezTo>
                  <a:cubicBezTo>
                    <a:pt x="457200" y="2554514"/>
                    <a:pt x="674915" y="1952171"/>
                    <a:pt x="798286" y="1843314"/>
                  </a:cubicBezTo>
                  <a:cubicBezTo>
                    <a:pt x="921658" y="1734457"/>
                    <a:pt x="977295" y="2019904"/>
                    <a:pt x="1074057" y="2017485"/>
                  </a:cubicBezTo>
                  <a:cubicBezTo>
                    <a:pt x="1170819" y="2015066"/>
                    <a:pt x="1248229" y="1993295"/>
                    <a:pt x="1378857" y="1828800"/>
                  </a:cubicBezTo>
                  <a:cubicBezTo>
                    <a:pt x="1509485" y="1664305"/>
                    <a:pt x="1744133" y="1153885"/>
                    <a:pt x="1857828" y="1030514"/>
                  </a:cubicBezTo>
                  <a:cubicBezTo>
                    <a:pt x="1971523" y="907143"/>
                    <a:pt x="1930399" y="1165980"/>
                    <a:pt x="2061028" y="1088571"/>
                  </a:cubicBezTo>
                  <a:cubicBezTo>
                    <a:pt x="2191657" y="1011161"/>
                    <a:pt x="2465010" y="747485"/>
                    <a:pt x="2641600" y="566057"/>
                  </a:cubicBezTo>
                  <a:cubicBezTo>
                    <a:pt x="2818191" y="384628"/>
                    <a:pt x="2969381" y="192314"/>
                    <a:pt x="3120571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0E4A7F4B-7DA2-4FA2-A05B-8193121BB1F8}"/>
                </a:ext>
              </a:extLst>
            </p:cNvPr>
            <p:cNvCxnSpPr/>
            <p:nvPr/>
          </p:nvCxnSpPr>
          <p:spPr>
            <a:xfrm flipV="1">
              <a:off x="5239854" y="4587605"/>
              <a:ext cx="3623524" cy="43210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E29A61D-4DA6-4E5B-84AA-DC092024A690}"/>
                  </a:ext>
                </a:extLst>
              </p:cNvPr>
              <p:cNvSpPr txBox="1"/>
              <p:nvPr/>
            </p:nvSpPr>
            <p:spPr>
              <a:xfrm>
                <a:off x="5128165" y="4383076"/>
                <a:ext cx="1926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E29A61D-4DA6-4E5B-84AA-DC092024A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165" y="4383076"/>
                <a:ext cx="1926478" cy="461665"/>
              </a:xfrm>
              <a:prstGeom prst="rect">
                <a:avLst/>
              </a:prstGeom>
              <a:blipFill>
                <a:blip r:embed="rId3"/>
                <a:stretch>
                  <a:fillRect l="-253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9D75F8-26AD-4940-9FD6-BAE60E68BBB1}"/>
                  </a:ext>
                </a:extLst>
              </p:cNvPr>
              <p:cNvSpPr txBox="1"/>
              <p:nvPr/>
            </p:nvSpPr>
            <p:spPr>
              <a:xfrm>
                <a:off x="5578839" y="3800590"/>
                <a:ext cx="1926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n-US" altLang="zh-TW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B9D75F8-26AD-4940-9FD6-BAE60E68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839" y="3800590"/>
                <a:ext cx="1926478" cy="461665"/>
              </a:xfrm>
              <a:prstGeom prst="rect">
                <a:avLst/>
              </a:prstGeom>
              <a:blipFill>
                <a:blip r:embed="rId4"/>
                <a:stretch>
                  <a:fillRect l="-253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1C175DC-5A3F-455F-9B3F-9D629BDF5274}"/>
              </a:ext>
            </a:extLst>
          </p:cNvPr>
          <p:cNvSpPr txBox="1"/>
          <p:nvPr/>
        </p:nvSpPr>
        <p:spPr>
          <a:xfrm>
            <a:off x="3250912" y="3633171"/>
            <a:ext cx="149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(smooth)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DE5130-5FD3-416D-B5C9-58665929BDE5}"/>
                  </a:ext>
                </a:extLst>
              </p:cNvPr>
              <p:cNvSpPr txBox="1"/>
              <p:nvPr/>
            </p:nvSpPr>
            <p:spPr>
              <a:xfrm>
                <a:off x="687174" y="4172847"/>
                <a:ext cx="4090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DE5130-5FD3-416D-B5C9-58665929B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4" y="4172847"/>
                <a:ext cx="4090543" cy="369332"/>
              </a:xfrm>
              <a:prstGeom prst="rect">
                <a:avLst/>
              </a:prstGeom>
              <a:blipFill>
                <a:blip r:embed="rId5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78D2B2-D280-4E85-B4C0-A99C2733CB4A}"/>
              </a:ext>
            </a:extLst>
          </p:cNvPr>
          <p:cNvSpPr txBox="1"/>
          <p:nvPr/>
        </p:nvSpPr>
        <p:spPr>
          <a:xfrm>
            <a:off x="687173" y="3645967"/>
            <a:ext cx="278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L-Lipschitz Function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823C00D-B166-445F-8EE5-EA1396DE9D33}"/>
                  </a:ext>
                </a:extLst>
              </p:cNvPr>
              <p:cNvSpPr txBox="1"/>
              <p:nvPr/>
            </p:nvSpPr>
            <p:spPr>
              <a:xfrm>
                <a:off x="717753" y="5298845"/>
                <a:ext cx="3326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L=1 for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𝐿𝑖𝑝𝑠𝑐h𝑖𝑡𝑧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823C00D-B166-445F-8EE5-EA1396DE9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3" y="5298845"/>
                <a:ext cx="3326566" cy="461665"/>
              </a:xfrm>
              <a:prstGeom prst="rect">
                <a:avLst/>
              </a:prstGeom>
              <a:blipFill>
                <a:blip r:embed="rId6"/>
                <a:stretch>
                  <a:fillRect l="-293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A04AD7-AF7C-49A7-A6B4-D349E5BE1FA3}"/>
              </a:ext>
            </a:extLst>
          </p:cNvPr>
          <p:cNvSpPr txBox="1"/>
          <p:nvPr/>
        </p:nvSpPr>
        <p:spPr>
          <a:xfrm>
            <a:off x="923262" y="4487307"/>
            <a:ext cx="182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Output change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B44562-0340-4A6D-8E83-C6B9254E25E4}"/>
              </a:ext>
            </a:extLst>
          </p:cNvPr>
          <p:cNvSpPr txBox="1"/>
          <p:nvPr/>
        </p:nvSpPr>
        <p:spPr>
          <a:xfrm>
            <a:off x="3218058" y="4487306"/>
            <a:ext cx="182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Input </a:t>
            </a:r>
          </a:p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change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DBA946-D713-4AA5-AE34-3FF36E18CC89}"/>
              </a:ext>
            </a:extLst>
          </p:cNvPr>
          <p:cNvSpPr/>
          <p:nvPr/>
        </p:nvSpPr>
        <p:spPr>
          <a:xfrm>
            <a:off x="434341" y="3429000"/>
            <a:ext cx="8331589" cy="2650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08EF-38CF-4ABF-BA86-ACDD7169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E77BE3-D5DB-4409-B690-6ABE3A7C5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Given a L-Lipschitz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How many neurons are needed 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E77BE3-D5DB-4409-B690-6ABE3A7C5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E108097-6AE3-46DC-8EF8-78D4EF94BC70}"/>
                  </a:ext>
                </a:extLst>
              </p:cNvPr>
              <p:cNvSpPr txBox="1"/>
              <p:nvPr/>
            </p:nvSpPr>
            <p:spPr>
              <a:xfrm>
                <a:off x="1286077" y="2878420"/>
                <a:ext cx="1544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E108097-6AE3-46DC-8EF8-78D4EF94B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077" y="2878420"/>
                <a:ext cx="154407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107390E-7966-41CE-8DA2-C60D48204089}"/>
                  </a:ext>
                </a:extLst>
              </p:cNvPr>
              <p:cNvSpPr/>
              <p:nvPr/>
            </p:nvSpPr>
            <p:spPr>
              <a:xfrm>
                <a:off x="2659732" y="4503291"/>
                <a:ext cx="6023896" cy="575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400" b="0" dirty="0"/>
                  <a:t>Exist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107390E-7966-41CE-8DA2-C60D48204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32" y="4503291"/>
                <a:ext cx="6023896" cy="575863"/>
              </a:xfrm>
              <a:prstGeom prst="rect">
                <a:avLst/>
              </a:prstGeom>
              <a:blipFill>
                <a:blip r:embed="rId4"/>
                <a:stretch>
                  <a:fillRect t="-7447"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7E0D6BE-39A4-4152-85ED-50C19F4E9CE9}"/>
                  </a:ext>
                </a:extLst>
              </p:cNvPr>
              <p:cNvSpPr/>
              <p:nvPr/>
            </p:nvSpPr>
            <p:spPr>
              <a:xfrm>
                <a:off x="628650" y="3592035"/>
                <a:ext cx="369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Given a small number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7E0D6BE-39A4-4152-85ED-50C19F4E9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92035"/>
                <a:ext cx="3691780" cy="461665"/>
              </a:xfrm>
              <a:prstGeom prst="rect">
                <a:avLst/>
              </a:prstGeom>
              <a:blipFill>
                <a:blip r:embed="rId5"/>
                <a:stretch>
                  <a:fillRect l="-247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5CCC1D9F-EFA1-4CB8-83E8-8AE87BE3978C}"/>
              </a:ext>
            </a:extLst>
          </p:cNvPr>
          <p:cNvSpPr txBox="1"/>
          <p:nvPr/>
        </p:nvSpPr>
        <p:spPr>
          <a:xfrm>
            <a:off x="3962300" y="2720858"/>
            <a:ext cx="449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The function space defined by the network with K neurons.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96DE501-7795-4823-9E9C-1813D524AC20}"/>
              </a:ext>
            </a:extLst>
          </p:cNvPr>
          <p:cNvSpPr/>
          <p:nvPr/>
        </p:nvSpPr>
        <p:spPr>
          <a:xfrm>
            <a:off x="3036027" y="2878420"/>
            <a:ext cx="745964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A0C3B62-CB24-4549-86CC-B7C20FAF6471}"/>
                  </a:ext>
                </a:extLst>
              </p:cNvPr>
              <p:cNvSpPr/>
              <p:nvPr/>
            </p:nvSpPr>
            <p:spPr>
              <a:xfrm>
                <a:off x="931392" y="5427956"/>
                <a:ext cx="38887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The difference between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is smaller than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A0C3B62-CB24-4549-86CC-B7C20FAF6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2" y="5427956"/>
                <a:ext cx="3888728" cy="830997"/>
              </a:xfrm>
              <a:prstGeom prst="rect">
                <a:avLst/>
              </a:prstGeom>
              <a:blipFill>
                <a:blip r:embed="rId6"/>
                <a:stretch>
                  <a:fillRect l="-2508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5308C46A-FADD-40DE-85A4-32413B93639F}"/>
              </a:ext>
            </a:extLst>
          </p:cNvPr>
          <p:cNvSpPr/>
          <p:nvPr/>
        </p:nvSpPr>
        <p:spPr>
          <a:xfrm>
            <a:off x="5233182" y="5453866"/>
            <a:ext cx="2940147" cy="820325"/>
          </a:xfrm>
          <a:custGeom>
            <a:avLst/>
            <a:gdLst>
              <a:gd name="connsiteX0" fmla="*/ 0 w 2940147"/>
              <a:gd name="connsiteY0" fmla="*/ 820325 h 820325"/>
              <a:gd name="connsiteX1" fmla="*/ 618978 w 2940147"/>
              <a:gd name="connsiteY1" fmla="*/ 88805 h 820325"/>
              <a:gd name="connsiteX2" fmla="*/ 1252024 w 2940147"/>
              <a:gd name="connsiteY2" fmla="*/ 60669 h 820325"/>
              <a:gd name="connsiteX3" fmla="*/ 1730326 w 2940147"/>
              <a:gd name="connsiteY3" fmla="*/ 524903 h 820325"/>
              <a:gd name="connsiteX4" fmla="*/ 2194560 w 2940147"/>
              <a:gd name="connsiteY4" fmla="*/ 609309 h 820325"/>
              <a:gd name="connsiteX5" fmla="*/ 2644726 w 2940147"/>
              <a:gd name="connsiteY5" fmla="*/ 243549 h 820325"/>
              <a:gd name="connsiteX6" fmla="*/ 2940147 w 2940147"/>
              <a:gd name="connsiteY6" fmla="*/ 88805 h 82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0147" h="820325">
                <a:moveTo>
                  <a:pt x="0" y="820325"/>
                </a:moveTo>
                <a:cubicBezTo>
                  <a:pt x="205153" y="517869"/>
                  <a:pt x="410307" y="215414"/>
                  <a:pt x="618978" y="88805"/>
                </a:cubicBezTo>
                <a:cubicBezTo>
                  <a:pt x="827649" y="-37804"/>
                  <a:pt x="1066799" y="-12014"/>
                  <a:pt x="1252024" y="60669"/>
                </a:cubicBezTo>
                <a:cubicBezTo>
                  <a:pt x="1437249" y="133352"/>
                  <a:pt x="1573237" y="433463"/>
                  <a:pt x="1730326" y="524903"/>
                </a:cubicBezTo>
                <a:cubicBezTo>
                  <a:pt x="1887415" y="616343"/>
                  <a:pt x="2042160" y="656201"/>
                  <a:pt x="2194560" y="609309"/>
                </a:cubicBezTo>
                <a:cubicBezTo>
                  <a:pt x="2346960" y="562417"/>
                  <a:pt x="2520462" y="330300"/>
                  <a:pt x="2644726" y="243549"/>
                </a:cubicBezTo>
                <a:cubicBezTo>
                  <a:pt x="2768990" y="156798"/>
                  <a:pt x="2854568" y="122801"/>
                  <a:pt x="2940147" y="8880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68FACAA1-8A05-4AFF-AFA4-5ECFE55F8331}"/>
              </a:ext>
            </a:extLst>
          </p:cNvPr>
          <p:cNvSpPr/>
          <p:nvPr/>
        </p:nvSpPr>
        <p:spPr>
          <a:xfrm>
            <a:off x="5134708" y="5379026"/>
            <a:ext cx="2940148" cy="1294407"/>
          </a:xfrm>
          <a:custGeom>
            <a:avLst/>
            <a:gdLst>
              <a:gd name="connsiteX0" fmla="*/ 0 w 3137095"/>
              <a:gd name="connsiteY0" fmla="*/ 42203 h 1294407"/>
              <a:gd name="connsiteX1" fmla="*/ 365760 w 3137095"/>
              <a:gd name="connsiteY1" fmla="*/ 534572 h 1294407"/>
              <a:gd name="connsiteX2" fmla="*/ 1575581 w 3137095"/>
              <a:gd name="connsiteY2" fmla="*/ 1294227 h 1294407"/>
              <a:gd name="connsiteX3" fmla="*/ 1983544 w 3137095"/>
              <a:gd name="connsiteY3" fmla="*/ 464233 h 1294407"/>
              <a:gd name="connsiteX4" fmla="*/ 2757267 w 3137095"/>
              <a:gd name="connsiteY4" fmla="*/ 211015 h 1294407"/>
              <a:gd name="connsiteX5" fmla="*/ 3137095 w 3137095"/>
              <a:gd name="connsiteY5" fmla="*/ 0 h 129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7095" h="1294407">
                <a:moveTo>
                  <a:pt x="0" y="42203"/>
                </a:moveTo>
                <a:cubicBezTo>
                  <a:pt x="51581" y="184052"/>
                  <a:pt x="103163" y="325901"/>
                  <a:pt x="365760" y="534572"/>
                </a:cubicBezTo>
                <a:cubicBezTo>
                  <a:pt x="628357" y="743243"/>
                  <a:pt x="1305950" y="1305950"/>
                  <a:pt x="1575581" y="1294227"/>
                </a:cubicBezTo>
                <a:cubicBezTo>
                  <a:pt x="1845212" y="1282504"/>
                  <a:pt x="1786596" y="644768"/>
                  <a:pt x="1983544" y="464233"/>
                </a:cubicBezTo>
                <a:cubicBezTo>
                  <a:pt x="2180492" y="283698"/>
                  <a:pt x="2565009" y="288387"/>
                  <a:pt x="2757267" y="211015"/>
                </a:cubicBezTo>
                <a:cubicBezTo>
                  <a:pt x="2949526" y="133643"/>
                  <a:pt x="3043310" y="66821"/>
                  <a:pt x="313709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2B4E7E6-6DEA-429D-BE47-8FD29FED54AA}"/>
              </a:ext>
            </a:extLst>
          </p:cNvPr>
          <p:cNvCxnSpPr>
            <a:cxnSpLocks/>
          </p:cNvCxnSpPr>
          <p:nvPr/>
        </p:nvCxnSpPr>
        <p:spPr>
          <a:xfrm flipV="1">
            <a:off x="6543438" y="5453866"/>
            <a:ext cx="0" cy="1141902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0F82746-2637-4854-AC8F-92131F9D9D85}"/>
                  </a:ext>
                </a:extLst>
              </p:cNvPr>
              <p:cNvSpPr txBox="1"/>
              <p:nvPr/>
            </p:nvSpPr>
            <p:spPr>
              <a:xfrm>
                <a:off x="5877918" y="5781315"/>
                <a:ext cx="665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0F82746-2637-4854-AC8F-92131F9D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918" y="5781315"/>
                <a:ext cx="66552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32AD890-A607-420B-ADCE-C70E1B1475D0}"/>
                  </a:ext>
                </a:extLst>
              </p:cNvPr>
              <p:cNvSpPr/>
              <p:nvPr/>
            </p:nvSpPr>
            <p:spPr>
              <a:xfrm>
                <a:off x="616805" y="4037462"/>
                <a:ext cx="45179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What is the number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such that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32AD890-A607-420B-ADCE-C70E1B147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5" y="4037462"/>
                <a:ext cx="4517903" cy="461665"/>
              </a:xfrm>
              <a:prstGeom prst="rect">
                <a:avLst/>
              </a:prstGeom>
              <a:blipFill>
                <a:blip r:embed="rId8"/>
                <a:stretch>
                  <a:fillRect l="-2024" t="-10526" r="-121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04CB9C-653B-456B-9B86-8A2F0426B1E2}"/>
                  </a:ext>
                </a:extLst>
              </p:cNvPr>
              <p:cNvSpPr/>
              <p:nvPr/>
            </p:nvSpPr>
            <p:spPr>
              <a:xfrm>
                <a:off x="6965827" y="5117089"/>
                <a:ext cx="8608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704CB9C-653B-456B-9B86-8A2F0426B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827" y="5117089"/>
                <a:ext cx="860813" cy="461665"/>
              </a:xfrm>
              <a:prstGeom prst="rect">
                <a:avLst/>
              </a:prstGeom>
              <a:blipFill>
                <a:blip r:embed="rId9"/>
                <a:stretch>
                  <a:fillRect l="-6383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C2DAFD-1477-4C5F-B1E0-32792947F73A}"/>
                  </a:ext>
                </a:extLst>
              </p:cNvPr>
              <p:cNvSpPr/>
              <p:nvPr/>
            </p:nvSpPr>
            <p:spPr>
              <a:xfrm>
                <a:off x="7094378" y="6075224"/>
                <a:ext cx="992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C2DAFD-1477-4C5F-B1E0-32792947F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78" y="6075224"/>
                <a:ext cx="992323" cy="461665"/>
              </a:xfrm>
              <a:prstGeom prst="rect">
                <a:avLst/>
              </a:prstGeom>
              <a:blipFill>
                <a:blip r:embed="rId10"/>
                <a:stretch>
                  <a:fillRect l="-5521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DA419EB7-E390-48E8-90CF-3C8C0E47C16E}"/>
              </a:ext>
            </a:extLst>
          </p:cNvPr>
          <p:cNvGrpSpPr/>
          <p:nvPr/>
        </p:nvGrpSpPr>
        <p:grpSpPr>
          <a:xfrm>
            <a:off x="4625013" y="216130"/>
            <a:ext cx="3959537" cy="1472951"/>
            <a:chOff x="4525754" y="287498"/>
            <a:chExt cx="3959537" cy="14729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10905E2-A0FC-4A68-81B4-DEA2578F9162}"/>
                    </a:ext>
                  </a:extLst>
                </p:cNvPr>
                <p:cNvSpPr/>
                <p:nvPr/>
              </p:nvSpPr>
              <p:spPr>
                <a:xfrm>
                  <a:off x="4601585" y="287498"/>
                  <a:ext cx="3883706" cy="5758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10905E2-A0FC-4A68-81B4-DEA2578F9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585" y="287498"/>
                  <a:ext cx="3883706" cy="575863"/>
                </a:xfrm>
                <a:prstGeom prst="rect">
                  <a:avLst/>
                </a:prstGeom>
                <a:blipFill>
                  <a:blip r:embed="rId11"/>
                  <a:stretch>
                    <a:fillRect b="-31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42F759A-C405-40B0-8E17-9D6A6E8EBB17}"/>
                    </a:ext>
                  </a:extLst>
                </p:cNvPr>
                <p:cNvSpPr/>
                <p:nvPr/>
              </p:nvSpPr>
              <p:spPr>
                <a:xfrm>
                  <a:off x="4525754" y="916564"/>
                  <a:ext cx="3883706" cy="8438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rad>
                        </m:fName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a14:m>
                  <a:r>
                    <a:rPr lang="en-US" altLang="zh-TW" sz="2400" dirty="0"/>
                    <a:t> 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42F759A-C405-40B0-8E17-9D6A6E8EB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754" y="916564"/>
                  <a:ext cx="3883706" cy="843885"/>
                </a:xfrm>
                <a:prstGeom prst="rect">
                  <a:avLst/>
                </a:prstGeom>
                <a:blipFill>
                  <a:blip r:embed="rId12"/>
                  <a:stretch>
                    <a:fillRect r="-40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號: 向下 5">
              <a:extLst>
                <a:ext uri="{FF2B5EF4-FFF2-40B4-BE49-F238E27FC236}">
                  <a16:creationId xmlns:a16="http://schemas.microsoft.com/office/drawing/2014/main" id="{CBAD9134-E883-4E51-9C7F-ECFFCE642DFC}"/>
                </a:ext>
              </a:extLst>
            </p:cNvPr>
            <p:cNvSpPr/>
            <p:nvPr/>
          </p:nvSpPr>
          <p:spPr>
            <a:xfrm>
              <a:off x="4559821" y="712762"/>
              <a:ext cx="499690" cy="5293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B8A323F-97B2-4B50-831E-08086813A0DF}"/>
              </a:ext>
            </a:extLst>
          </p:cNvPr>
          <p:cNvSpPr/>
          <p:nvPr/>
        </p:nvSpPr>
        <p:spPr>
          <a:xfrm>
            <a:off x="4546711" y="173476"/>
            <a:ext cx="4292489" cy="15549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17" grpId="0" animBg="1"/>
      <p:bldP spid="23" grpId="0"/>
      <p:bldP spid="26" grpId="0" animBg="1"/>
      <p:bldP spid="27" grpId="0" animBg="1"/>
      <p:bldP spid="29" grpId="0"/>
      <p:bldP spid="14" grpId="0"/>
      <p:bldP spid="4" grpId="0"/>
      <p:bldP spid="5" grpId="0"/>
      <p:bldP spid="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7848</TotalTime>
  <Words>2181</Words>
  <Application>Microsoft Office PowerPoint</Application>
  <PresentationFormat>如螢幕大小 (4:3)</PresentationFormat>
  <Paragraphs>687</Paragraphs>
  <Slides>54</Slides>
  <Notes>7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54</vt:i4>
      </vt:variant>
    </vt:vector>
  </HeadingPairs>
  <TitlesOfParts>
    <vt:vector size="65" baseType="lpstr">
      <vt:lpstr>Lucida Grande</vt:lpstr>
      <vt:lpstr>微軟正黑體</vt:lpstr>
      <vt:lpstr>新細明體</vt:lpstr>
      <vt:lpstr>Arial</vt:lpstr>
      <vt:lpstr>Calibri</vt:lpstr>
      <vt:lpstr>Calibri Light</vt:lpstr>
      <vt:lpstr>Cambria Math</vt:lpstr>
      <vt:lpstr>Verdana</vt:lpstr>
      <vt:lpstr>Office 佈景主題</vt:lpstr>
      <vt:lpstr>點陣圖影像</vt:lpstr>
      <vt:lpstr>Microsoft 方程式編輯器 3.0</vt:lpstr>
      <vt:lpstr>Theory I:  Why Deep Structure?</vt:lpstr>
      <vt:lpstr>Review</vt:lpstr>
      <vt:lpstr>PowerPoint 簡報</vt:lpstr>
      <vt:lpstr>Outline</vt:lpstr>
      <vt:lpstr>Outline</vt:lpstr>
      <vt:lpstr>Can shallow network  fit any function? </vt:lpstr>
      <vt:lpstr>Universality </vt:lpstr>
      <vt:lpstr>Universality </vt:lpstr>
      <vt:lpstr>Universality </vt:lpstr>
      <vt:lpstr>Universality </vt:lpstr>
      <vt:lpstr>Universality </vt:lpstr>
      <vt:lpstr>PowerPoint 簡報</vt:lpstr>
      <vt:lpstr>PowerPoint 簡報</vt:lpstr>
      <vt:lpstr>PowerPoint 簡報</vt:lpstr>
      <vt:lpstr>Potential of deep</vt:lpstr>
      <vt:lpstr>Why we need deep?</vt:lpstr>
      <vt:lpstr>Analogy ─ Programming</vt:lpstr>
      <vt:lpstr>Analogy</vt:lpstr>
      <vt:lpstr>Analogy</vt:lpstr>
      <vt:lpstr>Why we need deep?</vt:lpstr>
      <vt:lpstr>Upper Bound of Linear Pieces </vt:lpstr>
      <vt:lpstr>Upper Bound of Linear Pieces </vt:lpstr>
      <vt:lpstr>Abs Activation Function</vt:lpstr>
      <vt:lpstr>PowerPoint 簡報</vt:lpstr>
      <vt:lpstr>PowerPoint 簡報</vt:lpstr>
      <vt:lpstr>PowerPoint 簡報</vt:lpstr>
      <vt:lpstr>Lower Bound of Linear Pieces </vt:lpstr>
      <vt:lpstr>Experimental Results</vt:lpstr>
      <vt:lpstr>PowerPoint 簡報</vt:lpstr>
      <vt:lpstr>How much is deep better than shallow?</vt:lpstr>
      <vt:lpstr>f(x) = x2</vt:lpstr>
      <vt:lpstr>f(x) = x2</vt:lpstr>
      <vt:lpstr>PowerPoint 簡報</vt:lpstr>
      <vt:lpstr>Why care about y=x^2?</vt:lpstr>
      <vt:lpstr>Polynomial </vt:lpstr>
      <vt:lpstr>PowerPoint 簡報</vt:lpstr>
      <vt:lpstr>Is Deep better  than Shallow?</vt:lpstr>
      <vt:lpstr>Best of Shallow</vt:lpstr>
      <vt:lpstr>Best of Shallow</vt:lpstr>
      <vt:lpstr>Warning of Math</vt:lpstr>
      <vt:lpstr>Intuition </vt:lpstr>
      <vt:lpstr>End of Warning</vt:lpstr>
      <vt:lpstr>Best of Shallow</vt:lpstr>
      <vt:lpstr>Warning of Math</vt:lpstr>
      <vt:lpstr>Hölder's inequality</vt:lpstr>
      <vt:lpstr>End of Warning</vt:lpstr>
      <vt:lpstr>Best of Shallow</vt:lpstr>
      <vt:lpstr>PowerPoint 簡報</vt:lpstr>
      <vt:lpstr>More related theories</vt:lpstr>
      <vt:lpstr>More Theories </vt:lpstr>
      <vt:lpstr>More Theories </vt:lpstr>
      <vt:lpstr>PowerPoint 簡報</vt:lpstr>
      <vt:lpstr>More Theories </vt:lpstr>
      <vt:lpstr>The Nature of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Deep Structure is good?</dc:title>
  <dc:creator>Hung-yi Lee</dc:creator>
  <cp:lastModifiedBy>Hung-yi Lee</cp:lastModifiedBy>
  <cp:revision>206</cp:revision>
  <dcterms:created xsi:type="dcterms:W3CDTF">2018-01-22T07:34:05Z</dcterms:created>
  <dcterms:modified xsi:type="dcterms:W3CDTF">2018-03-09T05:58:05Z</dcterms:modified>
</cp:coreProperties>
</file>