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合同</a:t>
            </a:r>
            <a:r>
              <a:rPr lang="en-US" altLang="zh-CN" smtClean="0"/>
              <a:t>&amp;PO</a:t>
            </a:r>
            <a:r>
              <a:rPr lang="zh-CN" altLang="en-US" smtClean="0"/>
              <a:t>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填写总价，点击绿色箭头 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1988840"/>
            <a:ext cx="7708926" cy="433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8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填写收益分配。首先需要选择收益分配的项目，然后选择输入正确的成本中心，以及</a:t>
            </a:r>
            <a:r>
              <a:rPr lang="en-US" altLang="zh-CN" dirty="0" err="1" smtClean="0"/>
              <a:t>wbs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DM</a:t>
            </a:r>
            <a:r>
              <a:rPr lang="zh-CN" altLang="en-US" dirty="0" smtClean="0">
                <a:solidFill>
                  <a:srgbClr val="FF0000"/>
                </a:solidFill>
              </a:rPr>
              <a:t>部分，需要输入一个</a:t>
            </a:r>
            <a:r>
              <a:rPr lang="zh-CN" altLang="en-US" dirty="0">
                <a:solidFill>
                  <a:srgbClr val="FF0000"/>
                </a:solidFill>
              </a:rPr>
              <a:t>具有</a:t>
            </a:r>
            <a:r>
              <a:rPr lang="en-US" altLang="zh-CN" dirty="0" smtClean="0">
                <a:solidFill>
                  <a:srgbClr val="FF0000"/>
                </a:solidFill>
              </a:rPr>
              <a:t>DM</a:t>
            </a:r>
            <a:r>
              <a:rPr lang="zh-CN" altLang="en-US" dirty="0" smtClean="0">
                <a:solidFill>
                  <a:srgbClr val="FF0000"/>
                </a:solidFill>
              </a:rPr>
              <a:t>权限的用户的显示名称。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276872"/>
            <a:ext cx="7580777" cy="425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56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填写收益分配。首先需要选择收益分配的项目，然后选择输入正确的成本中心，以及</a:t>
            </a:r>
            <a:r>
              <a:rPr lang="en-US" altLang="zh-CN" dirty="0" err="1" smtClean="0"/>
              <a:t>wbs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DM</a:t>
            </a:r>
            <a:r>
              <a:rPr lang="zh-CN" altLang="en-US" dirty="0" smtClean="0">
                <a:solidFill>
                  <a:srgbClr val="FF0000"/>
                </a:solidFill>
              </a:rPr>
              <a:t>部分，需要输入一个</a:t>
            </a:r>
            <a:r>
              <a:rPr lang="zh-CN" altLang="en-US" dirty="0">
                <a:solidFill>
                  <a:srgbClr val="FF0000"/>
                </a:solidFill>
              </a:rPr>
              <a:t>具有</a:t>
            </a:r>
            <a:r>
              <a:rPr lang="en-US" altLang="zh-CN" dirty="0" smtClean="0">
                <a:solidFill>
                  <a:srgbClr val="FF0000"/>
                </a:solidFill>
              </a:rPr>
              <a:t>DM</a:t>
            </a:r>
            <a:r>
              <a:rPr lang="zh-CN" altLang="en-US" dirty="0" smtClean="0">
                <a:solidFill>
                  <a:srgbClr val="FF0000"/>
                </a:solidFill>
              </a:rPr>
              <a:t>权限的用户的显示名称。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276872"/>
            <a:ext cx="7580777" cy="425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5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，可以选择之前在设置中添加的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，也可以根据需要，创建新的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，选择完成后，点击下一步。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2934"/>
            <a:ext cx="7613576" cy="42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61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选择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，可以选择之前在设置中添加的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，也可以根据需要，创建新的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，选择完成后，点击下一步。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2934"/>
            <a:ext cx="7613576" cy="42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89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配置邮件联系人以及邮件格式。配置完成，点击下一步。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7239974" cy="40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9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填写账单必要信息，下方表格为月度的工时表，可以自定义，也可使用在设置中已经创建好的工时表。确认所有信息无误，点击右下角的绿色对号按钮，就可以完成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的导出。。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6567647" cy="36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01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10.</a:t>
            </a:r>
            <a:r>
              <a:rPr lang="zh-CN" altLang="en-US" dirty="0" smtClean="0"/>
              <a:t> 创建</a:t>
            </a:r>
            <a:r>
              <a:rPr lang="zh-CN" altLang="en-US" dirty="0"/>
              <a:t>完成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</a:t>
            </a:r>
            <a:r>
              <a:rPr lang="zh-CN" altLang="en-US" dirty="0" smtClean="0"/>
              <a:t>将会在</a:t>
            </a:r>
            <a:r>
              <a:rPr lang="en-US" altLang="zh-CN" dirty="0" smtClean="0"/>
              <a:t>PO</a:t>
            </a:r>
            <a:r>
              <a:rPr lang="zh-CN" altLang="en-US" dirty="0" smtClean="0"/>
              <a:t>页面</a:t>
            </a:r>
            <a:r>
              <a:rPr lang="zh-CN" altLang="en-US" dirty="0"/>
              <a:t>中</a:t>
            </a:r>
            <a:r>
              <a:rPr lang="zh-CN" altLang="en-US" dirty="0" smtClean="0"/>
              <a:t>的列表上看到刚刚导出的</a:t>
            </a:r>
            <a:r>
              <a:rPr lang="en-US" altLang="zh-CN" dirty="0" smtClean="0"/>
              <a:t>PO</a:t>
            </a:r>
            <a:r>
              <a:rPr lang="zh-CN" altLang="en-US" dirty="0" smtClean="0"/>
              <a:t>项。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8210"/>
            <a:ext cx="8261648" cy="464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15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6.</a:t>
            </a:r>
            <a:r>
              <a:rPr lang="zh-CN" altLang="en-US" sz="2800" dirty="0" smtClean="0"/>
              <a:t>编辑 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如果需要对某</a:t>
            </a:r>
            <a:r>
              <a:rPr lang="en-US" altLang="zh-CN" dirty="0" smtClean="0"/>
              <a:t>PO</a:t>
            </a:r>
            <a:r>
              <a:rPr lang="zh-CN" altLang="en-US" dirty="0" smtClean="0"/>
              <a:t>进行编辑，首先单击选中</a:t>
            </a:r>
            <a:r>
              <a:rPr lang="en-US" altLang="zh-CN" dirty="0" smtClean="0"/>
              <a:t>PO</a:t>
            </a:r>
            <a:r>
              <a:rPr lang="zh-CN" altLang="en-US" dirty="0" smtClean="0"/>
              <a:t>，然后点击菜单栏的编辑按钮，即可在弹窗进行编辑，数据格式以及来源与添加时一致。</a:t>
            </a:r>
            <a:endParaRPr lang="en-US" altLang="zh-CN" dirty="0" smtClean="0"/>
          </a:p>
          <a:p>
            <a:r>
              <a:rPr lang="zh-CN" altLang="en-US" dirty="0"/>
              <a:t>编辑完成</a:t>
            </a:r>
            <a:r>
              <a:rPr lang="zh-CN" altLang="en-US" dirty="0" smtClean="0"/>
              <a:t>后，点击最后一个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页的右下角的对钩，即可完成编辑。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7685584" cy="431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90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7.</a:t>
            </a:r>
            <a:r>
              <a:rPr lang="zh-CN" altLang="en-US" sz="2800" dirty="0" smtClean="0"/>
              <a:t>继承员工（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PO</a:t>
            </a:r>
            <a:r>
              <a:rPr lang="zh-CN" altLang="en-US" dirty="0" smtClean="0"/>
              <a:t>存在原始</a:t>
            </a:r>
            <a:r>
              <a:rPr lang="en-US" altLang="zh-CN" dirty="0" smtClean="0"/>
              <a:t>PO</a:t>
            </a:r>
            <a:r>
              <a:rPr lang="zh-CN" altLang="en-US" dirty="0" smtClean="0"/>
              <a:t>，可以继承之前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的员工，单击选中</a:t>
            </a:r>
            <a:r>
              <a:rPr lang="en-US" altLang="zh-CN" dirty="0" smtClean="0"/>
              <a:t>PO</a:t>
            </a:r>
            <a:r>
              <a:rPr lang="zh-CN" altLang="en-US" dirty="0" smtClean="0"/>
              <a:t>，再点击菜单栏的继承员工，即可将旧的</a:t>
            </a:r>
            <a:r>
              <a:rPr lang="en-US" altLang="zh-CN" dirty="0" smtClean="0"/>
              <a:t>PO</a:t>
            </a:r>
            <a:r>
              <a:rPr lang="zh-CN" altLang="en-US" dirty="0" smtClean="0"/>
              <a:t>号对应的员工，转移到新的</a:t>
            </a:r>
            <a:r>
              <a:rPr lang="en-US" altLang="zh-CN" dirty="0" smtClean="0"/>
              <a:t>PO</a:t>
            </a:r>
            <a:r>
              <a:rPr lang="zh-CN" altLang="en-US" dirty="0" smtClean="0"/>
              <a:t>下。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39279"/>
            <a:ext cx="7397552" cy="41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5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功能简介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zh-CN" altLang="en-US" sz="2000" dirty="0" smtClean="0"/>
              <a:t>此部分主要是合同管理的功能。</a:t>
            </a:r>
            <a:endParaRPr lang="en-US" altLang="zh-CN" sz="2000" dirty="0"/>
          </a:p>
          <a:p>
            <a:r>
              <a:rPr lang="zh-CN" altLang="en-US" sz="2000" dirty="0" smtClean="0"/>
              <a:t>在完成合同创建之后，才可以进行导出</a:t>
            </a:r>
            <a:r>
              <a:rPr lang="en-US" altLang="zh-CN" sz="2000" dirty="0" smtClean="0"/>
              <a:t>PO</a:t>
            </a:r>
            <a:r>
              <a:rPr lang="zh-CN" altLang="en-US" sz="2000" dirty="0" smtClean="0"/>
              <a:t>以及其他之后的操作。</a:t>
            </a:r>
            <a:endParaRPr lang="en-US" altLang="zh-CN" sz="2000" dirty="0" smtClean="0"/>
          </a:p>
          <a:p>
            <a:r>
              <a:rPr lang="zh-CN" altLang="en-US" sz="2000" dirty="0" smtClean="0"/>
              <a:t>在此菜单</a:t>
            </a:r>
            <a:r>
              <a:rPr lang="en-US" altLang="zh-CN" sz="2000" dirty="0" smtClean="0"/>
              <a:t>BMO Team</a:t>
            </a:r>
            <a:r>
              <a:rPr lang="zh-CN" altLang="en-US" sz="2000" dirty="0" smtClean="0"/>
              <a:t>权限可以创建和修改合同，</a:t>
            </a:r>
            <a:r>
              <a:rPr lang="en-US" altLang="zh-CN" sz="2000" dirty="0" smtClean="0"/>
              <a:t>DM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shangtang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VP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director</a:t>
            </a:r>
            <a:r>
              <a:rPr lang="zh-CN" altLang="en-US" sz="2000" dirty="0" smtClean="0"/>
              <a:t>可以浏览。</a:t>
            </a:r>
            <a:endParaRPr lang="en-US" altLang="zh-CN" sz="2000" dirty="0"/>
          </a:p>
          <a:p>
            <a:r>
              <a:rPr lang="zh-CN" altLang="en-US" sz="2000" dirty="0" smtClean="0"/>
              <a:t>在本部分创建修改合同时，需要依赖相当一部分的基础数据，所以在执行此操作之前无比填写正确的基础数据。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22574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5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创建合同（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点击左侧列表的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按钮，进入合同管理页面，点击添加，显示添加合同窗口。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060849"/>
            <a:ext cx="7488832" cy="420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创建合同（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填写合同的基本</a:t>
            </a:r>
            <a:r>
              <a:rPr lang="zh-CN" altLang="en-US" dirty="0" smtClean="0"/>
              <a:t>信息。合同号为自动生成，也可手动编辑。</a:t>
            </a:r>
            <a:r>
              <a:rPr lang="zh-CN" altLang="en-US" dirty="0" smtClean="0">
                <a:solidFill>
                  <a:srgbClr val="FF0000"/>
                </a:solidFill>
              </a:rPr>
              <a:t>联系人，客户实体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都来自于前期添加的基础数据，其中负责人为本系统内的账户，并非联系人，如需注册，请切换至管理员权限完成添加。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点击保存即可完成合同的保存。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636912"/>
            <a:ext cx="6313788" cy="354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6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zh-CN" altLang="en-US" sz="2800" dirty="0"/>
              <a:t>编辑</a:t>
            </a:r>
            <a:r>
              <a:rPr lang="zh-CN" altLang="en-US" sz="2800" dirty="0" smtClean="0"/>
              <a:t>合同（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如果需要修改合同，可以单击选中列表中某一合同，点击上方菜单的编辑按钮，即可对选中的合同进行编辑，点击右下角的提交按钮即可提交当前修改。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338522"/>
            <a:ext cx="7604482" cy="427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68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删除合同（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如果需要删除合同，可以单击选中列表中某一合同，点击上方菜单的删除按钮，即可看到删除提示窗，点红色的删除按钮即删除当前合同。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204864"/>
            <a:ext cx="6677472" cy="375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76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</a:t>
            </a:r>
            <a:r>
              <a:rPr lang="zh-CN" altLang="en-US" sz="2800" dirty="0" smtClean="0"/>
              <a:t>导出数据（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此外，还可以点击菜单栏的导出按钮，导出合同数据。</a:t>
            </a:r>
            <a:endParaRPr lang="en-US" altLang="zh-CN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1772816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52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新创建的合同是没有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的所有需要使用导出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的功能来创建</a:t>
            </a:r>
            <a:r>
              <a:rPr lang="en-US" altLang="zh-CN" dirty="0" smtClean="0"/>
              <a:t>PO</a:t>
            </a:r>
            <a:r>
              <a:rPr lang="zh-CN" altLang="en-US" dirty="0" smtClean="0"/>
              <a:t>。单击选中要到处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的合同，点击菜单栏的导出</a:t>
            </a:r>
            <a:r>
              <a:rPr lang="en-US" altLang="zh-CN" dirty="0" smtClean="0"/>
              <a:t>PO</a:t>
            </a:r>
            <a:r>
              <a:rPr lang="zh-CN" altLang="en-US" dirty="0" smtClean="0"/>
              <a:t>按钮，就可以看到导出</a:t>
            </a:r>
            <a:r>
              <a:rPr lang="en-US" altLang="zh-CN" dirty="0" smtClean="0"/>
              <a:t>PO</a:t>
            </a:r>
            <a:r>
              <a:rPr lang="zh-CN" altLang="en-US" dirty="0" smtClean="0"/>
              <a:t>窗口。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348879"/>
            <a:ext cx="7421570" cy="417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zh-CN" altLang="en-US" sz="2800" dirty="0" smtClean="0"/>
              <a:t>导出</a:t>
            </a:r>
            <a:r>
              <a:rPr lang="en-US" altLang="zh-CN" sz="2800" dirty="0" smtClean="0"/>
              <a:t>PO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要导出的合同的基本信息将会被继承到目标</a:t>
            </a:r>
            <a:r>
              <a:rPr lang="en-US" altLang="zh-CN" dirty="0" smtClean="0"/>
              <a:t>PO</a:t>
            </a:r>
            <a:r>
              <a:rPr lang="zh-CN" altLang="en-US" dirty="0" smtClean="0"/>
              <a:t>上，其他信息需要用户来自己填写。</a:t>
            </a:r>
            <a:r>
              <a:rPr lang="zh-CN" altLang="en-US" dirty="0" smtClean="0">
                <a:solidFill>
                  <a:srgbClr val="FF0000"/>
                </a:solidFill>
              </a:rPr>
              <a:t>基础部分中项目所有人以及账单批准者为基础设置中的联系人，</a:t>
            </a:r>
            <a:r>
              <a:rPr lang="en-US" altLang="zh-CN" dirty="0" smtClean="0">
                <a:solidFill>
                  <a:srgbClr val="FF0000"/>
                </a:solidFill>
              </a:rPr>
              <a:t>AM</a:t>
            </a:r>
            <a:r>
              <a:rPr lang="zh-CN" altLang="en-US" dirty="0" smtClean="0">
                <a:solidFill>
                  <a:srgbClr val="FF0000"/>
                </a:solidFill>
              </a:rPr>
              <a:t>用户为系统内用户，如需添加需要使用管理员权限添加，而且检索方式使用用户的显示名称填写，财务帐单邮箱为</a:t>
            </a:r>
            <a:r>
              <a:rPr lang="en-US" altLang="zh-CN" dirty="0" smtClean="0">
                <a:solidFill>
                  <a:srgbClr val="FF0000"/>
                </a:solidFill>
              </a:rPr>
              <a:t>BMO</a:t>
            </a:r>
            <a:r>
              <a:rPr lang="zh-CN" altLang="en-US" dirty="0" smtClean="0">
                <a:solidFill>
                  <a:srgbClr val="FF0000"/>
                </a:solidFill>
              </a:rPr>
              <a:t>权限的用户。</a:t>
            </a:r>
            <a:r>
              <a:rPr lang="zh-CN" altLang="en-US" dirty="0">
                <a:solidFill>
                  <a:srgbClr val="FF0000"/>
                </a:solidFill>
              </a:rPr>
              <a:t>填写原始</a:t>
            </a:r>
            <a:r>
              <a:rPr lang="en-US" altLang="zh-CN" dirty="0">
                <a:solidFill>
                  <a:srgbClr val="FF0000"/>
                </a:solidFill>
              </a:rPr>
              <a:t>PO</a:t>
            </a:r>
            <a:r>
              <a:rPr lang="zh-CN" altLang="en-US" dirty="0">
                <a:solidFill>
                  <a:srgbClr val="FF0000"/>
                </a:solidFill>
              </a:rPr>
              <a:t>按钮会继承之前</a:t>
            </a:r>
            <a:r>
              <a:rPr lang="en-US" altLang="zh-CN" dirty="0">
                <a:solidFill>
                  <a:srgbClr val="FF0000"/>
                </a:solidFill>
              </a:rPr>
              <a:t>PO</a:t>
            </a:r>
            <a:r>
              <a:rPr lang="zh-CN" altLang="en-US" dirty="0">
                <a:solidFill>
                  <a:srgbClr val="FF0000"/>
                </a:solidFill>
              </a:rPr>
              <a:t>的部分数据。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还可以点击右下角的箭头进行切换。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22984"/>
            <a:ext cx="6043926" cy="339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6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881</Words>
  <Application>Microsoft Office PowerPoint</Application>
  <PresentationFormat>全屏显示(4:3)</PresentationFormat>
  <Paragraphs>44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Boss使用手册</vt:lpstr>
      <vt:lpstr>功能简介</vt:lpstr>
      <vt:lpstr>1. 创建合同（1）</vt:lpstr>
      <vt:lpstr>1. 创建合同（2）</vt:lpstr>
      <vt:lpstr>2. 编辑合同（1）</vt:lpstr>
      <vt:lpstr>3.删除合同（1）</vt:lpstr>
      <vt:lpstr>4.导出数据（1）</vt:lpstr>
      <vt:lpstr>5.导出PO（1）</vt:lpstr>
      <vt:lpstr>5.导出PO（2）</vt:lpstr>
      <vt:lpstr>5.导出PO（3）</vt:lpstr>
      <vt:lpstr>5.导出PO（4）</vt:lpstr>
      <vt:lpstr>5.导出PO（5）</vt:lpstr>
      <vt:lpstr>5.导出PO（6）</vt:lpstr>
      <vt:lpstr>5.导出PO（7）</vt:lpstr>
      <vt:lpstr>5.导出PO（8）</vt:lpstr>
      <vt:lpstr>5.导出PO（9）</vt:lpstr>
      <vt:lpstr>5.导出PO（10）</vt:lpstr>
      <vt:lpstr>6.编辑 PO（1）</vt:lpstr>
      <vt:lpstr>7.继承员工（1）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Boss使用手册</dc:title>
  <dc:creator>yangyifu</dc:creator>
  <cp:lastModifiedBy>yangyifu</cp:lastModifiedBy>
  <cp:revision>674</cp:revision>
  <dcterms:created xsi:type="dcterms:W3CDTF">2018-02-08T01:51:09Z</dcterms:created>
  <dcterms:modified xsi:type="dcterms:W3CDTF">2018-02-09T17:37:04Z</dcterms:modified>
</cp:coreProperties>
</file>