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175" autoAdjust="0"/>
  </p:normalViewPr>
  <p:slideViewPr>
    <p:cSldViewPr>
      <p:cViewPr>
        <p:scale>
          <a:sx n="100" d="100"/>
          <a:sy n="100" d="100"/>
        </p:scale>
        <p:origin x="-122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B9-2500-416D-B21B-70A5A3599B81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47597-D301-436E-AB2B-267AE34A2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8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7597-D301-436E-AB2B-267AE34A28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43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7597-D301-436E-AB2B-267AE34A286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43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7597-D301-436E-AB2B-267AE34A286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4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7597-D301-436E-AB2B-267AE34A286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7597-D301-436E-AB2B-267AE34A28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4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7597-D301-436E-AB2B-267AE34A28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43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7597-D301-436E-AB2B-267AE34A28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43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7597-D301-436E-AB2B-267AE34A28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43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7597-D301-436E-AB2B-267AE34A28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43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7597-D301-436E-AB2B-267AE34A28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43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7597-D301-436E-AB2B-267AE34A286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43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47597-D301-436E-AB2B-267AE34A286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14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Boss</a:t>
            </a:r>
            <a:r>
              <a:rPr lang="zh-CN" altLang="en-US" dirty="0" smtClean="0"/>
              <a:t>使用手册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员工管理以及账单生成篇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71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8</a:t>
            </a:r>
            <a:r>
              <a:rPr lang="en-US" altLang="zh-CN" sz="2800" dirty="0" smtClean="0"/>
              <a:t>.查看员工历史以及导出信息</a:t>
            </a:r>
            <a:r>
              <a:rPr lang="zh-CN" altLang="en-US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当需要查看某个员工历史时，可以对员工的历史进行查看。</a:t>
            </a:r>
            <a:endParaRPr lang="en-US" altLang="zh-CN" dirty="0" smtClean="0"/>
          </a:p>
          <a:p>
            <a:r>
              <a:rPr lang="zh-CN" altLang="en-US" dirty="0" smtClean="0"/>
              <a:t>单击选中要查看的员工信息，点击页面菜单栏的查看历史按钮，就可以看到员工的工作历史</a:t>
            </a:r>
            <a:endParaRPr lang="en-US" altLang="zh-CN" dirty="0" smtClean="0"/>
          </a:p>
          <a:p>
            <a:r>
              <a:rPr lang="zh-CN" altLang="en-US" dirty="0" smtClean="0"/>
              <a:t>此外还可以导出员工信息进行查询。</a:t>
            </a:r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492896"/>
            <a:ext cx="7277554" cy="408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55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生成账单</a:t>
            </a:r>
            <a:r>
              <a:rPr lang="zh-CN" altLang="en-US" sz="2800" dirty="0" smtClean="0"/>
              <a:t>功能</a:t>
            </a:r>
            <a:r>
              <a:rPr lang="zh-CN" altLang="en-US" sz="2800" dirty="0" smtClean="0"/>
              <a:t>简介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68" y="1600200"/>
            <a:ext cx="4402832" cy="4525963"/>
          </a:xfrm>
        </p:spPr>
        <p:txBody>
          <a:bodyPr/>
          <a:lstStyle/>
          <a:p>
            <a:r>
              <a:rPr lang="zh-CN" altLang="en-US" sz="2000" dirty="0" smtClean="0"/>
              <a:t>此功能</a:t>
            </a:r>
            <a:r>
              <a:rPr lang="zh-CN" altLang="en-US" sz="2000" dirty="0" smtClean="0"/>
              <a:t>主要是完成生成账单的功能</a:t>
            </a:r>
            <a:endParaRPr lang="en-US" altLang="zh-CN" sz="2000" dirty="0" smtClean="0"/>
          </a:p>
          <a:p>
            <a:r>
              <a:rPr lang="zh-CN" altLang="en-US" sz="2000" dirty="0" smtClean="0"/>
              <a:t>所有账单的生成都是以</a:t>
            </a:r>
            <a:r>
              <a:rPr lang="en-US" altLang="zh-CN" sz="2000" dirty="0" err="1" smtClean="0"/>
              <a:t>PO为单位的，并且可以选择年份以及月份</a:t>
            </a:r>
            <a:endParaRPr lang="en-US" altLang="zh-CN" sz="2000" dirty="0" smtClean="0"/>
          </a:p>
          <a:p>
            <a:r>
              <a:rPr lang="zh-CN" altLang="en-US" sz="2000" dirty="0" smtClean="0"/>
              <a:t>此</a:t>
            </a:r>
            <a:r>
              <a:rPr lang="zh-CN" altLang="en-US" sz="2000" dirty="0"/>
              <a:t>菜单内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操作</a:t>
            </a:r>
            <a:r>
              <a:rPr lang="zh-CN" altLang="en-US" sz="2000" dirty="0" smtClean="0"/>
              <a:t>权限是</a:t>
            </a:r>
            <a:r>
              <a:rPr lang="en-US" altLang="zh-CN" sz="2000" dirty="0" smtClean="0"/>
              <a:t>BMO </a:t>
            </a:r>
            <a:r>
              <a:rPr lang="en-US" altLang="zh-CN" sz="2000" dirty="0" smtClean="0"/>
              <a:t>Team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21240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31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1.生成账单</a:t>
            </a:r>
            <a:r>
              <a:rPr lang="zh-CN" altLang="en-US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当需要对某一</a:t>
            </a:r>
            <a:r>
              <a:rPr lang="en-US" altLang="zh-CN" dirty="0" err="1" smtClean="0"/>
              <a:t>PO生成账单时，可以使用生成账单功能</a:t>
            </a:r>
            <a:r>
              <a:rPr lang="en-US" altLang="zh-CN" dirty="0" smtClean="0"/>
              <a:t>。</a:t>
            </a:r>
          </a:p>
          <a:p>
            <a:r>
              <a:rPr lang="zh-CN" altLang="en-US" dirty="0" smtClean="0"/>
              <a:t>填写要生成的</a:t>
            </a:r>
            <a:r>
              <a:rPr lang="en-US" altLang="zh-CN" dirty="0" err="1" smtClean="0"/>
              <a:t>PO编号，并选择合适的年份以及月份，点击生成按钮，即可生成账单</a:t>
            </a:r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221434"/>
            <a:ext cx="7608830" cy="427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2</a:t>
            </a:r>
            <a:r>
              <a:rPr lang="en-US" altLang="zh-CN" sz="2800" dirty="0" smtClean="0"/>
              <a:t>.生成账单</a:t>
            </a:r>
            <a:r>
              <a:rPr lang="zh-CN" altLang="en-US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完成一个账单的流程是：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en-US" altLang="zh-CN" dirty="0" smtClean="0"/>
              <a:t>BMOTeam角色的用户创建账单</a:t>
            </a:r>
            <a:endParaRPr lang="en-US" altLang="zh-CN" dirty="0"/>
          </a:p>
          <a:p>
            <a:r>
              <a:rPr lang="en-US" altLang="zh-CN" dirty="0" smtClean="0"/>
              <a:t>2.由DM审批账单</a:t>
            </a:r>
          </a:p>
          <a:p>
            <a:r>
              <a:rPr lang="en-US" altLang="zh-CN" dirty="0" smtClean="0"/>
              <a:t>3.由AM（商汤）审批账单</a:t>
            </a:r>
          </a:p>
          <a:p>
            <a:r>
              <a:rPr lang="en-US" altLang="zh-CN" dirty="0" smtClean="0"/>
              <a:t>4.最终由BMOTeam确认账单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2339752" y="3063441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BMOTeam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788024" y="3171453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56176" y="3063441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DM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6840252" y="4006391"/>
            <a:ext cx="576064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审批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56176" y="5340238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商汤（</a:t>
            </a:r>
            <a:r>
              <a:rPr lang="en-US" altLang="zh-CN" dirty="0" smtClean="0"/>
              <a:t>AM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339752" y="5340238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BMOTeam</a:t>
            </a:r>
            <a:endParaRPr lang="zh-CN" altLang="en-US" dirty="0"/>
          </a:p>
        </p:txBody>
      </p:sp>
      <p:sp>
        <p:nvSpPr>
          <p:cNvPr id="8" name="左箭头 7"/>
          <p:cNvSpPr/>
          <p:nvPr/>
        </p:nvSpPr>
        <p:spPr>
          <a:xfrm>
            <a:off x="4788024" y="5448250"/>
            <a:ext cx="936104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审批</a:t>
            </a:r>
            <a:endParaRPr lang="zh-CN" altLang="en-US" dirty="0"/>
          </a:p>
        </p:txBody>
      </p:sp>
      <p:sp>
        <p:nvSpPr>
          <p:cNvPr id="13" name="左箭头 12"/>
          <p:cNvSpPr/>
          <p:nvPr/>
        </p:nvSpPr>
        <p:spPr>
          <a:xfrm>
            <a:off x="611560" y="5394244"/>
            <a:ext cx="1444906" cy="6120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确认归档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3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2.审批账单</a:t>
            </a:r>
            <a:r>
              <a:rPr lang="zh-CN" altLang="en-US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有审批资格的用户主要有</a:t>
            </a:r>
            <a:r>
              <a:rPr lang="en-US" altLang="zh-CN" dirty="0" err="1" smtClean="0"/>
              <a:t>BMOTeam，DM，商汤（AM）权限的用户，每一个的操作基本相同，以下一DM用户为例</a:t>
            </a:r>
            <a:r>
              <a:rPr lang="en-US" altLang="zh-CN" dirty="0" smtClean="0"/>
              <a:t>：</a:t>
            </a:r>
          </a:p>
          <a:p>
            <a:r>
              <a:rPr lang="en-US" altLang="zh-CN" dirty="0" err="1" smtClean="0"/>
              <a:t>ApproveBilling菜单下有三项，分别是只配给本用户的，也就是等待前用户审批的账单</a:t>
            </a:r>
            <a:r>
              <a:rPr lang="zh-CN" altLang="en-US" dirty="0" smtClean="0"/>
              <a:t>；当前还在流程中的账单，已经完成的账单。</a:t>
            </a:r>
            <a:endParaRPr lang="en-US" altLang="zh-CN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483226"/>
            <a:ext cx="6814301" cy="38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35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2.审批账单</a:t>
            </a:r>
            <a:r>
              <a:rPr lang="zh-CN" altLang="en-US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如果某一账处于带审批状态，也就是位于下图中</a:t>
            </a:r>
            <a:r>
              <a:rPr lang="en-US" altLang="zh-CN" dirty="0" smtClean="0"/>
              <a:t>Reay to </a:t>
            </a:r>
            <a:r>
              <a:rPr lang="en-US" altLang="zh-CN" dirty="0" err="1" smtClean="0"/>
              <a:t>Approve区域中时，可以点击要审批的账单</a:t>
            </a:r>
            <a:r>
              <a:rPr lang="zh-CN" altLang="en-US" dirty="0" smtClean="0"/>
              <a:t>项末尾的</a:t>
            </a:r>
            <a:r>
              <a:rPr lang="en-US" altLang="zh-CN" dirty="0" err="1" smtClean="0"/>
              <a:t>detail按钮，就可以看到弹出的审批界面，进行查看与审批</a:t>
            </a:r>
            <a:r>
              <a:rPr lang="en-US" altLang="zh-CN" dirty="0" smtClean="0"/>
              <a:t>。</a:t>
            </a:r>
            <a:endParaRPr lang="en-US" altLang="zh-CN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420888"/>
            <a:ext cx="7200800" cy="404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35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2.审批账单</a:t>
            </a:r>
            <a:r>
              <a:rPr lang="zh-CN" altLang="en-US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如果确认无误，可以点击末尾的</a:t>
            </a:r>
            <a:r>
              <a:rPr lang="en-US" altLang="zh-CN" dirty="0" err="1" smtClean="0"/>
              <a:t>approve按钮进行审批，如果拒绝点击reject</a:t>
            </a:r>
            <a:r>
              <a:rPr lang="zh-CN" altLang="en-US" dirty="0" smtClean="0"/>
              <a:t>即可。</a:t>
            </a:r>
            <a:endParaRPr lang="en-US" altLang="zh-CN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132856"/>
            <a:ext cx="7757592" cy="435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7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2.审批账单</a:t>
            </a:r>
            <a:r>
              <a:rPr lang="zh-CN" altLang="en-US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商汤（AM）会看到DM审批过的账单</a:t>
            </a:r>
            <a:r>
              <a:rPr lang="en-US" altLang="zh-CN" dirty="0" smtClean="0"/>
              <a:t>，</a:t>
            </a:r>
            <a:r>
              <a:rPr lang="zh-CN" altLang="en-US" dirty="0" smtClean="0"/>
              <a:t>如果确认无误，可以点击末尾的</a:t>
            </a:r>
            <a:r>
              <a:rPr lang="en-US" altLang="zh-CN" dirty="0" err="1" smtClean="0"/>
              <a:t>approve按钮进行审批进入下一级，如果拒绝点击reject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r>
              <a:rPr lang="zh-CN" altLang="en-US" dirty="0" smtClean="0"/>
              <a:t>以下是一个商汤（</a:t>
            </a:r>
            <a:r>
              <a:rPr lang="en-US" altLang="zh-CN" dirty="0" smtClean="0"/>
              <a:t>AM</a:t>
            </a:r>
            <a:r>
              <a:rPr lang="zh-CN" altLang="en-US" dirty="0" smtClean="0"/>
              <a:t>）权限的例子</a:t>
            </a:r>
            <a:endParaRPr lang="en-US" altLang="zh-CN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192090"/>
            <a:ext cx="7591590" cy="426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71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2.审批账单</a:t>
            </a:r>
            <a:r>
              <a:rPr lang="zh-CN" altLang="en-US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经过具有商汤（AM）权限的用户审批的账单，你最终流转到BMOTeam的审批中，与之前操作类似，选择分配给自己的账单，点击detail，就可进行审批。审批结束的账单，可以在ApproveBilling-&gt;Finished</a:t>
            </a:r>
            <a:r>
              <a:rPr lang="zh-CN" altLang="en-US" dirty="0" smtClean="0"/>
              <a:t>中查看。</a:t>
            </a:r>
            <a:endParaRPr lang="en-US" altLang="zh-CN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420888"/>
            <a:ext cx="7181528" cy="403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29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员工管理功能</a:t>
            </a:r>
            <a:r>
              <a:rPr lang="zh-CN" altLang="en-US" sz="2800" dirty="0" smtClean="0"/>
              <a:t>简介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68" y="1600200"/>
            <a:ext cx="4402832" cy="4525963"/>
          </a:xfrm>
        </p:spPr>
        <p:txBody>
          <a:bodyPr/>
          <a:lstStyle/>
          <a:p>
            <a:r>
              <a:rPr lang="zh-CN" altLang="en-US" sz="2000" dirty="0" smtClean="0"/>
              <a:t>此功能</a:t>
            </a:r>
            <a:r>
              <a:rPr lang="zh-CN" altLang="en-US" sz="2000" dirty="0" smtClean="0"/>
              <a:t>主要是完成对员工的管理功能</a:t>
            </a:r>
            <a:endParaRPr lang="en-US" altLang="zh-CN" sz="2000" dirty="0" smtClean="0"/>
          </a:p>
          <a:p>
            <a:r>
              <a:rPr lang="zh-CN" altLang="en-US" sz="2000" dirty="0" smtClean="0"/>
              <a:t>员工数据是依赖于合同和</a:t>
            </a:r>
            <a:r>
              <a:rPr lang="en-US" altLang="zh-CN" sz="2000" dirty="0" smtClean="0"/>
              <a:t>PO</a:t>
            </a:r>
            <a:r>
              <a:rPr lang="zh-CN" altLang="en-US" sz="2000" dirty="0" smtClean="0"/>
              <a:t>存在的，所以存在合同和</a:t>
            </a:r>
            <a:r>
              <a:rPr lang="en-US" altLang="zh-CN" sz="2000" dirty="0" smtClean="0"/>
              <a:t>PO</a:t>
            </a:r>
            <a:r>
              <a:rPr lang="zh-CN" altLang="en-US" sz="2000" dirty="0" smtClean="0"/>
              <a:t>数据是正确添加员工的前提</a:t>
            </a:r>
            <a:endParaRPr lang="en-US" altLang="zh-CN" sz="2000" dirty="0" smtClean="0"/>
          </a:p>
          <a:p>
            <a:r>
              <a:rPr lang="zh-CN" altLang="en-US" sz="2000" dirty="0" smtClean="0"/>
              <a:t>此</a:t>
            </a:r>
            <a:r>
              <a:rPr lang="zh-CN" altLang="en-US" sz="2000" dirty="0"/>
              <a:t>菜单内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操作</a:t>
            </a:r>
            <a:r>
              <a:rPr lang="zh-CN" altLang="en-US" sz="2000" dirty="0" smtClean="0"/>
              <a:t>权限是</a:t>
            </a:r>
            <a:r>
              <a:rPr lang="en-US" altLang="zh-CN" sz="2000" dirty="0" smtClean="0"/>
              <a:t>BMO </a:t>
            </a:r>
            <a:r>
              <a:rPr lang="en-US" altLang="zh-CN" sz="2000" dirty="0" smtClean="0"/>
              <a:t>Team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AA</a:t>
            </a:r>
            <a:r>
              <a:rPr lang="zh-CN" altLang="en-US" sz="2000" dirty="0" smtClean="0"/>
              <a:t>，权限请</a:t>
            </a:r>
            <a:r>
              <a:rPr lang="zh-CN" altLang="en-US" sz="2000" dirty="0" smtClean="0"/>
              <a:t>在页面右上角的下拉菜单</a:t>
            </a:r>
            <a:r>
              <a:rPr lang="zh-CN" altLang="en-US" sz="2000" dirty="0" smtClean="0"/>
              <a:t>选择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1728192" cy="519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59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1. </a:t>
            </a:r>
            <a:r>
              <a:rPr lang="zh-CN" altLang="en-US" sz="2800" dirty="0" smtClean="0"/>
              <a:t>添加员工（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employee</a:t>
            </a:r>
            <a:r>
              <a:rPr lang="zh-CN" altLang="en-US" dirty="0" smtClean="0"/>
              <a:t>页面点击上方菜单栏的添加按钮，即可弹出如下图所示的添加窗口，正确添加所有必要信息，其中成本中心需要填写系统中已存在的正确的成本中心编号，添加完成后，点击提交即可完成对应员工的添加。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478614"/>
            <a:ext cx="7492198" cy="420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23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2. </a:t>
            </a:r>
            <a:r>
              <a:rPr lang="zh-CN" altLang="en-US" sz="2800" dirty="0" smtClean="0"/>
              <a:t>编辑员工（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首先选中一条员工信息，然后在</a:t>
            </a:r>
            <a:r>
              <a:rPr lang="en-US" altLang="zh-CN" dirty="0"/>
              <a:t>employee</a:t>
            </a:r>
            <a:r>
              <a:rPr lang="zh-CN" altLang="en-US" dirty="0"/>
              <a:t>页面点击上方菜单栏</a:t>
            </a:r>
            <a:r>
              <a:rPr lang="zh-CN" altLang="en-US" dirty="0" smtClean="0"/>
              <a:t>的编辑按钮</a:t>
            </a:r>
            <a:r>
              <a:rPr lang="zh-CN" altLang="en-US" dirty="0"/>
              <a:t>，即可弹出如下图所示的添加窗口</a:t>
            </a:r>
            <a:r>
              <a:rPr lang="zh-CN" altLang="en-US" dirty="0" smtClean="0"/>
              <a:t>，即可编辑员工信息，各字段约束与添加一致，编辑完成</a:t>
            </a:r>
            <a:r>
              <a:rPr lang="zh-CN" altLang="en-US" dirty="0"/>
              <a:t>后，点击提交即可完成对应员工</a:t>
            </a:r>
            <a:r>
              <a:rPr lang="zh-CN" altLang="en-US" dirty="0" smtClean="0"/>
              <a:t>的编辑。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494985"/>
            <a:ext cx="7174652" cy="403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00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3. </a:t>
            </a:r>
            <a:r>
              <a:rPr lang="zh-CN" altLang="en-US" sz="2800" dirty="0" smtClean="0"/>
              <a:t>删除员工（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首先选中一条员工信息，然后在</a:t>
            </a:r>
            <a:r>
              <a:rPr lang="en-US" altLang="zh-CN" dirty="0"/>
              <a:t>employee</a:t>
            </a:r>
            <a:r>
              <a:rPr lang="zh-CN" altLang="en-US" dirty="0"/>
              <a:t>页面点击上方菜单栏</a:t>
            </a:r>
            <a:r>
              <a:rPr lang="zh-CN" altLang="en-US" dirty="0" smtClean="0"/>
              <a:t>的</a:t>
            </a:r>
            <a:r>
              <a:rPr lang="zh-CN" altLang="en-US" dirty="0"/>
              <a:t>删除</a:t>
            </a:r>
            <a:r>
              <a:rPr lang="zh-CN" altLang="en-US" dirty="0" smtClean="0"/>
              <a:t>按钮，即可看到删除员工提示框，点击红色删除按钮，即可完成删除。注意，删除员工并不影响员工在</a:t>
            </a:r>
            <a:r>
              <a:rPr lang="en-US" altLang="zh-CN" dirty="0" smtClean="0"/>
              <a:t>PO</a:t>
            </a:r>
            <a:r>
              <a:rPr lang="zh-CN" altLang="en-US" dirty="0" smtClean="0"/>
              <a:t>上的入职状态，建议清理员工状态，再进行删除。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708920"/>
            <a:ext cx="6889835" cy="387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2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4. </a:t>
            </a:r>
            <a:r>
              <a:rPr lang="zh-CN" altLang="en-US" sz="2800" dirty="0" smtClean="0"/>
              <a:t>员工</a:t>
            </a:r>
            <a:r>
              <a:rPr lang="en-US" altLang="zh-CN" sz="2800" dirty="0" smtClean="0"/>
              <a:t>Check In </a:t>
            </a:r>
            <a:r>
              <a:rPr lang="zh-CN" altLang="en-US" sz="2800" dirty="0" smtClean="0"/>
              <a:t>项目（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当有</a:t>
            </a:r>
            <a:r>
              <a:rPr lang="zh-CN" altLang="en-US" dirty="0" smtClean="0"/>
              <a:t>员工需要加入某个项目时，对员工进行</a:t>
            </a:r>
            <a:r>
              <a:rPr lang="en-US" altLang="zh-CN" dirty="0" err="1" smtClean="0"/>
              <a:t>checkin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r>
              <a:rPr lang="zh-CN" altLang="en-US" dirty="0" smtClean="0"/>
              <a:t>点击页面菜单栏的登记按钮，就可以看到员工</a:t>
            </a:r>
            <a:r>
              <a:rPr lang="en-US" altLang="zh-CN" dirty="0" err="1" smtClean="0"/>
              <a:t>checkin</a:t>
            </a:r>
            <a:r>
              <a:rPr lang="zh-CN" altLang="en-US" dirty="0" smtClean="0"/>
              <a:t>界面，正确填写</a:t>
            </a:r>
            <a:r>
              <a:rPr lang="en-US" altLang="zh-CN" dirty="0" smtClean="0"/>
              <a:t>PO</a:t>
            </a:r>
            <a:r>
              <a:rPr lang="zh-CN" altLang="en-US" dirty="0"/>
              <a:t>编号</a:t>
            </a:r>
            <a:r>
              <a:rPr lang="zh-CN" altLang="en-US" dirty="0" smtClean="0"/>
              <a:t>后，会自动弹出项目组名称以及职位列表（关联自创建</a:t>
            </a:r>
            <a:r>
              <a:rPr lang="en-US" altLang="zh-CN" dirty="0" smtClean="0"/>
              <a:t>PO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ratecard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选择完成后，点击提交按钮，就可以完成员工</a:t>
            </a:r>
            <a:r>
              <a:rPr lang="en-US" altLang="zh-CN" dirty="0" err="1" smtClean="0"/>
              <a:t>checkin</a:t>
            </a:r>
            <a:r>
              <a:rPr lang="zh-CN" altLang="en-US" dirty="0" smtClean="0"/>
              <a:t>项目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780928"/>
            <a:ext cx="5959937" cy="334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29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5.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员工</a:t>
            </a:r>
            <a:r>
              <a:rPr lang="en-US" altLang="zh-CN" sz="2800" dirty="0" smtClean="0"/>
              <a:t>Check Out </a:t>
            </a:r>
            <a:r>
              <a:rPr lang="zh-CN" altLang="en-US" sz="2800" dirty="0" smtClean="0"/>
              <a:t>项目（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当有</a:t>
            </a:r>
            <a:r>
              <a:rPr lang="zh-CN" altLang="en-US" dirty="0" smtClean="0"/>
              <a:t>员工需要离开某个项目时，对员工进行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r>
              <a:rPr lang="zh-CN" altLang="en-US" dirty="0" smtClean="0"/>
              <a:t>点击页面菜单栏的登记按钮，就可以看到员工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界面，正确填写</a:t>
            </a:r>
            <a:r>
              <a:rPr lang="en-US" altLang="zh-CN" dirty="0" smtClean="0"/>
              <a:t>PO</a:t>
            </a:r>
            <a:r>
              <a:rPr lang="zh-CN" altLang="en-US" dirty="0"/>
              <a:t>编号</a:t>
            </a:r>
            <a:r>
              <a:rPr lang="zh-CN" altLang="en-US" dirty="0" smtClean="0"/>
              <a:t>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选择完成后，点击提交按钮，就可以完成员工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项目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564904"/>
            <a:ext cx="6917514" cy="388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49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6.</a:t>
            </a:r>
            <a:r>
              <a:rPr lang="zh-CN" altLang="en-US" sz="2800" dirty="0" smtClean="0"/>
              <a:t>改变员工级别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当需要修改某个员工的级别时，可以对员工进行</a:t>
            </a:r>
            <a:r>
              <a:rPr lang="en-US" altLang="zh-CN" dirty="0" err="1" smtClean="0"/>
              <a:t>修改级别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r>
              <a:rPr lang="zh-CN" altLang="en-US" dirty="0" smtClean="0"/>
              <a:t>单击选中需要修改级别的员工信息，点击页面菜单栏的修改级别按钮，就可以看到修改员工界面，正确填写要修改的信息</a:t>
            </a:r>
            <a:r>
              <a:rPr lang="zh-CN" altLang="en-US" dirty="0" smtClean="0"/>
              <a:t>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选择完成后，点击提交按钮，就可以完成员工</a:t>
            </a:r>
            <a:r>
              <a:rPr lang="zh-CN" altLang="en-US" dirty="0" smtClean="0"/>
              <a:t>级别的修改</a:t>
            </a:r>
            <a:r>
              <a:rPr lang="zh-CN" altLang="en-US" dirty="0" smtClean="0"/>
              <a:t>项目</a:t>
            </a:r>
            <a:endParaRPr lang="en-US" altLang="zh-CN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564904"/>
            <a:ext cx="6417399" cy="360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83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7.员工离职</a:t>
            </a:r>
            <a:r>
              <a:rPr lang="zh-CN" altLang="en-US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790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当某个员工需要办理离职时，可以对员工进行</a:t>
            </a:r>
            <a:r>
              <a:rPr lang="en-US" altLang="zh-CN" dirty="0" err="1" smtClean="0"/>
              <a:t>离职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r>
              <a:rPr lang="zh-CN" altLang="en-US" dirty="0" smtClean="0"/>
              <a:t>单击选中需要离职的员工信息，点击页面菜单栏的离职按钮，就可以看到修改员工界面，正确填写要离职所需信息</a:t>
            </a:r>
            <a:r>
              <a:rPr lang="zh-CN" altLang="en-US" dirty="0" smtClean="0"/>
              <a:t>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选择完成后，点击提交按钮，就可以完成员工的离职办理</a:t>
            </a: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0" y="2636912"/>
            <a:ext cx="7047624" cy="396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9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898</Words>
  <Application>Microsoft Office PowerPoint</Application>
  <PresentationFormat>全屏显示(4:3)</PresentationFormat>
  <Paragraphs>74</Paragraphs>
  <Slides>18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Boss使用手册</vt:lpstr>
      <vt:lpstr>员工管理功能简介</vt:lpstr>
      <vt:lpstr>1. 添加员工（1）</vt:lpstr>
      <vt:lpstr>2. 编辑员工（1）</vt:lpstr>
      <vt:lpstr>3. 删除员工（1）</vt:lpstr>
      <vt:lpstr>4. 员工Check In 项目（1）</vt:lpstr>
      <vt:lpstr>5. 员工Check Out 项目（1）</vt:lpstr>
      <vt:lpstr>6.改变员工级别（1）</vt:lpstr>
      <vt:lpstr>7.员工离职 （1）</vt:lpstr>
      <vt:lpstr>8.查看员工历史以及导出信息 （1）</vt:lpstr>
      <vt:lpstr>生成账单功能简介</vt:lpstr>
      <vt:lpstr>1.生成账单 （1）</vt:lpstr>
      <vt:lpstr>2.生成账单 （1）</vt:lpstr>
      <vt:lpstr>2.审批账单 （1）</vt:lpstr>
      <vt:lpstr>2.审批账单 （2）</vt:lpstr>
      <vt:lpstr>2.审批账单 （3）</vt:lpstr>
      <vt:lpstr>2.审批账单 （4）</vt:lpstr>
      <vt:lpstr>2.审批账单 （4）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Boss使用手册</dc:title>
  <dc:creator>yangyifu</dc:creator>
  <cp:lastModifiedBy>yangyifu</cp:lastModifiedBy>
  <cp:revision>577</cp:revision>
  <dcterms:created xsi:type="dcterms:W3CDTF">2018-02-08T01:51:09Z</dcterms:created>
  <dcterms:modified xsi:type="dcterms:W3CDTF">2018-02-09T17:29:26Z</dcterms:modified>
</cp:coreProperties>
</file>