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2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2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Boss</a:t>
            </a:r>
            <a:r>
              <a:rPr lang="zh-CN" altLang="en-US" dirty="0" smtClean="0"/>
              <a:t>使用手册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基础数据设置篇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71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en-US" altLang="zh-CN" sz="2800" dirty="0" err="1" smtClean="0"/>
              <a:t>RateCard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编辑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点击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页面的编辑按钮，即可进入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的编辑界面，在编辑界面中，即可以编辑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的基本信息，也可以点击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某一子项目，点击编辑界面的</a:t>
            </a:r>
            <a:r>
              <a:rPr lang="zh-CN" altLang="en-US" dirty="0"/>
              <a:t>子</a:t>
            </a:r>
            <a:r>
              <a:rPr lang="zh-CN" altLang="en-US" dirty="0" smtClean="0"/>
              <a:t>项目的操作按钮，就可操作子项目。</a:t>
            </a:r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708920"/>
            <a:ext cx="6644671" cy="373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76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en-US" altLang="zh-CN" sz="2800" dirty="0" err="1" smtClean="0"/>
              <a:t>RateCard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单击选中某一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，点击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页面的删除按钮，就可以看到删除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的弹窗，点击红色的删除按钮，就可删除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，点击右上角的关闭按钮，即退出删除操作。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564904"/>
            <a:ext cx="6577393" cy="36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41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3. Contact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Contact</a:t>
            </a:r>
            <a:r>
              <a:rPr lang="zh-CN" altLang="en-US" dirty="0" smtClean="0"/>
              <a:t>主要</a:t>
            </a:r>
            <a:r>
              <a:rPr lang="zh-CN" altLang="en-US" dirty="0"/>
              <a:t>是负责</a:t>
            </a:r>
            <a:r>
              <a:rPr lang="zh-CN" altLang="en-US" dirty="0" smtClean="0"/>
              <a:t>对</a:t>
            </a:r>
            <a:r>
              <a:rPr lang="zh-CN" altLang="en-US" dirty="0"/>
              <a:t>系统内的所有</a:t>
            </a:r>
            <a:r>
              <a:rPr lang="zh-CN" altLang="en-US" dirty="0" smtClean="0"/>
              <a:t>联系人（非用户）的</a:t>
            </a:r>
            <a:r>
              <a:rPr lang="zh-CN" altLang="en-US" dirty="0"/>
              <a:t>管理，主要操作包括新增，修改以及删除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联系人在创建合同以及</a:t>
            </a:r>
            <a:r>
              <a:rPr lang="en-US" altLang="zh-CN" dirty="0" smtClean="0">
                <a:solidFill>
                  <a:srgbClr val="FF0000"/>
                </a:solidFill>
              </a:rPr>
              <a:t>PO</a:t>
            </a:r>
            <a:r>
              <a:rPr lang="zh-CN" altLang="en-US" dirty="0" smtClean="0">
                <a:solidFill>
                  <a:srgbClr val="FF0000"/>
                </a:solidFill>
              </a:rPr>
              <a:t>时将需要填写，请务必保证信息准确。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点击</a:t>
            </a:r>
            <a:r>
              <a:rPr lang="zh-CN" altLang="en-US" dirty="0"/>
              <a:t>红色方框的按钮，就可以</a:t>
            </a:r>
            <a:r>
              <a:rPr lang="zh-CN" altLang="en-US" dirty="0" smtClean="0"/>
              <a:t>来到</a:t>
            </a:r>
            <a:r>
              <a:rPr lang="en-US" altLang="zh-CN" dirty="0"/>
              <a:t>Contact</a:t>
            </a:r>
            <a:r>
              <a:rPr lang="zh-CN" altLang="en-US" dirty="0" smtClean="0"/>
              <a:t>的</a:t>
            </a:r>
            <a:r>
              <a:rPr lang="zh-CN" altLang="en-US" dirty="0"/>
              <a:t>管理页面。点击添加删除修改按钮，可进行相关操作。</a:t>
            </a:r>
            <a:endParaRPr lang="en-US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636912"/>
            <a:ext cx="7172036" cy="403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40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3. Contact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新增联系人：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点击联系人页面的添加按钮，即可看到添加联系人弹出窗口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填写</a:t>
            </a:r>
            <a:r>
              <a:rPr lang="zh-CN" altLang="en-US" dirty="0" smtClean="0"/>
              <a:t>所有必要信息后，点击提交按钮，即完成新增联系人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204864"/>
            <a:ext cx="7248790" cy="407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32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3. Contact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编辑联系人：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单击选中某一联系人后，点击联系人页面的编辑按钮，即可看到编辑联系人弹出窗口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修改信息后，点击提交按钮，即完成编辑联系人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846834"/>
            <a:ext cx="5952646" cy="334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80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3. Contact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删除联系人：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单击选中某一联系人后，点击联系人页面的删除按钮，即可看到删除联系人提示框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点击红色删除按钮，即可删除联系人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469089"/>
            <a:ext cx="7505196" cy="421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904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4. Account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Account</a:t>
            </a:r>
            <a:r>
              <a:rPr lang="zh-CN" altLang="en-US" dirty="0" smtClean="0"/>
              <a:t>主要</a:t>
            </a:r>
            <a:r>
              <a:rPr lang="zh-CN" altLang="en-US" dirty="0"/>
              <a:t>是负责</a:t>
            </a:r>
            <a:r>
              <a:rPr lang="zh-CN" altLang="en-US" dirty="0" smtClean="0"/>
              <a:t>对</a:t>
            </a:r>
            <a:r>
              <a:rPr lang="zh-CN" altLang="en-US" dirty="0"/>
              <a:t>系统内</a:t>
            </a:r>
            <a:r>
              <a:rPr lang="zh-CN" altLang="en-US" dirty="0" smtClean="0"/>
              <a:t>的客户的</a:t>
            </a:r>
            <a:r>
              <a:rPr lang="zh-CN" altLang="en-US" dirty="0"/>
              <a:t>管理，主要操作包括新增，修改以及删除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客户主要使用在合同以及</a:t>
            </a:r>
            <a:r>
              <a:rPr lang="en-US" altLang="zh-CN" dirty="0" smtClean="0">
                <a:solidFill>
                  <a:srgbClr val="FF0000"/>
                </a:solidFill>
              </a:rPr>
              <a:t>PO</a:t>
            </a:r>
            <a:r>
              <a:rPr lang="zh-CN" altLang="en-US" dirty="0" smtClean="0">
                <a:solidFill>
                  <a:srgbClr val="FF0000"/>
                </a:solidFill>
              </a:rPr>
              <a:t>的处理上。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点击</a:t>
            </a:r>
            <a:r>
              <a:rPr lang="zh-CN" altLang="en-US" dirty="0"/>
              <a:t>红色方框的按钮，就可以</a:t>
            </a:r>
            <a:r>
              <a:rPr lang="zh-CN" altLang="en-US" dirty="0" smtClean="0"/>
              <a:t>来到</a:t>
            </a:r>
            <a:r>
              <a:rPr lang="en-US" altLang="zh-CN" dirty="0" smtClean="0"/>
              <a:t>Account</a:t>
            </a:r>
            <a:r>
              <a:rPr lang="zh-CN" altLang="en-US" dirty="0" smtClean="0"/>
              <a:t>的</a:t>
            </a:r>
            <a:r>
              <a:rPr lang="zh-CN" altLang="en-US" dirty="0"/>
              <a:t>管理页面。点击添加删除修改按钮，可进行相关操作。</a:t>
            </a:r>
            <a:endParaRPr lang="en-US" altLang="zh-C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636912"/>
            <a:ext cx="7208396" cy="405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70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4</a:t>
            </a:r>
            <a:r>
              <a:rPr lang="en-US" altLang="zh-CN" sz="2800" dirty="0" smtClean="0"/>
              <a:t>. Account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新增客户：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点击联系人页面的添加按钮，即可看到添加客户弹出窗口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填写</a:t>
            </a:r>
            <a:r>
              <a:rPr lang="zh-CN" altLang="en-US" dirty="0" smtClean="0"/>
              <a:t>所有必要信息后，点击提交按钮，即完成新增客户。</a:t>
            </a:r>
            <a:endParaRPr lang="en-US" altLang="zh-C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564904"/>
            <a:ext cx="6695797" cy="37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5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4</a:t>
            </a:r>
            <a:r>
              <a:rPr lang="en-US" altLang="zh-CN" sz="2800" dirty="0" smtClean="0"/>
              <a:t>. Account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编辑客户：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单击选中某一客户后，点击客户页面的编辑按钮，即可看到编辑客户弹出窗口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修改信息后，点击提交按钮，即完成编辑客户。</a:t>
            </a:r>
            <a:endParaRPr lang="en-US" altLang="zh-C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708920"/>
            <a:ext cx="6769509" cy="380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12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4. Account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删除客户：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单击选中某一</a:t>
            </a:r>
            <a:r>
              <a:rPr lang="zh-CN" altLang="en-US" dirty="0"/>
              <a:t>客户</a:t>
            </a:r>
            <a:r>
              <a:rPr lang="zh-CN" altLang="en-US" dirty="0" smtClean="0"/>
              <a:t>后，点击客户页面的删除按钮，即可看到删除客户提示框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点击红色删除按钮，即可删除客户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469089"/>
            <a:ext cx="7109520" cy="39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91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功能简介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68" y="1600200"/>
            <a:ext cx="4402832" cy="4525963"/>
          </a:xfrm>
        </p:spPr>
        <p:txBody>
          <a:bodyPr/>
          <a:lstStyle/>
          <a:p>
            <a:r>
              <a:rPr lang="zh-CN" altLang="en-US" sz="2000" dirty="0" smtClean="0"/>
              <a:t>此功能主要管理基础数据添加以及编辑</a:t>
            </a:r>
            <a:endParaRPr lang="en-US" altLang="zh-CN" sz="2000" dirty="0" smtClean="0"/>
          </a:p>
          <a:p>
            <a:r>
              <a:rPr lang="zh-CN" altLang="en-US" sz="2000" dirty="0" smtClean="0"/>
              <a:t>在能够完成完整的工作流程之前，必须填入必要的信息（如</a:t>
            </a:r>
            <a:r>
              <a:rPr lang="en-US" altLang="zh-CN" sz="2000" dirty="0" err="1" smtClean="0"/>
              <a:t>ratecard</a:t>
            </a:r>
            <a:r>
              <a:rPr lang="zh-CN" altLang="en-US" sz="2000" dirty="0" smtClean="0"/>
              <a:t>等）</a:t>
            </a:r>
            <a:endParaRPr lang="en-US" altLang="zh-CN" sz="2000" dirty="0" smtClean="0"/>
          </a:p>
          <a:p>
            <a:r>
              <a:rPr lang="zh-CN" altLang="en-US" sz="2000" dirty="0" smtClean="0"/>
              <a:t>此</a:t>
            </a:r>
            <a:r>
              <a:rPr lang="zh-CN" altLang="en-US" sz="2000" dirty="0"/>
              <a:t>菜单内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操作</a:t>
            </a:r>
            <a:r>
              <a:rPr lang="zh-CN" altLang="en-US" sz="2000" dirty="0" smtClean="0"/>
              <a:t>权限是</a:t>
            </a:r>
            <a:r>
              <a:rPr lang="en-US" altLang="zh-CN" sz="2000" dirty="0" smtClean="0"/>
              <a:t>BMO Team</a:t>
            </a:r>
            <a:r>
              <a:rPr lang="zh-CN" altLang="en-US" sz="2000" dirty="0" smtClean="0"/>
              <a:t>，请在页面右上角的下拉菜单选择</a:t>
            </a:r>
            <a:endParaRPr lang="en-US" altLang="zh-CN" sz="2000" dirty="0" smtClean="0"/>
          </a:p>
          <a:p>
            <a:r>
              <a:rPr lang="zh-CN" altLang="en-US" sz="2000" dirty="0"/>
              <a:t>由于系统原始功能缺失，添加</a:t>
            </a:r>
            <a:r>
              <a:rPr lang="en-US" altLang="zh-CN" sz="2000" dirty="0" err="1"/>
              <a:t>BusinessUnit</a:t>
            </a:r>
            <a:r>
              <a:rPr lang="zh-CN" altLang="en-US" sz="2000" dirty="0"/>
              <a:t>以及</a:t>
            </a:r>
            <a:r>
              <a:rPr lang="en-US" altLang="zh-CN" sz="2000" dirty="0" err="1"/>
              <a:t>BusinessGroup</a:t>
            </a:r>
            <a:r>
              <a:rPr lang="zh-CN" altLang="en-US" sz="2000" dirty="0"/>
              <a:t>的功能需要在数据库中手动添加，如有需求，请联系系统管理员</a:t>
            </a:r>
            <a:endParaRPr lang="en-US" altLang="zh-CN" sz="2000" dirty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18230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597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5. </a:t>
            </a:r>
            <a:r>
              <a:rPr lang="en-US" altLang="zh-CN" sz="2800" dirty="0" err="1" smtClean="0"/>
              <a:t>ExchangeRateGroup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ExchangeRateGroup</a:t>
            </a:r>
            <a:r>
              <a:rPr lang="zh-CN" altLang="en-US" dirty="0" smtClean="0"/>
              <a:t>主要</a:t>
            </a:r>
            <a:r>
              <a:rPr lang="zh-CN" altLang="en-US" dirty="0"/>
              <a:t>是负责</a:t>
            </a:r>
            <a:r>
              <a:rPr lang="zh-CN" altLang="en-US" dirty="0" smtClean="0"/>
              <a:t>对</a:t>
            </a:r>
            <a:r>
              <a:rPr lang="zh-CN" altLang="en-US" dirty="0"/>
              <a:t>系统内</a:t>
            </a:r>
            <a:r>
              <a:rPr lang="zh-CN" altLang="en-US" dirty="0" smtClean="0"/>
              <a:t>的汇率的管理</a:t>
            </a:r>
            <a:r>
              <a:rPr lang="zh-CN" altLang="en-US" dirty="0"/>
              <a:t>，主要操作包括新增，修改以及</a:t>
            </a:r>
            <a:r>
              <a:rPr lang="zh-CN" altLang="en-US" dirty="0" smtClean="0"/>
              <a:t>删除。</a:t>
            </a:r>
            <a:r>
              <a:rPr lang="zh-CN" altLang="en-US" dirty="0" smtClean="0">
                <a:solidFill>
                  <a:srgbClr val="FF0000"/>
                </a:solidFill>
              </a:rPr>
              <a:t>汇率组主要使用在合同以及</a:t>
            </a:r>
            <a:r>
              <a:rPr lang="en-US" altLang="zh-CN" dirty="0" smtClean="0">
                <a:solidFill>
                  <a:srgbClr val="FF0000"/>
                </a:solidFill>
              </a:rPr>
              <a:t>PO</a:t>
            </a:r>
            <a:r>
              <a:rPr lang="zh-CN" altLang="en-US" dirty="0" smtClean="0">
                <a:solidFill>
                  <a:srgbClr val="FF0000"/>
                </a:solidFill>
              </a:rPr>
              <a:t>的处理上。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点击</a:t>
            </a:r>
            <a:r>
              <a:rPr lang="zh-CN" altLang="en-US" dirty="0"/>
              <a:t>红色</a:t>
            </a:r>
            <a:r>
              <a:rPr lang="zh-CN" altLang="en-US" dirty="0" smtClean="0"/>
              <a:t>方框中的</a:t>
            </a:r>
            <a:r>
              <a:rPr lang="zh-CN" altLang="en-US" dirty="0"/>
              <a:t>按钮，就可以</a:t>
            </a:r>
            <a:r>
              <a:rPr lang="zh-CN" altLang="en-US" dirty="0" smtClean="0"/>
              <a:t>来到</a:t>
            </a:r>
            <a:r>
              <a:rPr lang="en-US" altLang="zh-CN" dirty="0" err="1"/>
              <a:t>ExchangeRateGroup</a:t>
            </a:r>
            <a:r>
              <a:rPr lang="zh-CN" altLang="en-US" dirty="0" smtClean="0"/>
              <a:t>的</a:t>
            </a:r>
            <a:r>
              <a:rPr lang="zh-CN" altLang="en-US" dirty="0"/>
              <a:t>管理页面。点击添加删除修改按钮，可进行相关操作。</a:t>
            </a:r>
            <a:endParaRPr lang="en-US" altLang="zh-C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780928"/>
            <a:ext cx="666379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905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5. </a:t>
            </a:r>
            <a:r>
              <a:rPr lang="en-US" altLang="zh-CN" sz="2800" dirty="0" err="1" smtClean="0"/>
              <a:t>ExchangeRateGroup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新增汇率组（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点击汇率组页面的添加按钮，即可看到添加汇率组弹出窗口。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窗口</a:t>
            </a:r>
            <a:r>
              <a:rPr lang="zh-CN" altLang="en-US" dirty="0" smtClean="0"/>
              <a:t>上方可以填写汇率组的基本信息，点击下面的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按钮，可以新增子项目。</a:t>
            </a:r>
            <a:endParaRPr lang="en-US" altLang="zh-C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564904"/>
            <a:ext cx="6916838" cy="388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998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5. </a:t>
            </a:r>
            <a:r>
              <a:rPr lang="en-US" altLang="zh-CN" sz="2800" dirty="0" err="1" smtClean="0"/>
              <a:t>ExchangeRateGroup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3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新增汇率组（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添加汇率组元素。汇率组中，每个月份的汇率都是可以配置的，所以在添加元素的时候，需要根据合同内容填写正确的日期，以及汇率值。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填写完成后，点击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按钮，完成汇率项的添加。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待所有汇率项都添加完成后，点击页面的提交按钮，完成汇率组的增加。</a:t>
            </a:r>
            <a:endParaRPr lang="en-US" altLang="zh-CN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3140968"/>
            <a:ext cx="6091798" cy="342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44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5. </a:t>
            </a:r>
            <a:r>
              <a:rPr lang="en-US" altLang="zh-CN" sz="2800" dirty="0" err="1" smtClean="0"/>
              <a:t>ExchangeRateGroup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编辑汇率组：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单击选中某一汇率组后，点击汇率组页面的编辑按钮，即可看到编辑汇率弹出窗口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修改信息后，点击提交按钮，即完成编辑客户。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汇率</a:t>
            </a:r>
            <a:r>
              <a:rPr lang="zh-CN" altLang="en-US" dirty="0" smtClean="0"/>
              <a:t>组子项目的编辑方式与添加的操作基本一致。</a:t>
            </a:r>
            <a:endParaRPr lang="en-US" altLang="zh-C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3212976"/>
            <a:ext cx="5957633" cy="334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792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5. </a:t>
            </a:r>
            <a:r>
              <a:rPr lang="en-US" altLang="zh-CN" sz="2800" dirty="0" err="1" smtClean="0"/>
              <a:t>ExchangeRateGroup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删除汇率组：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单击选中某一</a:t>
            </a:r>
            <a:r>
              <a:rPr lang="zh-CN" altLang="en-US" dirty="0"/>
              <a:t>汇率组</a:t>
            </a:r>
            <a:r>
              <a:rPr lang="zh-CN" altLang="en-US" dirty="0" smtClean="0"/>
              <a:t>后，点击</a:t>
            </a:r>
            <a:r>
              <a:rPr lang="zh-CN" altLang="en-US" dirty="0"/>
              <a:t>汇率组</a:t>
            </a:r>
            <a:r>
              <a:rPr lang="zh-CN" altLang="en-US" dirty="0" smtClean="0"/>
              <a:t>页面的删除按钮，即可看到删除</a:t>
            </a:r>
            <a:r>
              <a:rPr lang="zh-CN" altLang="en-US" dirty="0"/>
              <a:t>汇率组</a:t>
            </a:r>
            <a:r>
              <a:rPr lang="zh-CN" altLang="en-US" dirty="0" smtClean="0"/>
              <a:t>提示框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点击红色删除按钮，即可删除</a:t>
            </a:r>
            <a:r>
              <a:rPr lang="zh-CN" altLang="en-US" dirty="0"/>
              <a:t>汇率</a:t>
            </a:r>
            <a:r>
              <a:rPr lang="zh-CN" altLang="en-US" dirty="0" smtClean="0"/>
              <a:t>组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708920"/>
            <a:ext cx="6394186" cy="359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420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6. </a:t>
            </a:r>
            <a:r>
              <a:rPr lang="en-US" altLang="zh-CN" sz="2800" dirty="0" err="1" smtClean="0"/>
              <a:t>WorkingHoursTemplate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WorkingHoursTemplate</a:t>
            </a:r>
            <a:r>
              <a:rPr lang="zh-CN" altLang="en-US" dirty="0" smtClean="0"/>
              <a:t>主要</a:t>
            </a:r>
            <a:r>
              <a:rPr lang="zh-CN" altLang="en-US" dirty="0"/>
              <a:t>是</a:t>
            </a:r>
            <a:r>
              <a:rPr lang="zh-CN" altLang="en-US" dirty="0" smtClean="0"/>
              <a:t>负责对工时模板模</a:t>
            </a:r>
            <a:r>
              <a:rPr lang="zh-CN" altLang="en-US" dirty="0"/>
              <a:t>版</a:t>
            </a:r>
            <a:r>
              <a:rPr lang="zh-CN" altLang="en-US" dirty="0" smtClean="0"/>
              <a:t>的</a:t>
            </a:r>
            <a:r>
              <a:rPr lang="zh-CN" altLang="en-US" dirty="0"/>
              <a:t>管理，主要操作包括新增，修改以及删除</a:t>
            </a:r>
            <a:r>
              <a:rPr lang="zh-CN" altLang="en-US" dirty="0" smtClean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工时</a:t>
            </a:r>
            <a:r>
              <a:rPr lang="zh-CN" altLang="en-US" dirty="0" smtClean="0">
                <a:solidFill>
                  <a:srgbClr val="FF0000"/>
                </a:solidFill>
              </a:rPr>
              <a:t>模板主要使用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PO</a:t>
            </a:r>
            <a:r>
              <a:rPr lang="zh-CN" altLang="en-US" dirty="0" smtClean="0">
                <a:solidFill>
                  <a:srgbClr val="FF0000"/>
                </a:solidFill>
              </a:rPr>
              <a:t>以及生成账单的处理上。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点击</a:t>
            </a:r>
            <a:r>
              <a:rPr lang="zh-CN" altLang="en-US" dirty="0"/>
              <a:t>红色方框的按钮，就可以</a:t>
            </a:r>
            <a:r>
              <a:rPr lang="zh-CN" altLang="en-US" dirty="0" smtClean="0"/>
              <a:t>来到</a:t>
            </a:r>
            <a:r>
              <a:rPr lang="en-US" altLang="zh-CN" dirty="0" err="1"/>
              <a:t>WorkingHoursTemplate</a:t>
            </a:r>
            <a:r>
              <a:rPr lang="zh-CN" altLang="en-US" dirty="0" smtClean="0"/>
              <a:t>的</a:t>
            </a:r>
            <a:r>
              <a:rPr lang="zh-CN" altLang="en-US" dirty="0"/>
              <a:t>管理页面。点击添加删除修改按钮，可进行相关操作。</a:t>
            </a:r>
            <a:endParaRPr lang="en-US" altLang="zh-C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564904"/>
            <a:ext cx="7397552" cy="415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45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6. </a:t>
            </a:r>
            <a:r>
              <a:rPr lang="en-US" altLang="zh-CN" sz="2800" dirty="0" err="1"/>
              <a:t>WorkingHoursTemplate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新增工时模板：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点击工时模板页面的添加按钮，即可看到添加工时模板的弹出窗口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填写</a:t>
            </a:r>
            <a:r>
              <a:rPr lang="zh-CN" altLang="en-US" dirty="0" smtClean="0"/>
              <a:t>所有必要信息后，点击提交按钮，即完成新增</a:t>
            </a:r>
            <a:r>
              <a:rPr lang="zh-CN" altLang="en-US" dirty="0"/>
              <a:t>工时</a:t>
            </a:r>
            <a:r>
              <a:rPr lang="zh-CN" altLang="en-US" dirty="0" smtClean="0"/>
              <a:t>模板。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工时模板是按月份填写的，需要根据当月的实际情况填写。</a:t>
            </a:r>
            <a:endParaRPr lang="en-US" altLang="zh-C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924944"/>
            <a:ext cx="6200800" cy="348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971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6. </a:t>
            </a:r>
            <a:r>
              <a:rPr lang="en-US" altLang="zh-CN" sz="2800" dirty="0" err="1"/>
              <a:t>WorkingHoursTemplate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编辑工时模板：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单击选中某一工时模板后，点击</a:t>
            </a:r>
            <a:r>
              <a:rPr lang="zh-CN" altLang="en-US" dirty="0"/>
              <a:t>工时模板</a:t>
            </a:r>
            <a:r>
              <a:rPr lang="zh-CN" altLang="en-US" dirty="0" smtClean="0"/>
              <a:t>页面的编辑按钮，即可看到编辑</a:t>
            </a:r>
            <a:r>
              <a:rPr lang="zh-CN" altLang="en-US" dirty="0"/>
              <a:t>工时模板</a:t>
            </a:r>
            <a:r>
              <a:rPr lang="zh-CN" altLang="en-US" dirty="0" smtClean="0"/>
              <a:t>弹出窗口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修改信息后，点击提交按钮，即完成编辑</a:t>
            </a:r>
            <a:r>
              <a:rPr lang="zh-CN" altLang="en-US" dirty="0"/>
              <a:t>工时模板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此外，还可以设置默认的工时模板，在生成账单的时候，会使用默认的的工时模板。</a:t>
            </a:r>
            <a:endParaRPr lang="en-US" altLang="zh-C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3356992"/>
            <a:ext cx="5780848" cy="324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733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6. </a:t>
            </a:r>
            <a:r>
              <a:rPr lang="en-US" altLang="zh-CN" sz="2800" dirty="0" err="1"/>
              <a:t>WorkingHoursTemplate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删除工时模板：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单击选中某一</a:t>
            </a:r>
            <a:r>
              <a:rPr lang="zh-CN" altLang="en-US" dirty="0"/>
              <a:t>工时模板</a:t>
            </a:r>
            <a:r>
              <a:rPr lang="zh-CN" altLang="en-US" dirty="0" smtClean="0"/>
              <a:t>后，点击</a:t>
            </a:r>
            <a:r>
              <a:rPr lang="zh-CN" altLang="en-US" dirty="0"/>
              <a:t>工时模板</a:t>
            </a:r>
            <a:r>
              <a:rPr lang="zh-CN" altLang="en-US" dirty="0" smtClean="0"/>
              <a:t>页面的删除按钮，即可看到删除</a:t>
            </a:r>
            <a:r>
              <a:rPr lang="zh-CN" altLang="en-US" dirty="0"/>
              <a:t>工时模板</a:t>
            </a:r>
            <a:r>
              <a:rPr lang="zh-CN" altLang="en-US" dirty="0" smtClean="0"/>
              <a:t>提示框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点击红色删除按钮，即可删除</a:t>
            </a:r>
            <a:r>
              <a:rPr lang="zh-CN" altLang="en-US" dirty="0"/>
              <a:t>工时</a:t>
            </a:r>
            <a:r>
              <a:rPr lang="zh-CN" altLang="en-US" dirty="0" smtClean="0"/>
              <a:t>模板。</a:t>
            </a: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469089"/>
            <a:ext cx="7434064" cy="417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517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7. </a:t>
            </a:r>
            <a:r>
              <a:rPr lang="en-US" altLang="zh-CN" sz="2800" dirty="0" err="1" smtClean="0"/>
              <a:t>ImpCompanyCode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ImpCompanyCode</a:t>
            </a:r>
            <a:r>
              <a:rPr lang="zh-CN" altLang="en-US" dirty="0" smtClean="0"/>
              <a:t>主要</a:t>
            </a:r>
            <a:r>
              <a:rPr lang="zh-CN" altLang="en-US" dirty="0"/>
              <a:t>是</a:t>
            </a:r>
            <a:r>
              <a:rPr lang="zh-CN" altLang="en-US" dirty="0" smtClean="0"/>
              <a:t>负责对</a:t>
            </a:r>
            <a:r>
              <a:rPr lang="zh-CN" altLang="en-US" dirty="0"/>
              <a:t>成本中心的</a:t>
            </a:r>
            <a:r>
              <a:rPr lang="zh-CN" altLang="en-US" dirty="0" smtClean="0"/>
              <a:t>管理，</a:t>
            </a:r>
            <a:r>
              <a:rPr lang="zh-CN" altLang="en-US" dirty="0"/>
              <a:t>主要操作包括新增，修改以及删除</a:t>
            </a:r>
            <a:r>
              <a:rPr lang="zh-CN" altLang="en-US" dirty="0" smtClean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成本中心</a:t>
            </a:r>
            <a:r>
              <a:rPr lang="zh-CN" altLang="en-US" dirty="0" smtClean="0">
                <a:solidFill>
                  <a:srgbClr val="FF0000"/>
                </a:solidFill>
              </a:rPr>
              <a:t>主要使用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PO</a:t>
            </a:r>
            <a:r>
              <a:rPr lang="zh-CN" altLang="en-US" dirty="0" smtClean="0">
                <a:solidFill>
                  <a:srgbClr val="FF0000"/>
                </a:solidFill>
              </a:rPr>
              <a:t>以及生成账单的处理上。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点击</a:t>
            </a:r>
            <a:r>
              <a:rPr lang="zh-CN" altLang="en-US" dirty="0"/>
              <a:t>红色</a:t>
            </a:r>
            <a:r>
              <a:rPr lang="zh-CN" altLang="en-US" dirty="0" smtClean="0"/>
              <a:t>方框</a:t>
            </a:r>
            <a:r>
              <a:rPr lang="zh-CN" altLang="en-US" dirty="0"/>
              <a:t>中</a:t>
            </a:r>
            <a:r>
              <a:rPr lang="zh-CN" altLang="en-US" dirty="0" smtClean="0"/>
              <a:t>的</a:t>
            </a:r>
            <a:r>
              <a:rPr lang="zh-CN" altLang="en-US" dirty="0"/>
              <a:t>按钮，就可以</a:t>
            </a:r>
            <a:r>
              <a:rPr lang="zh-CN" altLang="en-US" dirty="0" smtClean="0"/>
              <a:t>来到</a:t>
            </a:r>
            <a:r>
              <a:rPr lang="en-US" altLang="zh-CN" dirty="0" err="1"/>
              <a:t>ImpCompanyCode</a:t>
            </a:r>
            <a:r>
              <a:rPr lang="zh-CN" altLang="en-US" dirty="0" smtClean="0"/>
              <a:t>的</a:t>
            </a:r>
            <a:r>
              <a:rPr lang="zh-CN" altLang="en-US" dirty="0"/>
              <a:t>管理页面。点击添加删除修改按钮，可进行相关操作。</a:t>
            </a:r>
            <a:endParaRPr lang="en-US" altLang="zh-CN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469089"/>
            <a:ext cx="7536822" cy="423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24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1. Revenue Allocation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Revenue  Allocation</a:t>
            </a:r>
            <a:r>
              <a:rPr lang="zh-CN" altLang="en-US" dirty="0" smtClean="0"/>
              <a:t>主要是负责对</a:t>
            </a:r>
            <a:r>
              <a:rPr lang="en-US" altLang="zh-CN" dirty="0" smtClean="0"/>
              <a:t>Revenue Allocation</a:t>
            </a:r>
            <a:r>
              <a:rPr lang="zh-CN" altLang="en-US" dirty="0" smtClean="0"/>
              <a:t>的管理，主要操作包括新增，修改以及删除。</a:t>
            </a:r>
            <a:endParaRPr lang="en-US" altLang="zh-CN" dirty="0"/>
          </a:p>
          <a:p>
            <a:r>
              <a:rPr lang="zh-CN" altLang="en-US" dirty="0" smtClean="0"/>
              <a:t>点击红色方框的按钮，就可以来到</a:t>
            </a:r>
            <a:r>
              <a:rPr lang="en-US" altLang="zh-CN" dirty="0" err="1" smtClean="0"/>
              <a:t>RevenueAllocation</a:t>
            </a:r>
            <a:r>
              <a:rPr lang="zh-CN" altLang="en-US" dirty="0" smtClean="0"/>
              <a:t>的</a:t>
            </a:r>
            <a:r>
              <a:rPr lang="zh-CN" altLang="en-US" dirty="0"/>
              <a:t>管理</a:t>
            </a:r>
            <a:r>
              <a:rPr lang="zh-CN" altLang="en-US" dirty="0" smtClean="0"/>
              <a:t>页面。点击添加删除修改按钮，可进行相关操作。</a:t>
            </a:r>
            <a:endParaRPr lang="en-US" altLang="zh-CN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4375"/>
            <a:ext cx="6622025" cy="372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235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7. </a:t>
            </a:r>
            <a:r>
              <a:rPr lang="en-US" altLang="zh-CN" sz="2800" dirty="0" err="1"/>
              <a:t>ImpCompanyCode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新增成本中心：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点击</a:t>
            </a:r>
            <a:r>
              <a:rPr lang="zh-CN" altLang="en-US" dirty="0"/>
              <a:t>成本</a:t>
            </a:r>
            <a:r>
              <a:rPr lang="zh-CN" altLang="en-US" dirty="0" smtClean="0"/>
              <a:t>中心页面的添加按钮，即可看到添加</a:t>
            </a:r>
            <a:r>
              <a:rPr lang="zh-CN" altLang="en-US" dirty="0"/>
              <a:t>成本中心</a:t>
            </a:r>
            <a:r>
              <a:rPr lang="zh-CN" altLang="en-US" dirty="0" smtClean="0"/>
              <a:t>的弹出窗口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填写</a:t>
            </a:r>
            <a:r>
              <a:rPr lang="zh-CN" altLang="en-US" dirty="0" smtClean="0"/>
              <a:t>所有必要信息后，点击提交按钮，即完成新增</a:t>
            </a:r>
            <a:r>
              <a:rPr lang="zh-CN" altLang="en-US" dirty="0"/>
              <a:t>成本中心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708920"/>
            <a:ext cx="5926898" cy="333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280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7. </a:t>
            </a:r>
            <a:r>
              <a:rPr lang="en-US" altLang="zh-CN" sz="2800" dirty="0" err="1"/>
              <a:t>ImpCompanyCode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编辑</a:t>
            </a:r>
            <a:r>
              <a:rPr lang="zh-CN" altLang="en-US" dirty="0"/>
              <a:t>成本中心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单击选中某一</a:t>
            </a:r>
            <a:r>
              <a:rPr lang="zh-CN" altLang="en-US" dirty="0"/>
              <a:t>成本中心</a:t>
            </a:r>
            <a:r>
              <a:rPr lang="zh-CN" altLang="en-US" dirty="0" smtClean="0"/>
              <a:t>后，点击</a:t>
            </a:r>
            <a:r>
              <a:rPr lang="zh-CN" altLang="en-US" dirty="0"/>
              <a:t>成本中心</a:t>
            </a:r>
            <a:r>
              <a:rPr lang="zh-CN" altLang="en-US" dirty="0" smtClean="0"/>
              <a:t>页面的编辑按钮，即可看到编辑</a:t>
            </a:r>
            <a:r>
              <a:rPr lang="zh-CN" altLang="en-US" dirty="0"/>
              <a:t>成本中心</a:t>
            </a:r>
            <a:r>
              <a:rPr lang="zh-CN" altLang="en-US" dirty="0" smtClean="0"/>
              <a:t>弹出窗口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修改信息后，点击提交按钮，即完成编辑</a:t>
            </a:r>
            <a:r>
              <a:rPr lang="zh-CN" altLang="en-US" dirty="0"/>
              <a:t>成本中心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3140968"/>
            <a:ext cx="6206902" cy="34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115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7. </a:t>
            </a:r>
            <a:r>
              <a:rPr lang="en-US" altLang="zh-CN" sz="2800" dirty="0" err="1"/>
              <a:t>ImpCompanyCode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zh-CN" altLang="en-US" dirty="0"/>
              <a:t>成本中心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单击选中某一</a:t>
            </a:r>
            <a:r>
              <a:rPr lang="zh-CN" altLang="en-US" dirty="0"/>
              <a:t>成本中心</a:t>
            </a:r>
            <a:r>
              <a:rPr lang="zh-CN" altLang="en-US" dirty="0" smtClean="0"/>
              <a:t>后，点击</a:t>
            </a:r>
            <a:r>
              <a:rPr lang="zh-CN" altLang="en-US" dirty="0"/>
              <a:t>成本中心</a:t>
            </a:r>
            <a:r>
              <a:rPr lang="zh-CN" altLang="en-US" dirty="0" smtClean="0"/>
              <a:t>页面的删除按钮，即可看到删除</a:t>
            </a:r>
            <a:r>
              <a:rPr lang="zh-CN" altLang="en-US" dirty="0"/>
              <a:t>成本中心</a:t>
            </a:r>
            <a:r>
              <a:rPr lang="zh-CN" altLang="en-US" dirty="0" smtClean="0"/>
              <a:t>提示框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点击红色删除按钮，即可删除</a:t>
            </a:r>
            <a:r>
              <a:rPr lang="zh-CN" altLang="en-US" dirty="0"/>
              <a:t>成本中心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469089"/>
            <a:ext cx="6821488" cy="383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13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8. </a:t>
            </a:r>
            <a:r>
              <a:rPr lang="en-US" altLang="zh-CN" sz="2800" dirty="0" err="1" smtClean="0"/>
              <a:t>ClientSigningEntity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ClientSigningEntity</a:t>
            </a:r>
            <a:r>
              <a:rPr lang="zh-CN" altLang="en-US" dirty="0" smtClean="0"/>
              <a:t>主要</a:t>
            </a:r>
            <a:r>
              <a:rPr lang="zh-CN" altLang="en-US" dirty="0"/>
              <a:t>是</a:t>
            </a:r>
            <a:r>
              <a:rPr lang="zh-CN" altLang="en-US" dirty="0" smtClean="0"/>
              <a:t>负责对客户签名的管理，</a:t>
            </a:r>
            <a:r>
              <a:rPr lang="zh-CN" altLang="en-US" dirty="0"/>
              <a:t>主要操作包括新增，修改以及删除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客户签名主要用在生成合同时使用。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点击</a:t>
            </a:r>
            <a:r>
              <a:rPr lang="zh-CN" altLang="en-US" dirty="0"/>
              <a:t>红色</a:t>
            </a:r>
            <a:r>
              <a:rPr lang="zh-CN" altLang="en-US" dirty="0" smtClean="0"/>
              <a:t>方框</a:t>
            </a:r>
            <a:r>
              <a:rPr lang="zh-CN" altLang="en-US" dirty="0"/>
              <a:t>中</a:t>
            </a:r>
            <a:r>
              <a:rPr lang="zh-CN" altLang="en-US" dirty="0" smtClean="0"/>
              <a:t>的</a:t>
            </a:r>
            <a:r>
              <a:rPr lang="zh-CN" altLang="en-US" dirty="0"/>
              <a:t>按钮，就可以</a:t>
            </a:r>
            <a:r>
              <a:rPr lang="zh-CN" altLang="en-US" dirty="0" smtClean="0"/>
              <a:t>来到</a:t>
            </a:r>
            <a:r>
              <a:rPr lang="en-US" altLang="zh-CN" dirty="0" err="1" smtClean="0"/>
              <a:t>ClientSigningEntity</a:t>
            </a:r>
            <a:r>
              <a:rPr lang="zh-CN" altLang="en-US" dirty="0" smtClean="0"/>
              <a:t>的</a:t>
            </a:r>
            <a:r>
              <a:rPr lang="zh-CN" altLang="en-US" dirty="0"/>
              <a:t>管理页面。点击添加删除修改按钮，可进行相关操作。</a:t>
            </a:r>
            <a:endParaRPr lang="en-US" altLang="zh-CN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491537"/>
            <a:ext cx="7464696" cy="419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70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8. </a:t>
            </a:r>
            <a:r>
              <a:rPr lang="en-US" altLang="zh-CN" sz="2800" dirty="0" err="1"/>
              <a:t>ClientSigningEntity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</a:t>
            </a:r>
            <a:r>
              <a:rPr lang="zh-CN" altLang="en-US" dirty="0"/>
              <a:t>客户签名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点击</a:t>
            </a:r>
            <a:r>
              <a:rPr lang="zh-CN" altLang="en-US" dirty="0"/>
              <a:t>客户签名</a:t>
            </a:r>
            <a:r>
              <a:rPr lang="zh-CN" altLang="en-US" dirty="0" smtClean="0"/>
              <a:t>页面的添加按钮，即可看到添加</a:t>
            </a:r>
            <a:r>
              <a:rPr lang="zh-CN" altLang="en-US" dirty="0"/>
              <a:t>客户签名</a:t>
            </a:r>
            <a:r>
              <a:rPr lang="zh-CN" altLang="en-US" dirty="0" smtClean="0"/>
              <a:t>的弹出窗口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填写</a:t>
            </a:r>
            <a:r>
              <a:rPr lang="zh-CN" altLang="en-US" dirty="0" smtClean="0"/>
              <a:t>所有必要信息后，点击提交按钮，即完成新增</a:t>
            </a:r>
            <a:r>
              <a:rPr lang="zh-CN" altLang="en-US" dirty="0"/>
              <a:t>客户签名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其中，账户下拉列表信息来自</a:t>
            </a:r>
            <a:r>
              <a:rPr lang="en-US" altLang="zh-CN" dirty="0" smtClean="0"/>
              <a:t>Account</a:t>
            </a:r>
            <a:r>
              <a:rPr lang="zh-CN" altLang="en-US" dirty="0" smtClean="0"/>
              <a:t>页面创建的数据，汇率组信息来自于</a:t>
            </a:r>
            <a:r>
              <a:rPr lang="en-US" altLang="zh-CN" dirty="0" err="1" smtClean="0"/>
              <a:t>ExchangeRateGroup</a:t>
            </a:r>
            <a:r>
              <a:rPr lang="zh-CN" altLang="en-US" dirty="0" smtClean="0"/>
              <a:t>页面创建的数据，工时的数据来自工时表页面的数据</a:t>
            </a:r>
            <a:endParaRPr lang="en-US" altLang="zh-CN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3212976"/>
            <a:ext cx="5544616" cy="31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8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8. </a:t>
            </a:r>
            <a:r>
              <a:rPr lang="en-US" altLang="zh-CN" sz="2800" dirty="0" err="1"/>
              <a:t>ClientSigningEntity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编辑</a:t>
            </a:r>
            <a:r>
              <a:rPr lang="zh-CN" altLang="en-US" dirty="0"/>
              <a:t>客户签名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单击选中某一</a:t>
            </a:r>
            <a:r>
              <a:rPr lang="zh-CN" altLang="en-US" dirty="0"/>
              <a:t>客户签名</a:t>
            </a:r>
            <a:r>
              <a:rPr lang="zh-CN" altLang="en-US" dirty="0" smtClean="0"/>
              <a:t>后，点击</a:t>
            </a:r>
            <a:r>
              <a:rPr lang="zh-CN" altLang="en-US" dirty="0"/>
              <a:t>客户签名</a:t>
            </a:r>
            <a:r>
              <a:rPr lang="zh-CN" altLang="en-US" dirty="0" smtClean="0"/>
              <a:t>页面的编辑按钮，即可看到编辑</a:t>
            </a:r>
            <a:r>
              <a:rPr lang="zh-CN" altLang="en-US" dirty="0"/>
              <a:t>客户签名</a:t>
            </a:r>
            <a:r>
              <a:rPr lang="zh-CN" altLang="en-US" dirty="0" smtClean="0"/>
              <a:t>弹出窗口。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修改信息后，点击提交按钮，即完成编辑</a:t>
            </a:r>
            <a:r>
              <a:rPr lang="zh-CN" altLang="en-US" dirty="0"/>
              <a:t>客户签名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501856"/>
            <a:ext cx="7236114" cy="40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5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8. </a:t>
            </a:r>
            <a:r>
              <a:rPr lang="en-US" altLang="zh-CN" sz="2800" dirty="0" err="1"/>
              <a:t>ClientSigningEntity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zh-CN" altLang="en-US" dirty="0"/>
              <a:t>客户签名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单击选中某一</a:t>
            </a:r>
            <a:r>
              <a:rPr lang="zh-CN" altLang="en-US" dirty="0"/>
              <a:t>客户签名</a:t>
            </a:r>
            <a:r>
              <a:rPr lang="zh-CN" altLang="en-US" dirty="0" smtClean="0"/>
              <a:t>后，点击</a:t>
            </a:r>
            <a:r>
              <a:rPr lang="zh-CN" altLang="en-US" dirty="0"/>
              <a:t>客户签名</a:t>
            </a:r>
            <a:r>
              <a:rPr lang="zh-CN" altLang="en-US" dirty="0" smtClean="0"/>
              <a:t>页面的删除按钮，即可看到删除</a:t>
            </a:r>
            <a:r>
              <a:rPr lang="zh-CN" altLang="en-US" dirty="0"/>
              <a:t>客户签名</a:t>
            </a:r>
            <a:r>
              <a:rPr lang="zh-CN" altLang="en-US" dirty="0" smtClean="0"/>
              <a:t>提示框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点击红色删除按钮，即可删除</a:t>
            </a:r>
            <a:r>
              <a:rPr lang="zh-CN" altLang="en-US" dirty="0"/>
              <a:t>客户签名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469089"/>
            <a:ext cx="7037512" cy="395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9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9. </a:t>
            </a:r>
            <a:r>
              <a:rPr lang="en-US" altLang="zh-CN" sz="2800" dirty="0" err="1" smtClean="0"/>
              <a:t>ExceptionRateList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ExceptionRateList</a:t>
            </a:r>
            <a:r>
              <a:rPr lang="zh-CN" altLang="en-US" dirty="0" smtClean="0"/>
              <a:t>是针对某一合同的固定汇率来设置的，操作与之创建汇率组基本一致。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84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1. Revenue Allocation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</a:t>
            </a:r>
            <a:r>
              <a:rPr lang="en-US" altLang="zh-CN" dirty="0"/>
              <a:t>Revenue </a:t>
            </a:r>
            <a:r>
              <a:rPr lang="en-US" altLang="zh-CN" dirty="0" smtClean="0"/>
              <a:t>Allocation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点击</a:t>
            </a:r>
            <a:r>
              <a:rPr lang="en-US" altLang="zh-CN" dirty="0" err="1" smtClean="0"/>
              <a:t>RevenueAllocation</a:t>
            </a:r>
            <a:r>
              <a:rPr lang="zh-CN" altLang="en-US" dirty="0" smtClean="0"/>
              <a:t>页面上的新增按钮，即弹出添加页面，如下图所示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星标为必填选项，编辑完成后点击提交即完成</a:t>
            </a:r>
            <a:r>
              <a:rPr lang="en-US" altLang="zh-CN" dirty="0" err="1" smtClean="0"/>
              <a:t>RevenueAllocation</a:t>
            </a:r>
            <a:r>
              <a:rPr lang="zh-CN" altLang="en-US" dirty="0" smtClean="0"/>
              <a:t>的创建。</a:t>
            </a:r>
            <a:endParaRPr lang="en-US" altLang="zh-CN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564904"/>
            <a:ext cx="6912768" cy="388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00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1. Revenue Allocation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</a:t>
            </a:r>
            <a:r>
              <a:rPr lang="en-US" altLang="zh-CN" dirty="0" smtClean="0"/>
              <a:t>Revenue Allocation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点击</a:t>
            </a:r>
            <a:r>
              <a:rPr lang="en-US" altLang="zh-CN" dirty="0" err="1" smtClean="0"/>
              <a:t>RevenueAllocation</a:t>
            </a:r>
            <a:r>
              <a:rPr lang="zh-CN" altLang="en-US" dirty="0" smtClean="0"/>
              <a:t>页面上的编辑按钮，即弹出编辑页面，如下图所示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星标为必填选项，编辑完成后点击提交即完成</a:t>
            </a:r>
            <a:r>
              <a:rPr lang="en-US" altLang="zh-CN" dirty="0" err="1" smtClean="0"/>
              <a:t>RevenueAllocation</a:t>
            </a:r>
            <a:r>
              <a:rPr lang="zh-CN" altLang="en-US" dirty="0" smtClean="0"/>
              <a:t>的编辑</a:t>
            </a:r>
            <a:endParaRPr lang="en-US" altLang="zh-CN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564904"/>
            <a:ext cx="6912768" cy="388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2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1. Revenue Allocation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</a:t>
            </a:r>
            <a:r>
              <a:rPr lang="en-US" altLang="zh-CN" dirty="0" smtClean="0"/>
              <a:t>Revenue Allocation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点击</a:t>
            </a:r>
            <a:r>
              <a:rPr lang="en-US" altLang="zh-CN" dirty="0" err="1" smtClean="0"/>
              <a:t>RevenueAllocation</a:t>
            </a:r>
            <a:r>
              <a:rPr lang="zh-CN" altLang="en-US" dirty="0" smtClean="0"/>
              <a:t>页面上的删除按钮，即弹出删除提示框，点击红色的删除按钮，即可删除，点击弹出层的右上角的关闭按钮就可退出删除。（图略）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329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en-US" altLang="zh-CN" sz="2800" dirty="0" err="1" smtClean="0"/>
              <a:t>RateCard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RateCard</a:t>
            </a:r>
            <a:r>
              <a:rPr lang="zh-CN" altLang="en-US" dirty="0" smtClean="0"/>
              <a:t>主要</a:t>
            </a:r>
            <a:r>
              <a:rPr lang="zh-CN" altLang="en-US" dirty="0"/>
              <a:t>是负责</a:t>
            </a:r>
            <a:r>
              <a:rPr lang="zh-CN" altLang="en-US" dirty="0" smtClean="0"/>
              <a:t>对</a:t>
            </a:r>
            <a:r>
              <a:rPr lang="en-US" altLang="zh-CN" dirty="0"/>
              <a:t>Rate Card</a:t>
            </a:r>
            <a:r>
              <a:rPr lang="zh-CN" altLang="en-US" dirty="0" smtClean="0"/>
              <a:t>的</a:t>
            </a:r>
            <a:r>
              <a:rPr lang="zh-CN" altLang="en-US" dirty="0"/>
              <a:t>管理，主要操作包括新增，修改以及删除</a:t>
            </a:r>
            <a:r>
              <a:rPr lang="zh-CN" altLang="en-US" dirty="0" smtClean="0"/>
              <a:t>。</a:t>
            </a:r>
            <a:r>
              <a:rPr lang="en-US" altLang="zh-CN" dirty="0" err="1" smtClean="0">
                <a:solidFill>
                  <a:srgbClr val="FF0000"/>
                </a:solidFill>
              </a:rPr>
              <a:t>Ratecard</a:t>
            </a:r>
            <a:r>
              <a:rPr lang="zh-CN" altLang="en-US" dirty="0" smtClean="0">
                <a:solidFill>
                  <a:srgbClr val="FF0000"/>
                </a:solidFill>
              </a:rPr>
              <a:t>将来会用在生成</a:t>
            </a:r>
            <a:r>
              <a:rPr lang="en-US" altLang="zh-CN" dirty="0" smtClean="0">
                <a:solidFill>
                  <a:srgbClr val="FF0000"/>
                </a:solidFill>
              </a:rPr>
              <a:t>PO</a:t>
            </a:r>
            <a:r>
              <a:rPr lang="zh-CN" altLang="en-US" dirty="0" smtClean="0">
                <a:solidFill>
                  <a:srgbClr val="FF0000"/>
                </a:solidFill>
              </a:rPr>
              <a:t>时进行单价的计算。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点击红色方框的按钮，就可以</a:t>
            </a:r>
            <a:r>
              <a:rPr lang="zh-CN" altLang="en-US" dirty="0" smtClean="0"/>
              <a:t>来到</a:t>
            </a:r>
            <a:r>
              <a:rPr lang="en-US" altLang="zh-CN" dirty="0"/>
              <a:t>Rate Card</a:t>
            </a:r>
            <a:r>
              <a:rPr lang="zh-CN" altLang="en-US" dirty="0" smtClean="0"/>
              <a:t>的</a:t>
            </a:r>
            <a:r>
              <a:rPr lang="zh-CN" altLang="en-US" dirty="0"/>
              <a:t>管理页面。点击添加删除修改按钮，可进行相关操作。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502972"/>
            <a:ext cx="6652406" cy="373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38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en-US" altLang="zh-CN" sz="2800" dirty="0" err="1" smtClean="0"/>
              <a:t>RateCard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新增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）：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点击</a:t>
            </a:r>
            <a:r>
              <a:rPr lang="en-US" altLang="zh-CN" dirty="0" err="1"/>
              <a:t>Ratecard</a:t>
            </a:r>
            <a:r>
              <a:rPr lang="zh-CN" altLang="en-US" dirty="0" smtClean="0"/>
              <a:t>页面上的新增按钮，即弹出添加页面，如下图所示。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在页面顶部填写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名称以及计价单位等基本信息。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492896"/>
            <a:ext cx="7248790" cy="407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4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en-US" altLang="zh-CN" sz="2800" dirty="0" err="1" smtClean="0"/>
              <a:t>RateCard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新增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添加子项目。点击图中的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按钮进入新增页面，需要自上而下添加职称名称，简称，单价以及描述。点击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按钮就可完成子项添加。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添加若干子项目之后，点击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新增页面的提交按钮，即可完成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的创建。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3023086"/>
            <a:ext cx="6543236" cy="36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91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2077</Words>
  <Application>Microsoft Office PowerPoint</Application>
  <PresentationFormat>全屏显示(4:3)</PresentationFormat>
  <Paragraphs>139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Boss使用手册</vt:lpstr>
      <vt:lpstr>功能简介</vt:lpstr>
      <vt:lpstr>1. Revenue Allocation（1）</vt:lpstr>
      <vt:lpstr>1. Revenue Allocation（2）</vt:lpstr>
      <vt:lpstr>1. Revenue Allocation（3）</vt:lpstr>
      <vt:lpstr>1. Revenue Allocation（4）</vt:lpstr>
      <vt:lpstr>2. RateCard（1）</vt:lpstr>
      <vt:lpstr>2. RateCard（2）</vt:lpstr>
      <vt:lpstr>2. RateCard（3）</vt:lpstr>
      <vt:lpstr>2. RateCard（4）</vt:lpstr>
      <vt:lpstr>2. RateCard（5）</vt:lpstr>
      <vt:lpstr>3. Contact（1）</vt:lpstr>
      <vt:lpstr>3. Contact（2）</vt:lpstr>
      <vt:lpstr>3. Contact（3）</vt:lpstr>
      <vt:lpstr>3. Contact（4）</vt:lpstr>
      <vt:lpstr>4. Account（1）</vt:lpstr>
      <vt:lpstr>4. Account（2）</vt:lpstr>
      <vt:lpstr>4. Account（3）</vt:lpstr>
      <vt:lpstr>4. Account（4）</vt:lpstr>
      <vt:lpstr>5. ExchangeRateGroup（1）</vt:lpstr>
      <vt:lpstr>5. ExchangeRateGroup（2）</vt:lpstr>
      <vt:lpstr>5. ExchangeRateGroup（3）</vt:lpstr>
      <vt:lpstr>5. ExchangeRateGroup（4）</vt:lpstr>
      <vt:lpstr>5. ExchangeRateGroup（5）</vt:lpstr>
      <vt:lpstr>6. WorkingHoursTemplate（1）</vt:lpstr>
      <vt:lpstr>6. WorkingHoursTemplate （2）</vt:lpstr>
      <vt:lpstr>6. WorkingHoursTemplate （3）</vt:lpstr>
      <vt:lpstr>6. WorkingHoursTemplate （4）</vt:lpstr>
      <vt:lpstr>7. ImpCompanyCode（1）</vt:lpstr>
      <vt:lpstr>7. ImpCompanyCode （2）</vt:lpstr>
      <vt:lpstr>7. ImpCompanyCode （3）</vt:lpstr>
      <vt:lpstr>7. ImpCompanyCode （4）</vt:lpstr>
      <vt:lpstr>8. ClientSigningEntity（1）</vt:lpstr>
      <vt:lpstr>8. ClientSigningEntity （2）</vt:lpstr>
      <vt:lpstr>8. ClientSigningEntity （3）</vt:lpstr>
      <vt:lpstr>8. ClientSigningEntity （4）</vt:lpstr>
      <vt:lpstr>9. ExceptionRateList （4）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Boss使用手册</dc:title>
  <dc:creator>yangyifu</dc:creator>
  <cp:lastModifiedBy>yangyifu</cp:lastModifiedBy>
  <cp:revision>417</cp:revision>
  <dcterms:created xsi:type="dcterms:W3CDTF">2018-02-08T01:51:09Z</dcterms:created>
  <dcterms:modified xsi:type="dcterms:W3CDTF">2018-02-09T17:36:03Z</dcterms:modified>
</cp:coreProperties>
</file>