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5119350" cy="2138362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56000" y="851760"/>
            <a:ext cx="13607640" cy="3570480"/>
          </a:xfrm>
          <a:prstGeom prst="rect">
            <a:avLst/>
          </a:prstGeom>
        </p:spPr>
        <p:txBody>
          <a:bodyPr lIns="0" rIns="0" tIns="0" bIns="0" anchor="ctr"/>
          <a:p>
            <a:pPr algn="ctr"/>
            <a:endParaRPr b="0" lang="fr-CH" sz="12440" spc="-1" strike="noStrike">
              <a:solidFill>
                <a:srgbClr val="ffffff"/>
              </a:solidFill>
              <a:uFill>
                <a:solidFill>
                  <a:srgbClr val="ffffff"/>
                </a:solidFill>
              </a:uFill>
              <a:latin typeface="Arial"/>
            </a:endParaRPr>
          </a:p>
        </p:txBody>
      </p:sp>
      <p:sp>
        <p:nvSpPr>
          <p:cNvPr id="27" name="PlaceHolder 2"/>
          <p:cNvSpPr>
            <a:spLocks noGrp="1"/>
          </p:cNvSpPr>
          <p:nvPr>
            <p:ph type="body"/>
          </p:nvPr>
        </p:nvSpPr>
        <p:spPr>
          <a:xfrm>
            <a:off x="756000" y="5002920"/>
            <a:ext cx="1360764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
        <p:nvSpPr>
          <p:cNvPr id="28" name="PlaceHolder 3"/>
          <p:cNvSpPr>
            <a:spLocks noGrp="1"/>
          </p:cNvSpPr>
          <p:nvPr>
            <p:ph type="body"/>
          </p:nvPr>
        </p:nvSpPr>
        <p:spPr>
          <a:xfrm>
            <a:off x="756000" y="11480760"/>
            <a:ext cx="1360764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56000" y="851760"/>
            <a:ext cx="13607640" cy="3570480"/>
          </a:xfrm>
          <a:prstGeom prst="rect">
            <a:avLst/>
          </a:prstGeom>
        </p:spPr>
        <p:txBody>
          <a:bodyPr lIns="0" rIns="0" tIns="0" bIns="0" anchor="ctr"/>
          <a:p>
            <a:pPr algn="ctr"/>
            <a:endParaRPr b="0" lang="fr-CH" sz="12440" spc="-1" strike="noStrike">
              <a:solidFill>
                <a:srgbClr val="ffffff"/>
              </a:solidFill>
              <a:uFill>
                <a:solidFill>
                  <a:srgbClr val="ffffff"/>
                </a:solidFill>
              </a:uFill>
              <a:latin typeface="Arial"/>
            </a:endParaRPr>
          </a:p>
        </p:txBody>
      </p:sp>
      <p:sp>
        <p:nvSpPr>
          <p:cNvPr id="30" name="PlaceHolder 2"/>
          <p:cNvSpPr>
            <a:spLocks noGrp="1"/>
          </p:cNvSpPr>
          <p:nvPr>
            <p:ph type="body"/>
          </p:nvPr>
        </p:nvSpPr>
        <p:spPr>
          <a:xfrm>
            <a:off x="756000" y="5002920"/>
            <a:ext cx="664020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
        <p:nvSpPr>
          <p:cNvPr id="31" name="PlaceHolder 3"/>
          <p:cNvSpPr>
            <a:spLocks noGrp="1"/>
          </p:cNvSpPr>
          <p:nvPr>
            <p:ph type="body"/>
          </p:nvPr>
        </p:nvSpPr>
        <p:spPr>
          <a:xfrm>
            <a:off x="7728480" y="5002920"/>
            <a:ext cx="664020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
        <p:nvSpPr>
          <p:cNvPr id="32" name="PlaceHolder 4"/>
          <p:cNvSpPr>
            <a:spLocks noGrp="1"/>
          </p:cNvSpPr>
          <p:nvPr>
            <p:ph type="body"/>
          </p:nvPr>
        </p:nvSpPr>
        <p:spPr>
          <a:xfrm>
            <a:off x="7728480" y="11480760"/>
            <a:ext cx="664020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
        <p:nvSpPr>
          <p:cNvPr id="33" name="PlaceHolder 5"/>
          <p:cNvSpPr>
            <a:spLocks noGrp="1"/>
          </p:cNvSpPr>
          <p:nvPr>
            <p:ph type="body"/>
          </p:nvPr>
        </p:nvSpPr>
        <p:spPr>
          <a:xfrm>
            <a:off x="756000" y="11480760"/>
            <a:ext cx="664020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56000" y="851760"/>
            <a:ext cx="13607640" cy="3570480"/>
          </a:xfrm>
          <a:prstGeom prst="rect">
            <a:avLst/>
          </a:prstGeom>
        </p:spPr>
        <p:txBody>
          <a:bodyPr lIns="0" rIns="0" tIns="0" bIns="0" anchor="ctr"/>
          <a:p>
            <a:pPr algn="ctr"/>
            <a:endParaRPr b="0" lang="fr-CH" sz="12440" spc="-1" strike="noStrike">
              <a:solidFill>
                <a:srgbClr val="ffffff"/>
              </a:solidFill>
              <a:uFill>
                <a:solidFill>
                  <a:srgbClr val="ffffff"/>
                </a:solidFill>
              </a:uFill>
              <a:latin typeface="Arial"/>
            </a:endParaRPr>
          </a:p>
        </p:txBody>
      </p:sp>
      <p:sp>
        <p:nvSpPr>
          <p:cNvPr id="35" name="PlaceHolder 2"/>
          <p:cNvSpPr>
            <a:spLocks noGrp="1"/>
          </p:cNvSpPr>
          <p:nvPr>
            <p:ph type="body"/>
          </p:nvPr>
        </p:nvSpPr>
        <p:spPr>
          <a:xfrm>
            <a:off x="756000" y="5002920"/>
            <a:ext cx="438156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
        <p:nvSpPr>
          <p:cNvPr id="36" name="PlaceHolder 3"/>
          <p:cNvSpPr>
            <a:spLocks noGrp="1"/>
          </p:cNvSpPr>
          <p:nvPr>
            <p:ph type="body"/>
          </p:nvPr>
        </p:nvSpPr>
        <p:spPr>
          <a:xfrm>
            <a:off x="5357160" y="5002920"/>
            <a:ext cx="438156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
        <p:nvSpPr>
          <p:cNvPr id="37" name="PlaceHolder 4"/>
          <p:cNvSpPr>
            <a:spLocks noGrp="1"/>
          </p:cNvSpPr>
          <p:nvPr>
            <p:ph type="body"/>
          </p:nvPr>
        </p:nvSpPr>
        <p:spPr>
          <a:xfrm>
            <a:off x="9957960" y="5002920"/>
            <a:ext cx="438156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
        <p:nvSpPr>
          <p:cNvPr id="38" name="PlaceHolder 5"/>
          <p:cNvSpPr>
            <a:spLocks noGrp="1"/>
          </p:cNvSpPr>
          <p:nvPr>
            <p:ph type="body"/>
          </p:nvPr>
        </p:nvSpPr>
        <p:spPr>
          <a:xfrm>
            <a:off x="9957960" y="11480760"/>
            <a:ext cx="438156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
        <p:nvSpPr>
          <p:cNvPr id="39" name="PlaceHolder 6"/>
          <p:cNvSpPr>
            <a:spLocks noGrp="1"/>
          </p:cNvSpPr>
          <p:nvPr>
            <p:ph type="body"/>
          </p:nvPr>
        </p:nvSpPr>
        <p:spPr>
          <a:xfrm>
            <a:off x="5357160" y="11480760"/>
            <a:ext cx="438156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
        <p:nvSpPr>
          <p:cNvPr id="40" name="PlaceHolder 7"/>
          <p:cNvSpPr>
            <a:spLocks noGrp="1"/>
          </p:cNvSpPr>
          <p:nvPr>
            <p:ph type="body"/>
          </p:nvPr>
        </p:nvSpPr>
        <p:spPr>
          <a:xfrm>
            <a:off x="756000" y="11480760"/>
            <a:ext cx="438156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56000" y="851760"/>
            <a:ext cx="13607640" cy="3570480"/>
          </a:xfrm>
          <a:prstGeom prst="rect">
            <a:avLst/>
          </a:prstGeom>
        </p:spPr>
        <p:txBody>
          <a:bodyPr lIns="0" rIns="0" tIns="0" bIns="0" anchor="ctr"/>
          <a:p>
            <a:pPr algn="ctr"/>
            <a:endParaRPr b="0" lang="fr-CH" sz="12440" spc="-1" strike="noStrike">
              <a:solidFill>
                <a:srgbClr val="ffffff"/>
              </a:solidFill>
              <a:uFill>
                <a:solidFill>
                  <a:srgbClr val="ffffff"/>
                </a:solidFill>
              </a:uFill>
              <a:latin typeface="Arial"/>
            </a:endParaRPr>
          </a:p>
        </p:txBody>
      </p:sp>
      <p:sp>
        <p:nvSpPr>
          <p:cNvPr id="6" name="PlaceHolder 2"/>
          <p:cNvSpPr>
            <a:spLocks noGrp="1"/>
          </p:cNvSpPr>
          <p:nvPr>
            <p:ph type="subTitle"/>
          </p:nvPr>
        </p:nvSpPr>
        <p:spPr>
          <a:xfrm>
            <a:off x="756000" y="5002920"/>
            <a:ext cx="13607640" cy="12401640"/>
          </a:xfrm>
          <a:prstGeom prst="rect">
            <a:avLst/>
          </a:prstGeom>
        </p:spPr>
        <p:txBody>
          <a:bodyPr lIns="0" rIns="0" tIns="0" bIns="0" anchor="ctr"/>
          <a:p>
            <a:pPr algn="ctr"/>
            <a:endParaRPr b="0" lang="fr-CH" sz="320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56000" y="851760"/>
            <a:ext cx="13607640" cy="3570480"/>
          </a:xfrm>
          <a:prstGeom prst="rect">
            <a:avLst/>
          </a:prstGeom>
        </p:spPr>
        <p:txBody>
          <a:bodyPr lIns="0" rIns="0" tIns="0" bIns="0" anchor="ctr"/>
          <a:p>
            <a:pPr algn="ctr"/>
            <a:endParaRPr b="0" lang="fr-CH" sz="12440" spc="-1" strike="noStrike">
              <a:solidFill>
                <a:srgbClr val="ffffff"/>
              </a:solidFill>
              <a:uFill>
                <a:solidFill>
                  <a:srgbClr val="ffffff"/>
                </a:solidFill>
              </a:uFill>
              <a:latin typeface="Arial"/>
            </a:endParaRPr>
          </a:p>
        </p:txBody>
      </p:sp>
      <p:sp>
        <p:nvSpPr>
          <p:cNvPr id="8" name="PlaceHolder 2"/>
          <p:cNvSpPr>
            <a:spLocks noGrp="1"/>
          </p:cNvSpPr>
          <p:nvPr>
            <p:ph type="body"/>
          </p:nvPr>
        </p:nvSpPr>
        <p:spPr>
          <a:xfrm>
            <a:off x="756000" y="5002920"/>
            <a:ext cx="13607640" cy="1240164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56000" y="851760"/>
            <a:ext cx="13607640" cy="3570480"/>
          </a:xfrm>
          <a:prstGeom prst="rect">
            <a:avLst/>
          </a:prstGeom>
        </p:spPr>
        <p:txBody>
          <a:bodyPr lIns="0" rIns="0" tIns="0" bIns="0" anchor="ctr"/>
          <a:p>
            <a:pPr algn="ctr"/>
            <a:endParaRPr b="0" lang="fr-CH" sz="12440" spc="-1" strike="noStrike">
              <a:solidFill>
                <a:srgbClr val="ffffff"/>
              </a:solidFill>
              <a:uFill>
                <a:solidFill>
                  <a:srgbClr val="ffffff"/>
                </a:solidFill>
              </a:uFill>
              <a:latin typeface="Arial"/>
            </a:endParaRPr>
          </a:p>
        </p:txBody>
      </p:sp>
      <p:sp>
        <p:nvSpPr>
          <p:cNvPr id="10" name="PlaceHolder 2"/>
          <p:cNvSpPr>
            <a:spLocks noGrp="1"/>
          </p:cNvSpPr>
          <p:nvPr>
            <p:ph type="body"/>
          </p:nvPr>
        </p:nvSpPr>
        <p:spPr>
          <a:xfrm>
            <a:off x="756000" y="5002920"/>
            <a:ext cx="6640200" cy="1240164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
        <p:nvSpPr>
          <p:cNvPr id="11" name="PlaceHolder 3"/>
          <p:cNvSpPr>
            <a:spLocks noGrp="1"/>
          </p:cNvSpPr>
          <p:nvPr>
            <p:ph type="body"/>
          </p:nvPr>
        </p:nvSpPr>
        <p:spPr>
          <a:xfrm>
            <a:off x="7728480" y="5002920"/>
            <a:ext cx="6640200" cy="1240164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56000" y="851760"/>
            <a:ext cx="13607640" cy="3570480"/>
          </a:xfrm>
          <a:prstGeom prst="rect">
            <a:avLst/>
          </a:prstGeom>
        </p:spPr>
        <p:txBody>
          <a:bodyPr lIns="0" rIns="0" tIns="0" bIns="0" anchor="ctr"/>
          <a:p>
            <a:pPr algn="ctr"/>
            <a:endParaRPr b="0" lang="fr-CH" sz="1244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56000" y="851760"/>
            <a:ext cx="13607640" cy="16552080"/>
          </a:xfrm>
          <a:prstGeom prst="rect">
            <a:avLst/>
          </a:prstGeom>
        </p:spPr>
        <p:txBody>
          <a:bodyPr lIns="0" rIns="0" tIns="0" bIns="0" anchor="ctr"/>
          <a:p>
            <a:pPr algn="ctr"/>
            <a:endParaRPr b="0" lang="fr-CH"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56000" y="851760"/>
            <a:ext cx="13607640" cy="3570480"/>
          </a:xfrm>
          <a:prstGeom prst="rect">
            <a:avLst/>
          </a:prstGeom>
        </p:spPr>
        <p:txBody>
          <a:bodyPr lIns="0" rIns="0" tIns="0" bIns="0" anchor="ctr"/>
          <a:p>
            <a:pPr algn="ctr"/>
            <a:endParaRPr b="0" lang="fr-CH" sz="12440" spc="-1" strike="noStrike">
              <a:solidFill>
                <a:srgbClr val="ffffff"/>
              </a:solidFill>
              <a:uFill>
                <a:solidFill>
                  <a:srgbClr val="ffffff"/>
                </a:solidFill>
              </a:uFill>
              <a:latin typeface="Arial"/>
            </a:endParaRPr>
          </a:p>
        </p:txBody>
      </p:sp>
      <p:sp>
        <p:nvSpPr>
          <p:cNvPr id="15" name="PlaceHolder 2"/>
          <p:cNvSpPr>
            <a:spLocks noGrp="1"/>
          </p:cNvSpPr>
          <p:nvPr>
            <p:ph type="body"/>
          </p:nvPr>
        </p:nvSpPr>
        <p:spPr>
          <a:xfrm>
            <a:off x="756000" y="5002920"/>
            <a:ext cx="664020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
        <p:nvSpPr>
          <p:cNvPr id="16" name="PlaceHolder 3"/>
          <p:cNvSpPr>
            <a:spLocks noGrp="1"/>
          </p:cNvSpPr>
          <p:nvPr>
            <p:ph type="body"/>
          </p:nvPr>
        </p:nvSpPr>
        <p:spPr>
          <a:xfrm>
            <a:off x="756000" y="11480760"/>
            <a:ext cx="664020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
        <p:nvSpPr>
          <p:cNvPr id="17" name="PlaceHolder 4"/>
          <p:cNvSpPr>
            <a:spLocks noGrp="1"/>
          </p:cNvSpPr>
          <p:nvPr>
            <p:ph type="body"/>
          </p:nvPr>
        </p:nvSpPr>
        <p:spPr>
          <a:xfrm>
            <a:off x="7728480" y="5002920"/>
            <a:ext cx="6640200" cy="1240164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56000" y="851760"/>
            <a:ext cx="13607640" cy="3570480"/>
          </a:xfrm>
          <a:prstGeom prst="rect">
            <a:avLst/>
          </a:prstGeom>
        </p:spPr>
        <p:txBody>
          <a:bodyPr lIns="0" rIns="0" tIns="0" bIns="0" anchor="ctr"/>
          <a:p>
            <a:pPr algn="ctr"/>
            <a:endParaRPr b="0" lang="fr-CH" sz="12440" spc="-1" strike="noStrike">
              <a:solidFill>
                <a:srgbClr val="ffffff"/>
              </a:solidFill>
              <a:uFill>
                <a:solidFill>
                  <a:srgbClr val="ffffff"/>
                </a:solidFill>
              </a:uFill>
              <a:latin typeface="Arial"/>
            </a:endParaRPr>
          </a:p>
        </p:txBody>
      </p:sp>
      <p:sp>
        <p:nvSpPr>
          <p:cNvPr id="19" name="PlaceHolder 2"/>
          <p:cNvSpPr>
            <a:spLocks noGrp="1"/>
          </p:cNvSpPr>
          <p:nvPr>
            <p:ph type="body"/>
          </p:nvPr>
        </p:nvSpPr>
        <p:spPr>
          <a:xfrm>
            <a:off x="756000" y="5002920"/>
            <a:ext cx="6640200" cy="1240164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
        <p:nvSpPr>
          <p:cNvPr id="20" name="PlaceHolder 3"/>
          <p:cNvSpPr>
            <a:spLocks noGrp="1"/>
          </p:cNvSpPr>
          <p:nvPr>
            <p:ph type="body"/>
          </p:nvPr>
        </p:nvSpPr>
        <p:spPr>
          <a:xfrm>
            <a:off x="7728480" y="5002920"/>
            <a:ext cx="664020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
        <p:nvSpPr>
          <p:cNvPr id="21" name="PlaceHolder 4"/>
          <p:cNvSpPr>
            <a:spLocks noGrp="1"/>
          </p:cNvSpPr>
          <p:nvPr>
            <p:ph type="body"/>
          </p:nvPr>
        </p:nvSpPr>
        <p:spPr>
          <a:xfrm>
            <a:off x="7728480" y="11480760"/>
            <a:ext cx="664020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56000" y="851760"/>
            <a:ext cx="13607640" cy="3570480"/>
          </a:xfrm>
          <a:prstGeom prst="rect">
            <a:avLst/>
          </a:prstGeom>
        </p:spPr>
        <p:txBody>
          <a:bodyPr lIns="0" rIns="0" tIns="0" bIns="0" anchor="ctr"/>
          <a:p>
            <a:pPr algn="ctr"/>
            <a:endParaRPr b="0" lang="fr-CH" sz="12440" spc="-1" strike="noStrike">
              <a:solidFill>
                <a:srgbClr val="ffffff"/>
              </a:solidFill>
              <a:uFill>
                <a:solidFill>
                  <a:srgbClr val="ffffff"/>
                </a:solidFill>
              </a:uFill>
              <a:latin typeface="Arial"/>
            </a:endParaRPr>
          </a:p>
        </p:txBody>
      </p:sp>
      <p:sp>
        <p:nvSpPr>
          <p:cNvPr id="23" name="PlaceHolder 2"/>
          <p:cNvSpPr>
            <a:spLocks noGrp="1"/>
          </p:cNvSpPr>
          <p:nvPr>
            <p:ph type="body"/>
          </p:nvPr>
        </p:nvSpPr>
        <p:spPr>
          <a:xfrm>
            <a:off x="756000" y="5002920"/>
            <a:ext cx="664020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
        <p:nvSpPr>
          <p:cNvPr id="24" name="PlaceHolder 3"/>
          <p:cNvSpPr>
            <a:spLocks noGrp="1"/>
          </p:cNvSpPr>
          <p:nvPr>
            <p:ph type="body"/>
          </p:nvPr>
        </p:nvSpPr>
        <p:spPr>
          <a:xfrm>
            <a:off x="7728480" y="5002920"/>
            <a:ext cx="664020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
        <p:nvSpPr>
          <p:cNvPr id="25" name="PlaceHolder 4"/>
          <p:cNvSpPr>
            <a:spLocks noGrp="1"/>
          </p:cNvSpPr>
          <p:nvPr>
            <p:ph type="body"/>
          </p:nvPr>
        </p:nvSpPr>
        <p:spPr>
          <a:xfrm>
            <a:off x="756000" y="11480760"/>
            <a:ext cx="13607640" cy="5915520"/>
          </a:xfrm>
          <a:prstGeom prst="rect">
            <a:avLst/>
          </a:prstGeom>
        </p:spPr>
        <p:txBody>
          <a:bodyPr lIns="0" rIns="0" tIns="0" bIns="0">
            <a:normAutofit/>
          </a:bodyPr>
          <a:p>
            <a:endParaRPr b="0" lang="fr-CH" sz="904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1b1b"/>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56000" y="851760"/>
            <a:ext cx="13607640" cy="3570480"/>
          </a:xfrm>
          <a:prstGeom prst="rect">
            <a:avLst/>
          </a:prstGeom>
        </p:spPr>
        <p:txBody>
          <a:bodyPr lIns="0" rIns="0" tIns="0" bIns="0" anchor="ctr"/>
          <a:p>
            <a:pPr algn="ctr"/>
            <a:r>
              <a:rPr b="0" lang="fr-CH" sz="12440" spc="-1" strike="noStrike">
                <a:solidFill>
                  <a:srgbClr val="ffffff"/>
                </a:solidFill>
                <a:uFill>
                  <a:solidFill>
                    <a:srgbClr val="ffffff"/>
                  </a:solidFill>
                </a:uFill>
                <a:latin typeface="Arial"/>
              </a:rPr>
              <a:t>Cliquez pour éditer le format du texte-titre</a:t>
            </a:r>
            <a:endParaRPr b="0" lang="fr-CH" sz="12440" spc="-1" strike="noStrike">
              <a:solidFill>
                <a:srgbClr val="ffffff"/>
              </a:solidFill>
              <a:uFill>
                <a:solidFill>
                  <a:srgbClr val="ffffff"/>
                </a:solidFill>
              </a:uFill>
              <a:latin typeface="Arial"/>
            </a:endParaRPr>
          </a:p>
        </p:txBody>
      </p:sp>
      <p:sp>
        <p:nvSpPr>
          <p:cNvPr id="1" name="PlaceHolder 2"/>
          <p:cNvSpPr>
            <a:spLocks noGrp="1"/>
          </p:cNvSpPr>
          <p:nvPr>
            <p:ph type="body"/>
          </p:nvPr>
        </p:nvSpPr>
        <p:spPr>
          <a:xfrm>
            <a:off x="756000" y="5002920"/>
            <a:ext cx="13607640" cy="12401640"/>
          </a:xfrm>
          <a:prstGeom prst="rect">
            <a:avLst/>
          </a:prstGeom>
        </p:spPr>
        <p:txBody>
          <a:bodyPr lIns="0" rIns="0" tIns="0" bIns="0">
            <a:normAutofit/>
          </a:bodyPr>
          <a:p>
            <a:pPr marL="432000" indent="-324000">
              <a:spcBef>
                <a:spcPts val="4003"/>
              </a:spcBef>
              <a:buClr>
                <a:srgbClr val="ffffff"/>
              </a:buClr>
              <a:buSzPct val="45000"/>
              <a:buFont typeface="Wingdings" charset="2"/>
              <a:buChar char=""/>
            </a:pPr>
            <a:r>
              <a:rPr b="0" lang="fr-CH" sz="9040" spc="-1" strike="noStrike">
                <a:solidFill>
                  <a:srgbClr val="ffffff"/>
                </a:solidFill>
                <a:uFill>
                  <a:solidFill>
                    <a:srgbClr val="ffffff"/>
                  </a:solidFill>
                </a:uFill>
                <a:latin typeface="Arial"/>
              </a:rPr>
              <a:t>Cliquez pour éditer le format du plan de texte</a:t>
            </a:r>
            <a:endParaRPr b="0" lang="fr-CH" sz="9040" spc="-1" strike="noStrike">
              <a:solidFill>
                <a:srgbClr val="ffffff"/>
              </a:solidFill>
              <a:uFill>
                <a:solidFill>
                  <a:srgbClr val="ffffff"/>
                </a:solidFill>
              </a:uFill>
              <a:latin typeface="Arial"/>
            </a:endParaRPr>
          </a:p>
          <a:p>
            <a:pPr lvl="1" marL="864000" indent="-324000">
              <a:spcBef>
                <a:spcPts val="3197"/>
              </a:spcBef>
              <a:buClr>
                <a:srgbClr val="ffffff"/>
              </a:buClr>
              <a:buSzPct val="75000"/>
              <a:buFont typeface="Symbol" charset="2"/>
              <a:buChar char=""/>
            </a:pPr>
            <a:r>
              <a:rPr b="0" lang="fr-CH" sz="7910" spc="-1" strike="noStrike">
                <a:solidFill>
                  <a:srgbClr val="ffffff"/>
                </a:solidFill>
                <a:uFill>
                  <a:solidFill>
                    <a:srgbClr val="ffffff"/>
                  </a:solidFill>
                </a:uFill>
                <a:latin typeface="Arial"/>
              </a:rPr>
              <a:t>Second niveau de plan</a:t>
            </a:r>
            <a:endParaRPr b="0" lang="fr-CH" sz="7910" spc="-1" strike="noStrike">
              <a:solidFill>
                <a:srgbClr val="ffffff"/>
              </a:solidFill>
              <a:uFill>
                <a:solidFill>
                  <a:srgbClr val="ffffff"/>
                </a:solidFill>
              </a:uFill>
              <a:latin typeface="Arial"/>
            </a:endParaRPr>
          </a:p>
          <a:p>
            <a:pPr lvl="2" marL="1296000" indent="-288000">
              <a:spcBef>
                <a:spcPts val="2398"/>
              </a:spcBef>
              <a:buClr>
                <a:srgbClr val="ffffff"/>
              </a:buClr>
              <a:buSzPct val="45000"/>
              <a:buFont typeface="Wingdings" charset="2"/>
              <a:buChar char=""/>
            </a:pPr>
            <a:r>
              <a:rPr b="0" lang="fr-CH" sz="6780" spc="-1" strike="noStrike">
                <a:solidFill>
                  <a:srgbClr val="ffffff"/>
                </a:solidFill>
                <a:uFill>
                  <a:solidFill>
                    <a:srgbClr val="ffffff"/>
                  </a:solidFill>
                </a:uFill>
                <a:latin typeface="Arial"/>
              </a:rPr>
              <a:t>Troisième niveau de plan</a:t>
            </a:r>
            <a:endParaRPr b="0" lang="fr-CH" sz="6780" spc="-1" strike="noStrike">
              <a:solidFill>
                <a:srgbClr val="ffffff"/>
              </a:solidFill>
              <a:uFill>
                <a:solidFill>
                  <a:srgbClr val="ffffff"/>
                </a:solidFill>
              </a:uFill>
              <a:latin typeface="Arial"/>
            </a:endParaRPr>
          </a:p>
          <a:p>
            <a:pPr lvl="3" marL="1728000" indent="-216000">
              <a:spcBef>
                <a:spcPts val="1593"/>
              </a:spcBef>
              <a:buClr>
                <a:srgbClr val="ffffff"/>
              </a:buClr>
              <a:buSzPct val="75000"/>
              <a:buFont typeface="Symbol" charset="2"/>
              <a:buChar char=""/>
            </a:pPr>
            <a:r>
              <a:rPr b="0" lang="fr-CH" sz="5650" spc="-1" strike="noStrike">
                <a:solidFill>
                  <a:srgbClr val="ffffff"/>
                </a:solidFill>
                <a:uFill>
                  <a:solidFill>
                    <a:srgbClr val="ffffff"/>
                  </a:solidFill>
                </a:uFill>
                <a:latin typeface="Arial"/>
              </a:rPr>
              <a:t>Quatrième niveau de plan</a:t>
            </a:r>
            <a:endParaRPr b="0" lang="fr-CH" sz="5650" spc="-1" strike="noStrike">
              <a:solidFill>
                <a:srgbClr val="ffffff"/>
              </a:solidFill>
              <a:uFill>
                <a:solidFill>
                  <a:srgbClr val="ffffff"/>
                </a:solidFill>
              </a:uFill>
              <a:latin typeface="Arial"/>
            </a:endParaRPr>
          </a:p>
          <a:p>
            <a:pPr lvl="4" marL="2160000" indent="-216000">
              <a:spcBef>
                <a:spcPts val="797"/>
              </a:spcBef>
              <a:buClr>
                <a:srgbClr val="ffffff"/>
              </a:buClr>
              <a:buSzPct val="45000"/>
              <a:buFont typeface="Wingdings" charset="2"/>
              <a:buChar char=""/>
            </a:pPr>
            <a:r>
              <a:rPr b="0" lang="fr-CH" sz="5650" spc="-1" strike="noStrike">
                <a:solidFill>
                  <a:srgbClr val="ffffff"/>
                </a:solidFill>
                <a:uFill>
                  <a:solidFill>
                    <a:srgbClr val="ffffff"/>
                  </a:solidFill>
                </a:uFill>
                <a:latin typeface="Arial"/>
              </a:rPr>
              <a:t>Cinquième niveau de plan</a:t>
            </a:r>
            <a:endParaRPr b="0" lang="fr-CH" sz="5650" spc="-1" strike="noStrike">
              <a:solidFill>
                <a:srgbClr val="ffffff"/>
              </a:solidFill>
              <a:uFill>
                <a:solidFill>
                  <a:srgbClr val="ffffff"/>
                </a:solidFill>
              </a:uFill>
              <a:latin typeface="Arial"/>
            </a:endParaRPr>
          </a:p>
          <a:p>
            <a:pPr lvl="5" marL="2592000" indent="-216000">
              <a:spcBef>
                <a:spcPts val="797"/>
              </a:spcBef>
              <a:buClr>
                <a:srgbClr val="ffffff"/>
              </a:buClr>
              <a:buSzPct val="45000"/>
              <a:buFont typeface="Wingdings" charset="2"/>
              <a:buChar char=""/>
            </a:pPr>
            <a:r>
              <a:rPr b="0" lang="fr-CH" sz="5650" spc="-1" strike="noStrike">
                <a:solidFill>
                  <a:srgbClr val="ffffff"/>
                </a:solidFill>
                <a:uFill>
                  <a:solidFill>
                    <a:srgbClr val="ffffff"/>
                  </a:solidFill>
                </a:uFill>
                <a:latin typeface="Arial"/>
              </a:rPr>
              <a:t>Sixième niveau de plan</a:t>
            </a:r>
            <a:endParaRPr b="0" lang="fr-CH" sz="5650" spc="-1" strike="noStrike">
              <a:solidFill>
                <a:srgbClr val="ffffff"/>
              </a:solidFill>
              <a:uFill>
                <a:solidFill>
                  <a:srgbClr val="ffffff"/>
                </a:solidFill>
              </a:uFill>
              <a:latin typeface="Arial"/>
            </a:endParaRPr>
          </a:p>
          <a:p>
            <a:pPr lvl="6" marL="3024000" indent="-216000">
              <a:spcBef>
                <a:spcPts val="797"/>
              </a:spcBef>
              <a:buClr>
                <a:srgbClr val="ffffff"/>
              </a:buClr>
              <a:buSzPct val="45000"/>
              <a:buFont typeface="Wingdings" charset="2"/>
              <a:buChar char=""/>
            </a:pPr>
            <a:r>
              <a:rPr b="0" lang="fr-CH" sz="5650" spc="-1" strike="noStrike">
                <a:solidFill>
                  <a:srgbClr val="ffffff"/>
                </a:solidFill>
                <a:uFill>
                  <a:solidFill>
                    <a:srgbClr val="ffffff"/>
                  </a:solidFill>
                </a:uFill>
                <a:latin typeface="Arial"/>
              </a:rPr>
              <a:t>Septième niveau de plan</a:t>
            </a:r>
            <a:endParaRPr b="0" lang="fr-CH" sz="5650" spc="-1" strike="noStrike">
              <a:solidFill>
                <a:srgbClr val="ffffff"/>
              </a:solidFill>
              <a:uFill>
                <a:solidFill>
                  <a:srgbClr val="ffffff"/>
                </a:solidFill>
              </a:uFill>
              <a:latin typeface="Arial"/>
            </a:endParaRPr>
          </a:p>
        </p:txBody>
      </p:sp>
      <p:sp>
        <p:nvSpPr>
          <p:cNvPr id="2" name="PlaceHolder 3"/>
          <p:cNvSpPr>
            <a:spLocks noGrp="1"/>
          </p:cNvSpPr>
          <p:nvPr>
            <p:ph type="dt"/>
          </p:nvPr>
        </p:nvSpPr>
        <p:spPr>
          <a:xfrm>
            <a:off x="756000" y="19479960"/>
            <a:ext cx="3522600" cy="1474560"/>
          </a:xfrm>
          <a:prstGeom prst="rect">
            <a:avLst/>
          </a:prstGeom>
        </p:spPr>
        <p:txBody>
          <a:bodyPr lIns="0" rIns="0" tIns="0" bIns="0"/>
          <a:p>
            <a:r>
              <a:rPr b="0" lang="fr-CH" sz="1400" spc="-1" strike="noStrike">
                <a:solidFill>
                  <a:srgbClr val="ffffff"/>
                </a:solidFill>
                <a:uFill>
                  <a:solidFill>
                    <a:srgbClr val="ffffff"/>
                  </a:solidFill>
                </a:uFill>
                <a:latin typeface="Times New Roman"/>
              </a:rPr>
              <a:t>&lt;date/heure&gt;</a:t>
            </a:r>
            <a:endParaRPr b="0" lang="fr-CH" sz="1400" spc="-1" strike="noStrike">
              <a:solidFill>
                <a:srgbClr val="ffffff"/>
              </a:solidFill>
              <a:uFill>
                <a:solidFill>
                  <a:srgbClr val="ffffff"/>
                </a:solidFill>
              </a:uFill>
              <a:latin typeface="Times New Roman"/>
            </a:endParaRPr>
          </a:p>
        </p:txBody>
      </p:sp>
      <p:sp>
        <p:nvSpPr>
          <p:cNvPr id="3" name="PlaceHolder 4"/>
          <p:cNvSpPr>
            <a:spLocks noGrp="1"/>
          </p:cNvSpPr>
          <p:nvPr>
            <p:ph type="ftr"/>
          </p:nvPr>
        </p:nvSpPr>
        <p:spPr>
          <a:xfrm>
            <a:off x="5171040" y="19479960"/>
            <a:ext cx="4792680" cy="1474560"/>
          </a:xfrm>
          <a:prstGeom prst="rect">
            <a:avLst/>
          </a:prstGeom>
        </p:spPr>
        <p:txBody>
          <a:bodyPr lIns="0" rIns="0" tIns="0" bIns="0"/>
          <a:p>
            <a:pPr algn="ctr"/>
            <a:r>
              <a:rPr b="0" lang="fr-CH" sz="1400" spc="-1" strike="noStrike">
                <a:solidFill>
                  <a:srgbClr val="ffffff"/>
                </a:solidFill>
                <a:uFill>
                  <a:solidFill>
                    <a:srgbClr val="ffffff"/>
                  </a:solidFill>
                </a:uFill>
                <a:latin typeface="Times New Roman"/>
              </a:rPr>
              <a:t>&lt;pied de page&gt;</a:t>
            </a:r>
            <a:endParaRPr b="0" lang="fr-CH" sz="1400" spc="-1" strike="noStrike">
              <a:solidFill>
                <a:srgbClr val="ffffff"/>
              </a:solidFill>
              <a:uFill>
                <a:solidFill>
                  <a:srgbClr val="ffffff"/>
                </a:solidFill>
              </a:uFill>
              <a:latin typeface="Times New Roman"/>
            </a:endParaRPr>
          </a:p>
        </p:txBody>
      </p:sp>
      <p:sp>
        <p:nvSpPr>
          <p:cNvPr id="4" name="PlaceHolder 5"/>
          <p:cNvSpPr>
            <a:spLocks noGrp="1"/>
          </p:cNvSpPr>
          <p:nvPr>
            <p:ph type="sldNum"/>
          </p:nvPr>
        </p:nvSpPr>
        <p:spPr>
          <a:xfrm>
            <a:off x="10841040" y="19479960"/>
            <a:ext cx="3522600" cy="1474560"/>
          </a:xfrm>
          <a:prstGeom prst="rect">
            <a:avLst/>
          </a:prstGeom>
        </p:spPr>
        <p:txBody>
          <a:bodyPr lIns="0" rIns="0" tIns="0" bIns="0"/>
          <a:p>
            <a:pPr algn="r"/>
            <a:fld id="{AACBCBB8-F615-4AEF-9B1E-0516A9445A59}" type="slidenum">
              <a:rPr b="0" lang="fr-CH" sz="1400" spc="-1" strike="noStrike">
                <a:solidFill>
                  <a:srgbClr val="ffffff"/>
                </a:solidFill>
                <a:uFill>
                  <a:solidFill>
                    <a:srgbClr val="ffffff"/>
                  </a:solidFill>
                </a:uFill>
                <a:latin typeface="Times New Roman"/>
              </a:rPr>
              <a:t>&lt;numéro&gt;</a:t>
            </a:fld>
            <a:endParaRPr b="0" lang="fr-CH" sz="1400" spc="-1" strike="noStrike">
              <a:solidFill>
                <a:srgbClr val="ffffff"/>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p:blipFill>
        <p:spPr>
          <a:xfrm>
            <a:off x="18000" y="10953000"/>
            <a:ext cx="15066000" cy="10431000"/>
          </a:xfrm>
          <a:prstGeom prst="rect">
            <a:avLst/>
          </a:prstGeom>
          <a:ln>
            <a:noFill/>
          </a:ln>
        </p:spPr>
      </p:pic>
      <p:sp>
        <p:nvSpPr>
          <p:cNvPr id="42" name="TextShape 1"/>
          <p:cNvSpPr txBox="1"/>
          <p:nvPr/>
        </p:nvSpPr>
        <p:spPr>
          <a:xfrm>
            <a:off x="216000" y="19008000"/>
            <a:ext cx="14760000" cy="1783800"/>
          </a:xfrm>
          <a:prstGeom prst="rect">
            <a:avLst/>
          </a:prstGeom>
          <a:noFill/>
          <a:ln>
            <a:noFill/>
          </a:ln>
        </p:spPr>
        <p:txBody>
          <a:bodyPr lIns="90000" rIns="90000" tIns="45000" bIns="45000"/>
          <a:p>
            <a:pPr algn="ctr"/>
            <a:endParaRPr b="0" lang="fr-CH" sz="1800" spc="-1" strike="noStrike">
              <a:solidFill>
                <a:srgbClr val="f4dce1"/>
              </a:solidFill>
              <a:uFill>
                <a:solidFill>
                  <a:srgbClr val="ffffff"/>
                </a:solidFill>
              </a:uFill>
              <a:latin typeface="Arial"/>
            </a:endParaRPr>
          </a:p>
          <a:p>
            <a:pPr algn="just"/>
            <a:endParaRPr b="0" lang="fr-CH" sz="1800" spc="-1" strike="noStrike">
              <a:solidFill>
                <a:srgbClr val="f4dce1"/>
              </a:solidFill>
              <a:uFill>
                <a:solidFill>
                  <a:srgbClr val="ffffff"/>
                </a:solidFill>
              </a:uFill>
              <a:latin typeface="Arial"/>
            </a:endParaRPr>
          </a:p>
          <a:p>
            <a:pPr algn="just"/>
            <a:endParaRPr b="0" lang="fr-CH" sz="1800" spc="-1" strike="noStrike">
              <a:solidFill>
                <a:srgbClr val="f4dce1"/>
              </a:solidFill>
              <a:uFill>
                <a:solidFill>
                  <a:srgbClr val="ffffff"/>
                </a:solidFill>
              </a:uFill>
              <a:latin typeface="Arial"/>
            </a:endParaRPr>
          </a:p>
          <a:p>
            <a:pPr algn="just"/>
            <a:endParaRPr b="0" lang="fr-CH" sz="1800" spc="-1" strike="noStrike">
              <a:solidFill>
                <a:srgbClr val="f4dce1"/>
              </a:solidFill>
              <a:uFill>
                <a:solidFill>
                  <a:srgbClr val="ffffff"/>
                </a:solidFill>
              </a:uFill>
              <a:latin typeface="Arial"/>
            </a:endParaRPr>
          </a:p>
        </p:txBody>
      </p:sp>
      <p:sp>
        <p:nvSpPr>
          <p:cNvPr id="43" name="TextShape 2"/>
          <p:cNvSpPr txBox="1"/>
          <p:nvPr/>
        </p:nvSpPr>
        <p:spPr>
          <a:xfrm>
            <a:off x="216000" y="19008000"/>
            <a:ext cx="14760000" cy="1477440"/>
          </a:xfrm>
          <a:prstGeom prst="rect">
            <a:avLst/>
          </a:prstGeom>
          <a:noFill/>
          <a:ln>
            <a:noFill/>
          </a:ln>
        </p:spPr>
        <p:txBody>
          <a:bodyPr lIns="90000" rIns="90000" tIns="45000" bIns="45000"/>
          <a:p>
            <a:pPr algn="ctr"/>
            <a:r>
              <a:rPr b="0" lang="fr-CH" sz="6000" spc="-1" strike="noStrike">
                <a:solidFill>
                  <a:srgbClr val="f4dce1"/>
                </a:solidFill>
                <a:uFill>
                  <a:solidFill>
                    <a:srgbClr val="ffffff"/>
                  </a:solidFill>
                </a:uFill>
                <a:latin typeface="Arial"/>
              </a:rPr>
              <a:t>An ecological study of the food industry</a:t>
            </a:r>
            <a:endParaRPr b="0" lang="fr-CH" sz="6000" spc="-1" strike="noStrike">
              <a:solidFill>
                <a:srgbClr val="f4dce1"/>
              </a:solidFill>
              <a:uFill>
                <a:solidFill>
                  <a:srgbClr val="ffffff"/>
                </a:solidFill>
              </a:uFill>
              <a:latin typeface="Arial"/>
            </a:endParaRPr>
          </a:p>
          <a:p>
            <a:pPr algn="ctr"/>
            <a:r>
              <a:rPr b="0" lang="fr-CH" sz="3800" spc="-1" strike="noStrike">
                <a:solidFill>
                  <a:srgbClr val="f4dce1"/>
                </a:solidFill>
                <a:uFill>
                  <a:solidFill>
                    <a:srgbClr val="ffffff"/>
                  </a:solidFill>
                </a:uFill>
                <a:latin typeface="Arial"/>
              </a:rPr>
              <a:t>Nicolas Freundler, Johan Lanzrein, Jennifer Veillard</a:t>
            </a:r>
            <a:endParaRPr b="0" lang="fr-CH" sz="3800" spc="-1" strike="noStrike">
              <a:solidFill>
                <a:srgbClr val="f4dce1"/>
              </a:solidFill>
              <a:uFill>
                <a:solidFill>
                  <a:srgbClr val="ffffff"/>
                </a:solidFill>
              </a:uFill>
              <a:latin typeface="Arial"/>
            </a:endParaRPr>
          </a:p>
        </p:txBody>
      </p:sp>
      <p:sp>
        <p:nvSpPr>
          <p:cNvPr id="44" name="TextShape 3"/>
          <p:cNvSpPr txBox="1"/>
          <p:nvPr/>
        </p:nvSpPr>
        <p:spPr>
          <a:xfrm>
            <a:off x="144000" y="1800000"/>
            <a:ext cx="3672000" cy="10681560"/>
          </a:xfrm>
          <a:prstGeom prst="rect">
            <a:avLst/>
          </a:prstGeom>
          <a:noFill/>
          <a:ln>
            <a:noFill/>
          </a:ln>
        </p:spPr>
        <p:txBody>
          <a:bodyPr lIns="90000" rIns="90000" tIns="45000" bIns="45000"/>
          <a:p>
            <a:pPr algn="just"/>
            <a:r>
              <a:rPr b="1" lang="fr-CH" sz="2600" spc="-1" strike="noStrike" u="sng">
                <a:solidFill>
                  <a:srgbClr val="f4dce1"/>
                </a:solidFill>
                <a:uFill>
                  <a:solidFill>
                    <a:srgbClr val="ffffff"/>
                  </a:solidFill>
                </a:uFill>
                <a:latin typeface="Arial"/>
              </a:rPr>
              <a:t>Abstract</a:t>
            </a:r>
            <a:endParaRPr b="0" lang="fr-CH" sz="2600" spc="-1" strike="noStrike">
              <a:solidFill>
                <a:srgbClr val="f4dce1"/>
              </a:solidFill>
              <a:uFill>
                <a:solidFill>
                  <a:srgbClr val="ffffff"/>
                </a:solidFill>
              </a:uFill>
              <a:latin typeface="Arial"/>
            </a:endParaRPr>
          </a:p>
          <a:p>
            <a:pPr algn="just"/>
            <a:endParaRPr b="0" lang="fr-CH" sz="2600" spc="-1" strike="noStrike">
              <a:solidFill>
                <a:srgbClr val="f4dce1"/>
              </a:solidFill>
              <a:uFill>
                <a:solidFill>
                  <a:srgbClr val="ffffff"/>
                </a:solidFill>
              </a:uFill>
              <a:latin typeface="Arial"/>
            </a:endParaRPr>
          </a:p>
          <a:p>
            <a:pPr algn="just"/>
            <a:r>
              <a:rPr b="0" lang="fr-CH" sz="1800" spc="-1" strike="noStrike">
                <a:solidFill>
                  <a:srgbClr val="f4dce1"/>
                </a:solidFill>
                <a:uFill>
                  <a:solidFill>
                    <a:srgbClr val="ffffff"/>
                  </a:solidFill>
                </a:uFill>
                <a:latin typeface="Arial"/>
              </a:rPr>
              <a:t>As ecology grows as a more important concern, populations need not only to focus on driving less or consuming less, but also on how they consume food. It is a known fact that consuming products derived from palm oil, or meat in general is much more damaging for the environment than growing your own vegetables. During this project, we aim to expose how to be more regarding towards the environment in our daily food consumption.</a:t>
            </a:r>
            <a:endParaRPr b="0" lang="fr-CH" sz="1800" spc="-1" strike="noStrike">
              <a:solidFill>
                <a:srgbClr val="f4dce1"/>
              </a:solidFill>
              <a:uFill>
                <a:solidFill>
                  <a:srgbClr val="ffffff"/>
                </a:solidFill>
              </a:uFill>
              <a:latin typeface="Arial"/>
            </a:endParaRPr>
          </a:p>
          <a:p>
            <a:pPr algn="just"/>
            <a:r>
              <a:rPr b="0" lang="fr-CH" sz="1800" spc="-1" strike="noStrike">
                <a:solidFill>
                  <a:srgbClr val="f4dce1"/>
                </a:solidFill>
                <a:uFill>
                  <a:solidFill>
                    <a:srgbClr val="ffffff"/>
                  </a:solidFill>
                </a:uFill>
                <a:latin typeface="Arial"/>
              </a:rPr>
              <a:t>The main goal is to investigate the world of food and understand what are some hints to take when we want to consume more eco-friendly.</a:t>
            </a:r>
            <a:endParaRPr b="0" lang="fr-CH" sz="1800" spc="-1" strike="noStrike">
              <a:solidFill>
                <a:srgbClr val="f4dce1"/>
              </a:solidFill>
              <a:uFill>
                <a:solidFill>
                  <a:srgbClr val="ffffff"/>
                </a:solidFill>
              </a:uFill>
              <a:latin typeface="Arial"/>
            </a:endParaRPr>
          </a:p>
          <a:p>
            <a:pPr algn="just"/>
            <a:endParaRPr b="0" lang="fr-CH" sz="1800" spc="-1" strike="noStrike">
              <a:solidFill>
                <a:srgbClr val="f4dce1"/>
              </a:solidFill>
              <a:uFill>
                <a:solidFill>
                  <a:srgbClr val="ffffff"/>
                </a:solidFill>
              </a:uFill>
              <a:latin typeface="Arial"/>
            </a:endParaRPr>
          </a:p>
          <a:p>
            <a:pPr algn="just"/>
            <a:r>
              <a:rPr b="1" lang="fr-CH" sz="2500" spc="-1" strike="noStrike" u="sng">
                <a:solidFill>
                  <a:srgbClr val="f4dce1"/>
                </a:solidFill>
                <a:uFill>
                  <a:solidFill>
                    <a:srgbClr val="ffffff"/>
                  </a:solidFill>
                </a:uFill>
                <a:latin typeface="Arial"/>
              </a:rPr>
              <a:t>Methods</a:t>
            </a:r>
            <a:endParaRPr b="0" lang="fr-CH" sz="2500" spc="-1" strike="noStrike">
              <a:solidFill>
                <a:srgbClr val="f4dce1"/>
              </a:solidFill>
              <a:uFill>
                <a:solidFill>
                  <a:srgbClr val="ffffff"/>
                </a:solidFill>
              </a:uFill>
              <a:latin typeface="Arial"/>
            </a:endParaRPr>
          </a:p>
          <a:p>
            <a:pPr algn="just"/>
            <a:r>
              <a:rPr b="0" lang="fr-CH" sz="1800" spc="-1" strike="noStrike">
                <a:solidFill>
                  <a:srgbClr val="f4dce1"/>
                </a:solidFill>
                <a:uFill>
                  <a:solidFill>
                    <a:srgbClr val="ffffff"/>
                  </a:solidFill>
                </a:uFill>
                <a:latin typeface="Arial"/>
              </a:rPr>
              <a:t>We explore the dataset using vairous tools, such as statistical analysis with PCA, or more basic statistics computation. We also use visualization to express our findings. </a:t>
            </a:r>
            <a:endParaRPr b="0" lang="fr-CH" sz="1800" spc="-1" strike="noStrike">
              <a:solidFill>
                <a:srgbClr val="f4dce1"/>
              </a:solidFill>
              <a:uFill>
                <a:solidFill>
                  <a:srgbClr val="ffffff"/>
                </a:solidFill>
              </a:uFill>
              <a:latin typeface="Arial"/>
            </a:endParaRPr>
          </a:p>
          <a:p>
            <a:pPr algn="just"/>
            <a:r>
              <a:rPr b="0" lang="fr-CH" sz="1800" spc="-1" strike="noStrike">
                <a:solidFill>
                  <a:srgbClr val="f4dce1"/>
                </a:solidFill>
                <a:uFill>
                  <a:solidFill>
                    <a:srgbClr val="ffffff"/>
                  </a:solidFill>
                </a:uFill>
                <a:latin typeface="Arial"/>
              </a:rPr>
              <a:t> </a:t>
            </a:r>
            <a:endParaRPr b="0" lang="fr-CH" sz="1800" spc="-1" strike="noStrike">
              <a:solidFill>
                <a:srgbClr val="f4dce1"/>
              </a:solidFill>
              <a:uFill>
                <a:solidFill>
                  <a:srgbClr val="ffffff"/>
                </a:solidFill>
              </a:uFill>
              <a:latin typeface="Arial"/>
            </a:endParaRPr>
          </a:p>
        </p:txBody>
      </p:sp>
      <p:sp>
        <p:nvSpPr>
          <p:cNvPr id="45" name="TextShape 4"/>
          <p:cNvSpPr txBox="1"/>
          <p:nvPr/>
        </p:nvSpPr>
        <p:spPr>
          <a:xfrm>
            <a:off x="4176000" y="216000"/>
            <a:ext cx="4752000" cy="1962360"/>
          </a:xfrm>
          <a:prstGeom prst="rect">
            <a:avLst/>
          </a:prstGeom>
          <a:noFill/>
          <a:ln>
            <a:noFill/>
          </a:ln>
        </p:spPr>
        <p:txBody>
          <a:bodyPr lIns="90000" rIns="90000" tIns="45000" bIns="45000"/>
          <a:p>
            <a:pPr algn="just"/>
            <a:r>
              <a:rPr b="1" lang="fr-CH" sz="2500" spc="-1" strike="noStrike" u="sng">
                <a:solidFill>
                  <a:srgbClr val="f4dce1"/>
                </a:solidFill>
                <a:uFill>
                  <a:solidFill>
                    <a:srgbClr val="ffffff"/>
                  </a:solidFill>
                </a:uFill>
                <a:latin typeface="Arial"/>
              </a:rPr>
              <a:t>Distance computation</a:t>
            </a:r>
            <a:endParaRPr b="0" lang="fr-CH" sz="2500" spc="-1" strike="noStrike">
              <a:solidFill>
                <a:srgbClr val="f4dce1"/>
              </a:solidFill>
              <a:uFill>
                <a:solidFill>
                  <a:srgbClr val="ffffff"/>
                </a:solidFill>
              </a:uFill>
              <a:latin typeface="Arial"/>
            </a:endParaRPr>
          </a:p>
          <a:p>
            <a:pPr algn="just"/>
            <a:r>
              <a:rPr b="0" lang="fr-CH" sz="1800" spc="-1" strike="noStrike">
                <a:solidFill>
                  <a:srgbClr val="f4dce1"/>
                </a:solidFill>
                <a:uFill>
                  <a:solidFill>
                    <a:srgbClr val="ffffff"/>
                  </a:solidFill>
                </a:uFill>
                <a:latin typeface="Arial"/>
              </a:rPr>
              <a:t>With the geopy library and some langage processing on the origin and destination of the products, we were able to compute how much the products travel. </a:t>
            </a:r>
            <a:endParaRPr b="0" lang="fr-CH" sz="1800" spc="-1" strike="noStrike">
              <a:solidFill>
                <a:srgbClr val="f4dce1"/>
              </a:solidFill>
              <a:uFill>
                <a:solidFill>
                  <a:srgbClr val="ffffff"/>
                </a:solidFill>
              </a:uFill>
              <a:latin typeface="Arial"/>
            </a:endParaRPr>
          </a:p>
          <a:p>
            <a:pPr algn="just"/>
            <a:endParaRPr b="0" lang="fr-CH" sz="1800" spc="-1" strike="noStrike">
              <a:solidFill>
                <a:srgbClr val="f4dce1"/>
              </a:solidFill>
              <a:uFill>
                <a:solidFill>
                  <a:srgbClr val="ffffff"/>
                </a:solidFill>
              </a:uFill>
              <a:latin typeface="Arial"/>
            </a:endParaRPr>
          </a:p>
        </p:txBody>
      </p:sp>
      <p:pic>
        <p:nvPicPr>
          <p:cNvPr id="46" name="" descr=""/>
          <p:cNvPicPr/>
          <p:nvPr/>
        </p:nvPicPr>
        <p:blipFill>
          <a:blip r:embed="rId2"/>
        </p:blipFill>
        <p:spPr>
          <a:xfrm>
            <a:off x="36000" y="-1800"/>
            <a:ext cx="3819240" cy="1837800"/>
          </a:xfrm>
          <a:prstGeom prst="rect">
            <a:avLst/>
          </a:prstGeom>
          <a:ln>
            <a:noFill/>
          </a:ln>
        </p:spPr>
      </p:pic>
      <p:pic>
        <p:nvPicPr>
          <p:cNvPr id="47" name="" descr=""/>
          <p:cNvPicPr/>
          <p:nvPr/>
        </p:nvPicPr>
        <p:blipFill>
          <a:blip r:embed="rId3"/>
        </p:blipFill>
        <p:spPr>
          <a:xfrm>
            <a:off x="9620640" y="360000"/>
            <a:ext cx="5211360" cy="2540880"/>
          </a:xfrm>
          <a:prstGeom prst="rect">
            <a:avLst/>
          </a:prstGeom>
          <a:ln>
            <a:noFill/>
          </a:ln>
        </p:spPr>
      </p:pic>
      <p:pic>
        <p:nvPicPr>
          <p:cNvPr id="48" name="" descr=""/>
          <p:cNvPicPr/>
          <p:nvPr/>
        </p:nvPicPr>
        <p:blipFill>
          <a:blip r:embed="rId4"/>
        </p:blipFill>
        <p:spPr>
          <a:xfrm>
            <a:off x="4213800" y="1990080"/>
            <a:ext cx="4570200" cy="3260880"/>
          </a:xfrm>
          <a:prstGeom prst="rect">
            <a:avLst/>
          </a:prstGeom>
          <a:ln>
            <a:noFill/>
          </a:ln>
        </p:spPr>
      </p:pic>
      <p:sp>
        <p:nvSpPr>
          <p:cNvPr id="49" name="TextShape 5"/>
          <p:cNvSpPr txBox="1"/>
          <p:nvPr/>
        </p:nvSpPr>
        <p:spPr>
          <a:xfrm>
            <a:off x="4176000" y="5436000"/>
            <a:ext cx="4392000" cy="1102680"/>
          </a:xfrm>
          <a:prstGeom prst="rect">
            <a:avLst/>
          </a:prstGeom>
          <a:noFill/>
          <a:ln>
            <a:noFill/>
          </a:ln>
        </p:spPr>
        <p:txBody>
          <a:bodyPr lIns="90000" rIns="90000" tIns="45000" bIns="45000"/>
          <a:p>
            <a:pPr algn="just"/>
            <a:r>
              <a:rPr b="1" lang="fr-CH" sz="1800" spc="-1" strike="noStrike" u="sng">
                <a:solidFill>
                  <a:srgbClr val="f4dce1"/>
                </a:solidFill>
                <a:uFill>
                  <a:solidFill>
                    <a:srgbClr val="ffffff"/>
                  </a:solidFill>
                </a:uFill>
                <a:latin typeface="Arial"/>
              </a:rPr>
              <a:t>Distance by category</a:t>
            </a:r>
            <a:endParaRPr b="0" lang="fr-CH" sz="1800" spc="-1" strike="noStrike">
              <a:solidFill>
                <a:srgbClr val="f4dce1"/>
              </a:solidFill>
              <a:uFill>
                <a:solidFill>
                  <a:srgbClr val="ffffff"/>
                </a:solidFill>
              </a:uFill>
              <a:latin typeface="Arial"/>
            </a:endParaRPr>
          </a:p>
          <a:p>
            <a:pPr algn="just"/>
            <a:r>
              <a:rPr b="0" lang="fr-CH" sz="1800" spc="-1" strike="noStrike">
                <a:solidFill>
                  <a:srgbClr val="f4dce1"/>
                </a:solidFill>
                <a:uFill>
                  <a:solidFill>
                    <a:srgbClr val="ffffff"/>
                  </a:solidFill>
                </a:uFill>
                <a:latin typeface="Arial"/>
              </a:rPr>
              <a:t>By looking into distance by category we can see what type of products tend to travel a bit less. </a:t>
            </a:r>
            <a:endParaRPr b="0" lang="fr-CH" sz="1800" spc="-1" strike="noStrike">
              <a:solidFill>
                <a:srgbClr val="f4dce1"/>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TotalTime>
  <Application>LibreOffice/5.3.3.2$Windows_X86_64 LibreOffice_project/3d9a8b4b4e538a85e0782bd6c2d430bafe583448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2018-12-30T12:18:39Z</dcterms:created>
  <dc:creator/>
  <dc:description/>
  <dc:language>fr-CH</dc:language>
  <cp:lastModifiedBy/>
  <dcterms:modified xsi:type="dcterms:W3CDTF">2019-01-05T17:28:29Z</dcterms:modified>
  <cp:revision>4</cp:revision>
  <dc:subject/>
  <dc:title/>
</cp:coreProperties>
</file>