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560"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56000" y="851760"/>
            <a:ext cx="13607640" cy="3570480"/>
          </a:xfrm>
          <a:prstGeom prst="rect">
            <a:avLst/>
          </a:prstGeom>
        </p:spPr>
        <p:txBody>
          <a:bodyPr lIns="0" tIns="0" rIns="0" bIns="0" anchor="ctr"/>
          <a:lstStyle/>
          <a:p>
            <a:pPr algn="ctr"/>
            <a:endParaRPr lang="fr-CH" sz="12440" b="0" strike="noStrike" spc="-1">
              <a:solidFill>
                <a:srgbClr val="FFFFFF"/>
              </a:solidFill>
              <a:uFill>
                <a:solidFill>
                  <a:srgbClr val="FFFFFF"/>
                </a:solidFill>
              </a:uFill>
              <a:latin typeface="Arial"/>
            </a:endParaRPr>
          </a:p>
        </p:txBody>
      </p:sp>
      <p:sp>
        <p:nvSpPr>
          <p:cNvPr id="27" name="PlaceHolder 2"/>
          <p:cNvSpPr>
            <a:spLocks noGrp="1"/>
          </p:cNvSpPr>
          <p:nvPr>
            <p:ph type="body"/>
          </p:nvPr>
        </p:nvSpPr>
        <p:spPr>
          <a:xfrm>
            <a:off x="756000" y="5002920"/>
            <a:ext cx="1360764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
        <p:nvSpPr>
          <p:cNvPr id="28" name="PlaceHolder 3"/>
          <p:cNvSpPr>
            <a:spLocks noGrp="1"/>
          </p:cNvSpPr>
          <p:nvPr>
            <p:ph type="body"/>
          </p:nvPr>
        </p:nvSpPr>
        <p:spPr>
          <a:xfrm>
            <a:off x="756000" y="11480760"/>
            <a:ext cx="1360764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56000" y="851760"/>
            <a:ext cx="13607640" cy="3570480"/>
          </a:xfrm>
          <a:prstGeom prst="rect">
            <a:avLst/>
          </a:prstGeom>
        </p:spPr>
        <p:txBody>
          <a:bodyPr lIns="0" tIns="0" rIns="0" bIns="0" anchor="ctr"/>
          <a:lstStyle/>
          <a:p>
            <a:pPr algn="ctr"/>
            <a:endParaRPr lang="fr-CH" sz="12440" b="0" strike="noStrike" spc="-1">
              <a:solidFill>
                <a:srgbClr val="FFFFFF"/>
              </a:solidFill>
              <a:uFill>
                <a:solidFill>
                  <a:srgbClr val="FFFFFF"/>
                </a:solidFill>
              </a:uFill>
              <a:latin typeface="Arial"/>
            </a:endParaRPr>
          </a:p>
        </p:txBody>
      </p:sp>
      <p:sp>
        <p:nvSpPr>
          <p:cNvPr id="30" name="PlaceHolder 2"/>
          <p:cNvSpPr>
            <a:spLocks noGrp="1"/>
          </p:cNvSpPr>
          <p:nvPr>
            <p:ph type="body"/>
          </p:nvPr>
        </p:nvSpPr>
        <p:spPr>
          <a:xfrm>
            <a:off x="756000" y="5002920"/>
            <a:ext cx="664020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
        <p:nvSpPr>
          <p:cNvPr id="31" name="PlaceHolder 3"/>
          <p:cNvSpPr>
            <a:spLocks noGrp="1"/>
          </p:cNvSpPr>
          <p:nvPr>
            <p:ph type="body"/>
          </p:nvPr>
        </p:nvSpPr>
        <p:spPr>
          <a:xfrm>
            <a:off x="7728480" y="5002920"/>
            <a:ext cx="664020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
        <p:nvSpPr>
          <p:cNvPr id="32" name="PlaceHolder 4"/>
          <p:cNvSpPr>
            <a:spLocks noGrp="1"/>
          </p:cNvSpPr>
          <p:nvPr>
            <p:ph type="body"/>
          </p:nvPr>
        </p:nvSpPr>
        <p:spPr>
          <a:xfrm>
            <a:off x="7728480" y="11480760"/>
            <a:ext cx="664020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
        <p:nvSpPr>
          <p:cNvPr id="33" name="PlaceHolder 5"/>
          <p:cNvSpPr>
            <a:spLocks noGrp="1"/>
          </p:cNvSpPr>
          <p:nvPr>
            <p:ph type="body"/>
          </p:nvPr>
        </p:nvSpPr>
        <p:spPr>
          <a:xfrm>
            <a:off x="756000" y="11480760"/>
            <a:ext cx="664020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56000" y="851760"/>
            <a:ext cx="13607640" cy="3570480"/>
          </a:xfrm>
          <a:prstGeom prst="rect">
            <a:avLst/>
          </a:prstGeom>
        </p:spPr>
        <p:txBody>
          <a:bodyPr lIns="0" tIns="0" rIns="0" bIns="0" anchor="ctr"/>
          <a:lstStyle/>
          <a:p>
            <a:pPr algn="ctr"/>
            <a:endParaRPr lang="fr-CH" sz="12440" b="0" strike="noStrike" spc="-1">
              <a:solidFill>
                <a:srgbClr val="FFFFFF"/>
              </a:solidFill>
              <a:uFill>
                <a:solidFill>
                  <a:srgbClr val="FFFFFF"/>
                </a:solidFill>
              </a:uFill>
              <a:latin typeface="Arial"/>
            </a:endParaRPr>
          </a:p>
        </p:txBody>
      </p:sp>
      <p:sp>
        <p:nvSpPr>
          <p:cNvPr id="35" name="PlaceHolder 2"/>
          <p:cNvSpPr>
            <a:spLocks noGrp="1"/>
          </p:cNvSpPr>
          <p:nvPr>
            <p:ph type="body"/>
          </p:nvPr>
        </p:nvSpPr>
        <p:spPr>
          <a:xfrm>
            <a:off x="756000" y="5002920"/>
            <a:ext cx="438156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
        <p:nvSpPr>
          <p:cNvPr id="36" name="PlaceHolder 3"/>
          <p:cNvSpPr>
            <a:spLocks noGrp="1"/>
          </p:cNvSpPr>
          <p:nvPr>
            <p:ph type="body"/>
          </p:nvPr>
        </p:nvSpPr>
        <p:spPr>
          <a:xfrm>
            <a:off x="5357160" y="5002920"/>
            <a:ext cx="438156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
        <p:nvSpPr>
          <p:cNvPr id="37" name="PlaceHolder 4"/>
          <p:cNvSpPr>
            <a:spLocks noGrp="1"/>
          </p:cNvSpPr>
          <p:nvPr>
            <p:ph type="body"/>
          </p:nvPr>
        </p:nvSpPr>
        <p:spPr>
          <a:xfrm>
            <a:off x="9957960" y="5002920"/>
            <a:ext cx="438156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
        <p:nvSpPr>
          <p:cNvPr id="38" name="PlaceHolder 5"/>
          <p:cNvSpPr>
            <a:spLocks noGrp="1"/>
          </p:cNvSpPr>
          <p:nvPr>
            <p:ph type="body"/>
          </p:nvPr>
        </p:nvSpPr>
        <p:spPr>
          <a:xfrm>
            <a:off x="9957960" y="11480760"/>
            <a:ext cx="438156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
        <p:nvSpPr>
          <p:cNvPr id="39" name="PlaceHolder 6"/>
          <p:cNvSpPr>
            <a:spLocks noGrp="1"/>
          </p:cNvSpPr>
          <p:nvPr>
            <p:ph type="body"/>
          </p:nvPr>
        </p:nvSpPr>
        <p:spPr>
          <a:xfrm>
            <a:off x="5357160" y="11480760"/>
            <a:ext cx="438156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
        <p:nvSpPr>
          <p:cNvPr id="40" name="PlaceHolder 7"/>
          <p:cNvSpPr>
            <a:spLocks noGrp="1"/>
          </p:cNvSpPr>
          <p:nvPr>
            <p:ph type="body"/>
          </p:nvPr>
        </p:nvSpPr>
        <p:spPr>
          <a:xfrm>
            <a:off x="756000" y="11480760"/>
            <a:ext cx="438156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56000" y="851760"/>
            <a:ext cx="13607640" cy="3570480"/>
          </a:xfrm>
          <a:prstGeom prst="rect">
            <a:avLst/>
          </a:prstGeom>
        </p:spPr>
        <p:txBody>
          <a:bodyPr lIns="0" tIns="0" rIns="0" bIns="0" anchor="ctr"/>
          <a:lstStyle/>
          <a:p>
            <a:pPr algn="ctr"/>
            <a:endParaRPr lang="fr-CH" sz="12440" b="0" strike="noStrike" spc="-1">
              <a:solidFill>
                <a:srgbClr val="FFFFFF"/>
              </a:solidFill>
              <a:uFill>
                <a:solidFill>
                  <a:srgbClr val="FFFFFF"/>
                </a:solidFill>
              </a:uFill>
              <a:latin typeface="Arial"/>
            </a:endParaRPr>
          </a:p>
        </p:txBody>
      </p:sp>
      <p:sp>
        <p:nvSpPr>
          <p:cNvPr id="6" name="PlaceHolder 2"/>
          <p:cNvSpPr>
            <a:spLocks noGrp="1"/>
          </p:cNvSpPr>
          <p:nvPr>
            <p:ph type="subTitle"/>
          </p:nvPr>
        </p:nvSpPr>
        <p:spPr>
          <a:xfrm>
            <a:off x="756000" y="5002920"/>
            <a:ext cx="13607640" cy="12401640"/>
          </a:xfrm>
          <a:prstGeom prst="rect">
            <a:avLst/>
          </a:prstGeom>
        </p:spPr>
        <p:txBody>
          <a:bodyPr lIns="0" tIns="0" rIns="0" bIns="0" anchor="ctr"/>
          <a:lstStyle/>
          <a:p>
            <a:pPr algn="ctr"/>
            <a:endParaRPr lang="fr-CH"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56000" y="851760"/>
            <a:ext cx="13607640" cy="3570480"/>
          </a:xfrm>
          <a:prstGeom prst="rect">
            <a:avLst/>
          </a:prstGeom>
        </p:spPr>
        <p:txBody>
          <a:bodyPr lIns="0" tIns="0" rIns="0" bIns="0" anchor="ctr"/>
          <a:lstStyle/>
          <a:p>
            <a:pPr algn="ctr"/>
            <a:endParaRPr lang="fr-CH" sz="12440" b="0" strike="noStrike" spc="-1">
              <a:solidFill>
                <a:srgbClr val="FFFFFF"/>
              </a:solidFill>
              <a:uFill>
                <a:solidFill>
                  <a:srgbClr val="FFFFFF"/>
                </a:solidFill>
              </a:uFill>
              <a:latin typeface="Arial"/>
            </a:endParaRPr>
          </a:p>
        </p:txBody>
      </p:sp>
      <p:sp>
        <p:nvSpPr>
          <p:cNvPr id="8" name="PlaceHolder 2"/>
          <p:cNvSpPr>
            <a:spLocks noGrp="1"/>
          </p:cNvSpPr>
          <p:nvPr>
            <p:ph type="body"/>
          </p:nvPr>
        </p:nvSpPr>
        <p:spPr>
          <a:xfrm>
            <a:off x="756000" y="5002920"/>
            <a:ext cx="13607640" cy="1240164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56000" y="851760"/>
            <a:ext cx="13607640" cy="3570480"/>
          </a:xfrm>
          <a:prstGeom prst="rect">
            <a:avLst/>
          </a:prstGeom>
        </p:spPr>
        <p:txBody>
          <a:bodyPr lIns="0" tIns="0" rIns="0" bIns="0" anchor="ctr"/>
          <a:lstStyle/>
          <a:p>
            <a:pPr algn="ctr"/>
            <a:endParaRPr lang="fr-CH" sz="12440" b="0" strike="noStrike" spc="-1">
              <a:solidFill>
                <a:srgbClr val="FFFFFF"/>
              </a:solidFill>
              <a:uFill>
                <a:solidFill>
                  <a:srgbClr val="FFFFFF"/>
                </a:solidFill>
              </a:uFill>
              <a:latin typeface="Arial"/>
            </a:endParaRPr>
          </a:p>
        </p:txBody>
      </p:sp>
      <p:sp>
        <p:nvSpPr>
          <p:cNvPr id="10" name="PlaceHolder 2"/>
          <p:cNvSpPr>
            <a:spLocks noGrp="1"/>
          </p:cNvSpPr>
          <p:nvPr>
            <p:ph type="body"/>
          </p:nvPr>
        </p:nvSpPr>
        <p:spPr>
          <a:xfrm>
            <a:off x="756000" y="5002920"/>
            <a:ext cx="6640200" cy="1240164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
        <p:nvSpPr>
          <p:cNvPr id="11" name="PlaceHolder 3"/>
          <p:cNvSpPr>
            <a:spLocks noGrp="1"/>
          </p:cNvSpPr>
          <p:nvPr>
            <p:ph type="body"/>
          </p:nvPr>
        </p:nvSpPr>
        <p:spPr>
          <a:xfrm>
            <a:off x="7728480" y="5002920"/>
            <a:ext cx="6640200" cy="1240164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56000" y="851760"/>
            <a:ext cx="13607640" cy="3570480"/>
          </a:xfrm>
          <a:prstGeom prst="rect">
            <a:avLst/>
          </a:prstGeom>
        </p:spPr>
        <p:txBody>
          <a:bodyPr lIns="0" tIns="0" rIns="0" bIns="0" anchor="ctr"/>
          <a:lstStyle/>
          <a:p>
            <a:pPr algn="ctr"/>
            <a:endParaRPr lang="fr-CH" sz="12440" b="0" strike="noStrike" spc="-1">
              <a:solidFill>
                <a:srgbClr val="FFFFFF"/>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56000" y="851760"/>
            <a:ext cx="13607640" cy="16552080"/>
          </a:xfrm>
          <a:prstGeom prst="rect">
            <a:avLst/>
          </a:prstGeom>
        </p:spPr>
        <p:txBody>
          <a:bodyPr lIns="0" tIns="0" rIns="0" bIns="0" anchor="ctr"/>
          <a:lstStyle/>
          <a:p>
            <a:pPr algn="ctr"/>
            <a:endParaRPr lang="fr-CH"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56000" y="851760"/>
            <a:ext cx="13607640" cy="3570480"/>
          </a:xfrm>
          <a:prstGeom prst="rect">
            <a:avLst/>
          </a:prstGeom>
        </p:spPr>
        <p:txBody>
          <a:bodyPr lIns="0" tIns="0" rIns="0" bIns="0" anchor="ctr"/>
          <a:lstStyle/>
          <a:p>
            <a:pPr algn="ctr"/>
            <a:endParaRPr lang="fr-CH" sz="12440" b="0" strike="noStrike" spc="-1">
              <a:solidFill>
                <a:srgbClr val="FFFFFF"/>
              </a:solidFill>
              <a:uFill>
                <a:solidFill>
                  <a:srgbClr val="FFFFFF"/>
                </a:solidFill>
              </a:uFill>
              <a:latin typeface="Arial"/>
            </a:endParaRPr>
          </a:p>
        </p:txBody>
      </p:sp>
      <p:sp>
        <p:nvSpPr>
          <p:cNvPr id="15" name="PlaceHolder 2"/>
          <p:cNvSpPr>
            <a:spLocks noGrp="1"/>
          </p:cNvSpPr>
          <p:nvPr>
            <p:ph type="body"/>
          </p:nvPr>
        </p:nvSpPr>
        <p:spPr>
          <a:xfrm>
            <a:off x="756000" y="5002920"/>
            <a:ext cx="664020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
        <p:nvSpPr>
          <p:cNvPr id="16" name="PlaceHolder 3"/>
          <p:cNvSpPr>
            <a:spLocks noGrp="1"/>
          </p:cNvSpPr>
          <p:nvPr>
            <p:ph type="body"/>
          </p:nvPr>
        </p:nvSpPr>
        <p:spPr>
          <a:xfrm>
            <a:off x="756000" y="11480760"/>
            <a:ext cx="664020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
        <p:nvSpPr>
          <p:cNvPr id="17" name="PlaceHolder 4"/>
          <p:cNvSpPr>
            <a:spLocks noGrp="1"/>
          </p:cNvSpPr>
          <p:nvPr>
            <p:ph type="body"/>
          </p:nvPr>
        </p:nvSpPr>
        <p:spPr>
          <a:xfrm>
            <a:off x="7728480" y="5002920"/>
            <a:ext cx="6640200" cy="1240164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56000" y="851760"/>
            <a:ext cx="13607640" cy="3570480"/>
          </a:xfrm>
          <a:prstGeom prst="rect">
            <a:avLst/>
          </a:prstGeom>
        </p:spPr>
        <p:txBody>
          <a:bodyPr lIns="0" tIns="0" rIns="0" bIns="0" anchor="ctr"/>
          <a:lstStyle/>
          <a:p>
            <a:pPr algn="ctr"/>
            <a:endParaRPr lang="fr-CH" sz="12440" b="0" strike="noStrike" spc="-1">
              <a:solidFill>
                <a:srgbClr val="FFFFFF"/>
              </a:solidFill>
              <a:uFill>
                <a:solidFill>
                  <a:srgbClr val="FFFFFF"/>
                </a:solidFill>
              </a:uFill>
              <a:latin typeface="Arial"/>
            </a:endParaRPr>
          </a:p>
        </p:txBody>
      </p:sp>
      <p:sp>
        <p:nvSpPr>
          <p:cNvPr id="19" name="PlaceHolder 2"/>
          <p:cNvSpPr>
            <a:spLocks noGrp="1"/>
          </p:cNvSpPr>
          <p:nvPr>
            <p:ph type="body"/>
          </p:nvPr>
        </p:nvSpPr>
        <p:spPr>
          <a:xfrm>
            <a:off x="756000" y="5002920"/>
            <a:ext cx="6640200" cy="1240164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
        <p:nvSpPr>
          <p:cNvPr id="20" name="PlaceHolder 3"/>
          <p:cNvSpPr>
            <a:spLocks noGrp="1"/>
          </p:cNvSpPr>
          <p:nvPr>
            <p:ph type="body"/>
          </p:nvPr>
        </p:nvSpPr>
        <p:spPr>
          <a:xfrm>
            <a:off x="7728480" y="5002920"/>
            <a:ext cx="664020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
        <p:nvSpPr>
          <p:cNvPr id="21" name="PlaceHolder 4"/>
          <p:cNvSpPr>
            <a:spLocks noGrp="1"/>
          </p:cNvSpPr>
          <p:nvPr>
            <p:ph type="body"/>
          </p:nvPr>
        </p:nvSpPr>
        <p:spPr>
          <a:xfrm>
            <a:off x="7728480" y="11480760"/>
            <a:ext cx="664020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56000" y="851760"/>
            <a:ext cx="13607640" cy="3570480"/>
          </a:xfrm>
          <a:prstGeom prst="rect">
            <a:avLst/>
          </a:prstGeom>
        </p:spPr>
        <p:txBody>
          <a:bodyPr lIns="0" tIns="0" rIns="0" bIns="0" anchor="ctr"/>
          <a:lstStyle/>
          <a:p>
            <a:pPr algn="ctr"/>
            <a:endParaRPr lang="fr-CH" sz="12440" b="0" strike="noStrike" spc="-1">
              <a:solidFill>
                <a:srgbClr val="FFFFFF"/>
              </a:solidFill>
              <a:uFill>
                <a:solidFill>
                  <a:srgbClr val="FFFFFF"/>
                </a:solidFill>
              </a:uFill>
              <a:latin typeface="Arial"/>
            </a:endParaRPr>
          </a:p>
        </p:txBody>
      </p:sp>
      <p:sp>
        <p:nvSpPr>
          <p:cNvPr id="23" name="PlaceHolder 2"/>
          <p:cNvSpPr>
            <a:spLocks noGrp="1"/>
          </p:cNvSpPr>
          <p:nvPr>
            <p:ph type="body"/>
          </p:nvPr>
        </p:nvSpPr>
        <p:spPr>
          <a:xfrm>
            <a:off x="756000" y="5002920"/>
            <a:ext cx="664020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
        <p:nvSpPr>
          <p:cNvPr id="24" name="PlaceHolder 3"/>
          <p:cNvSpPr>
            <a:spLocks noGrp="1"/>
          </p:cNvSpPr>
          <p:nvPr>
            <p:ph type="body"/>
          </p:nvPr>
        </p:nvSpPr>
        <p:spPr>
          <a:xfrm>
            <a:off x="7728480" y="5002920"/>
            <a:ext cx="664020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
        <p:nvSpPr>
          <p:cNvPr id="25" name="PlaceHolder 4"/>
          <p:cNvSpPr>
            <a:spLocks noGrp="1"/>
          </p:cNvSpPr>
          <p:nvPr>
            <p:ph type="body"/>
          </p:nvPr>
        </p:nvSpPr>
        <p:spPr>
          <a:xfrm>
            <a:off x="756000" y="11480760"/>
            <a:ext cx="13607640" cy="5915520"/>
          </a:xfrm>
          <a:prstGeom prst="rect">
            <a:avLst/>
          </a:prstGeom>
        </p:spPr>
        <p:txBody>
          <a:bodyPr lIns="0" tIns="0" rIns="0" bIns="0">
            <a:normAutofit/>
          </a:bodyPr>
          <a:lstStyle/>
          <a:p>
            <a:endParaRPr lang="fr-CH" sz="9040" b="0" strike="noStrike" spc="-1">
              <a:solidFill>
                <a:srgbClr val="FFFFFF"/>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756000" y="851760"/>
            <a:ext cx="13607640" cy="3570480"/>
          </a:xfrm>
          <a:prstGeom prst="rect">
            <a:avLst/>
          </a:prstGeom>
        </p:spPr>
        <p:txBody>
          <a:bodyPr lIns="0" tIns="0" rIns="0" bIns="0" anchor="ctr"/>
          <a:lstStyle/>
          <a:p>
            <a:pPr algn="ctr"/>
            <a:r>
              <a:rPr lang="fr-CH" sz="12440" b="0" strike="noStrike" spc="-1">
                <a:solidFill>
                  <a:srgbClr val="FFFFFF"/>
                </a:solidFill>
                <a:uFill>
                  <a:solidFill>
                    <a:srgbClr val="FFFFFF"/>
                  </a:solidFill>
                </a:uFill>
                <a:latin typeface="Arial"/>
              </a:rPr>
              <a:t>Cliquez pour éditer le format du texte-titre</a:t>
            </a:r>
          </a:p>
        </p:txBody>
      </p:sp>
      <p:sp>
        <p:nvSpPr>
          <p:cNvPr id="6" name="PlaceHolder 2"/>
          <p:cNvSpPr>
            <a:spLocks noGrp="1"/>
          </p:cNvSpPr>
          <p:nvPr>
            <p:ph type="body"/>
          </p:nvPr>
        </p:nvSpPr>
        <p:spPr>
          <a:xfrm>
            <a:off x="756000" y="5002920"/>
            <a:ext cx="13607640" cy="12401640"/>
          </a:xfrm>
          <a:prstGeom prst="rect">
            <a:avLst/>
          </a:prstGeom>
        </p:spPr>
        <p:txBody>
          <a:bodyPr lIns="0" tIns="0" rIns="0" bIns="0">
            <a:normAutofit/>
          </a:bodyPr>
          <a:lstStyle/>
          <a:p>
            <a:pPr marL="432000" indent="-324000">
              <a:spcBef>
                <a:spcPts val="4003"/>
              </a:spcBef>
              <a:buClr>
                <a:srgbClr val="FFFFFF"/>
              </a:buClr>
              <a:buSzPct val="45000"/>
              <a:buFont typeface="Wingdings" charset="2"/>
              <a:buChar char=""/>
            </a:pPr>
            <a:r>
              <a:rPr lang="fr-CH" sz="9040" b="0" strike="noStrike" spc="-1">
                <a:solidFill>
                  <a:srgbClr val="FFFFFF"/>
                </a:solidFill>
                <a:uFill>
                  <a:solidFill>
                    <a:srgbClr val="FFFFFF"/>
                  </a:solidFill>
                </a:uFill>
                <a:latin typeface="Arial"/>
              </a:rPr>
              <a:t>Cliquez pour éditer le format du plan de texte</a:t>
            </a:r>
          </a:p>
          <a:p>
            <a:pPr marL="864000" lvl="1" indent="-324000">
              <a:spcBef>
                <a:spcPts val="3197"/>
              </a:spcBef>
              <a:buClr>
                <a:srgbClr val="FFFFFF"/>
              </a:buClr>
              <a:buSzPct val="75000"/>
              <a:buFont typeface="Symbol" charset="2"/>
              <a:buChar char=""/>
            </a:pPr>
            <a:r>
              <a:rPr lang="fr-CH" sz="7910" b="0" strike="noStrike" spc="-1">
                <a:solidFill>
                  <a:srgbClr val="FFFFFF"/>
                </a:solidFill>
                <a:uFill>
                  <a:solidFill>
                    <a:srgbClr val="FFFFFF"/>
                  </a:solidFill>
                </a:uFill>
                <a:latin typeface="Arial"/>
              </a:rPr>
              <a:t>Second niveau de plan</a:t>
            </a:r>
          </a:p>
          <a:p>
            <a:pPr marL="1296000" lvl="2" indent="-288000">
              <a:spcBef>
                <a:spcPts val="2398"/>
              </a:spcBef>
              <a:buClr>
                <a:srgbClr val="FFFFFF"/>
              </a:buClr>
              <a:buSzPct val="45000"/>
              <a:buFont typeface="Wingdings" charset="2"/>
              <a:buChar char=""/>
            </a:pPr>
            <a:r>
              <a:rPr lang="fr-CH" sz="6780" b="0" strike="noStrike" spc="-1">
                <a:solidFill>
                  <a:srgbClr val="FFFFFF"/>
                </a:solidFill>
                <a:uFill>
                  <a:solidFill>
                    <a:srgbClr val="FFFFFF"/>
                  </a:solidFill>
                </a:uFill>
                <a:latin typeface="Arial"/>
              </a:rPr>
              <a:t>Troisième niveau de plan</a:t>
            </a:r>
          </a:p>
          <a:p>
            <a:pPr marL="1728000" lvl="3" indent="-216000">
              <a:spcBef>
                <a:spcPts val="1593"/>
              </a:spcBef>
              <a:buClr>
                <a:srgbClr val="FFFFFF"/>
              </a:buClr>
              <a:buSzPct val="75000"/>
              <a:buFont typeface="Symbol" charset="2"/>
              <a:buChar char=""/>
            </a:pPr>
            <a:r>
              <a:rPr lang="fr-CH" sz="5650" b="0" strike="noStrike" spc="-1">
                <a:solidFill>
                  <a:srgbClr val="FFFFFF"/>
                </a:solidFill>
                <a:uFill>
                  <a:solidFill>
                    <a:srgbClr val="FFFFFF"/>
                  </a:solidFill>
                </a:uFill>
                <a:latin typeface="Arial"/>
              </a:rPr>
              <a:t>Quatrième niveau de plan</a:t>
            </a:r>
          </a:p>
          <a:p>
            <a:pPr marL="2160000" lvl="4" indent="-216000">
              <a:spcBef>
                <a:spcPts val="797"/>
              </a:spcBef>
              <a:buClr>
                <a:srgbClr val="FFFFFF"/>
              </a:buClr>
              <a:buSzPct val="45000"/>
              <a:buFont typeface="Wingdings" charset="2"/>
              <a:buChar char=""/>
            </a:pPr>
            <a:r>
              <a:rPr lang="fr-CH" sz="5650" b="0" strike="noStrike" spc="-1">
                <a:solidFill>
                  <a:srgbClr val="FFFFFF"/>
                </a:solidFill>
                <a:uFill>
                  <a:solidFill>
                    <a:srgbClr val="FFFFFF"/>
                  </a:solidFill>
                </a:uFill>
                <a:latin typeface="Arial"/>
              </a:rPr>
              <a:t>Cinquième niveau de plan</a:t>
            </a:r>
          </a:p>
          <a:p>
            <a:pPr marL="2592000" lvl="5" indent="-216000">
              <a:spcBef>
                <a:spcPts val="797"/>
              </a:spcBef>
              <a:buClr>
                <a:srgbClr val="FFFFFF"/>
              </a:buClr>
              <a:buSzPct val="45000"/>
              <a:buFont typeface="Wingdings" charset="2"/>
              <a:buChar char=""/>
            </a:pPr>
            <a:r>
              <a:rPr lang="fr-CH" sz="5650" b="0" strike="noStrike" spc="-1">
                <a:solidFill>
                  <a:srgbClr val="FFFFFF"/>
                </a:solidFill>
                <a:uFill>
                  <a:solidFill>
                    <a:srgbClr val="FFFFFF"/>
                  </a:solidFill>
                </a:uFill>
                <a:latin typeface="Arial"/>
              </a:rPr>
              <a:t>Sixième niveau de plan</a:t>
            </a:r>
          </a:p>
          <a:p>
            <a:pPr marL="3024000" lvl="6" indent="-216000">
              <a:spcBef>
                <a:spcPts val="797"/>
              </a:spcBef>
              <a:buClr>
                <a:srgbClr val="FFFFFF"/>
              </a:buClr>
              <a:buSzPct val="45000"/>
              <a:buFont typeface="Wingdings" charset="2"/>
              <a:buChar char=""/>
            </a:pPr>
            <a:r>
              <a:rPr lang="fr-CH" sz="5650" b="0" strike="noStrike" spc="-1">
                <a:solidFill>
                  <a:srgbClr val="FFFFFF"/>
                </a:solidFill>
                <a:uFill>
                  <a:solidFill>
                    <a:srgbClr val="FFFFFF"/>
                  </a:solidFill>
                </a:uFill>
                <a:latin typeface="Arial"/>
              </a:rPr>
              <a:t>Septième niveau de plan</a:t>
            </a:r>
          </a:p>
        </p:txBody>
      </p:sp>
      <p:sp>
        <p:nvSpPr>
          <p:cNvPr id="2" name="PlaceHolder 3"/>
          <p:cNvSpPr>
            <a:spLocks noGrp="1"/>
          </p:cNvSpPr>
          <p:nvPr>
            <p:ph type="dt"/>
          </p:nvPr>
        </p:nvSpPr>
        <p:spPr>
          <a:xfrm>
            <a:off x="756000" y="19479960"/>
            <a:ext cx="3522600" cy="1474560"/>
          </a:xfrm>
          <a:prstGeom prst="rect">
            <a:avLst/>
          </a:prstGeom>
        </p:spPr>
        <p:txBody>
          <a:bodyPr lIns="0" tIns="0" rIns="0" bIns="0"/>
          <a:lstStyle/>
          <a:p>
            <a:r>
              <a:rPr lang="fr-CH" sz="1400" b="0" strike="noStrike" spc="-1">
                <a:solidFill>
                  <a:srgbClr val="FFFFFF"/>
                </a:solidFill>
                <a:uFill>
                  <a:solidFill>
                    <a:srgbClr val="FFFFFF"/>
                  </a:solidFill>
                </a:uFill>
                <a:latin typeface="Times New Roman"/>
              </a:rPr>
              <a:t>&lt;date/heure&gt;</a:t>
            </a:r>
          </a:p>
        </p:txBody>
      </p:sp>
      <p:sp>
        <p:nvSpPr>
          <p:cNvPr id="3" name="PlaceHolder 4"/>
          <p:cNvSpPr>
            <a:spLocks noGrp="1"/>
          </p:cNvSpPr>
          <p:nvPr>
            <p:ph type="ftr"/>
          </p:nvPr>
        </p:nvSpPr>
        <p:spPr>
          <a:xfrm>
            <a:off x="5171040" y="19479960"/>
            <a:ext cx="4792680" cy="1474560"/>
          </a:xfrm>
          <a:prstGeom prst="rect">
            <a:avLst/>
          </a:prstGeom>
        </p:spPr>
        <p:txBody>
          <a:bodyPr lIns="0" tIns="0" rIns="0" bIns="0"/>
          <a:lstStyle/>
          <a:p>
            <a:pPr algn="ctr"/>
            <a:r>
              <a:rPr lang="fr-CH" sz="1400" b="0" strike="noStrike" spc="-1">
                <a:solidFill>
                  <a:srgbClr val="FFFFFF"/>
                </a:solidFill>
                <a:uFill>
                  <a:solidFill>
                    <a:srgbClr val="FFFFFF"/>
                  </a:solidFill>
                </a:uFill>
                <a:latin typeface="Times New Roman"/>
              </a:rPr>
              <a:t>&lt;pied de page&gt;</a:t>
            </a:r>
          </a:p>
        </p:txBody>
      </p:sp>
      <p:sp>
        <p:nvSpPr>
          <p:cNvPr id="4" name="PlaceHolder 5"/>
          <p:cNvSpPr>
            <a:spLocks noGrp="1"/>
          </p:cNvSpPr>
          <p:nvPr>
            <p:ph type="sldNum"/>
          </p:nvPr>
        </p:nvSpPr>
        <p:spPr>
          <a:xfrm>
            <a:off x="10841040" y="19479960"/>
            <a:ext cx="3522600" cy="1474560"/>
          </a:xfrm>
          <a:prstGeom prst="rect">
            <a:avLst/>
          </a:prstGeom>
        </p:spPr>
        <p:txBody>
          <a:bodyPr lIns="0" tIns="0" rIns="0" bIns="0"/>
          <a:lstStyle/>
          <a:p>
            <a:pPr algn="r"/>
            <a:fld id="{AACBCBB8-F615-4AEF-9B1E-0516A9445A59}" type="slidenum">
              <a:rPr lang="fr-CH" sz="1400" b="0" strike="noStrike" spc="-1">
                <a:solidFill>
                  <a:srgbClr val="FFFFFF"/>
                </a:solidFill>
                <a:uFill>
                  <a:solidFill>
                    <a:srgbClr val="FFFFFF"/>
                  </a:solidFill>
                </a:uFill>
                <a:latin typeface="Times New Roman"/>
              </a:rPr>
              <a:t>‹N°›</a:t>
            </a:fld>
            <a:endParaRPr lang="fr-CH" sz="1400" b="0" strike="noStrike" spc="-1">
              <a:solidFill>
                <a:srgbClr val="FFFFFF"/>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216000" y="19008000"/>
            <a:ext cx="14760000" cy="1783800"/>
          </a:xfrm>
          <a:prstGeom prst="rect">
            <a:avLst/>
          </a:prstGeom>
          <a:noFill/>
          <a:ln>
            <a:noFill/>
          </a:ln>
        </p:spPr>
        <p:txBody>
          <a:bodyPr lIns="90000" tIns="45000" rIns="90000" bIns="45000"/>
          <a:lstStyle/>
          <a:p>
            <a:pPr algn="ctr"/>
            <a:endParaRPr lang="fr-CH" sz="1800" b="0" strike="noStrike" spc="-1">
              <a:solidFill>
                <a:srgbClr val="F4DCE1"/>
              </a:solidFill>
              <a:uFill>
                <a:solidFill>
                  <a:srgbClr val="FFFFFF"/>
                </a:solidFill>
              </a:uFill>
              <a:latin typeface="Arial"/>
            </a:endParaRPr>
          </a:p>
          <a:p>
            <a:pPr algn="just"/>
            <a:endParaRPr lang="fr-CH" sz="1800" b="0" strike="noStrike" spc="-1">
              <a:solidFill>
                <a:srgbClr val="F4DCE1"/>
              </a:solidFill>
              <a:uFill>
                <a:solidFill>
                  <a:srgbClr val="FFFFFF"/>
                </a:solidFill>
              </a:uFill>
              <a:latin typeface="Arial"/>
            </a:endParaRPr>
          </a:p>
          <a:p>
            <a:pPr algn="just"/>
            <a:endParaRPr lang="fr-CH" sz="1800" b="0" strike="noStrike" spc="-1">
              <a:solidFill>
                <a:srgbClr val="F4DCE1"/>
              </a:solidFill>
              <a:uFill>
                <a:solidFill>
                  <a:srgbClr val="FFFFFF"/>
                </a:solidFill>
              </a:uFill>
              <a:latin typeface="Arial"/>
            </a:endParaRPr>
          </a:p>
          <a:p>
            <a:pPr algn="just"/>
            <a:endParaRPr lang="fr-CH" sz="1800" b="0" strike="noStrike" spc="-1">
              <a:solidFill>
                <a:srgbClr val="F4DCE1"/>
              </a:solidFill>
              <a:uFill>
                <a:solidFill>
                  <a:srgbClr val="FFFFFF"/>
                </a:solidFill>
              </a:uFill>
              <a:latin typeface="Arial"/>
            </a:endParaRPr>
          </a:p>
        </p:txBody>
      </p:sp>
      <p:sp>
        <p:nvSpPr>
          <p:cNvPr id="43" name="TextShape 2"/>
          <p:cNvSpPr txBox="1"/>
          <p:nvPr/>
        </p:nvSpPr>
        <p:spPr>
          <a:xfrm>
            <a:off x="216000" y="19008000"/>
            <a:ext cx="14760000" cy="1477440"/>
          </a:xfrm>
          <a:prstGeom prst="rect">
            <a:avLst/>
          </a:prstGeom>
          <a:noFill/>
          <a:ln>
            <a:noFill/>
          </a:ln>
        </p:spPr>
        <p:txBody>
          <a:bodyPr lIns="90000" tIns="45000" rIns="90000" bIns="45000"/>
          <a:lstStyle/>
          <a:p>
            <a:pPr algn="ctr"/>
            <a:r>
              <a:rPr lang="fr-CH" sz="6000" b="0" strike="noStrike" spc="-1">
                <a:solidFill>
                  <a:srgbClr val="F4DCE1"/>
                </a:solidFill>
                <a:uFill>
                  <a:solidFill>
                    <a:srgbClr val="FFFFFF"/>
                  </a:solidFill>
                </a:uFill>
                <a:latin typeface="Arial"/>
              </a:rPr>
              <a:t>An ecological study of the food industry</a:t>
            </a:r>
          </a:p>
          <a:p>
            <a:pPr algn="ctr"/>
            <a:r>
              <a:rPr lang="fr-CH" sz="3800" b="0" strike="noStrike" spc="-1">
                <a:solidFill>
                  <a:srgbClr val="F4DCE1"/>
                </a:solidFill>
                <a:uFill>
                  <a:solidFill>
                    <a:srgbClr val="FFFFFF"/>
                  </a:solidFill>
                </a:uFill>
                <a:latin typeface="Arial"/>
              </a:rPr>
              <a:t>Nicolas Freundler, Johan Lanzrein, Jennifer Veillard</a:t>
            </a:r>
          </a:p>
        </p:txBody>
      </p:sp>
      <p:sp>
        <p:nvSpPr>
          <p:cNvPr id="44" name="TextShape 3"/>
          <p:cNvSpPr txBox="1"/>
          <p:nvPr/>
        </p:nvSpPr>
        <p:spPr>
          <a:xfrm>
            <a:off x="144000" y="1800000"/>
            <a:ext cx="3672000" cy="10681560"/>
          </a:xfrm>
          <a:prstGeom prst="rect">
            <a:avLst/>
          </a:prstGeom>
          <a:noFill/>
          <a:ln>
            <a:noFill/>
          </a:ln>
        </p:spPr>
        <p:txBody>
          <a:bodyPr lIns="90000" tIns="45000" rIns="90000" bIns="45000"/>
          <a:lstStyle/>
          <a:p>
            <a:pPr algn="just"/>
            <a:r>
              <a:rPr lang="fr-CH" sz="2600" b="1" u="sng" strike="noStrike" spc="-1">
                <a:solidFill>
                  <a:srgbClr val="F4DCE1"/>
                </a:solidFill>
                <a:uFill>
                  <a:solidFill>
                    <a:srgbClr val="FFFFFF"/>
                  </a:solidFill>
                </a:uFill>
                <a:latin typeface="Arial"/>
              </a:rPr>
              <a:t>Abstract</a:t>
            </a:r>
            <a:endParaRPr lang="fr-CH" sz="2600" b="0" strike="noStrike" spc="-1">
              <a:solidFill>
                <a:srgbClr val="F4DCE1"/>
              </a:solidFill>
              <a:uFill>
                <a:solidFill>
                  <a:srgbClr val="FFFFFF"/>
                </a:solidFill>
              </a:uFill>
              <a:latin typeface="Arial"/>
            </a:endParaRPr>
          </a:p>
          <a:p>
            <a:pPr algn="just"/>
            <a:endParaRPr lang="fr-CH" sz="2600" b="0" strike="noStrike" spc="-1">
              <a:solidFill>
                <a:srgbClr val="F4DCE1"/>
              </a:solidFill>
              <a:uFill>
                <a:solidFill>
                  <a:srgbClr val="FFFFFF"/>
                </a:solidFill>
              </a:uFill>
              <a:latin typeface="Arial"/>
            </a:endParaRPr>
          </a:p>
          <a:p>
            <a:pPr algn="just"/>
            <a:r>
              <a:rPr lang="fr-CH" sz="1800" b="0" strike="noStrike" spc="-1">
                <a:solidFill>
                  <a:srgbClr val="F4DCE1"/>
                </a:solidFill>
                <a:uFill>
                  <a:solidFill>
                    <a:srgbClr val="FFFFFF"/>
                  </a:solidFill>
                </a:uFill>
                <a:latin typeface="Arial"/>
              </a:rPr>
              <a:t>As ecology grows as a more important concern, populations need not only to focus on driving less or consuming less, but also on how they consume food. It is a known fact that consuming products derived from palm oil, or meat in general is much more damaging for the environment than growing your own vegetables. During this project, we aim to expose how to be more regarding towards the environment in our daily food consumption.</a:t>
            </a:r>
          </a:p>
          <a:p>
            <a:pPr algn="just"/>
            <a:r>
              <a:rPr lang="fr-CH" sz="1800" b="0" strike="noStrike" spc="-1">
                <a:solidFill>
                  <a:srgbClr val="F4DCE1"/>
                </a:solidFill>
                <a:uFill>
                  <a:solidFill>
                    <a:srgbClr val="FFFFFF"/>
                  </a:solidFill>
                </a:uFill>
                <a:latin typeface="Arial"/>
              </a:rPr>
              <a:t>The main goal is to investigate the world of food and understand what are some hints to take when we want to consume more eco-friendly.</a:t>
            </a:r>
          </a:p>
          <a:p>
            <a:pPr algn="just"/>
            <a:endParaRPr lang="fr-CH" sz="1800" b="0" strike="noStrike" spc="-1">
              <a:solidFill>
                <a:srgbClr val="F4DCE1"/>
              </a:solidFill>
              <a:uFill>
                <a:solidFill>
                  <a:srgbClr val="FFFFFF"/>
                </a:solidFill>
              </a:uFill>
              <a:latin typeface="Arial"/>
            </a:endParaRPr>
          </a:p>
          <a:p>
            <a:pPr algn="just"/>
            <a:r>
              <a:rPr lang="fr-CH" sz="2500" b="1" u="sng" strike="noStrike" spc="-1">
                <a:solidFill>
                  <a:srgbClr val="F4DCE1"/>
                </a:solidFill>
                <a:uFill>
                  <a:solidFill>
                    <a:srgbClr val="FFFFFF"/>
                  </a:solidFill>
                </a:uFill>
                <a:latin typeface="Arial"/>
              </a:rPr>
              <a:t>Methods</a:t>
            </a:r>
            <a:endParaRPr lang="fr-CH" sz="2500" b="0" strike="noStrike" spc="-1">
              <a:solidFill>
                <a:srgbClr val="F4DCE1"/>
              </a:solidFill>
              <a:uFill>
                <a:solidFill>
                  <a:srgbClr val="FFFFFF"/>
                </a:solidFill>
              </a:uFill>
              <a:latin typeface="Arial"/>
            </a:endParaRPr>
          </a:p>
          <a:p>
            <a:pPr algn="just"/>
            <a:r>
              <a:rPr lang="fr-CH" sz="1800" b="0" strike="noStrike" spc="-1">
                <a:solidFill>
                  <a:srgbClr val="F4DCE1"/>
                </a:solidFill>
                <a:uFill>
                  <a:solidFill>
                    <a:srgbClr val="FFFFFF"/>
                  </a:solidFill>
                </a:uFill>
                <a:latin typeface="Arial"/>
              </a:rPr>
              <a:t>We explore the dataset using vairous tools, such as statistical analysis with PCA, or more basic statistics computation. We also use visualization to express our findings. </a:t>
            </a:r>
          </a:p>
          <a:p>
            <a:pPr algn="just"/>
            <a:r>
              <a:rPr lang="fr-CH" sz="1800" b="0" strike="noStrike" spc="-1">
                <a:solidFill>
                  <a:srgbClr val="F4DCE1"/>
                </a:solidFill>
                <a:uFill>
                  <a:solidFill>
                    <a:srgbClr val="FFFFFF"/>
                  </a:solidFill>
                </a:uFill>
                <a:latin typeface="Arial"/>
              </a:rPr>
              <a:t> </a:t>
            </a:r>
          </a:p>
        </p:txBody>
      </p:sp>
      <p:sp>
        <p:nvSpPr>
          <p:cNvPr id="45" name="TextShape 4"/>
          <p:cNvSpPr txBox="1"/>
          <p:nvPr/>
        </p:nvSpPr>
        <p:spPr>
          <a:xfrm>
            <a:off x="4176000" y="216000"/>
            <a:ext cx="4752000" cy="1962360"/>
          </a:xfrm>
          <a:prstGeom prst="rect">
            <a:avLst/>
          </a:prstGeom>
          <a:noFill/>
          <a:ln>
            <a:noFill/>
          </a:ln>
        </p:spPr>
        <p:txBody>
          <a:bodyPr lIns="90000" tIns="45000" rIns="90000" bIns="45000"/>
          <a:lstStyle/>
          <a:p>
            <a:pPr algn="just"/>
            <a:r>
              <a:rPr lang="fr-CH" sz="2500" b="1" u="sng" strike="noStrike" spc="-1" dirty="0">
                <a:solidFill>
                  <a:srgbClr val="F4DCE1"/>
                </a:solidFill>
                <a:uFill>
                  <a:solidFill>
                    <a:srgbClr val="FFFFFF"/>
                  </a:solidFill>
                </a:uFill>
                <a:latin typeface="Arial"/>
              </a:rPr>
              <a:t>Distance computation</a:t>
            </a:r>
            <a:endParaRPr lang="fr-CH" sz="2500" b="0" strike="noStrike" spc="-1" dirty="0">
              <a:solidFill>
                <a:srgbClr val="F4DCE1"/>
              </a:solidFill>
              <a:uFill>
                <a:solidFill>
                  <a:srgbClr val="FFFFFF"/>
                </a:solidFill>
              </a:uFill>
              <a:latin typeface="Arial"/>
            </a:endParaRPr>
          </a:p>
          <a:p>
            <a:pPr algn="just"/>
            <a:r>
              <a:rPr lang="fr-CH" sz="1800" b="0" strike="noStrike" spc="-1" dirty="0" err="1">
                <a:solidFill>
                  <a:srgbClr val="F4DCE1"/>
                </a:solidFill>
                <a:uFill>
                  <a:solidFill>
                    <a:srgbClr val="FFFFFF"/>
                  </a:solidFill>
                </a:uFill>
                <a:latin typeface="Arial"/>
              </a:rPr>
              <a:t>With</a:t>
            </a:r>
            <a:r>
              <a:rPr lang="fr-CH" sz="1800" b="0" strike="noStrike" spc="-1" dirty="0">
                <a:solidFill>
                  <a:srgbClr val="F4DCE1"/>
                </a:solidFill>
                <a:uFill>
                  <a:solidFill>
                    <a:srgbClr val="FFFFFF"/>
                  </a:solidFill>
                </a:uFill>
                <a:latin typeface="Arial"/>
              </a:rPr>
              <a:t> the </a:t>
            </a:r>
            <a:r>
              <a:rPr lang="fr-CH" sz="1800" b="0" strike="noStrike" spc="-1" dirty="0" err="1">
                <a:solidFill>
                  <a:srgbClr val="F4DCE1"/>
                </a:solidFill>
                <a:uFill>
                  <a:solidFill>
                    <a:srgbClr val="FFFFFF"/>
                  </a:solidFill>
                </a:uFill>
                <a:latin typeface="Arial"/>
              </a:rPr>
              <a:t>geopy</a:t>
            </a:r>
            <a:r>
              <a:rPr lang="fr-CH" sz="1800" b="0" strike="noStrike" spc="-1" dirty="0">
                <a:solidFill>
                  <a:srgbClr val="F4DCE1"/>
                </a:solidFill>
                <a:uFill>
                  <a:solidFill>
                    <a:srgbClr val="FFFFFF"/>
                  </a:solidFill>
                </a:uFill>
                <a:latin typeface="Arial"/>
              </a:rPr>
              <a:t> </a:t>
            </a:r>
            <a:r>
              <a:rPr lang="fr-CH" sz="1800" b="0" strike="noStrike" spc="-1" dirty="0" err="1">
                <a:solidFill>
                  <a:srgbClr val="F4DCE1"/>
                </a:solidFill>
                <a:uFill>
                  <a:solidFill>
                    <a:srgbClr val="FFFFFF"/>
                  </a:solidFill>
                </a:uFill>
                <a:latin typeface="Arial"/>
              </a:rPr>
              <a:t>library</a:t>
            </a:r>
            <a:r>
              <a:rPr lang="fr-CH" sz="1800" b="0" strike="noStrike" spc="-1" dirty="0">
                <a:solidFill>
                  <a:srgbClr val="F4DCE1"/>
                </a:solidFill>
                <a:uFill>
                  <a:solidFill>
                    <a:srgbClr val="FFFFFF"/>
                  </a:solidFill>
                </a:uFill>
                <a:latin typeface="Arial"/>
              </a:rPr>
              <a:t> and </a:t>
            </a:r>
            <a:r>
              <a:rPr lang="fr-CH" sz="1800" b="0" strike="noStrike" spc="-1" dirty="0" err="1">
                <a:solidFill>
                  <a:srgbClr val="F4DCE1"/>
                </a:solidFill>
                <a:uFill>
                  <a:solidFill>
                    <a:srgbClr val="FFFFFF"/>
                  </a:solidFill>
                </a:uFill>
                <a:latin typeface="Arial"/>
              </a:rPr>
              <a:t>some</a:t>
            </a:r>
            <a:r>
              <a:rPr lang="fr-CH" sz="1800" b="0" strike="noStrike" spc="-1" dirty="0">
                <a:solidFill>
                  <a:srgbClr val="F4DCE1"/>
                </a:solidFill>
                <a:uFill>
                  <a:solidFill>
                    <a:srgbClr val="FFFFFF"/>
                  </a:solidFill>
                </a:uFill>
                <a:latin typeface="Arial"/>
              </a:rPr>
              <a:t> langage </a:t>
            </a:r>
            <a:r>
              <a:rPr lang="fr-CH" sz="1800" b="0" strike="noStrike" spc="-1" dirty="0" err="1">
                <a:solidFill>
                  <a:srgbClr val="F4DCE1"/>
                </a:solidFill>
                <a:uFill>
                  <a:solidFill>
                    <a:srgbClr val="FFFFFF"/>
                  </a:solidFill>
                </a:uFill>
                <a:latin typeface="Arial"/>
              </a:rPr>
              <a:t>processing</a:t>
            </a:r>
            <a:r>
              <a:rPr lang="fr-CH" sz="1800" b="0" strike="noStrike" spc="-1" dirty="0">
                <a:solidFill>
                  <a:srgbClr val="F4DCE1"/>
                </a:solidFill>
                <a:uFill>
                  <a:solidFill>
                    <a:srgbClr val="FFFFFF"/>
                  </a:solidFill>
                </a:uFill>
                <a:latin typeface="Arial"/>
              </a:rPr>
              <a:t> on the </a:t>
            </a:r>
            <a:r>
              <a:rPr lang="fr-CH" sz="1800" b="0" strike="noStrike" spc="-1" dirty="0" err="1">
                <a:solidFill>
                  <a:srgbClr val="F4DCE1"/>
                </a:solidFill>
                <a:uFill>
                  <a:solidFill>
                    <a:srgbClr val="FFFFFF"/>
                  </a:solidFill>
                </a:uFill>
                <a:latin typeface="Arial"/>
              </a:rPr>
              <a:t>origin</a:t>
            </a:r>
            <a:r>
              <a:rPr lang="fr-CH" sz="1800" b="0" strike="noStrike" spc="-1" dirty="0">
                <a:solidFill>
                  <a:srgbClr val="F4DCE1"/>
                </a:solidFill>
                <a:uFill>
                  <a:solidFill>
                    <a:srgbClr val="FFFFFF"/>
                  </a:solidFill>
                </a:uFill>
                <a:latin typeface="Arial"/>
              </a:rPr>
              <a:t> and destination of the </a:t>
            </a:r>
            <a:r>
              <a:rPr lang="fr-CH" sz="1800" b="0" strike="noStrike" spc="-1" dirty="0" err="1">
                <a:solidFill>
                  <a:srgbClr val="F4DCE1"/>
                </a:solidFill>
                <a:uFill>
                  <a:solidFill>
                    <a:srgbClr val="FFFFFF"/>
                  </a:solidFill>
                </a:uFill>
                <a:latin typeface="Arial"/>
              </a:rPr>
              <a:t>products</a:t>
            </a:r>
            <a:r>
              <a:rPr lang="fr-CH" sz="1800" b="0" strike="noStrike" spc="-1" dirty="0">
                <a:solidFill>
                  <a:srgbClr val="F4DCE1"/>
                </a:solidFill>
                <a:uFill>
                  <a:solidFill>
                    <a:srgbClr val="FFFFFF"/>
                  </a:solidFill>
                </a:uFill>
                <a:latin typeface="Arial"/>
              </a:rPr>
              <a:t>, </a:t>
            </a:r>
            <a:r>
              <a:rPr lang="fr-CH" sz="1800" b="0" strike="noStrike" spc="-1" dirty="0" err="1">
                <a:solidFill>
                  <a:srgbClr val="F4DCE1"/>
                </a:solidFill>
                <a:uFill>
                  <a:solidFill>
                    <a:srgbClr val="FFFFFF"/>
                  </a:solidFill>
                </a:uFill>
                <a:latin typeface="Arial"/>
              </a:rPr>
              <a:t>we</a:t>
            </a:r>
            <a:r>
              <a:rPr lang="fr-CH" sz="1800" b="0" strike="noStrike" spc="-1" dirty="0">
                <a:solidFill>
                  <a:srgbClr val="F4DCE1"/>
                </a:solidFill>
                <a:uFill>
                  <a:solidFill>
                    <a:srgbClr val="FFFFFF"/>
                  </a:solidFill>
                </a:uFill>
                <a:latin typeface="Arial"/>
              </a:rPr>
              <a:t> </a:t>
            </a:r>
            <a:r>
              <a:rPr lang="fr-CH" sz="1800" b="0" strike="noStrike" spc="-1" dirty="0" err="1">
                <a:solidFill>
                  <a:srgbClr val="F4DCE1"/>
                </a:solidFill>
                <a:uFill>
                  <a:solidFill>
                    <a:srgbClr val="FFFFFF"/>
                  </a:solidFill>
                </a:uFill>
                <a:latin typeface="Arial"/>
              </a:rPr>
              <a:t>were</a:t>
            </a:r>
            <a:r>
              <a:rPr lang="fr-CH" sz="1800" b="0" strike="noStrike" spc="-1" dirty="0">
                <a:solidFill>
                  <a:srgbClr val="F4DCE1"/>
                </a:solidFill>
                <a:uFill>
                  <a:solidFill>
                    <a:srgbClr val="FFFFFF"/>
                  </a:solidFill>
                </a:uFill>
                <a:latin typeface="Arial"/>
              </a:rPr>
              <a:t> able to </a:t>
            </a:r>
            <a:r>
              <a:rPr lang="fr-CH" sz="1800" b="0" strike="noStrike" spc="-1" dirty="0" err="1">
                <a:solidFill>
                  <a:srgbClr val="F4DCE1"/>
                </a:solidFill>
                <a:uFill>
                  <a:solidFill>
                    <a:srgbClr val="FFFFFF"/>
                  </a:solidFill>
                </a:uFill>
                <a:latin typeface="Arial"/>
              </a:rPr>
              <a:t>compute</a:t>
            </a:r>
            <a:r>
              <a:rPr lang="fr-CH" sz="1800" b="0" strike="noStrike" spc="-1" dirty="0">
                <a:solidFill>
                  <a:srgbClr val="F4DCE1"/>
                </a:solidFill>
                <a:uFill>
                  <a:solidFill>
                    <a:srgbClr val="FFFFFF"/>
                  </a:solidFill>
                </a:uFill>
                <a:latin typeface="Arial"/>
              </a:rPr>
              <a:t> how </a:t>
            </a:r>
            <a:r>
              <a:rPr lang="fr-CH" sz="1800" b="0" strike="noStrike" spc="-1" dirty="0" err="1">
                <a:solidFill>
                  <a:srgbClr val="F4DCE1"/>
                </a:solidFill>
                <a:uFill>
                  <a:solidFill>
                    <a:srgbClr val="FFFFFF"/>
                  </a:solidFill>
                </a:uFill>
                <a:latin typeface="Arial"/>
              </a:rPr>
              <a:t>much</a:t>
            </a:r>
            <a:r>
              <a:rPr lang="fr-CH" sz="1800" b="0" strike="noStrike" spc="-1" dirty="0">
                <a:solidFill>
                  <a:srgbClr val="F4DCE1"/>
                </a:solidFill>
                <a:uFill>
                  <a:solidFill>
                    <a:srgbClr val="FFFFFF"/>
                  </a:solidFill>
                </a:uFill>
                <a:latin typeface="Arial"/>
              </a:rPr>
              <a:t> the </a:t>
            </a:r>
            <a:r>
              <a:rPr lang="fr-CH" sz="1800" b="0" strike="noStrike" spc="-1" dirty="0" err="1">
                <a:solidFill>
                  <a:srgbClr val="F4DCE1"/>
                </a:solidFill>
                <a:uFill>
                  <a:solidFill>
                    <a:srgbClr val="FFFFFF"/>
                  </a:solidFill>
                </a:uFill>
                <a:latin typeface="Arial"/>
              </a:rPr>
              <a:t>products</a:t>
            </a:r>
            <a:r>
              <a:rPr lang="fr-CH" sz="1800" b="0" strike="noStrike" spc="-1" dirty="0">
                <a:solidFill>
                  <a:srgbClr val="F4DCE1"/>
                </a:solidFill>
                <a:uFill>
                  <a:solidFill>
                    <a:srgbClr val="FFFFFF"/>
                  </a:solidFill>
                </a:uFill>
                <a:latin typeface="Arial"/>
              </a:rPr>
              <a:t> </a:t>
            </a:r>
            <a:r>
              <a:rPr lang="fr-CH" sz="1800" b="0" strike="noStrike" spc="-1" dirty="0" err="1">
                <a:solidFill>
                  <a:srgbClr val="F4DCE1"/>
                </a:solidFill>
                <a:uFill>
                  <a:solidFill>
                    <a:srgbClr val="FFFFFF"/>
                  </a:solidFill>
                </a:uFill>
                <a:latin typeface="Arial"/>
              </a:rPr>
              <a:t>travel</a:t>
            </a:r>
            <a:r>
              <a:rPr lang="fr-CH" sz="1800" b="0" strike="noStrike" spc="-1" dirty="0">
                <a:solidFill>
                  <a:srgbClr val="F4DCE1"/>
                </a:solidFill>
                <a:uFill>
                  <a:solidFill>
                    <a:srgbClr val="FFFFFF"/>
                  </a:solidFill>
                </a:uFill>
                <a:latin typeface="Arial"/>
              </a:rPr>
              <a:t>. </a:t>
            </a:r>
          </a:p>
          <a:p>
            <a:pPr algn="just"/>
            <a:endParaRPr lang="fr-CH" sz="1800" b="0" strike="noStrike" spc="-1" dirty="0">
              <a:solidFill>
                <a:srgbClr val="F4DCE1"/>
              </a:solidFill>
              <a:uFill>
                <a:solidFill>
                  <a:srgbClr val="FFFFFF"/>
                </a:solidFill>
              </a:uFill>
              <a:latin typeface="Arial"/>
            </a:endParaRPr>
          </a:p>
        </p:txBody>
      </p:sp>
      <p:pic>
        <p:nvPicPr>
          <p:cNvPr id="46" name="Image 45"/>
          <p:cNvPicPr/>
          <p:nvPr/>
        </p:nvPicPr>
        <p:blipFill>
          <a:blip r:embed="rId2"/>
        </p:blipFill>
        <p:spPr>
          <a:xfrm>
            <a:off x="36000" y="-1800"/>
            <a:ext cx="3819240" cy="1837800"/>
          </a:xfrm>
          <a:prstGeom prst="rect">
            <a:avLst/>
          </a:prstGeom>
          <a:ln>
            <a:noFill/>
          </a:ln>
        </p:spPr>
      </p:pic>
      <p:sp>
        <p:nvSpPr>
          <p:cNvPr id="49" name="TextShape 5"/>
          <p:cNvSpPr txBox="1"/>
          <p:nvPr/>
        </p:nvSpPr>
        <p:spPr>
          <a:xfrm>
            <a:off x="4176000" y="5436000"/>
            <a:ext cx="4392000" cy="1102680"/>
          </a:xfrm>
          <a:prstGeom prst="rect">
            <a:avLst/>
          </a:prstGeom>
          <a:noFill/>
          <a:ln>
            <a:noFill/>
          </a:ln>
        </p:spPr>
        <p:txBody>
          <a:bodyPr lIns="90000" tIns="45000" rIns="90000" bIns="45000"/>
          <a:lstStyle/>
          <a:p>
            <a:pPr algn="just"/>
            <a:r>
              <a:rPr lang="fr-CH" sz="1800" b="1" u="sng" strike="noStrike" spc="-1" dirty="0">
                <a:solidFill>
                  <a:srgbClr val="F4DCE1"/>
                </a:solidFill>
                <a:uFill>
                  <a:solidFill>
                    <a:srgbClr val="FFFFFF"/>
                  </a:solidFill>
                </a:uFill>
                <a:latin typeface="Arial"/>
              </a:rPr>
              <a:t>Distance by </a:t>
            </a:r>
            <a:r>
              <a:rPr lang="fr-CH" sz="1800" b="1" u="sng" strike="noStrike" spc="-1" dirty="0" err="1">
                <a:solidFill>
                  <a:srgbClr val="F4DCE1"/>
                </a:solidFill>
                <a:uFill>
                  <a:solidFill>
                    <a:srgbClr val="FFFFFF"/>
                  </a:solidFill>
                </a:uFill>
                <a:latin typeface="Arial"/>
              </a:rPr>
              <a:t>category</a:t>
            </a:r>
            <a:endParaRPr lang="fr-CH" sz="1800" b="0" strike="noStrike" spc="-1" dirty="0">
              <a:solidFill>
                <a:srgbClr val="F4DCE1"/>
              </a:solidFill>
              <a:uFill>
                <a:solidFill>
                  <a:srgbClr val="FFFFFF"/>
                </a:solidFill>
              </a:uFill>
              <a:latin typeface="Arial"/>
            </a:endParaRPr>
          </a:p>
          <a:p>
            <a:pPr algn="just"/>
            <a:r>
              <a:rPr lang="fr-CH" sz="1800" b="0" strike="noStrike" spc="-1" dirty="0">
                <a:solidFill>
                  <a:srgbClr val="F4DCE1"/>
                </a:solidFill>
                <a:uFill>
                  <a:solidFill>
                    <a:srgbClr val="FFFFFF"/>
                  </a:solidFill>
                </a:uFill>
                <a:latin typeface="Arial"/>
              </a:rPr>
              <a:t>By </a:t>
            </a:r>
            <a:r>
              <a:rPr lang="fr-CH" sz="1800" b="0" strike="noStrike" spc="-1" dirty="0" err="1">
                <a:solidFill>
                  <a:srgbClr val="F4DCE1"/>
                </a:solidFill>
                <a:uFill>
                  <a:solidFill>
                    <a:srgbClr val="FFFFFF"/>
                  </a:solidFill>
                </a:uFill>
                <a:latin typeface="Arial"/>
              </a:rPr>
              <a:t>looking</a:t>
            </a:r>
            <a:r>
              <a:rPr lang="fr-CH" sz="1800" b="0" strike="noStrike" spc="-1" dirty="0">
                <a:solidFill>
                  <a:srgbClr val="F4DCE1"/>
                </a:solidFill>
                <a:uFill>
                  <a:solidFill>
                    <a:srgbClr val="FFFFFF"/>
                  </a:solidFill>
                </a:uFill>
                <a:latin typeface="Arial"/>
              </a:rPr>
              <a:t> </a:t>
            </a:r>
            <a:r>
              <a:rPr lang="fr-CH" sz="1800" b="0" strike="noStrike" spc="-1" dirty="0" err="1">
                <a:solidFill>
                  <a:srgbClr val="F4DCE1"/>
                </a:solidFill>
                <a:uFill>
                  <a:solidFill>
                    <a:srgbClr val="FFFFFF"/>
                  </a:solidFill>
                </a:uFill>
                <a:latin typeface="Arial"/>
              </a:rPr>
              <a:t>into</a:t>
            </a:r>
            <a:r>
              <a:rPr lang="fr-CH" sz="1800" b="0" strike="noStrike" spc="-1" dirty="0">
                <a:solidFill>
                  <a:srgbClr val="F4DCE1"/>
                </a:solidFill>
                <a:uFill>
                  <a:solidFill>
                    <a:srgbClr val="FFFFFF"/>
                  </a:solidFill>
                </a:uFill>
                <a:latin typeface="Arial"/>
              </a:rPr>
              <a:t> distance by </a:t>
            </a:r>
            <a:r>
              <a:rPr lang="fr-CH" sz="1800" b="0" strike="noStrike" spc="-1" dirty="0" err="1">
                <a:solidFill>
                  <a:srgbClr val="F4DCE1"/>
                </a:solidFill>
                <a:uFill>
                  <a:solidFill>
                    <a:srgbClr val="FFFFFF"/>
                  </a:solidFill>
                </a:uFill>
                <a:latin typeface="Arial"/>
              </a:rPr>
              <a:t>category</a:t>
            </a:r>
            <a:r>
              <a:rPr lang="fr-CH" sz="1800" b="0" strike="noStrike" spc="-1" dirty="0">
                <a:solidFill>
                  <a:srgbClr val="F4DCE1"/>
                </a:solidFill>
                <a:uFill>
                  <a:solidFill>
                    <a:srgbClr val="FFFFFF"/>
                  </a:solidFill>
                </a:uFill>
                <a:latin typeface="Arial"/>
              </a:rPr>
              <a:t> </a:t>
            </a:r>
            <a:r>
              <a:rPr lang="fr-CH" sz="1800" b="0" strike="noStrike" spc="-1" dirty="0" err="1">
                <a:solidFill>
                  <a:srgbClr val="F4DCE1"/>
                </a:solidFill>
                <a:uFill>
                  <a:solidFill>
                    <a:srgbClr val="FFFFFF"/>
                  </a:solidFill>
                </a:uFill>
                <a:latin typeface="Arial"/>
              </a:rPr>
              <a:t>we</a:t>
            </a:r>
            <a:r>
              <a:rPr lang="fr-CH" sz="1800" b="0" strike="noStrike" spc="-1" dirty="0">
                <a:solidFill>
                  <a:srgbClr val="F4DCE1"/>
                </a:solidFill>
                <a:uFill>
                  <a:solidFill>
                    <a:srgbClr val="FFFFFF"/>
                  </a:solidFill>
                </a:uFill>
                <a:latin typeface="Arial"/>
              </a:rPr>
              <a:t> can </a:t>
            </a:r>
            <a:r>
              <a:rPr lang="fr-CH" sz="1800" b="0" strike="noStrike" spc="-1" dirty="0" err="1">
                <a:solidFill>
                  <a:srgbClr val="F4DCE1"/>
                </a:solidFill>
                <a:uFill>
                  <a:solidFill>
                    <a:srgbClr val="FFFFFF"/>
                  </a:solidFill>
                </a:uFill>
                <a:latin typeface="Arial"/>
              </a:rPr>
              <a:t>see</a:t>
            </a:r>
            <a:r>
              <a:rPr lang="fr-CH" sz="1800" b="0" strike="noStrike" spc="-1" dirty="0">
                <a:solidFill>
                  <a:srgbClr val="F4DCE1"/>
                </a:solidFill>
                <a:uFill>
                  <a:solidFill>
                    <a:srgbClr val="FFFFFF"/>
                  </a:solidFill>
                </a:uFill>
                <a:latin typeface="Arial"/>
              </a:rPr>
              <a:t> </a:t>
            </a:r>
            <a:r>
              <a:rPr lang="fr-CH" sz="1800" b="0" strike="noStrike" spc="-1" dirty="0" err="1">
                <a:solidFill>
                  <a:srgbClr val="F4DCE1"/>
                </a:solidFill>
                <a:uFill>
                  <a:solidFill>
                    <a:srgbClr val="FFFFFF"/>
                  </a:solidFill>
                </a:uFill>
                <a:latin typeface="Arial"/>
              </a:rPr>
              <a:t>what</a:t>
            </a:r>
            <a:r>
              <a:rPr lang="fr-CH" sz="1800" b="0" strike="noStrike" spc="-1" dirty="0">
                <a:solidFill>
                  <a:srgbClr val="F4DCE1"/>
                </a:solidFill>
                <a:uFill>
                  <a:solidFill>
                    <a:srgbClr val="FFFFFF"/>
                  </a:solidFill>
                </a:uFill>
                <a:latin typeface="Arial"/>
              </a:rPr>
              <a:t> type of </a:t>
            </a:r>
            <a:r>
              <a:rPr lang="fr-CH" sz="1800" b="0" strike="noStrike" spc="-1" dirty="0" err="1">
                <a:solidFill>
                  <a:srgbClr val="F4DCE1"/>
                </a:solidFill>
                <a:uFill>
                  <a:solidFill>
                    <a:srgbClr val="FFFFFF"/>
                  </a:solidFill>
                </a:uFill>
                <a:latin typeface="Arial"/>
              </a:rPr>
              <a:t>products</a:t>
            </a:r>
            <a:r>
              <a:rPr lang="fr-CH" sz="1800" b="0" strike="noStrike" spc="-1" dirty="0">
                <a:solidFill>
                  <a:srgbClr val="F4DCE1"/>
                </a:solidFill>
                <a:uFill>
                  <a:solidFill>
                    <a:srgbClr val="FFFFFF"/>
                  </a:solidFill>
                </a:uFill>
                <a:latin typeface="Arial"/>
              </a:rPr>
              <a:t> tend to </a:t>
            </a:r>
            <a:r>
              <a:rPr lang="fr-CH" sz="1800" b="0" strike="noStrike" spc="-1" dirty="0" err="1">
                <a:solidFill>
                  <a:srgbClr val="F4DCE1"/>
                </a:solidFill>
                <a:uFill>
                  <a:solidFill>
                    <a:srgbClr val="FFFFFF"/>
                  </a:solidFill>
                </a:uFill>
                <a:latin typeface="Arial"/>
              </a:rPr>
              <a:t>travel</a:t>
            </a:r>
            <a:r>
              <a:rPr lang="fr-CH" sz="1800" b="0" strike="noStrike" spc="-1" dirty="0">
                <a:solidFill>
                  <a:srgbClr val="F4DCE1"/>
                </a:solidFill>
                <a:uFill>
                  <a:solidFill>
                    <a:srgbClr val="FFFFFF"/>
                  </a:solidFill>
                </a:uFill>
                <a:latin typeface="Arial"/>
              </a:rPr>
              <a:t> a bit </a:t>
            </a:r>
            <a:r>
              <a:rPr lang="fr-CH" sz="1800" b="0" strike="noStrike" spc="-1" dirty="0" err="1">
                <a:solidFill>
                  <a:srgbClr val="F4DCE1"/>
                </a:solidFill>
                <a:uFill>
                  <a:solidFill>
                    <a:srgbClr val="FFFFFF"/>
                  </a:solidFill>
                </a:uFill>
                <a:latin typeface="Arial"/>
              </a:rPr>
              <a:t>less</a:t>
            </a:r>
            <a:r>
              <a:rPr lang="fr-CH" sz="1800" b="0" strike="noStrike" spc="-1" dirty="0">
                <a:solidFill>
                  <a:srgbClr val="F4DCE1"/>
                </a:solidFill>
                <a:uFill>
                  <a:solidFill>
                    <a:srgbClr val="FFFFFF"/>
                  </a:solidFill>
                </a:uFill>
                <a:latin typeface="Arial"/>
              </a:rPr>
              <a:t>. </a:t>
            </a:r>
          </a:p>
        </p:txBody>
      </p:sp>
      <p:pic>
        <p:nvPicPr>
          <p:cNvPr id="3" name="Graphique 2">
            <a:extLst>
              <a:ext uri="{FF2B5EF4-FFF2-40B4-BE49-F238E27FC236}">
                <a16:creationId xmlns:a16="http://schemas.microsoft.com/office/drawing/2014/main" id="{D03F437D-0CBA-4779-85AD-0029789AF4EF}"/>
              </a:ext>
            </a:extLst>
          </p:cNvPr>
          <p:cNvPicPr>
            <a:picLocks noChangeAspect="1"/>
          </p:cNvPicPr>
          <p:nvPr/>
        </p:nvPicPr>
        <p:blipFill>
          <a:blip r:embed="rId3">
            <a:alphaModFix amt="4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000" y="11102658"/>
            <a:ext cx="14939350" cy="10342627"/>
          </a:xfrm>
          <a:prstGeom prst="rect">
            <a:avLst/>
          </a:prstGeom>
          <a:effectLst>
            <a:outerShdw blurRad="50800" dist="50800" dir="5400000" algn="ctr" rotWithShape="0">
              <a:srgbClr val="000000">
                <a:alpha val="99000"/>
              </a:srgbClr>
            </a:outerShdw>
          </a:effectLst>
        </p:spPr>
      </p:pic>
      <p:pic>
        <p:nvPicPr>
          <p:cNvPr id="7" name="Graphique 6">
            <a:extLst>
              <a:ext uri="{FF2B5EF4-FFF2-40B4-BE49-F238E27FC236}">
                <a16:creationId xmlns:a16="http://schemas.microsoft.com/office/drawing/2014/main" id="{E6680E2D-D9D2-413F-9FFF-249307865F6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67509" y="1965012"/>
            <a:ext cx="4392000" cy="3129748"/>
          </a:xfrm>
          <a:prstGeom prst="rect">
            <a:avLst/>
          </a:prstGeom>
        </p:spPr>
      </p:pic>
      <p:sp>
        <p:nvSpPr>
          <p:cNvPr id="12" name="ZoneTexte 11">
            <a:extLst>
              <a:ext uri="{FF2B5EF4-FFF2-40B4-BE49-F238E27FC236}">
                <a16:creationId xmlns:a16="http://schemas.microsoft.com/office/drawing/2014/main" id="{5E9124A8-3B46-465E-A36A-F309DC791235}"/>
              </a:ext>
            </a:extLst>
          </p:cNvPr>
          <p:cNvSpPr txBox="1"/>
          <p:nvPr/>
        </p:nvSpPr>
        <p:spPr>
          <a:xfrm>
            <a:off x="9556491" y="267358"/>
            <a:ext cx="4392000" cy="1846659"/>
          </a:xfrm>
          <a:prstGeom prst="rect">
            <a:avLst/>
          </a:prstGeom>
          <a:noFill/>
        </p:spPr>
        <p:txBody>
          <a:bodyPr wrap="square" rtlCol="0">
            <a:spAutoFit/>
          </a:bodyPr>
          <a:lstStyle/>
          <a:p>
            <a:pPr algn="just"/>
            <a:r>
              <a:rPr lang="fr-CH" sz="2400" b="1" u="sng" spc="-1" dirty="0">
                <a:solidFill>
                  <a:srgbClr val="F4DCE1"/>
                </a:solidFill>
                <a:uFill>
                  <a:solidFill>
                    <a:srgbClr val="FFFFFF"/>
                  </a:solidFill>
                </a:uFill>
              </a:rPr>
              <a:t>Palm </a:t>
            </a:r>
            <a:r>
              <a:rPr lang="fr-CH" sz="2400" b="1" u="sng" spc="-1" dirty="0" err="1">
                <a:solidFill>
                  <a:srgbClr val="F4DCE1"/>
                </a:solidFill>
                <a:uFill>
                  <a:solidFill>
                    <a:srgbClr val="FFFFFF"/>
                  </a:solidFill>
                </a:uFill>
              </a:rPr>
              <a:t>oil</a:t>
            </a:r>
            <a:endParaRPr lang="fr-CH" sz="2400" spc="-1" dirty="0">
              <a:solidFill>
                <a:srgbClr val="F4DCE1"/>
              </a:solidFill>
              <a:uFill>
                <a:solidFill>
                  <a:srgbClr val="FFFFFF"/>
                </a:solidFill>
              </a:uFill>
            </a:endParaRPr>
          </a:p>
          <a:p>
            <a:pPr algn="just"/>
            <a:r>
              <a:rPr lang="fr-CH" spc="-1" dirty="0">
                <a:solidFill>
                  <a:srgbClr val="F4DCE1"/>
                </a:solidFill>
                <a:uFill>
                  <a:solidFill>
                    <a:srgbClr val="FFFFFF"/>
                  </a:solidFill>
                </a:uFill>
              </a:rPr>
              <a:t>As </a:t>
            </a:r>
            <a:r>
              <a:rPr lang="fr-CH" spc="-1" dirty="0" err="1">
                <a:solidFill>
                  <a:srgbClr val="F4DCE1"/>
                </a:solidFill>
                <a:uFill>
                  <a:solidFill>
                    <a:srgbClr val="FFFFFF"/>
                  </a:solidFill>
                </a:uFill>
              </a:rPr>
              <a:t>we</a:t>
            </a:r>
            <a:r>
              <a:rPr lang="fr-CH" spc="-1" dirty="0">
                <a:solidFill>
                  <a:srgbClr val="F4DCE1"/>
                </a:solidFill>
                <a:uFill>
                  <a:solidFill>
                    <a:srgbClr val="FFFFFF"/>
                  </a:solidFill>
                </a:uFill>
              </a:rPr>
              <a:t> know </a:t>
            </a:r>
            <a:r>
              <a:rPr lang="fr-CH" spc="-1" dirty="0" err="1">
                <a:solidFill>
                  <a:srgbClr val="F4DCE1"/>
                </a:solidFill>
                <a:uFill>
                  <a:solidFill>
                    <a:srgbClr val="FFFFFF"/>
                  </a:solidFill>
                </a:uFill>
              </a:rPr>
              <a:t>already</a:t>
            </a:r>
            <a:r>
              <a:rPr lang="fr-CH" spc="-1" dirty="0">
                <a:solidFill>
                  <a:srgbClr val="F4DCE1"/>
                </a:solidFill>
                <a:uFill>
                  <a:solidFill>
                    <a:srgbClr val="FFFFFF"/>
                  </a:solidFill>
                </a:uFill>
              </a:rPr>
              <a:t>, palm </a:t>
            </a:r>
            <a:r>
              <a:rPr lang="fr-CH" spc="-1" dirty="0" err="1">
                <a:solidFill>
                  <a:srgbClr val="F4DCE1"/>
                </a:solidFill>
                <a:uFill>
                  <a:solidFill>
                    <a:srgbClr val="FFFFFF"/>
                  </a:solidFill>
                </a:uFill>
              </a:rPr>
              <a:t>oil</a:t>
            </a:r>
            <a:r>
              <a:rPr lang="fr-CH" spc="-1" dirty="0">
                <a:solidFill>
                  <a:srgbClr val="F4DCE1"/>
                </a:solidFill>
                <a:uFill>
                  <a:solidFill>
                    <a:srgbClr val="FFFFFF"/>
                  </a:solidFill>
                </a:uFill>
              </a:rPr>
              <a:t> </a:t>
            </a:r>
            <a:r>
              <a:rPr lang="fr-CH" spc="-1" dirty="0" err="1">
                <a:solidFill>
                  <a:srgbClr val="F4DCE1"/>
                </a:solidFill>
                <a:uFill>
                  <a:solidFill>
                    <a:srgbClr val="FFFFFF"/>
                  </a:solidFill>
                </a:uFill>
              </a:rPr>
              <a:t>is</a:t>
            </a:r>
            <a:r>
              <a:rPr lang="fr-CH" spc="-1" dirty="0">
                <a:solidFill>
                  <a:srgbClr val="F4DCE1"/>
                </a:solidFill>
                <a:uFill>
                  <a:solidFill>
                    <a:srgbClr val="FFFFFF"/>
                  </a:solidFill>
                </a:uFill>
              </a:rPr>
              <a:t> a major </a:t>
            </a:r>
            <a:r>
              <a:rPr lang="fr-CH" spc="-1" dirty="0" err="1">
                <a:solidFill>
                  <a:srgbClr val="F4DCE1"/>
                </a:solidFill>
                <a:uFill>
                  <a:solidFill>
                    <a:srgbClr val="FFFFFF"/>
                  </a:solidFill>
                </a:uFill>
              </a:rPr>
              <a:t>reason</a:t>
            </a:r>
            <a:r>
              <a:rPr lang="fr-CH" spc="-1" dirty="0">
                <a:solidFill>
                  <a:srgbClr val="F4DCE1"/>
                </a:solidFill>
                <a:uFill>
                  <a:solidFill>
                    <a:srgbClr val="FFFFFF"/>
                  </a:solidFill>
                </a:uFill>
              </a:rPr>
              <a:t> for </a:t>
            </a:r>
            <a:r>
              <a:rPr lang="fr-CH" spc="-1" dirty="0" err="1">
                <a:solidFill>
                  <a:srgbClr val="F4DCE1"/>
                </a:solidFill>
                <a:uFill>
                  <a:solidFill>
                    <a:srgbClr val="FFFFFF"/>
                  </a:solidFill>
                </a:uFill>
              </a:rPr>
              <a:t>deforestation</a:t>
            </a:r>
            <a:r>
              <a:rPr lang="fr-CH" spc="-1" dirty="0">
                <a:solidFill>
                  <a:srgbClr val="F4DCE1"/>
                </a:solidFill>
                <a:uFill>
                  <a:solidFill>
                    <a:srgbClr val="FFFFFF"/>
                  </a:solidFill>
                </a:uFill>
              </a:rPr>
              <a:t>. </a:t>
            </a:r>
            <a:r>
              <a:rPr lang="fr-CH" spc="-1" dirty="0" err="1">
                <a:solidFill>
                  <a:srgbClr val="F4DCE1"/>
                </a:solidFill>
                <a:uFill>
                  <a:solidFill>
                    <a:srgbClr val="FFFFFF"/>
                  </a:solidFill>
                </a:uFill>
              </a:rPr>
              <a:t>Therefore</a:t>
            </a:r>
            <a:r>
              <a:rPr lang="fr-CH" spc="-1" dirty="0">
                <a:solidFill>
                  <a:srgbClr val="F4DCE1"/>
                </a:solidFill>
                <a:uFill>
                  <a:solidFill>
                    <a:srgbClr val="FFFFFF"/>
                  </a:solidFill>
                </a:uFill>
              </a:rPr>
              <a:t> </a:t>
            </a:r>
            <a:r>
              <a:rPr lang="fr-CH" spc="-1" dirty="0" err="1">
                <a:solidFill>
                  <a:srgbClr val="F4DCE1"/>
                </a:solidFill>
                <a:uFill>
                  <a:solidFill>
                    <a:srgbClr val="FFFFFF"/>
                  </a:solidFill>
                </a:uFill>
              </a:rPr>
              <a:t>we</a:t>
            </a:r>
            <a:r>
              <a:rPr lang="fr-CH" spc="-1" dirty="0">
                <a:solidFill>
                  <a:srgbClr val="F4DCE1"/>
                </a:solidFill>
                <a:uFill>
                  <a:solidFill>
                    <a:srgbClr val="FFFFFF"/>
                  </a:solidFill>
                </a:uFill>
              </a:rPr>
              <a:t> analyse </a:t>
            </a:r>
            <a:r>
              <a:rPr lang="fr-CH" spc="-1" dirty="0" err="1">
                <a:solidFill>
                  <a:srgbClr val="F4DCE1"/>
                </a:solidFill>
                <a:uFill>
                  <a:solidFill>
                    <a:srgbClr val="FFFFFF"/>
                  </a:solidFill>
                </a:uFill>
              </a:rPr>
              <a:t>what</a:t>
            </a:r>
            <a:r>
              <a:rPr lang="fr-CH" spc="-1" dirty="0">
                <a:solidFill>
                  <a:srgbClr val="F4DCE1"/>
                </a:solidFill>
                <a:uFill>
                  <a:solidFill>
                    <a:srgbClr val="FFFFFF"/>
                  </a:solidFill>
                </a:uFill>
              </a:rPr>
              <a:t> </a:t>
            </a:r>
            <a:r>
              <a:rPr lang="fr-CH" spc="-1" dirty="0" err="1">
                <a:solidFill>
                  <a:srgbClr val="F4DCE1"/>
                </a:solidFill>
                <a:uFill>
                  <a:solidFill>
                    <a:srgbClr val="FFFFFF"/>
                  </a:solidFill>
                </a:uFill>
              </a:rPr>
              <a:t>kind</a:t>
            </a:r>
            <a:r>
              <a:rPr lang="fr-CH" spc="-1" dirty="0">
                <a:solidFill>
                  <a:srgbClr val="F4DCE1"/>
                </a:solidFill>
                <a:uFill>
                  <a:solidFill>
                    <a:srgbClr val="FFFFFF"/>
                  </a:solidFill>
                </a:uFill>
              </a:rPr>
              <a:t> of </a:t>
            </a:r>
            <a:r>
              <a:rPr lang="fr-CH" spc="-1" dirty="0" err="1">
                <a:solidFill>
                  <a:srgbClr val="F4DCE1"/>
                </a:solidFill>
                <a:uFill>
                  <a:solidFill>
                    <a:srgbClr val="FFFFFF"/>
                  </a:solidFill>
                </a:uFill>
              </a:rPr>
              <a:t>products</a:t>
            </a:r>
            <a:r>
              <a:rPr lang="fr-CH" spc="-1" dirty="0">
                <a:solidFill>
                  <a:srgbClr val="F4DCE1"/>
                </a:solidFill>
                <a:uFill>
                  <a:solidFill>
                    <a:srgbClr val="FFFFFF"/>
                  </a:solidFill>
                </a:uFill>
              </a:rPr>
              <a:t> are more </a:t>
            </a:r>
            <a:r>
              <a:rPr lang="fr-CH" spc="-1" dirty="0" err="1">
                <a:solidFill>
                  <a:srgbClr val="F4DCE1"/>
                </a:solidFill>
                <a:uFill>
                  <a:solidFill>
                    <a:srgbClr val="FFFFFF"/>
                  </a:solidFill>
                </a:uFill>
              </a:rPr>
              <a:t>likely</a:t>
            </a:r>
            <a:r>
              <a:rPr lang="fr-CH" spc="-1" dirty="0">
                <a:solidFill>
                  <a:srgbClr val="F4DCE1"/>
                </a:solidFill>
                <a:uFill>
                  <a:solidFill>
                    <a:srgbClr val="FFFFFF"/>
                  </a:solidFill>
                </a:uFill>
              </a:rPr>
              <a:t> to </a:t>
            </a:r>
            <a:r>
              <a:rPr lang="fr-CH" spc="-1" dirty="0" err="1">
                <a:solidFill>
                  <a:srgbClr val="F4DCE1"/>
                </a:solidFill>
                <a:uFill>
                  <a:solidFill>
                    <a:srgbClr val="FFFFFF"/>
                  </a:solidFill>
                </a:uFill>
              </a:rPr>
              <a:t>contain</a:t>
            </a:r>
            <a:r>
              <a:rPr lang="fr-CH" spc="-1" dirty="0">
                <a:solidFill>
                  <a:srgbClr val="F4DCE1"/>
                </a:solidFill>
                <a:uFill>
                  <a:solidFill>
                    <a:srgbClr val="FFFFFF"/>
                  </a:solidFill>
                </a:uFill>
              </a:rPr>
              <a:t> palm </a:t>
            </a:r>
            <a:r>
              <a:rPr lang="fr-CH" spc="-1" dirty="0" err="1">
                <a:solidFill>
                  <a:srgbClr val="F4DCE1"/>
                </a:solidFill>
                <a:uFill>
                  <a:solidFill>
                    <a:srgbClr val="FFFFFF"/>
                  </a:solidFill>
                </a:uFill>
              </a:rPr>
              <a:t>oil</a:t>
            </a:r>
            <a:r>
              <a:rPr lang="fr-CH" spc="-1" dirty="0">
                <a:solidFill>
                  <a:srgbClr val="F4DCE1"/>
                </a:solidFill>
                <a:uFill>
                  <a:solidFill>
                    <a:srgbClr val="FFFFFF"/>
                  </a:solidFill>
                </a:uFill>
              </a:rPr>
              <a:t>.</a:t>
            </a:r>
          </a:p>
          <a:p>
            <a:endParaRPr lang="fr-CH" dirty="0"/>
          </a:p>
        </p:txBody>
      </p:sp>
      <p:pic>
        <p:nvPicPr>
          <p:cNvPr id="16" name="Graphique 15">
            <a:extLst>
              <a:ext uri="{FF2B5EF4-FFF2-40B4-BE49-F238E27FC236}">
                <a16:creationId xmlns:a16="http://schemas.microsoft.com/office/drawing/2014/main" id="{F409B56A-95B6-43BF-A5BB-520EF256884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2992" y="2035146"/>
            <a:ext cx="4038997" cy="2956122"/>
          </a:xfrm>
          <a:prstGeom prst="rect">
            <a:avLst/>
          </a:prstGeom>
        </p:spPr>
      </p:pic>
      <p:pic>
        <p:nvPicPr>
          <p:cNvPr id="18" name="Image 17">
            <a:extLst>
              <a:ext uri="{FF2B5EF4-FFF2-40B4-BE49-F238E27FC236}">
                <a16:creationId xmlns:a16="http://schemas.microsoft.com/office/drawing/2014/main" id="{45229A8C-C3AB-4805-B8DC-4708F09FA1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76000" y="6745394"/>
            <a:ext cx="4392000" cy="3029718"/>
          </a:xfrm>
          <a:prstGeom prst="rect">
            <a:avLst/>
          </a:prstGeom>
        </p:spPr>
      </p:pic>
      <p:pic>
        <p:nvPicPr>
          <p:cNvPr id="20" name="Graphique 19">
            <a:extLst>
              <a:ext uri="{FF2B5EF4-FFF2-40B4-BE49-F238E27FC236}">
                <a16:creationId xmlns:a16="http://schemas.microsoft.com/office/drawing/2014/main" id="{833E8C32-C43C-4088-B285-261E53E9EC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79018" y="9929091"/>
            <a:ext cx="4392000" cy="2928001"/>
          </a:xfrm>
          <a:prstGeom prst="rect">
            <a:avLst/>
          </a:prstGeom>
        </p:spPr>
      </p:pic>
      <p:sp>
        <p:nvSpPr>
          <p:cNvPr id="21" name="ZoneTexte 20">
            <a:extLst>
              <a:ext uri="{FF2B5EF4-FFF2-40B4-BE49-F238E27FC236}">
                <a16:creationId xmlns:a16="http://schemas.microsoft.com/office/drawing/2014/main" id="{A2C80346-B68C-437F-A1C2-DC0C41459C7F}"/>
              </a:ext>
            </a:extLst>
          </p:cNvPr>
          <p:cNvSpPr txBox="1"/>
          <p:nvPr/>
        </p:nvSpPr>
        <p:spPr>
          <a:xfrm>
            <a:off x="9556491" y="5518689"/>
            <a:ext cx="4392000" cy="1846659"/>
          </a:xfrm>
          <a:prstGeom prst="rect">
            <a:avLst/>
          </a:prstGeom>
          <a:noFill/>
        </p:spPr>
        <p:txBody>
          <a:bodyPr wrap="square" rtlCol="0">
            <a:spAutoFit/>
          </a:bodyPr>
          <a:lstStyle/>
          <a:p>
            <a:r>
              <a:rPr lang="fr-CH" sz="2400" b="1" u="sng" spc="-1" dirty="0" err="1">
                <a:solidFill>
                  <a:srgbClr val="F4DCE1"/>
                </a:solidFill>
                <a:uFill>
                  <a:solidFill>
                    <a:srgbClr val="FFFFFF"/>
                  </a:solidFill>
                </a:uFill>
              </a:rPr>
              <a:t>Vegan</a:t>
            </a:r>
            <a:r>
              <a:rPr lang="fr-CH" sz="2400" b="1" u="sng" spc="-1" dirty="0">
                <a:solidFill>
                  <a:srgbClr val="F4DCE1"/>
                </a:solidFill>
                <a:uFill>
                  <a:solidFill>
                    <a:srgbClr val="FFFFFF"/>
                  </a:solidFill>
                </a:uFill>
              </a:rPr>
              <a:t> </a:t>
            </a:r>
            <a:r>
              <a:rPr lang="fr-CH" sz="2400" b="1" u="sng" spc="-1" dirty="0" err="1">
                <a:solidFill>
                  <a:srgbClr val="F4DCE1"/>
                </a:solidFill>
                <a:uFill>
                  <a:solidFill>
                    <a:srgbClr val="FFFFFF"/>
                  </a:solidFill>
                </a:uFill>
              </a:rPr>
              <a:t>products</a:t>
            </a:r>
            <a:endParaRPr lang="fr-CH" sz="2400" b="1" u="sng" spc="-1" dirty="0">
              <a:solidFill>
                <a:srgbClr val="F4DCE1"/>
              </a:solidFill>
              <a:uFill>
                <a:solidFill>
                  <a:srgbClr val="FFFFFF"/>
                </a:solidFill>
              </a:uFill>
            </a:endParaRPr>
          </a:p>
          <a:p>
            <a:r>
              <a:rPr lang="fr-CH" spc="-1" dirty="0">
                <a:solidFill>
                  <a:srgbClr val="F4DCE1"/>
                </a:solidFill>
                <a:uFill>
                  <a:solidFill>
                    <a:srgbClr val="FFFFFF"/>
                  </a:solidFill>
                </a:uFill>
              </a:rPr>
              <a:t>As </a:t>
            </a:r>
            <a:r>
              <a:rPr lang="fr-CH" spc="-1" dirty="0" err="1">
                <a:solidFill>
                  <a:srgbClr val="F4DCE1"/>
                </a:solidFill>
                <a:uFill>
                  <a:solidFill>
                    <a:srgbClr val="FFFFFF"/>
                  </a:solidFill>
                </a:uFill>
              </a:rPr>
              <a:t>we</a:t>
            </a:r>
            <a:r>
              <a:rPr lang="fr-CH" spc="-1" dirty="0">
                <a:solidFill>
                  <a:srgbClr val="F4DCE1"/>
                </a:solidFill>
                <a:uFill>
                  <a:solidFill>
                    <a:srgbClr val="FFFFFF"/>
                  </a:solidFill>
                </a:uFill>
              </a:rPr>
              <a:t> know </a:t>
            </a:r>
            <a:r>
              <a:rPr lang="fr-CH" spc="-1" dirty="0" err="1">
                <a:solidFill>
                  <a:srgbClr val="F4DCE1"/>
                </a:solidFill>
                <a:uFill>
                  <a:solidFill>
                    <a:srgbClr val="FFFFFF"/>
                  </a:solidFill>
                </a:uFill>
              </a:rPr>
              <a:t>already</a:t>
            </a:r>
            <a:r>
              <a:rPr lang="fr-CH" spc="-1" dirty="0">
                <a:solidFill>
                  <a:srgbClr val="F4DCE1"/>
                </a:solidFill>
                <a:uFill>
                  <a:solidFill>
                    <a:srgbClr val="FFFFFF"/>
                  </a:solidFill>
                </a:uFill>
              </a:rPr>
              <a:t>, palm </a:t>
            </a:r>
            <a:r>
              <a:rPr lang="fr-CH" spc="-1" dirty="0" err="1">
                <a:solidFill>
                  <a:srgbClr val="F4DCE1"/>
                </a:solidFill>
                <a:uFill>
                  <a:solidFill>
                    <a:srgbClr val="FFFFFF"/>
                  </a:solidFill>
                </a:uFill>
              </a:rPr>
              <a:t>oil</a:t>
            </a:r>
            <a:r>
              <a:rPr lang="fr-CH" spc="-1" dirty="0">
                <a:solidFill>
                  <a:srgbClr val="F4DCE1"/>
                </a:solidFill>
                <a:uFill>
                  <a:solidFill>
                    <a:srgbClr val="FFFFFF"/>
                  </a:solidFill>
                </a:uFill>
              </a:rPr>
              <a:t> </a:t>
            </a:r>
            <a:r>
              <a:rPr lang="fr-CH" spc="-1" dirty="0" err="1">
                <a:solidFill>
                  <a:srgbClr val="F4DCE1"/>
                </a:solidFill>
                <a:uFill>
                  <a:solidFill>
                    <a:srgbClr val="FFFFFF"/>
                  </a:solidFill>
                </a:uFill>
              </a:rPr>
              <a:t>is</a:t>
            </a:r>
            <a:r>
              <a:rPr lang="fr-CH" spc="-1" dirty="0">
                <a:solidFill>
                  <a:srgbClr val="F4DCE1"/>
                </a:solidFill>
                <a:uFill>
                  <a:solidFill>
                    <a:srgbClr val="FFFFFF"/>
                  </a:solidFill>
                </a:uFill>
              </a:rPr>
              <a:t> a major </a:t>
            </a:r>
            <a:r>
              <a:rPr lang="fr-CH" spc="-1" dirty="0" err="1">
                <a:solidFill>
                  <a:srgbClr val="F4DCE1"/>
                </a:solidFill>
                <a:uFill>
                  <a:solidFill>
                    <a:srgbClr val="FFFFFF"/>
                  </a:solidFill>
                </a:uFill>
              </a:rPr>
              <a:t>reason</a:t>
            </a:r>
            <a:r>
              <a:rPr lang="fr-CH" spc="-1" dirty="0">
                <a:solidFill>
                  <a:srgbClr val="F4DCE1"/>
                </a:solidFill>
                <a:uFill>
                  <a:solidFill>
                    <a:srgbClr val="FFFFFF"/>
                  </a:solidFill>
                </a:uFill>
              </a:rPr>
              <a:t> for </a:t>
            </a:r>
            <a:r>
              <a:rPr lang="fr-CH" spc="-1" dirty="0" err="1">
                <a:solidFill>
                  <a:srgbClr val="F4DCE1"/>
                </a:solidFill>
                <a:uFill>
                  <a:solidFill>
                    <a:srgbClr val="FFFFFF"/>
                  </a:solidFill>
                </a:uFill>
              </a:rPr>
              <a:t>deforestation</a:t>
            </a:r>
            <a:r>
              <a:rPr lang="fr-CH" spc="-1" dirty="0">
                <a:solidFill>
                  <a:srgbClr val="F4DCE1"/>
                </a:solidFill>
                <a:uFill>
                  <a:solidFill>
                    <a:srgbClr val="FFFFFF"/>
                  </a:solidFill>
                </a:uFill>
              </a:rPr>
              <a:t>. </a:t>
            </a:r>
            <a:r>
              <a:rPr lang="fr-CH" spc="-1" dirty="0" err="1">
                <a:solidFill>
                  <a:srgbClr val="F4DCE1"/>
                </a:solidFill>
                <a:uFill>
                  <a:solidFill>
                    <a:srgbClr val="FFFFFF"/>
                  </a:solidFill>
                </a:uFill>
              </a:rPr>
              <a:t>Therefore</a:t>
            </a:r>
            <a:r>
              <a:rPr lang="fr-CH" spc="-1" dirty="0">
                <a:solidFill>
                  <a:srgbClr val="F4DCE1"/>
                </a:solidFill>
                <a:uFill>
                  <a:solidFill>
                    <a:srgbClr val="FFFFFF"/>
                  </a:solidFill>
                </a:uFill>
              </a:rPr>
              <a:t> </a:t>
            </a:r>
            <a:r>
              <a:rPr lang="fr-CH" spc="-1" dirty="0" err="1">
                <a:solidFill>
                  <a:srgbClr val="F4DCE1"/>
                </a:solidFill>
                <a:uFill>
                  <a:solidFill>
                    <a:srgbClr val="FFFFFF"/>
                  </a:solidFill>
                </a:uFill>
              </a:rPr>
              <a:t>we</a:t>
            </a:r>
            <a:r>
              <a:rPr lang="fr-CH" spc="-1" dirty="0">
                <a:solidFill>
                  <a:srgbClr val="F4DCE1"/>
                </a:solidFill>
                <a:uFill>
                  <a:solidFill>
                    <a:srgbClr val="FFFFFF"/>
                  </a:solidFill>
                </a:uFill>
              </a:rPr>
              <a:t> analyse </a:t>
            </a:r>
            <a:r>
              <a:rPr lang="fr-CH" spc="-1" dirty="0" err="1">
                <a:solidFill>
                  <a:srgbClr val="F4DCE1"/>
                </a:solidFill>
                <a:uFill>
                  <a:solidFill>
                    <a:srgbClr val="FFFFFF"/>
                  </a:solidFill>
                </a:uFill>
              </a:rPr>
              <a:t>what</a:t>
            </a:r>
            <a:r>
              <a:rPr lang="fr-CH" spc="-1" dirty="0">
                <a:solidFill>
                  <a:srgbClr val="F4DCE1"/>
                </a:solidFill>
                <a:uFill>
                  <a:solidFill>
                    <a:srgbClr val="FFFFFF"/>
                  </a:solidFill>
                </a:uFill>
              </a:rPr>
              <a:t> </a:t>
            </a:r>
            <a:r>
              <a:rPr lang="fr-CH" spc="-1" dirty="0" err="1">
                <a:solidFill>
                  <a:srgbClr val="F4DCE1"/>
                </a:solidFill>
                <a:uFill>
                  <a:solidFill>
                    <a:srgbClr val="FFFFFF"/>
                  </a:solidFill>
                </a:uFill>
              </a:rPr>
              <a:t>kind</a:t>
            </a:r>
            <a:r>
              <a:rPr lang="fr-CH" spc="-1" dirty="0">
                <a:solidFill>
                  <a:srgbClr val="F4DCE1"/>
                </a:solidFill>
                <a:uFill>
                  <a:solidFill>
                    <a:srgbClr val="FFFFFF"/>
                  </a:solidFill>
                </a:uFill>
              </a:rPr>
              <a:t> of </a:t>
            </a:r>
            <a:r>
              <a:rPr lang="fr-CH" spc="-1" dirty="0" err="1">
                <a:solidFill>
                  <a:srgbClr val="F4DCE1"/>
                </a:solidFill>
                <a:uFill>
                  <a:solidFill>
                    <a:srgbClr val="FFFFFF"/>
                  </a:solidFill>
                </a:uFill>
              </a:rPr>
              <a:t>products</a:t>
            </a:r>
            <a:r>
              <a:rPr lang="fr-CH" spc="-1" dirty="0">
                <a:solidFill>
                  <a:srgbClr val="F4DCE1"/>
                </a:solidFill>
                <a:uFill>
                  <a:solidFill>
                    <a:srgbClr val="FFFFFF"/>
                  </a:solidFill>
                </a:uFill>
              </a:rPr>
              <a:t> are more </a:t>
            </a:r>
            <a:r>
              <a:rPr lang="fr-CH" spc="-1" dirty="0" err="1">
                <a:solidFill>
                  <a:srgbClr val="F4DCE1"/>
                </a:solidFill>
                <a:uFill>
                  <a:solidFill>
                    <a:srgbClr val="FFFFFF"/>
                  </a:solidFill>
                </a:uFill>
              </a:rPr>
              <a:t>likely</a:t>
            </a:r>
            <a:r>
              <a:rPr lang="fr-CH" spc="-1" dirty="0">
                <a:solidFill>
                  <a:srgbClr val="F4DCE1"/>
                </a:solidFill>
                <a:uFill>
                  <a:solidFill>
                    <a:srgbClr val="FFFFFF"/>
                  </a:solidFill>
                </a:uFill>
              </a:rPr>
              <a:t> to </a:t>
            </a:r>
            <a:r>
              <a:rPr lang="fr-CH" spc="-1" dirty="0" err="1">
                <a:solidFill>
                  <a:srgbClr val="F4DCE1"/>
                </a:solidFill>
                <a:uFill>
                  <a:solidFill>
                    <a:srgbClr val="FFFFFF"/>
                  </a:solidFill>
                </a:uFill>
              </a:rPr>
              <a:t>contain</a:t>
            </a:r>
            <a:r>
              <a:rPr lang="fr-CH" spc="-1" dirty="0">
                <a:solidFill>
                  <a:srgbClr val="F4DCE1"/>
                </a:solidFill>
                <a:uFill>
                  <a:solidFill>
                    <a:srgbClr val="FFFFFF"/>
                  </a:solidFill>
                </a:uFill>
              </a:rPr>
              <a:t> palm </a:t>
            </a:r>
            <a:r>
              <a:rPr lang="fr-CH" spc="-1" dirty="0" err="1">
                <a:solidFill>
                  <a:srgbClr val="F4DCE1"/>
                </a:solidFill>
                <a:uFill>
                  <a:solidFill>
                    <a:srgbClr val="FFFFFF"/>
                  </a:solidFill>
                </a:uFill>
              </a:rPr>
              <a:t>oil</a:t>
            </a:r>
            <a:r>
              <a:rPr lang="fr-CH" spc="-1" dirty="0">
                <a:solidFill>
                  <a:srgbClr val="F4DCE1"/>
                </a:solidFill>
                <a:uFill>
                  <a:solidFill>
                    <a:srgbClr val="FFFFFF"/>
                  </a:solidFill>
                </a:uFill>
              </a:rPr>
              <a:t>.</a:t>
            </a:r>
          </a:p>
          <a:p>
            <a:endParaRPr lang="fr-CH"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TotalTime>
  <Words>271</Words>
  <Application>Microsoft Office PowerPoint</Application>
  <PresentationFormat>Personnalisé</PresentationFormat>
  <Paragraphs>20</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Symbol</vt:lpstr>
      <vt:lpstr>Times New Roman</vt:lpstr>
      <vt:lpstr>Wingdings</vt:lpstr>
      <vt:lpstr>Office Theme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Johan lanzrein</dc:creator>
  <dc:description/>
  <cp:lastModifiedBy>Johan lanzrein</cp:lastModifiedBy>
  <cp:revision>8</cp:revision>
  <dcterms:created xsi:type="dcterms:W3CDTF">2018-12-30T12:18:39Z</dcterms:created>
  <dcterms:modified xsi:type="dcterms:W3CDTF">2019-01-05T17:07:53Z</dcterms:modified>
  <dc:language>fr-CH</dc:language>
</cp:coreProperties>
</file>