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6f382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6f382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908fd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908fd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908fd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908fd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908fd6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908fd6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f8b9f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f8b9f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f8b9fa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f8b9fa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f8b9fa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f8b9fa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4255d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4255d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f8b9fa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f8b9fa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should be a title slide at the start of every video lecture.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92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How OpenAI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 Models Work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How Chat Models Work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briefly go over how the GPT based chat models work from the perspective of the API.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how the API uses system, user, and assistant content prompts will help you get the most out of the OpenAI Chat Models!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Account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Set Up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not a general course on OpenAI Python API, it’s a targeted course for specifics of using OpenAI Assistants.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assume students have some familiarity with OpenAI API or are comfortable enough with Python and LLMs that they can reference the OpenAI documentation for LLM basics.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OpenAI Account and API Key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connect with OpenAI via Python, we’ll need to create an OpenAI Account, provide a credit card, then create and download an OpenAI API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begin,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https://platform.openai.com/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Chat Completion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Messages and Parameters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Chat Completion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Solution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