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01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image" Target="../media/image119.png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05EB-A84C-4057-9EB7-05EF4361C073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985-FBE9-44AE-AD73-9F4DFFD0D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1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BB985-FBE9-44AE-AD73-9F4DFFD0DF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5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7F68F-8940-C8F7-8990-44DAA1321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C90CEF-2E71-79F7-208D-01D79A74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406D4-3C14-2860-7D75-2A2C9B26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F3C83-0775-98AD-4CA7-56A75002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B034-F3E7-C032-0D81-2573DC72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0E7-5127-EB91-47F2-31C36FFD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4A65E-7E69-AA82-419A-8FD11A15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FF4B-C8C4-F4F8-D632-45F43E47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CEDE6-5D07-2DC1-86C0-A795CE90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5B180-6520-DE50-E7B3-EC544E63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8212C-A4EF-94B4-E616-8A8CC253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E3085-CF96-0D2E-E30A-AB60A315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AED82-DC16-8ADE-846D-73414331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6C853-C5DB-5E65-F620-A24EC390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33C83-BD8F-5528-FD9B-B592B554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2FF3C-125D-1328-761D-DF786825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02262-C93D-E364-D1F0-43958E70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C1191-2B1D-CFE9-0990-5664E212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574A7-9150-1CA1-7964-551F7593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4252-B832-B25D-1E79-4996DDD9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99AD5-C2E8-6D8F-A124-3E4598ED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6D4CE-FEC1-0EF4-89FF-F01D2DD2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437EA-9D01-B8E6-C318-1FA5BDEB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D4F34-9FD3-A090-6447-31716516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45DB-B1A2-5A83-EB50-4C527500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9F60E-5DD9-8988-D1B7-7884BEE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EA621-BDB7-7BCC-6363-AF62F14D7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79DF8-529C-62FA-E00B-E57DA3527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A40D4-CED3-5866-592D-221BA6D6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9C8DF-5D47-3167-941A-1CD56F77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4C5A9-FAA8-25FE-3731-8A0AC092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88165-DDD6-C15D-F2DF-AD257ED8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A6CFF-073E-90B7-A2D4-C4687EBD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380BF-1A67-CFF0-ECD8-D59FC485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956AC-F0B1-2C1E-47AC-B8B29951F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DE49-7D00-860E-BFAB-35B0332F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EF4D0-2686-4F08-1CEB-8A1E3454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7303E-38C6-BF78-3C7E-95AC2DE8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93F895-8AC7-46CE-BB63-DCF4E550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8F107-9F9C-3627-4963-3EE07F27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D3045B-E3E6-8DC5-308F-A5A87849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F0C393-6ACC-44F0-9CEA-F3B32882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55F816-A544-A9AF-2A98-0347999D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10324-35D0-7175-E25A-561E29D0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04579-C311-0067-ABE3-FC2A1BE3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F2826-661C-E862-55C5-37FFC9A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6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CAAB4-FD07-506F-91F1-B18F3FCE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14C8B-0F1B-7E0B-C1D7-248606E5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F7947-4F92-5E7A-6F57-88C89040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971B2-DD0E-EA6E-06FA-0C3F42EE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EA54A-BE33-69D6-0B1E-37DAD358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BBF84-96AB-C90B-E751-EEE4B747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4137-9B07-3B5D-E693-0937E9B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EA7BD5-24B6-99E0-E8E2-81B393BD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63E81-2D71-08DE-6521-5AE7AA19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BA0C3-9C80-AA40-7989-323901D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4D537-8DC8-321B-8FE8-C189F562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13A64-7225-E53C-2744-02C938BC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7E7E1A-8B6B-5766-F940-86EBFB86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C5B90-D1AF-1998-7F3D-5CF9589F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1F17B-15CE-E32E-FF33-7F27D05A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C0F4-9802-4B42-ABF1-01BF6CBA263D}" type="datetimeFigureOut">
              <a:rPr lang="zh-CN" altLang="en-US" smtClean="0"/>
              <a:t>2024-02-25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C01EA-CC58-B7D6-3AD6-3C8C3EF7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81F0-B44F-85A2-7ACB-1225D76E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4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47" Type="http://schemas.openxmlformats.org/officeDocument/2006/relationships/image" Target="../media/image105.png"/><Relationship Id="rId50" Type="http://schemas.openxmlformats.org/officeDocument/2006/relationships/image" Target="../media/image108.png"/><Relationship Id="rId55" Type="http://schemas.openxmlformats.org/officeDocument/2006/relationships/image" Target="../media/image113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9" Type="http://schemas.openxmlformats.org/officeDocument/2006/relationships/image" Target="../media/image87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103.png"/><Relationship Id="rId53" Type="http://schemas.openxmlformats.org/officeDocument/2006/relationships/image" Target="../media/image111.png"/><Relationship Id="rId58" Type="http://schemas.openxmlformats.org/officeDocument/2006/relationships/image" Target="../media/image116.png"/><Relationship Id="rId5" Type="http://schemas.openxmlformats.org/officeDocument/2006/relationships/image" Target="../media/image63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Relationship Id="rId48" Type="http://schemas.openxmlformats.org/officeDocument/2006/relationships/image" Target="../media/image106.png"/><Relationship Id="rId56" Type="http://schemas.openxmlformats.org/officeDocument/2006/relationships/image" Target="../media/image114.png"/><Relationship Id="rId8" Type="http://schemas.openxmlformats.org/officeDocument/2006/relationships/image" Target="../media/image66.png"/><Relationship Id="rId51" Type="http://schemas.openxmlformats.org/officeDocument/2006/relationships/image" Target="../media/image109.png"/><Relationship Id="rId3" Type="http://schemas.openxmlformats.org/officeDocument/2006/relationships/image" Target="../media/image61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46" Type="http://schemas.openxmlformats.org/officeDocument/2006/relationships/image" Target="../media/image104.png"/><Relationship Id="rId59" Type="http://schemas.openxmlformats.org/officeDocument/2006/relationships/image" Target="../media/image117.png"/><Relationship Id="rId20" Type="http://schemas.openxmlformats.org/officeDocument/2006/relationships/image" Target="../media/image78.png"/><Relationship Id="rId41" Type="http://schemas.openxmlformats.org/officeDocument/2006/relationships/image" Target="../media/image99.png"/><Relationship Id="rId54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49" Type="http://schemas.openxmlformats.org/officeDocument/2006/relationships/image" Target="../media/image107.png"/><Relationship Id="rId57" Type="http://schemas.openxmlformats.org/officeDocument/2006/relationships/image" Target="../media/image115.png"/><Relationship Id="rId10" Type="http://schemas.openxmlformats.org/officeDocument/2006/relationships/image" Target="../media/image68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52" Type="http://schemas.openxmlformats.org/officeDocument/2006/relationships/image" Target="../media/image110.png"/><Relationship Id="rId60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0.png"/><Relationship Id="rId42" Type="http://schemas.openxmlformats.org/officeDocument/2006/relationships/image" Target="../media/image83.png"/><Relationship Id="rId47" Type="http://schemas.openxmlformats.org/officeDocument/2006/relationships/image" Target="../media/image93.png"/><Relationship Id="rId63" Type="http://schemas.openxmlformats.org/officeDocument/2006/relationships/image" Target="../media/image70.png"/><Relationship Id="rId68" Type="http://schemas.openxmlformats.org/officeDocument/2006/relationships/image" Target="../media/image106.png"/><Relationship Id="rId16" Type="http://schemas.openxmlformats.org/officeDocument/2006/relationships/image" Target="../media/image30.png"/><Relationship Id="rId11" Type="http://schemas.openxmlformats.org/officeDocument/2006/relationships/image" Target="../media/image19.png"/><Relationship Id="rId24" Type="http://schemas.openxmlformats.org/officeDocument/2006/relationships/image" Target="../media/image46.png"/><Relationship Id="rId32" Type="http://schemas.openxmlformats.org/officeDocument/2006/relationships/image" Target="../media/image63.png"/><Relationship Id="rId37" Type="http://schemas.openxmlformats.org/officeDocument/2006/relationships/image" Target="../media/image74.png"/><Relationship Id="rId40" Type="http://schemas.openxmlformats.org/officeDocument/2006/relationships/image" Target="../media/image80.png"/><Relationship Id="rId45" Type="http://schemas.openxmlformats.org/officeDocument/2006/relationships/image" Target="../media/image89.png"/><Relationship Id="rId53" Type="http://schemas.openxmlformats.org/officeDocument/2006/relationships/image" Target="../media/image105.png"/><Relationship Id="rId58" Type="http://schemas.openxmlformats.org/officeDocument/2006/relationships/image" Target="../media/image115.png"/><Relationship Id="rId66" Type="http://schemas.openxmlformats.org/officeDocument/2006/relationships/image" Target="../media/image102.png"/><Relationship Id="rId74" Type="http://schemas.openxmlformats.org/officeDocument/2006/relationships/image" Target="../media/image17.png"/><Relationship Id="rId5" Type="http://schemas.openxmlformats.org/officeDocument/2006/relationships/image" Target="../media/image7.png"/><Relationship Id="rId61" Type="http://schemas.openxmlformats.org/officeDocument/2006/relationships/image" Target="../media/image66.png"/><Relationship Id="rId19" Type="http://schemas.openxmlformats.org/officeDocument/2006/relationships/image" Target="../media/image36.png"/><Relationship Id="rId14" Type="http://schemas.openxmlformats.org/officeDocument/2006/relationships/image" Target="../media/image25.png"/><Relationship Id="rId22" Type="http://schemas.openxmlformats.org/officeDocument/2006/relationships/image" Target="../media/image42.png"/><Relationship Id="rId27" Type="http://schemas.openxmlformats.org/officeDocument/2006/relationships/image" Target="../media/image52.png"/><Relationship Id="rId30" Type="http://schemas.openxmlformats.org/officeDocument/2006/relationships/image" Target="../media/image59.png"/><Relationship Id="rId35" Type="http://schemas.openxmlformats.org/officeDocument/2006/relationships/image" Target="../media/image69.png"/><Relationship Id="rId43" Type="http://schemas.openxmlformats.org/officeDocument/2006/relationships/image" Target="../media/image86.png"/><Relationship Id="rId48" Type="http://schemas.openxmlformats.org/officeDocument/2006/relationships/image" Target="../media/image95.png"/><Relationship Id="rId56" Type="http://schemas.openxmlformats.org/officeDocument/2006/relationships/image" Target="../media/image111.png"/><Relationship Id="rId64" Type="http://schemas.openxmlformats.org/officeDocument/2006/relationships/image" Target="../media/image109.png"/><Relationship Id="rId69" Type="http://schemas.openxmlformats.org/officeDocument/2006/relationships/image" Target="../media/image60.png"/><Relationship Id="rId77" Type="http://schemas.openxmlformats.org/officeDocument/2006/relationships/image" Target="../media/image11.png"/><Relationship Id="rId8" Type="http://schemas.openxmlformats.org/officeDocument/2006/relationships/image" Target="../media/image13.png"/><Relationship Id="rId51" Type="http://schemas.openxmlformats.org/officeDocument/2006/relationships/image" Target="../media/image101.png"/><Relationship Id="rId72" Type="http://schemas.openxmlformats.org/officeDocument/2006/relationships/image" Target="../media/image14.png"/><Relationship Id="rId3" Type="http://schemas.openxmlformats.org/officeDocument/2006/relationships/image" Target="../media/image2.png"/><Relationship Id="rId12" Type="http://schemas.openxmlformats.org/officeDocument/2006/relationships/image" Target="../media/image22.png"/><Relationship Id="rId17" Type="http://schemas.openxmlformats.org/officeDocument/2006/relationships/image" Target="../media/image31.png"/><Relationship Id="rId25" Type="http://schemas.openxmlformats.org/officeDocument/2006/relationships/image" Target="../media/image48.png"/><Relationship Id="rId33" Type="http://schemas.openxmlformats.org/officeDocument/2006/relationships/image" Target="../media/image65.png"/><Relationship Id="rId38" Type="http://schemas.openxmlformats.org/officeDocument/2006/relationships/image" Target="../media/image75.png"/><Relationship Id="rId46" Type="http://schemas.openxmlformats.org/officeDocument/2006/relationships/image" Target="../media/image92.png"/><Relationship Id="rId59" Type="http://schemas.openxmlformats.org/officeDocument/2006/relationships/image" Target="../media/image108.png"/><Relationship Id="rId67" Type="http://schemas.openxmlformats.org/officeDocument/2006/relationships/image" Target="../media/image103.png"/><Relationship Id="rId20" Type="http://schemas.openxmlformats.org/officeDocument/2006/relationships/image" Target="../media/image37.png"/><Relationship Id="rId41" Type="http://schemas.openxmlformats.org/officeDocument/2006/relationships/image" Target="../media/image81.png"/><Relationship Id="rId54" Type="http://schemas.openxmlformats.org/officeDocument/2006/relationships/image" Target="../media/image107.png"/><Relationship Id="rId62" Type="http://schemas.openxmlformats.org/officeDocument/2006/relationships/image" Target="../media/image67.png"/><Relationship Id="rId70" Type="http://schemas.openxmlformats.org/officeDocument/2006/relationships/image" Target="../media/image61.png"/><Relationship Id="rId7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5" Type="http://schemas.openxmlformats.org/officeDocument/2006/relationships/image" Target="../media/image28.png"/><Relationship Id="rId23" Type="http://schemas.openxmlformats.org/officeDocument/2006/relationships/image" Target="../media/image43.png"/><Relationship Id="rId28" Type="http://schemas.openxmlformats.org/officeDocument/2006/relationships/image" Target="../media/image54.png"/><Relationship Id="rId36" Type="http://schemas.openxmlformats.org/officeDocument/2006/relationships/image" Target="../media/image71.png"/><Relationship Id="rId49" Type="http://schemas.openxmlformats.org/officeDocument/2006/relationships/image" Target="../media/image98.png"/><Relationship Id="rId57" Type="http://schemas.openxmlformats.org/officeDocument/2006/relationships/image" Target="../media/image113.png"/><Relationship Id="rId10" Type="http://schemas.openxmlformats.org/officeDocument/2006/relationships/image" Target="../media/image18.png"/><Relationship Id="rId31" Type="http://schemas.openxmlformats.org/officeDocument/2006/relationships/image" Target="../media/image62.png"/><Relationship Id="rId44" Type="http://schemas.openxmlformats.org/officeDocument/2006/relationships/image" Target="../media/image87.png"/><Relationship Id="rId52" Type="http://schemas.openxmlformats.org/officeDocument/2006/relationships/image" Target="../media/image104.png"/><Relationship Id="rId60" Type="http://schemas.openxmlformats.org/officeDocument/2006/relationships/image" Target="../media/image117.png"/><Relationship Id="rId65" Type="http://schemas.openxmlformats.org/officeDocument/2006/relationships/image" Target="../media/image112.png"/><Relationship Id="rId73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9" Type="http://schemas.openxmlformats.org/officeDocument/2006/relationships/image" Target="../media/image77.png"/><Relationship Id="rId34" Type="http://schemas.openxmlformats.org/officeDocument/2006/relationships/image" Target="../media/image68.png"/><Relationship Id="rId50" Type="http://schemas.openxmlformats.org/officeDocument/2006/relationships/image" Target="../media/image99.png"/><Relationship Id="rId55" Type="http://schemas.openxmlformats.org/officeDocument/2006/relationships/image" Target="../media/image110.png"/><Relationship Id="rId76" Type="http://schemas.openxmlformats.org/officeDocument/2006/relationships/image" Target="../media/image9.png"/><Relationship Id="rId7" Type="http://schemas.openxmlformats.org/officeDocument/2006/relationships/image" Target="../media/image12.png"/><Relationship Id="rId71" Type="http://schemas.openxmlformats.org/officeDocument/2006/relationships/image" Target="../media/image64.png"/><Relationship Id="rId2" Type="http://schemas.openxmlformats.org/officeDocument/2006/relationships/image" Target="../media/image1.png"/><Relationship Id="rId2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26" Type="http://schemas.openxmlformats.org/officeDocument/2006/relationships/image" Target="../media/image182.png"/><Relationship Id="rId39" Type="http://schemas.openxmlformats.org/officeDocument/2006/relationships/image" Target="../media/image195.png"/><Relationship Id="rId21" Type="http://schemas.openxmlformats.org/officeDocument/2006/relationships/image" Target="../media/image177.png"/><Relationship Id="rId34" Type="http://schemas.openxmlformats.org/officeDocument/2006/relationships/image" Target="../media/image190.png"/><Relationship Id="rId42" Type="http://schemas.openxmlformats.org/officeDocument/2006/relationships/image" Target="../media/image198.png"/><Relationship Id="rId7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png"/><Relationship Id="rId29" Type="http://schemas.openxmlformats.org/officeDocument/2006/relationships/image" Target="../media/image18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24" Type="http://schemas.openxmlformats.org/officeDocument/2006/relationships/image" Target="../media/image180.png"/><Relationship Id="rId32" Type="http://schemas.openxmlformats.org/officeDocument/2006/relationships/image" Target="../media/image188.png"/><Relationship Id="rId37" Type="http://schemas.openxmlformats.org/officeDocument/2006/relationships/image" Target="../media/image193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36" Type="http://schemas.openxmlformats.org/officeDocument/2006/relationships/image" Target="../media/image192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31" Type="http://schemas.openxmlformats.org/officeDocument/2006/relationships/image" Target="../media/image187.png"/><Relationship Id="rId44" Type="http://schemas.openxmlformats.org/officeDocument/2006/relationships/image" Target="../media/image200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30" Type="http://schemas.openxmlformats.org/officeDocument/2006/relationships/image" Target="../media/image186.png"/><Relationship Id="rId35" Type="http://schemas.openxmlformats.org/officeDocument/2006/relationships/image" Target="../media/image191.png"/><Relationship Id="rId43" Type="http://schemas.openxmlformats.org/officeDocument/2006/relationships/image" Target="../media/image199.png"/><Relationship Id="rId8" Type="http://schemas.openxmlformats.org/officeDocument/2006/relationships/image" Target="../media/image164.png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5" Type="http://schemas.openxmlformats.org/officeDocument/2006/relationships/image" Target="../media/image181.png"/><Relationship Id="rId33" Type="http://schemas.openxmlformats.org/officeDocument/2006/relationships/image" Target="../media/image189.png"/><Relationship Id="rId38" Type="http://schemas.openxmlformats.org/officeDocument/2006/relationships/image" Target="../media/image194.png"/><Relationship Id="rId20" Type="http://schemas.openxmlformats.org/officeDocument/2006/relationships/image" Target="../media/image176.png"/><Relationship Id="rId41" Type="http://schemas.openxmlformats.org/officeDocument/2006/relationships/image" Target="../media/image1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9325D8FB-CB3A-E2BC-BC27-30C01C1D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383" y="1503251"/>
            <a:ext cx="932400" cy="932400"/>
          </a:xfrm>
          <a:prstGeom prst="rect">
            <a:avLst/>
          </a:prstGeom>
        </p:spPr>
      </p:pic>
      <p:pic>
        <p:nvPicPr>
          <p:cNvPr id="399" name="图片 398">
            <a:extLst>
              <a:ext uri="{FF2B5EF4-FFF2-40B4-BE49-F238E27FC236}">
                <a16:creationId xmlns:a16="http://schemas.microsoft.com/office/drawing/2014/main" id="{97F15A3F-B554-86B3-1BDF-CFA88671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383" y="573620"/>
            <a:ext cx="932400" cy="932400"/>
          </a:xfrm>
          <a:prstGeom prst="rect">
            <a:avLst/>
          </a:prstGeom>
        </p:spPr>
      </p:pic>
      <p:pic>
        <p:nvPicPr>
          <p:cNvPr id="413" name="图片 412">
            <a:extLst>
              <a:ext uri="{FF2B5EF4-FFF2-40B4-BE49-F238E27FC236}">
                <a16:creationId xmlns:a16="http://schemas.microsoft.com/office/drawing/2014/main" id="{5B159CE7-CAED-10A9-6070-A7E5F2688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83" y="3464113"/>
            <a:ext cx="932400" cy="932400"/>
          </a:xfrm>
          <a:prstGeom prst="rect">
            <a:avLst/>
          </a:prstGeom>
        </p:spPr>
      </p:pic>
      <p:pic>
        <p:nvPicPr>
          <p:cNvPr id="24" name="图片 23" descr="图片包含 华美, 手, 彩色, 绿色&#10;&#10;描述已自动生成">
            <a:extLst>
              <a:ext uri="{FF2B5EF4-FFF2-40B4-BE49-F238E27FC236}">
                <a16:creationId xmlns:a16="http://schemas.microsoft.com/office/drawing/2014/main" id="{DBF807FC-7921-1C85-5DBD-6FDE1D230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83" y="4393744"/>
            <a:ext cx="932400" cy="932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F1018F5-C66F-6F80-6581-79E92E662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383" y="2432882"/>
            <a:ext cx="932400" cy="93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45FAF5-C8B0-27DF-216F-19486E365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383" y="5323375"/>
            <a:ext cx="932400" cy="9324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3C4DD3F-A6D7-47A4-9EC3-EFC24EAAE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097" y="1503251"/>
            <a:ext cx="932400" cy="932400"/>
          </a:xfrm>
          <a:prstGeom prst="rect">
            <a:avLst/>
          </a:prstGeom>
        </p:spPr>
      </p:pic>
      <p:pic>
        <p:nvPicPr>
          <p:cNvPr id="401" name="图片 400">
            <a:extLst>
              <a:ext uri="{FF2B5EF4-FFF2-40B4-BE49-F238E27FC236}">
                <a16:creationId xmlns:a16="http://schemas.microsoft.com/office/drawing/2014/main" id="{20642E1E-86F4-A046-DB10-50A5F56F3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097" y="573620"/>
            <a:ext cx="932400" cy="932400"/>
          </a:xfrm>
          <a:prstGeom prst="rect">
            <a:avLst/>
          </a:prstGeom>
        </p:spPr>
      </p:pic>
      <p:pic>
        <p:nvPicPr>
          <p:cNvPr id="427" name="图片 426" descr="模糊的照片上写着字&#10;&#10;描述已自动生成">
            <a:extLst>
              <a:ext uri="{FF2B5EF4-FFF2-40B4-BE49-F238E27FC236}">
                <a16:creationId xmlns:a16="http://schemas.microsoft.com/office/drawing/2014/main" id="{873859AD-D55B-FBBB-EFA7-7111C08BF8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97" y="3464113"/>
            <a:ext cx="932400" cy="932400"/>
          </a:xfrm>
          <a:prstGeom prst="rect">
            <a:avLst/>
          </a:prstGeom>
        </p:spPr>
      </p:pic>
      <p:pic>
        <p:nvPicPr>
          <p:cNvPr id="30" name="图片 29" descr="手机屏幕的截图&#10;&#10;低可信度描述已自动生成">
            <a:extLst>
              <a:ext uri="{FF2B5EF4-FFF2-40B4-BE49-F238E27FC236}">
                <a16:creationId xmlns:a16="http://schemas.microsoft.com/office/drawing/2014/main" id="{B39ED71F-108A-D440-132C-AA585C2C5B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97" y="4393744"/>
            <a:ext cx="932400" cy="932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447E38-B96C-4A5D-2757-7CF1983B42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097" y="2432882"/>
            <a:ext cx="932400" cy="932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4061B3D-71F8-DA9B-BF23-1D6808D964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097" y="5323375"/>
            <a:ext cx="932400" cy="932400"/>
          </a:xfrm>
          <a:prstGeom prst="rect">
            <a:avLst/>
          </a:prstGeom>
        </p:spPr>
      </p:pic>
      <p:pic>
        <p:nvPicPr>
          <p:cNvPr id="18" name="图片 17" descr="图片包含 游戏机, 手, 华美, 画&#10;&#10;描述已自动生成">
            <a:extLst>
              <a:ext uri="{FF2B5EF4-FFF2-40B4-BE49-F238E27FC236}">
                <a16:creationId xmlns:a16="http://schemas.microsoft.com/office/drawing/2014/main" id="{D202DF5D-DFD9-BDFB-4DE7-96B5951F68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59" y="1503251"/>
            <a:ext cx="932400" cy="932400"/>
          </a:xfrm>
          <a:prstGeom prst="rect">
            <a:avLst/>
          </a:prstGeom>
        </p:spPr>
      </p:pic>
      <p:pic>
        <p:nvPicPr>
          <p:cNvPr id="393" name="图片 392">
            <a:extLst>
              <a:ext uri="{FF2B5EF4-FFF2-40B4-BE49-F238E27FC236}">
                <a16:creationId xmlns:a16="http://schemas.microsoft.com/office/drawing/2014/main" id="{B9CEDA17-F0FE-8851-318F-8E9F3EEF2E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59" y="573620"/>
            <a:ext cx="932400" cy="932400"/>
          </a:xfrm>
          <a:prstGeom prst="rect">
            <a:avLst/>
          </a:prstGeom>
        </p:spPr>
      </p:pic>
      <p:pic>
        <p:nvPicPr>
          <p:cNvPr id="367" name="图片 366">
            <a:extLst>
              <a:ext uri="{FF2B5EF4-FFF2-40B4-BE49-F238E27FC236}">
                <a16:creationId xmlns:a16="http://schemas.microsoft.com/office/drawing/2014/main" id="{673BAC9C-2F95-DB75-C6B0-8FAA1A55D1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859" y="3464113"/>
            <a:ext cx="932400" cy="9324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E3E5C65-A0D2-CF03-E89D-93B4FFE59A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859" y="4393744"/>
            <a:ext cx="932400" cy="932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80B6B0-D176-07A8-9E67-FB50C2204C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859" y="2432882"/>
            <a:ext cx="932400" cy="932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CAFE65-C349-52DA-3B9E-A089A4CDFA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859" y="5323375"/>
            <a:ext cx="932400" cy="932400"/>
          </a:xfrm>
          <a:prstGeom prst="rect">
            <a:avLst/>
          </a:prstGeom>
        </p:spPr>
      </p:pic>
      <p:pic>
        <p:nvPicPr>
          <p:cNvPr id="16" name="图片 15" descr="彩色的方块&#10;&#10;低可信度描述已自动生成">
            <a:extLst>
              <a:ext uri="{FF2B5EF4-FFF2-40B4-BE49-F238E27FC236}">
                <a16:creationId xmlns:a16="http://schemas.microsoft.com/office/drawing/2014/main" id="{E7650ACA-1883-1F32-4AE4-B0301B5761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21" y="1503251"/>
            <a:ext cx="932400" cy="932400"/>
          </a:xfrm>
          <a:prstGeom prst="rect">
            <a:avLst/>
          </a:prstGeom>
        </p:spPr>
      </p:pic>
      <p:pic>
        <p:nvPicPr>
          <p:cNvPr id="375" name="图片 374" descr="徽标&#10;&#10;中度可信度描述已自动生成">
            <a:extLst>
              <a:ext uri="{FF2B5EF4-FFF2-40B4-BE49-F238E27FC236}">
                <a16:creationId xmlns:a16="http://schemas.microsoft.com/office/drawing/2014/main" id="{37338AC4-408E-BA76-8E90-3EBAB272A4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21" y="573620"/>
            <a:ext cx="932400" cy="932400"/>
          </a:xfrm>
          <a:prstGeom prst="rect">
            <a:avLst/>
          </a:prstGeom>
        </p:spPr>
      </p:pic>
      <p:pic>
        <p:nvPicPr>
          <p:cNvPr id="415" name="图片 414">
            <a:extLst>
              <a:ext uri="{FF2B5EF4-FFF2-40B4-BE49-F238E27FC236}">
                <a16:creationId xmlns:a16="http://schemas.microsoft.com/office/drawing/2014/main" id="{37546D9F-20FA-9457-7AD9-6E078183CD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0621" y="3464113"/>
            <a:ext cx="932400" cy="9324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BD64D77-8434-4323-D006-36D0974F4FA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0621" y="4393744"/>
            <a:ext cx="932400" cy="932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A92517-A353-3598-93E8-2858F0AF88A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0621" y="2432882"/>
            <a:ext cx="932400" cy="932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520C43B-454D-0989-E260-AD78950771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0621" y="5323375"/>
            <a:ext cx="932400" cy="932400"/>
          </a:xfrm>
          <a:prstGeom prst="rect">
            <a:avLst/>
          </a:prstGeom>
        </p:spPr>
      </p:pic>
      <p:pic>
        <p:nvPicPr>
          <p:cNvPr id="10" name="图片 9" descr="手机屏幕截图&#10;&#10;低可信度描述已自动生成">
            <a:extLst>
              <a:ext uri="{FF2B5EF4-FFF2-40B4-BE49-F238E27FC236}">
                <a16:creationId xmlns:a16="http://schemas.microsoft.com/office/drawing/2014/main" id="{3762DBF6-DA6B-C63E-B22E-9E577E84E89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78" y="1503251"/>
            <a:ext cx="932400" cy="932400"/>
          </a:xfrm>
          <a:prstGeom prst="rect">
            <a:avLst/>
          </a:prstGeom>
        </p:spPr>
      </p:pic>
      <p:pic>
        <p:nvPicPr>
          <p:cNvPr id="349" name="图片 348" descr="模糊的图片&#10;&#10;描述已自动生成">
            <a:extLst>
              <a:ext uri="{FF2B5EF4-FFF2-40B4-BE49-F238E27FC236}">
                <a16:creationId xmlns:a16="http://schemas.microsoft.com/office/drawing/2014/main" id="{A579FFD6-EF53-9F17-BC89-5712B8781BF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78" y="573620"/>
            <a:ext cx="932400" cy="932400"/>
          </a:xfrm>
          <a:prstGeom prst="rect">
            <a:avLst/>
          </a:prstGeom>
        </p:spPr>
      </p:pic>
      <p:pic>
        <p:nvPicPr>
          <p:cNvPr id="391" name="图片 390">
            <a:extLst>
              <a:ext uri="{FF2B5EF4-FFF2-40B4-BE49-F238E27FC236}">
                <a16:creationId xmlns:a16="http://schemas.microsoft.com/office/drawing/2014/main" id="{C2B8A575-5EFA-6C10-C9F8-06B0713E6B6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478" y="3464113"/>
            <a:ext cx="932400" cy="9324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C04073B-7DA3-96FD-6503-0947E8D15F8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478" y="4393744"/>
            <a:ext cx="932400" cy="932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21F4E4-941C-F03B-B2D5-7EFE307615C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478" y="2432882"/>
            <a:ext cx="932400" cy="9324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CF02066-EA2D-F176-76AC-C6955900700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478" y="5323375"/>
            <a:ext cx="932400" cy="932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2E684D9-5692-D5EE-CAD6-DFAD68E2D76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64" y="1503251"/>
            <a:ext cx="932400" cy="932400"/>
          </a:xfrm>
          <a:prstGeom prst="rect">
            <a:avLst/>
          </a:prstGeom>
        </p:spPr>
      </p:pic>
      <p:pic>
        <p:nvPicPr>
          <p:cNvPr id="405" name="图片 404" descr="图片包含 表面图&#10;&#10;描述已自动生成">
            <a:extLst>
              <a:ext uri="{FF2B5EF4-FFF2-40B4-BE49-F238E27FC236}">
                <a16:creationId xmlns:a16="http://schemas.microsoft.com/office/drawing/2014/main" id="{CC390FB8-4F3F-7A98-9C36-2E5AEE456B5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64" y="573620"/>
            <a:ext cx="932400" cy="932400"/>
          </a:xfrm>
          <a:prstGeom prst="rect">
            <a:avLst/>
          </a:prstGeom>
        </p:spPr>
      </p:pic>
      <p:pic>
        <p:nvPicPr>
          <p:cNvPr id="377" name="图片 376">
            <a:extLst>
              <a:ext uri="{FF2B5EF4-FFF2-40B4-BE49-F238E27FC236}">
                <a16:creationId xmlns:a16="http://schemas.microsoft.com/office/drawing/2014/main" id="{E8CAF9B9-6D99-321B-AD21-31E0DA15F63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64" y="3464113"/>
            <a:ext cx="932400" cy="932400"/>
          </a:xfrm>
          <a:prstGeom prst="rect">
            <a:avLst/>
          </a:prstGeom>
        </p:spPr>
      </p:pic>
      <p:pic>
        <p:nvPicPr>
          <p:cNvPr id="44" name="图片 43" descr="彩色的墙&#10;&#10;低可信度描述已自动生成">
            <a:extLst>
              <a:ext uri="{FF2B5EF4-FFF2-40B4-BE49-F238E27FC236}">
                <a16:creationId xmlns:a16="http://schemas.microsoft.com/office/drawing/2014/main" id="{C22C3AFE-D206-D539-E13D-ECB1690661F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64" y="4393744"/>
            <a:ext cx="932400" cy="932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01FD10-9A37-3C7F-1C40-10505751285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3764" y="2432882"/>
            <a:ext cx="932400" cy="932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36C86CD-F97D-5B0C-F953-3BCC9596EB6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3764" y="5323375"/>
            <a:ext cx="932400" cy="932400"/>
          </a:xfrm>
          <a:prstGeom prst="rect">
            <a:avLst/>
          </a:prstGeom>
        </p:spPr>
      </p:pic>
      <p:pic>
        <p:nvPicPr>
          <p:cNvPr id="26" name="图片 25" descr="手捂着脸&#10;&#10;低可信度描述已自动生成">
            <a:extLst>
              <a:ext uri="{FF2B5EF4-FFF2-40B4-BE49-F238E27FC236}">
                <a16:creationId xmlns:a16="http://schemas.microsoft.com/office/drawing/2014/main" id="{E19E3D1C-AA2E-55AF-79B8-1F07EC2A294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149" y="1503251"/>
            <a:ext cx="932400" cy="932400"/>
          </a:xfrm>
          <a:prstGeom prst="rect">
            <a:avLst/>
          </a:prstGeom>
        </p:spPr>
      </p:pic>
      <p:pic>
        <p:nvPicPr>
          <p:cNvPr id="431" name="图片 430" descr="模糊的图片&#10;&#10;描述已自动生成">
            <a:extLst>
              <a:ext uri="{FF2B5EF4-FFF2-40B4-BE49-F238E27FC236}">
                <a16:creationId xmlns:a16="http://schemas.microsoft.com/office/drawing/2014/main" id="{7308DB3C-69CF-8B08-A95A-55D323CC709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149" y="573620"/>
            <a:ext cx="932400" cy="932400"/>
          </a:xfrm>
          <a:prstGeom prst="rect">
            <a:avLst/>
          </a:prstGeom>
        </p:spPr>
      </p:pic>
      <p:pic>
        <p:nvPicPr>
          <p:cNvPr id="387" name="图片 386">
            <a:extLst>
              <a:ext uri="{FF2B5EF4-FFF2-40B4-BE49-F238E27FC236}">
                <a16:creationId xmlns:a16="http://schemas.microsoft.com/office/drawing/2014/main" id="{A5C8B8E8-5237-21CE-83A9-686BDB76C60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149" y="3464113"/>
            <a:ext cx="932400" cy="932400"/>
          </a:xfrm>
          <a:prstGeom prst="rect">
            <a:avLst/>
          </a:prstGeom>
        </p:spPr>
      </p:pic>
      <p:pic>
        <p:nvPicPr>
          <p:cNvPr id="50" name="图片 49" descr="图片包含 华美, 手, 彩色, 小&#10;&#10;描述已自动生成">
            <a:extLst>
              <a:ext uri="{FF2B5EF4-FFF2-40B4-BE49-F238E27FC236}">
                <a16:creationId xmlns:a16="http://schemas.microsoft.com/office/drawing/2014/main" id="{B0994111-4E1B-1E6E-F829-FEC0D110924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149" y="4393744"/>
            <a:ext cx="932400" cy="932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4F1C70-9D36-6542-04F3-00C00B7808D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8149" y="2432882"/>
            <a:ext cx="932400" cy="932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46375C9-4A7D-7683-1405-80560DB41FD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8149" y="5323375"/>
            <a:ext cx="932400" cy="932400"/>
          </a:xfrm>
          <a:prstGeom prst="rect">
            <a:avLst/>
          </a:prstGeom>
        </p:spPr>
      </p:pic>
      <p:pic>
        <p:nvPicPr>
          <p:cNvPr id="14" name="图片 13" descr="图片包含 手, 游戏机, 画, 华美&#10;&#10;描述已自动生成">
            <a:extLst>
              <a:ext uri="{FF2B5EF4-FFF2-40B4-BE49-F238E27FC236}">
                <a16:creationId xmlns:a16="http://schemas.microsoft.com/office/drawing/2014/main" id="{5C9A13AC-C3CC-ACC5-9BF4-0570F2DB628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40" y="1503251"/>
            <a:ext cx="932400" cy="932400"/>
          </a:xfrm>
          <a:prstGeom prst="rect">
            <a:avLst/>
          </a:prstGeom>
        </p:spPr>
      </p:pic>
      <p:pic>
        <p:nvPicPr>
          <p:cNvPr id="355" name="图片 354" descr="图片包含 应用程序&#10;&#10;描述已自动生成">
            <a:extLst>
              <a:ext uri="{FF2B5EF4-FFF2-40B4-BE49-F238E27FC236}">
                <a16:creationId xmlns:a16="http://schemas.microsoft.com/office/drawing/2014/main" id="{D9D36620-8CA5-02A0-150B-53EE9D18B1B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40" y="573620"/>
            <a:ext cx="932400" cy="932400"/>
          </a:xfrm>
          <a:prstGeom prst="rect">
            <a:avLst/>
          </a:prstGeom>
        </p:spPr>
      </p:pic>
      <p:pic>
        <p:nvPicPr>
          <p:cNvPr id="397" name="图片 396">
            <a:extLst>
              <a:ext uri="{FF2B5EF4-FFF2-40B4-BE49-F238E27FC236}">
                <a16:creationId xmlns:a16="http://schemas.microsoft.com/office/drawing/2014/main" id="{B78CFC18-4651-9FCE-6BE1-F64CD5728328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40" y="3464113"/>
            <a:ext cx="932400" cy="932400"/>
          </a:xfrm>
          <a:prstGeom prst="rect">
            <a:avLst/>
          </a:prstGeom>
        </p:spPr>
      </p:pic>
      <p:pic>
        <p:nvPicPr>
          <p:cNvPr id="52" name="图片 51" descr="手机屏幕的截图&#10;&#10;低可信度描述已自动生成">
            <a:extLst>
              <a:ext uri="{FF2B5EF4-FFF2-40B4-BE49-F238E27FC236}">
                <a16:creationId xmlns:a16="http://schemas.microsoft.com/office/drawing/2014/main" id="{7FEB6DA3-ECA8-56B2-6C7E-C907B91486F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40" y="4393744"/>
            <a:ext cx="932400" cy="932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ABC8750-E55E-3970-BEF7-E72BE7D3D34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6240" y="2432882"/>
            <a:ext cx="932400" cy="932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4480C38-5C18-09FC-DB86-DCF3FD13312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6240" y="5323375"/>
            <a:ext cx="932400" cy="932400"/>
          </a:xfrm>
          <a:prstGeom prst="rect">
            <a:avLst/>
          </a:prstGeom>
        </p:spPr>
      </p:pic>
      <p:pic>
        <p:nvPicPr>
          <p:cNvPr id="12" name="图片 11" descr="手机屏幕的截图&#10;&#10;中度可信度描述已自动生成">
            <a:extLst>
              <a:ext uri="{FF2B5EF4-FFF2-40B4-BE49-F238E27FC236}">
                <a16:creationId xmlns:a16="http://schemas.microsoft.com/office/drawing/2014/main" id="{9356EA8B-FC59-ECC5-06E9-7C9720B1216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02" y="1503251"/>
            <a:ext cx="932400" cy="932400"/>
          </a:xfrm>
          <a:prstGeom prst="rect">
            <a:avLst/>
          </a:prstGeom>
        </p:spPr>
      </p:pic>
      <p:pic>
        <p:nvPicPr>
          <p:cNvPr id="353" name="图片 352" descr="徽标&#10;&#10;低可信度描述已自动生成">
            <a:extLst>
              <a:ext uri="{FF2B5EF4-FFF2-40B4-BE49-F238E27FC236}">
                <a16:creationId xmlns:a16="http://schemas.microsoft.com/office/drawing/2014/main" id="{B117A075-04F3-DD46-25F3-84319375420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02" y="573620"/>
            <a:ext cx="932400" cy="932400"/>
          </a:xfrm>
          <a:prstGeom prst="rect">
            <a:avLst/>
          </a:prstGeom>
        </p:spPr>
      </p:pic>
      <p:pic>
        <p:nvPicPr>
          <p:cNvPr id="359" name="图片 358">
            <a:extLst>
              <a:ext uri="{FF2B5EF4-FFF2-40B4-BE49-F238E27FC236}">
                <a16:creationId xmlns:a16="http://schemas.microsoft.com/office/drawing/2014/main" id="{D86F1323-1877-17DF-DA77-E7EBE95DA38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02" y="3464113"/>
            <a:ext cx="932400" cy="9324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1808CF1F-08F3-186E-7A79-90062EB35AE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02" y="4393744"/>
            <a:ext cx="932400" cy="932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F8CEF13-E166-A69A-7A5F-89E21C26174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02" y="2432882"/>
            <a:ext cx="932400" cy="932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A7C8392-279D-ECCE-69FD-FBE198321BD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02" y="5323375"/>
            <a:ext cx="932400" cy="932400"/>
          </a:xfrm>
          <a:prstGeom prst="rect">
            <a:avLst/>
          </a:prstGeom>
        </p:spPr>
      </p:pic>
      <p:pic>
        <p:nvPicPr>
          <p:cNvPr id="3" name="图片 2" descr="图片包含 游戏机, 手, 画, 华美&#10;&#10;描述已自动生成">
            <a:extLst>
              <a:ext uri="{FF2B5EF4-FFF2-40B4-BE49-F238E27FC236}">
                <a16:creationId xmlns:a16="http://schemas.microsoft.com/office/drawing/2014/main" id="{2D8D6ED6-14C4-B32A-41CC-50F718173F0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16" y="1504909"/>
            <a:ext cx="932400" cy="932400"/>
          </a:xfrm>
          <a:prstGeom prst="rect">
            <a:avLst/>
          </a:prstGeom>
        </p:spPr>
      </p:pic>
      <p:pic>
        <p:nvPicPr>
          <p:cNvPr id="365" name="图片 364" descr="图片包含 图标&#10;&#10;描述已自动生成">
            <a:extLst>
              <a:ext uri="{FF2B5EF4-FFF2-40B4-BE49-F238E27FC236}">
                <a16:creationId xmlns:a16="http://schemas.microsoft.com/office/drawing/2014/main" id="{DE48C7F8-B089-1355-C87D-C6D4BBBD78F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16" y="3469087"/>
            <a:ext cx="932400" cy="932400"/>
          </a:xfrm>
          <a:prstGeom prst="rect">
            <a:avLst/>
          </a:prstGeom>
        </p:spPr>
      </p:pic>
      <p:pic>
        <p:nvPicPr>
          <p:cNvPr id="34" name="图片 33" descr="图片包含 游戏机, 画, 食物&#10;&#10;描述已自动生成">
            <a:extLst>
              <a:ext uri="{FF2B5EF4-FFF2-40B4-BE49-F238E27FC236}">
                <a16:creationId xmlns:a16="http://schemas.microsoft.com/office/drawing/2014/main" id="{246E8FFF-249A-E692-3243-168D2D4CFEDA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16" y="4400376"/>
            <a:ext cx="932400" cy="932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991CE9-F1F7-0F3C-F413-D1CDF2AAB3F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8716" y="2436198"/>
            <a:ext cx="932400" cy="932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DD313E-138A-CFA4-D1F5-64EFE9DFA825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8716" y="5331665"/>
            <a:ext cx="932400" cy="932400"/>
          </a:xfrm>
          <a:prstGeom prst="rect">
            <a:avLst/>
          </a:prstGeom>
        </p:spPr>
      </p:pic>
      <p:pic>
        <p:nvPicPr>
          <p:cNvPr id="35" name="图片 34" descr="模糊的照片上写着字&#10;&#10;描述已自动生成">
            <a:extLst>
              <a:ext uri="{FF2B5EF4-FFF2-40B4-BE49-F238E27FC236}">
                <a16:creationId xmlns:a16="http://schemas.microsoft.com/office/drawing/2014/main" id="{D5901C8E-D591-8BB6-5971-AF428E7F2C4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16" y="573620"/>
            <a:ext cx="932400" cy="932400"/>
          </a:xfrm>
          <a:prstGeom prst="rect">
            <a:avLst/>
          </a:prstGeom>
        </p:spPr>
      </p:pic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92533359-5DA0-E2ED-F4EE-417741CC385E}"/>
              </a:ext>
            </a:extLst>
          </p:cNvPr>
          <p:cNvCxnSpPr>
            <a:cxnSpLocks/>
          </p:cNvCxnSpPr>
          <p:nvPr/>
        </p:nvCxnSpPr>
        <p:spPr>
          <a:xfrm>
            <a:off x="1788715" y="3403600"/>
            <a:ext cx="936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3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图片 322">
            <a:extLst>
              <a:ext uri="{FF2B5EF4-FFF2-40B4-BE49-F238E27FC236}">
                <a16:creationId xmlns:a16="http://schemas.microsoft.com/office/drawing/2014/main" id="{6C4D443A-8CF4-A4F7-58F4-30E301C11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1434425"/>
            <a:ext cx="932400" cy="932400"/>
          </a:xfrm>
          <a:prstGeom prst="rect">
            <a:avLst/>
          </a:prstGeom>
        </p:spPr>
      </p:pic>
      <p:pic>
        <p:nvPicPr>
          <p:cNvPr id="324" name="图片 323">
            <a:extLst>
              <a:ext uri="{FF2B5EF4-FFF2-40B4-BE49-F238E27FC236}">
                <a16:creationId xmlns:a16="http://schemas.microsoft.com/office/drawing/2014/main" id="{4BCFCF9E-4F52-BA06-D82C-C1A573BA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504794"/>
            <a:ext cx="932400" cy="932400"/>
          </a:xfrm>
          <a:prstGeom prst="rect">
            <a:avLst/>
          </a:prstGeom>
        </p:spPr>
      </p:pic>
      <p:pic>
        <p:nvPicPr>
          <p:cNvPr id="325" name="图片 324">
            <a:extLst>
              <a:ext uri="{FF2B5EF4-FFF2-40B4-BE49-F238E27FC236}">
                <a16:creationId xmlns:a16="http://schemas.microsoft.com/office/drawing/2014/main" id="{D4877AEE-2480-F2A3-D015-79FA8A526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3293687"/>
            <a:ext cx="932400" cy="932400"/>
          </a:xfrm>
          <a:prstGeom prst="rect">
            <a:avLst/>
          </a:prstGeom>
        </p:spPr>
      </p:pic>
      <p:pic>
        <p:nvPicPr>
          <p:cNvPr id="326" name="图片 325">
            <a:extLst>
              <a:ext uri="{FF2B5EF4-FFF2-40B4-BE49-F238E27FC236}">
                <a16:creationId xmlns:a16="http://schemas.microsoft.com/office/drawing/2014/main" id="{201D5BA8-C9D5-C728-7540-43E30EBF2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4223318"/>
            <a:ext cx="932400" cy="932400"/>
          </a:xfrm>
          <a:prstGeom prst="rect">
            <a:avLst/>
          </a:prstGeom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6342FCDA-F367-CCA6-A186-C3878B4BF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2364056"/>
            <a:ext cx="932400" cy="932400"/>
          </a:xfrm>
          <a:prstGeom prst="rect">
            <a:avLst/>
          </a:prstGeom>
        </p:spPr>
      </p:pic>
      <p:pic>
        <p:nvPicPr>
          <p:cNvPr id="328" name="图片 327">
            <a:extLst>
              <a:ext uri="{FF2B5EF4-FFF2-40B4-BE49-F238E27FC236}">
                <a16:creationId xmlns:a16="http://schemas.microsoft.com/office/drawing/2014/main" id="{86EAEE01-6249-DEDE-1F55-5D03945FA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5152949"/>
            <a:ext cx="932400" cy="9324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E08885F-2D84-B71B-55C0-8E75D2B1A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1434425"/>
            <a:ext cx="932400" cy="9324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AA69C063-AAB2-B43E-3026-30EF72434B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504794"/>
            <a:ext cx="932400" cy="9324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DFBB6919-4C84-900C-1167-A19DCFF14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3293687"/>
            <a:ext cx="932400" cy="932400"/>
          </a:xfrm>
          <a:prstGeom prst="rect">
            <a:avLst/>
          </a:prstGeom>
        </p:spPr>
      </p:pic>
      <p:pic>
        <p:nvPicPr>
          <p:cNvPr id="320" name="图片 319">
            <a:extLst>
              <a:ext uri="{FF2B5EF4-FFF2-40B4-BE49-F238E27FC236}">
                <a16:creationId xmlns:a16="http://schemas.microsoft.com/office/drawing/2014/main" id="{0C10A867-43CC-CD05-8514-52F37C2AC5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4223318"/>
            <a:ext cx="932400" cy="932400"/>
          </a:xfrm>
          <a:prstGeom prst="rect">
            <a:avLst/>
          </a:prstGeom>
        </p:spPr>
      </p:pic>
      <p:pic>
        <p:nvPicPr>
          <p:cNvPr id="321" name="图片 320">
            <a:extLst>
              <a:ext uri="{FF2B5EF4-FFF2-40B4-BE49-F238E27FC236}">
                <a16:creationId xmlns:a16="http://schemas.microsoft.com/office/drawing/2014/main" id="{9FA5B86C-D23B-785C-5A1B-902E6C391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2364056"/>
            <a:ext cx="932400" cy="932400"/>
          </a:xfrm>
          <a:prstGeom prst="rect">
            <a:avLst/>
          </a:prstGeom>
        </p:spPr>
      </p:pic>
      <p:pic>
        <p:nvPicPr>
          <p:cNvPr id="322" name="图片 321">
            <a:extLst>
              <a:ext uri="{FF2B5EF4-FFF2-40B4-BE49-F238E27FC236}">
                <a16:creationId xmlns:a16="http://schemas.microsoft.com/office/drawing/2014/main" id="{B22B70A0-2B27-F7FC-9762-CEE3FF9C80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5152949"/>
            <a:ext cx="932400" cy="9324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0101A60-C873-8F7D-DAC1-B0AB076D21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1434425"/>
            <a:ext cx="932400" cy="9324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DA4F4BBF-1C59-ED0F-18FD-63C48C42BB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504794"/>
            <a:ext cx="932400" cy="932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5F6FEC34-B3AC-0504-80AB-2FD81A31F0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3293687"/>
            <a:ext cx="932400" cy="9324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1819A65E-4754-D303-9E29-EE76F6E2A1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4223318"/>
            <a:ext cx="932400" cy="9324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399F47AE-64DF-76BC-CFDE-719E40CD8C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2364056"/>
            <a:ext cx="932400" cy="9324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079BCE05-C308-68DC-7210-3BC3383224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5152949"/>
            <a:ext cx="932400" cy="9324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24A8AD7-799C-A539-DBDC-1115638200E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1434425"/>
            <a:ext cx="932400" cy="9324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08C4AE3-BA43-0112-857F-19699171AA8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504794"/>
            <a:ext cx="932400" cy="9324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22C6307-469A-9256-A645-BD0703275F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3293687"/>
            <a:ext cx="932400" cy="9324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2BA62-C45B-C07D-609F-7D7FAF86092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4223318"/>
            <a:ext cx="932400" cy="932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AA9518A-C54E-0C70-CBE5-E29958BE3D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2364056"/>
            <a:ext cx="932400" cy="9324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EC935D7-B44A-DC0C-85EA-B649F80DA1F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5152949"/>
            <a:ext cx="932400" cy="9324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0F0242C-59DD-BD9B-D2A1-AB31DFB04B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1434425"/>
            <a:ext cx="932400" cy="9324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BE82392-CED3-E4D6-ABF6-7C6728A08EC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504794"/>
            <a:ext cx="932400" cy="9324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A0DF6B3-9367-7889-0331-8AA2782957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3293687"/>
            <a:ext cx="932400" cy="9324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D968FB6-C175-C5FD-A66B-25BBDBCB61A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4223318"/>
            <a:ext cx="932400" cy="9324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A4BF08C-803E-1CBB-16CA-10748541F86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2364056"/>
            <a:ext cx="932400" cy="9324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DE310A4C-D5FE-423F-17A2-0512237DCED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5152949"/>
            <a:ext cx="932400" cy="932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A21D34A-8837-8F3C-C66F-073A3D46FE3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1434425"/>
            <a:ext cx="932400" cy="9324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0A2152D-1416-A817-95F6-98BD9DFB66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504794"/>
            <a:ext cx="932400" cy="9324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2D30719-C6CF-F525-1CAD-5039FF2D2E1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3293687"/>
            <a:ext cx="932400" cy="9324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648362D-F169-A40B-B92B-0C567DF5FBB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4223318"/>
            <a:ext cx="932400" cy="9324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1B8F7FC-4EEA-7B7F-EAEA-8B6C94B6FA8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2364056"/>
            <a:ext cx="932400" cy="9324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60DD6F2-F1C5-BE17-F569-D2F6A20052F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5152949"/>
            <a:ext cx="932400" cy="932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BDF0C8F-3CB0-4DCF-5D3F-201C62A48A6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1434425"/>
            <a:ext cx="932400" cy="9324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B1D7229-B526-63AA-DEA3-BD690EF4491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504794"/>
            <a:ext cx="932400" cy="9324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7AA1ECA-64EC-2735-4FCF-D918DEC77B3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3293687"/>
            <a:ext cx="932400" cy="9324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1242E7A-C252-AFF6-390E-6FF1D1C24DE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4223318"/>
            <a:ext cx="932400" cy="932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614639A-1B94-64CB-360A-0173599B4C5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2364056"/>
            <a:ext cx="932400" cy="9324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3AB4771-B972-9C1D-B5C7-05A919BB4B4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5152949"/>
            <a:ext cx="932400" cy="9324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E20E641-0F0F-A3A6-E186-C5D21ADF0DA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1434425"/>
            <a:ext cx="932400" cy="9324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EA156DB-B00E-2C2F-2FC9-9BCD99E453B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504794"/>
            <a:ext cx="932400" cy="932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663DA33-817C-F2F0-BD30-2FD8D38A923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3293687"/>
            <a:ext cx="932400" cy="932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DBEBF4B-4C7B-1FA0-F576-801F6576EA8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4223318"/>
            <a:ext cx="932400" cy="932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FF4910D-4038-C8C4-1B87-3F50A558D7C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2364056"/>
            <a:ext cx="932400" cy="932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470F4EF-57B7-2D2B-B277-F9B31DB756E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5152949"/>
            <a:ext cx="932400" cy="932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3703A76-A459-2DA4-D010-17A8D120D95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1434425"/>
            <a:ext cx="932400" cy="932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A59CE8A-710E-88A8-1E14-DF2DF3EA271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504794"/>
            <a:ext cx="932400" cy="932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79F33A3-9573-79CF-26D6-35ECB3A2161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3293687"/>
            <a:ext cx="932400" cy="932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8627D9C-4B0E-1489-B9F2-446A1A1FE32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4223318"/>
            <a:ext cx="932400" cy="932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F9D7382-548D-A570-8B37-E9BBA2BD82F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2364056"/>
            <a:ext cx="932400" cy="9324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58E0F7B-7446-9150-7366-59E2B843773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5152949"/>
            <a:ext cx="932400" cy="932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5114B3-F847-A66C-0FBD-6DB9D853A46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1436083"/>
            <a:ext cx="932400" cy="932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1D780D-B5B9-0CE0-5858-57DF53B15236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3298661"/>
            <a:ext cx="932400" cy="932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BD6EEC-C0C1-7936-2882-92E4D6CC148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4229950"/>
            <a:ext cx="932400" cy="932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27797C-E4C4-C9B0-FDC9-FF0210168BD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2367372"/>
            <a:ext cx="932400" cy="93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D68C684-7FB6-C947-3FC4-08725F1E89A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5161239"/>
            <a:ext cx="932400" cy="932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70C46AC-32EE-0C83-04BC-FA515A0E113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504794"/>
            <a:ext cx="932400" cy="9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ED69-92A0-EF7E-2025-CBEB5DF48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00B75EED-04A4-1C18-8AFF-8C89A337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9623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99" name="图片 398">
            <a:extLst>
              <a:ext uri="{FF2B5EF4-FFF2-40B4-BE49-F238E27FC236}">
                <a16:creationId xmlns:a16="http://schemas.microsoft.com/office/drawing/2014/main" id="{31B33132-6EA1-3244-13A2-04206031E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9623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6ADBD11-C98A-CE54-9226-5507EB3A8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9623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25BCE8E-ADA2-4C5A-564A-EDB2A613A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337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01" name="图片 400">
            <a:extLst>
              <a:ext uri="{FF2B5EF4-FFF2-40B4-BE49-F238E27FC236}">
                <a16:creationId xmlns:a16="http://schemas.microsoft.com/office/drawing/2014/main" id="{DD2CCC2E-D195-C6B4-1467-69E6259F4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337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CE9293-9F4C-F225-3042-771093645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337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8" name="图片 17" descr="图片包含 游戏机, 手, 华美, 画&#10;&#10;描述已自动生成">
            <a:extLst>
              <a:ext uri="{FF2B5EF4-FFF2-40B4-BE49-F238E27FC236}">
                <a16:creationId xmlns:a16="http://schemas.microsoft.com/office/drawing/2014/main" id="{58A69A01-1340-3C5E-31CC-2C86EA677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9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93" name="图片 392">
            <a:extLst>
              <a:ext uri="{FF2B5EF4-FFF2-40B4-BE49-F238E27FC236}">
                <a16:creationId xmlns:a16="http://schemas.microsoft.com/office/drawing/2014/main" id="{C084885E-4B56-FCA8-3CC3-008D168A2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9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80F10A-C7D2-8180-F7CB-0004F14900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2099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6" name="图片 15" descr="彩色的方块&#10;&#10;低可信度描述已自动生成">
            <a:extLst>
              <a:ext uri="{FF2B5EF4-FFF2-40B4-BE49-F238E27FC236}">
                <a16:creationId xmlns:a16="http://schemas.microsoft.com/office/drawing/2014/main" id="{BB000878-F5B4-FB57-D3AD-6AD94D4BF1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1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75" name="图片 374" descr="徽标&#10;&#10;中度可信度描述已自动生成">
            <a:extLst>
              <a:ext uri="{FF2B5EF4-FFF2-40B4-BE49-F238E27FC236}">
                <a16:creationId xmlns:a16="http://schemas.microsoft.com/office/drawing/2014/main" id="{C94EEF17-D83B-E7D9-8AE3-619DBE1C3C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1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98DE86-0153-156E-FF56-881605FB16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0861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0" name="图片 9" descr="手机屏幕截图&#10;&#10;低可信度描述已自动生成">
            <a:extLst>
              <a:ext uri="{FF2B5EF4-FFF2-40B4-BE49-F238E27FC236}">
                <a16:creationId xmlns:a16="http://schemas.microsoft.com/office/drawing/2014/main" id="{B84C4FAD-4226-5D17-CF1D-96E8534187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18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9" name="图片 348" descr="模糊的图片&#10;&#10;描述已自动生成">
            <a:extLst>
              <a:ext uri="{FF2B5EF4-FFF2-40B4-BE49-F238E27FC236}">
                <a16:creationId xmlns:a16="http://schemas.microsoft.com/office/drawing/2014/main" id="{8578D1CF-A7CE-CAD1-BDFD-DCDD85945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18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6EB532-4BB4-D066-61DE-286290EB92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7718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AA46682-E706-F7AE-C124-76B56AA422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04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05" name="图片 404" descr="图片包含 表面图&#10;&#10;描述已自动生成">
            <a:extLst>
              <a:ext uri="{FF2B5EF4-FFF2-40B4-BE49-F238E27FC236}">
                <a16:creationId xmlns:a16="http://schemas.microsoft.com/office/drawing/2014/main" id="{3194218D-487B-2966-D90E-4FDDB71766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04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C654C6-0EB4-CAC5-6EDD-5D63E1736B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4004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26" name="图片 25" descr="手捂着脸&#10;&#10;低可信度描述已自动生成">
            <a:extLst>
              <a:ext uri="{FF2B5EF4-FFF2-40B4-BE49-F238E27FC236}">
                <a16:creationId xmlns:a16="http://schemas.microsoft.com/office/drawing/2014/main" id="{42B0EA05-FD7F-253E-E3DE-12D4FD5096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89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31" name="图片 430" descr="模糊的图片&#10;&#10;描述已自动生成">
            <a:extLst>
              <a:ext uri="{FF2B5EF4-FFF2-40B4-BE49-F238E27FC236}">
                <a16:creationId xmlns:a16="http://schemas.microsoft.com/office/drawing/2014/main" id="{003F7ECD-31E9-7EBA-50D9-34637A9E2B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89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0A934C-C60F-CA78-42DE-6FF32FA3B2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8389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4" name="图片 13" descr="图片包含 手, 游戏机, 画, 华美&#10;&#10;描述已自动生成">
            <a:extLst>
              <a:ext uri="{FF2B5EF4-FFF2-40B4-BE49-F238E27FC236}">
                <a16:creationId xmlns:a16="http://schemas.microsoft.com/office/drawing/2014/main" id="{C36B85C5-9814-F571-770A-FA39C1F012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80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55" name="图片 354" descr="图片包含 应用程序&#10;&#10;描述已自动生成">
            <a:extLst>
              <a:ext uri="{FF2B5EF4-FFF2-40B4-BE49-F238E27FC236}">
                <a16:creationId xmlns:a16="http://schemas.microsoft.com/office/drawing/2014/main" id="{DBD9E53F-58B7-8969-6FF4-B716BA6A84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80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C87C87-7948-B0F0-3AAD-E2B0355E64D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6480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2" name="图片 11" descr="手机屏幕的截图&#10;&#10;中度可信度描述已自动生成">
            <a:extLst>
              <a:ext uri="{FF2B5EF4-FFF2-40B4-BE49-F238E27FC236}">
                <a16:creationId xmlns:a16="http://schemas.microsoft.com/office/drawing/2014/main" id="{B78B614F-44F5-8ED2-E29B-21978DB6ADC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42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53" name="图片 352" descr="徽标&#10;&#10;低可信度描述已自动生成">
            <a:extLst>
              <a:ext uri="{FF2B5EF4-FFF2-40B4-BE49-F238E27FC236}">
                <a16:creationId xmlns:a16="http://schemas.microsoft.com/office/drawing/2014/main" id="{BCDD0C8D-08D3-F86D-21C3-984AED9B2A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42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BA7E89-26C5-C2A8-72C9-CFBFB9ED698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5242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" name="图片 2" descr="图片包含 游戏机, 手, 画, 华美&#10;&#10;描述已自动生成">
            <a:extLst>
              <a:ext uri="{FF2B5EF4-FFF2-40B4-BE49-F238E27FC236}">
                <a16:creationId xmlns:a16="http://schemas.microsoft.com/office/drawing/2014/main" id="{1378E46E-BFA8-593F-AF1C-69C48F3DC22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56" y="150490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3C9B77-E9B0-3F17-18C8-3A76DD687CD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956" y="243619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5" name="图片 34" descr="模糊的照片上写着字&#10;&#10;描述已自动生成">
            <a:extLst>
              <a:ext uri="{FF2B5EF4-FFF2-40B4-BE49-F238E27FC236}">
                <a16:creationId xmlns:a16="http://schemas.microsoft.com/office/drawing/2014/main" id="{CCC6B447-BF5E-F553-4AF7-1B51E5C5E8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56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66AD15E-2E2E-611D-03DC-557C2CF409E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277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C7437A0-5ED2-B6E0-5B5E-0C688B1BCA9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277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13AE6B8-4CA0-F451-2AB9-30ADE1193A9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277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47132B2-A55A-2DCD-47C8-52535EA7931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991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0F47AFF-D8CA-EF34-DF3F-347C90FDEC0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991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231916A-8F3F-DBFA-C403-A389C9CFBB8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991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6C1EA7B-FFDD-D96F-8519-2922ADA64B4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2753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9D663567-3A39-AAEB-6298-DA4AA6BF554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2753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DF69E12-061E-7C36-9CEF-26E4E3F597A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2753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380B83D-4483-BB2F-7FBC-7BDDBA4FF13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1515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DF283BE-9169-AA05-21F5-547E5A1A633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1515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D963E107-F95D-3101-9512-2E66A5968BF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1515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41107AC-6D08-C001-B75E-438136FC1D3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8372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35FA4A0-B9AC-775E-FB84-9B80501D5F7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8372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24F142C-878D-C240-2541-7E5499FEFE2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8372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62727085-016F-9B70-50B8-D7E390E2A15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4658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10402EBE-B2B4-B47E-FF4A-83206175A98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4658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E1E71639-A9D3-AC5A-F616-75A46DBB76F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4658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211C1AA-A1F7-4662-0018-96B5BCCAB41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9043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94DA858-7246-91A4-DD64-384ED65F82D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9043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9B14910B-0E8A-3395-BCD4-1E59CDDF27DF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9043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0" name="图片 319">
            <a:extLst>
              <a:ext uri="{FF2B5EF4-FFF2-40B4-BE49-F238E27FC236}">
                <a16:creationId xmlns:a16="http://schemas.microsoft.com/office/drawing/2014/main" id="{57EBFC69-1D0A-FFF8-2BF5-D3D070FE19B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7134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1" name="图片 320">
            <a:extLst>
              <a:ext uri="{FF2B5EF4-FFF2-40B4-BE49-F238E27FC236}">
                <a16:creationId xmlns:a16="http://schemas.microsoft.com/office/drawing/2014/main" id="{2515EEE1-2F2C-22FF-E29F-4B7D5EC646C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7134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2" name="图片 321">
            <a:extLst>
              <a:ext uri="{FF2B5EF4-FFF2-40B4-BE49-F238E27FC236}">
                <a16:creationId xmlns:a16="http://schemas.microsoft.com/office/drawing/2014/main" id="{CD856CDB-A9D7-C089-1703-688C1127329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7134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3" name="图片 322">
            <a:extLst>
              <a:ext uri="{FF2B5EF4-FFF2-40B4-BE49-F238E27FC236}">
                <a16:creationId xmlns:a16="http://schemas.microsoft.com/office/drawing/2014/main" id="{DDAE7974-8E1D-E757-DB8F-185F81DD4B6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5896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4" name="图片 323">
            <a:extLst>
              <a:ext uri="{FF2B5EF4-FFF2-40B4-BE49-F238E27FC236}">
                <a16:creationId xmlns:a16="http://schemas.microsoft.com/office/drawing/2014/main" id="{6D9FDB6F-8A39-871D-C6AD-15DCCB6515A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5896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5" name="图片 324">
            <a:extLst>
              <a:ext uri="{FF2B5EF4-FFF2-40B4-BE49-F238E27FC236}">
                <a16:creationId xmlns:a16="http://schemas.microsoft.com/office/drawing/2014/main" id="{56DFDC0D-82DE-4B2E-DD2E-4100F3A66BAA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5896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6" name="图片 325">
            <a:extLst>
              <a:ext uri="{FF2B5EF4-FFF2-40B4-BE49-F238E27FC236}">
                <a16:creationId xmlns:a16="http://schemas.microsoft.com/office/drawing/2014/main" id="{308765BA-C65E-548C-4428-A5DA43DBCE2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10" y="347138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1D2C0AE2-7403-DEAF-46D0-46462F57024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10" y="440267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9" name="图片 328">
            <a:extLst>
              <a:ext uri="{FF2B5EF4-FFF2-40B4-BE49-F238E27FC236}">
                <a16:creationId xmlns:a16="http://schemas.microsoft.com/office/drawing/2014/main" id="{734E9E0E-7E63-CA55-BC16-389994E2E2E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10" y="5333959"/>
            <a:ext cx="932400" cy="932400"/>
          </a:xfrm>
          <a:prstGeom prst="rect">
            <a:avLst/>
          </a:prstGeom>
          <a:ln>
            <a:noFill/>
          </a:ln>
        </p:spPr>
      </p:pic>
      <p:graphicFrame>
        <p:nvGraphicFramePr>
          <p:cNvPr id="330" name="表格 329">
            <a:extLst>
              <a:ext uri="{FF2B5EF4-FFF2-40B4-BE49-F238E27FC236}">
                <a16:creationId xmlns:a16="http://schemas.microsoft.com/office/drawing/2014/main" id="{3DD2867D-B634-8922-3E1D-31E7BE4AA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36947"/>
              </p:ext>
            </p:extLst>
          </p:nvPr>
        </p:nvGraphicFramePr>
        <p:xfrm>
          <a:off x="863599" y="573620"/>
          <a:ext cx="1573372" cy="5616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6686">
                  <a:extLst>
                    <a:ext uri="{9D8B030D-6E8A-4147-A177-3AD203B41FA5}">
                      <a16:colId xmlns:a16="http://schemas.microsoft.com/office/drawing/2014/main" val="1132946658"/>
                    </a:ext>
                  </a:extLst>
                </a:gridCol>
                <a:gridCol w="786686">
                  <a:extLst>
                    <a:ext uri="{9D8B030D-6E8A-4147-A177-3AD203B41FA5}">
                      <a16:colId xmlns:a16="http://schemas.microsoft.com/office/drawing/2014/main" val="256784274"/>
                    </a:ext>
                  </a:extLst>
                </a:gridCol>
              </a:tblGrid>
              <a:tr h="936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CIFAR10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970680"/>
                  </a:ext>
                </a:extLst>
              </a:tr>
              <a:tr h="9360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 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733633"/>
                  </a:ext>
                </a:extLst>
              </a:tr>
              <a:tr h="9360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DLG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025804"/>
                  </a:ext>
                </a:extLst>
              </a:tr>
              <a:tr h="936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Fashion MNIST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88715"/>
                  </a:ext>
                </a:extLst>
              </a:tr>
              <a:tr h="936000">
                <a:tc vMerge="1"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 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54998"/>
                  </a:ext>
                </a:extLst>
              </a:tr>
              <a:tr h="936000">
                <a:tc vMerge="1"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DLG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144747"/>
                  </a:ext>
                </a:extLst>
              </a:tr>
            </a:tbl>
          </a:graphicData>
        </a:graphic>
      </p:graphicFrame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CC5E0F8D-4B3E-25C9-B433-E9FCBA431A87}"/>
              </a:ext>
            </a:extLst>
          </p:cNvPr>
          <p:cNvCxnSpPr>
            <a:cxnSpLocks/>
          </p:cNvCxnSpPr>
          <p:nvPr/>
        </p:nvCxnSpPr>
        <p:spPr>
          <a:xfrm>
            <a:off x="833675" y="3423920"/>
            <a:ext cx="10944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1" name="图片 330">
            <a:extLst>
              <a:ext uri="{FF2B5EF4-FFF2-40B4-BE49-F238E27FC236}">
                <a16:creationId xmlns:a16="http://schemas.microsoft.com/office/drawing/2014/main" id="{C443FDBE-FE52-9DAD-6902-B59EF45727AE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3742" y="4394654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47C1A1D9-1DDB-6C2D-43C6-7E4D5DC9F5D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3742" y="3465023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3A1DD51F-BF80-4716-35E5-9FC77AF447B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3742" y="5324285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4" name="图片 333">
            <a:extLst>
              <a:ext uri="{FF2B5EF4-FFF2-40B4-BE49-F238E27FC236}">
                <a16:creationId xmlns:a16="http://schemas.microsoft.com/office/drawing/2014/main" id="{232BF20C-5834-5A23-BDCF-0DBD35DAC2E7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5651" y="439187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5" name="图片 334">
            <a:extLst>
              <a:ext uri="{FF2B5EF4-FFF2-40B4-BE49-F238E27FC236}">
                <a16:creationId xmlns:a16="http://schemas.microsoft.com/office/drawing/2014/main" id="{FE64AE5C-86CE-8D62-BE8E-D49A2E23BFD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5651" y="346223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6" name="图片 335">
            <a:extLst>
              <a:ext uri="{FF2B5EF4-FFF2-40B4-BE49-F238E27FC236}">
                <a16:creationId xmlns:a16="http://schemas.microsoft.com/office/drawing/2014/main" id="{17DFC77F-9F97-95DC-742E-50858024AF5C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5651" y="532150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7" name="图片 336">
            <a:extLst>
              <a:ext uri="{FF2B5EF4-FFF2-40B4-BE49-F238E27FC236}">
                <a16:creationId xmlns:a16="http://schemas.microsoft.com/office/drawing/2014/main" id="{E5729247-F227-0A54-B079-9DE7ADC85C8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771" y="439187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8" name="图片 337">
            <a:extLst>
              <a:ext uri="{FF2B5EF4-FFF2-40B4-BE49-F238E27FC236}">
                <a16:creationId xmlns:a16="http://schemas.microsoft.com/office/drawing/2014/main" id="{CE3E7F4B-D8CB-D49C-5DA6-A256242707F2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771" y="346223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9" name="图片 338">
            <a:extLst>
              <a:ext uri="{FF2B5EF4-FFF2-40B4-BE49-F238E27FC236}">
                <a16:creationId xmlns:a16="http://schemas.microsoft.com/office/drawing/2014/main" id="{FAF157B5-382A-21F5-7337-D36539DA8B2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771" y="532150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0" name="图片 339">
            <a:extLst>
              <a:ext uri="{FF2B5EF4-FFF2-40B4-BE49-F238E27FC236}">
                <a16:creationId xmlns:a16="http://schemas.microsoft.com/office/drawing/2014/main" id="{AF203168-21C2-C05A-2698-1C4664308011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630" y="439419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1" name="图片 340">
            <a:extLst>
              <a:ext uri="{FF2B5EF4-FFF2-40B4-BE49-F238E27FC236}">
                <a16:creationId xmlns:a16="http://schemas.microsoft.com/office/drawing/2014/main" id="{23EA3A33-E534-DF53-D9EA-578C773CD7A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630" y="346456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2" name="图片 341">
            <a:extLst>
              <a:ext uri="{FF2B5EF4-FFF2-40B4-BE49-F238E27FC236}">
                <a16:creationId xmlns:a16="http://schemas.microsoft.com/office/drawing/2014/main" id="{ECBC6C5D-DE0F-55CA-D8C9-CCBEE63720C3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630" y="532382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3" name="图片 342">
            <a:extLst>
              <a:ext uri="{FF2B5EF4-FFF2-40B4-BE49-F238E27FC236}">
                <a16:creationId xmlns:a16="http://schemas.microsoft.com/office/drawing/2014/main" id="{64102C1B-B955-2DC9-1F64-1EBAF9C33FB7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2659" y="588833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4" name="图片 343">
            <a:extLst>
              <a:ext uri="{FF2B5EF4-FFF2-40B4-BE49-F238E27FC236}">
                <a16:creationId xmlns:a16="http://schemas.microsoft.com/office/drawing/2014/main" id="{65C4298E-B0E3-F8EA-5741-3D7395CD88AB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2659" y="1518464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5" name="图片 344">
            <a:extLst>
              <a:ext uri="{FF2B5EF4-FFF2-40B4-BE49-F238E27FC236}">
                <a16:creationId xmlns:a16="http://schemas.microsoft.com/office/drawing/2014/main" id="{5160AF2F-C151-617C-4E3B-296A2899384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2659" y="2448095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6" name="图片 345" descr="模糊的照片上写着字&#10;&#10;描述已自动生成">
            <a:extLst>
              <a:ext uri="{FF2B5EF4-FFF2-40B4-BE49-F238E27FC236}">
                <a16:creationId xmlns:a16="http://schemas.microsoft.com/office/drawing/2014/main" id="{7A20CB56-ACA5-9A6D-D46E-259ACBCFE27B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77" y="568513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7" name="图片 346" descr="手机屏幕的截图&#10;&#10;低可信度描述已自动生成">
            <a:extLst>
              <a:ext uri="{FF2B5EF4-FFF2-40B4-BE49-F238E27FC236}">
                <a16:creationId xmlns:a16="http://schemas.microsoft.com/office/drawing/2014/main" id="{6FDD6A39-FB1F-6F8D-368B-548EFE2A183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77" y="1498144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8" name="图片 347">
            <a:extLst>
              <a:ext uri="{FF2B5EF4-FFF2-40B4-BE49-F238E27FC236}">
                <a16:creationId xmlns:a16="http://schemas.microsoft.com/office/drawing/2014/main" id="{3A93AE34-0675-8A19-40DD-20F9C143A508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6377" y="2427775"/>
            <a:ext cx="932400" cy="93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3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28820F-F317-2FE0-E84B-AF21CE9669BB}"/>
              </a:ext>
            </a:extLst>
          </p:cNvPr>
          <p:cNvCxnSpPr>
            <a:cxnSpLocks/>
          </p:cNvCxnSpPr>
          <p:nvPr/>
        </p:nvCxnSpPr>
        <p:spPr>
          <a:xfrm>
            <a:off x="2206997" y="944880"/>
            <a:ext cx="0" cy="295200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84E179B-3F51-1599-DD88-5462F4E513AE}"/>
              </a:ext>
            </a:extLst>
          </p:cNvPr>
          <p:cNvCxnSpPr>
            <a:cxnSpLocks/>
          </p:cNvCxnSpPr>
          <p:nvPr/>
        </p:nvCxnSpPr>
        <p:spPr>
          <a:xfrm flipH="1">
            <a:off x="611556" y="1861803"/>
            <a:ext cx="10548000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6B21AE-BC5B-2523-808A-280E7EC57FB0}"/>
              </a:ext>
            </a:extLst>
          </p:cNvPr>
          <p:cNvCxnSpPr>
            <a:cxnSpLocks/>
          </p:cNvCxnSpPr>
          <p:nvPr/>
        </p:nvCxnSpPr>
        <p:spPr>
          <a:xfrm>
            <a:off x="4015179" y="944880"/>
            <a:ext cx="0" cy="295200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5B44A-B314-1256-7494-074F5CC1BA0C}"/>
              </a:ext>
            </a:extLst>
          </p:cNvPr>
          <p:cNvSpPr txBox="1"/>
          <p:nvPr/>
        </p:nvSpPr>
        <p:spPr>
          <a:xfrm>
            <a:off x="2534208" y="94151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2FAE3E-BC65-F7F7-B834-D5468EA36879}"/>
              </a:ext>
            </a:extLst>
          </p:cNvPr>
          <p:cNvSpPr txBox="1"/>
          <p:nvPr/>
        </p:nvSpPr>
        <p:spPr>
          <a:xfrm>
            <a:off x="4461580" y="94151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Sotria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7860DA-CD91-4A2C-A11B-CD4229AA6E90}"/>
              </a:ext>
            </a:extLst>
          </p:cNvPr>
          <p:cNvCxnSpPr>
            <a:cxnSpLocks/>
          </p:cNvCxnSpPr>
          <p:nvPr/>
        </p:nvCxnSpPr>
        <p:spPr>
          <a:xfrm>
            <a:off x="5823244" y="944880"/>
            <a:ext cx="0" cy="295200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3B54964-7A93-493D-7E38-032D0FEED614}"/>
              </a:ext>
            </a:extLst>
          </p:cNvPr>
          <p:cNvSpPr txBox="1"/>
          <p:nvPr/>
        </p:nvSpPr>
        <p:spPr>
          <a:xfrm>
            <a:off x="5988085" y="94151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DP-Laplace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59A1715-EFAD-0B7F-5C91-C6AFA1036E28}"/>
              </a:ext>
            </a:extLst>
          </p:cNvPr>
          <p:cNvCxnSpPr>
            <a:cxnSpLocks/>
          </p:cNvCxnSpPr>
          <p:nvPr/>
        </p:nvCxnSpPr>
        <p:spPr>
          <a:xfrm>
            <a:off x="7631192" y="944880"/>
            <a:ext cx="0" cy="295200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816503B-ABA4-B58C-DBBF-4D695425E4AE}"/>
              </a:ext>
            </a:extLst>
          </p:cNvPr>
          <p:cNvSpPr txBox="1"/>
          <p:nvPr/>
        </p:nvSpPr>
        <p:spPr>
          <a:xfrm>
            <a:off x="8184452" y="94151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61BCCB1-B75D-E0C5-00E8-C1EBB3A1D64B}"/>
              </a:ext>
            </a:extLst>
          </p:cNvPr>
          <p:cNvCxnSpPr>
            <a:cxnSpLocks/>
          </p:cNvCxnSpPr>
          <p:nvPr/>
        </p:nvCxnSpPr>
        <p:spPr>
          <a:xfrm>
            <a:off x="9439023" y="944880"/>
            <a:ext cx="0" cy="295200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E752231-6C71-7C6A-1EDE-BE01819AB749}"/>
              </a:ext>
            </a:extLst>
          </p:cNvPr>
          <p:cNvSpPr txBox="1"/>
          <p:nvPr/>
        </p:nvSpPr>
        <p:spPr>
          <a:xfrm>
            <a:off x="9543655" y="94151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DP-Gaussian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F3994C-E119-88E5-DD82-8F3C9DE59C1F}"/>
              </a:ext>
            </a:extLst>
          </p:cNvPr>
          <p:cNvSpPr txBox="1"/>
          <p:nvPr/>
        </p:nvSpPr>
        <p:spPr>
          <a:xfrm>
            <a:off x="815892" y="203716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LFW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B993ABC-4B2B-A98F-E212-FA561D77AF3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1659" y="1905666"/>
            <a:ext cx="540000" cy="54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0843CBF-FF2B-E077-59FF-812D14DF9721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9749" y="1905666"/>
            <a:ext cx="540000" cy="54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3F998C3-ED18-41F9-C035-B9F2A6B7455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9473" y="1905666"/>
            <a:ext cx="540000" cy="54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AEB0C74-485E-4E9E-9398-52968A88225A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025" y="1905666"/>
            <a:ext cx="540000" cy="54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EDB9D2A-7A83-BB07-C26D-E90D081E53F5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991" y="1905666"/>
            <a:ext cx="540000" cy="54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905D484-B4EF-ADC6-DB5C-1DB6D5E696A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267" y="1905666"/>
            <a:ext cx="540000" cy="54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6A7551C-29B5-2D1D-2689-51DC106FE0AA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3543" y="1905666"/>
            <a:ext cx="540000" cy="54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889A06D-BFBA-07F9-5ACE-26CFCBA53D09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8013" y="1905666"/>
            <a:ext cx="540000" cy="54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27569EF-3D5E-9851-0E30-03C48FC3A5A2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7737" y="1905666"/>
            <a:ext cx="540000" cy="54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7ABB590-C061-BF57-1745-43B105C54AC9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7461" y="1905666"/>
            <a:ext cx="540000" cy="54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DA99CB6-5041-619C-5931-B363A4E9718B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1555" y="1905666"/>
            <a:ext cx="540000" cy="540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57AA6ED-E6BB-774E-1B33-97D4F3BAA7C8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1279" y="1905666"/>
            <a:ext cx="540000" cy="54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EF45B0B-E364-E76C-8EB8-F40063E49DCA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1831" y="1905666"/>
            <a:ext cx="540000" cy="540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F49B1A4-12BF-18C3-8EE6-0161F10A4BB1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826" y="1905666"/>
            <a:ext cx="540000" cy="540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20595CA-E571-ED4C-F6F5-3685D5DED889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9556" y="1905666"/>
            <a:ext cx="540000" cy="540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05F53CC-D023-6BF6-35D5-4514032840E4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0102" y="1905666"/>
            <a:ext cx="540000" cy="54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8000956-C6EC-42E8-35D0-A9DC3E095315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1659" y="2464408"/>
            <a:ext cx="540000" cy="540000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AE45B629-48E5-A438-38EC-2DEA4127688B}"/>
              </a:ext>
            </a:extLst>
          </p:cNvPr>
          <p:cNvSpPr txBox="1"/>
          <p:nvPr/>
        </p:nvSpPr>
        <p:spPr>
          <a:xfrm>
            <a:off x="739750" y="259590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D981C8B-A367-B82A-EBB1-350EB00056A6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1710" y="2464408"/>
            <a:ext cx="540000" cy="54000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280BBDE4-B6FC-3FF6-DBB2-4ABDC9123FA3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1284" y="2464408"/>
            <a:ext cx="540000" cy="54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F225567-2DE9-CF8A-CA3F-3725092A3D7E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2136" y="2464408"/>
            <a:ext cx="540000" cy="540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6A8CE26D-CB68-0BE1-CFE7-8B787625B845}"/>
              </a:ext>
            </a:extLst>
          </p:cNvPr>
          <p:cNvPicPr preferRelativeResize="0"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4352" y="2464408"/>
            <a:ext cx="540000" cy="540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8450D483-2488-2A31-FBED-6E683688CA2E}"/>
              </a:ext>
            </a:extLst>
          </p:cNvPr>
          <p:cNvPicPr preferRelativeResize="0"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778" y="2464408"/>
            <a:ext cx="540000" cy="5400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D762804-75CE-FA82-C611-E2AB72D8E7C8}"/>
              </a:ext>
            </a:extLst>
          </p:cNvPr>
          <p:cNvPicPr preferRelativeResize="0"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5204" y="2464408"/>
            <a:ext cx="540000" cy="5400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F98C0FAE-14C6-6B7C-EFBA-F7C020FFA782}"/>
              </a:ext>
            </a:extLst>
          </p:cNvPr>
          <p:cNvPicPr preferRelativeResize="0"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224" y="2464408"/>
            <a:ext cx="540000" cy="5400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56A0AAAA-5DA5-E95D-4B88-B95AE83C52B3}"/>
              </a:ext>
            </a:extLst>
          </p:cNvPr>
          <p:cNvPicPr preferRelativeResize="0"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798" y="2464408"/>
            <a:ext cx="540000" cy="5400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36BF25D1-948D-1C2F-6ECD-9C727C5D61DD}"/>
              </a:ext>
            </a:extLst>
          </p:cNvPr>
          <p:cNvPicPr preferRelativeResize="0"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8372" y="2464408"/>
            <a:ext cx="540000" cy="5400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57D62B18-133D-0376-AFF1-5F671B525530}"/>
              </a:ext>
            </a:extLst>
          </p:cNvPr>
          <p:cNvPicPr preferRelativeResize="0"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2166" y="2464408"/>
            <a:ext cx="540000" cy="540000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19B302BE-859F-DA8C-7BE1-21FB195D84EE}"/>
              </a:ext>
            </a:extLst>
          </p:cNvPr>
          <p:cNvPicPr preferRelativeResize="0"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1740" y="2464408"/>
            <a:ext cx="540000" cy="54000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9E91195B-5A7A-1A32-91EA-E07ADEE943B2}"/>
              </a:ext>
            </a:extLst>
          </p:cNvPr>
          <p:cNvPicPr preferRelativeResize="0"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2592" y="2464408"/>
            <a:ext cx="540000" cy="5400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0A229BBE-E6C5-AF91-F750-9F1209B88862}"/>
              </a:ext>
            </a:extLst>
          </p:cNvPr>
          <p:cNvPicPr preferRelativeResize="0"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987" y="2464408"/>
            <a:ext cx="540000" cy="5400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AAC9D567-C867-A08D-B537-C179EDDD4D7D}"/>
              </a:ext>
            </a:extLst>
          </p:cNvPr>
          <p:cNvPicPr preferRelativeResize="0"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9556" y="2464408"/>
            <a:ext cx="540000" cy="5400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0EB08474-FFAD-85E8-C487-295372F45157}"/>
              </a:ext>
            </a:extLst>
          </p:cNvPr>
          <p:cNvPicPr preferRelativeResize="0"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0413" y="2464408"/>
            <a:ext cx="540000" cy="54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428275-7A6D-5197-03A5-01D3D7900BC8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428" y="3023151"/>
            <a:ext cx="540000" cy="540000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56B4D0A3-8319-B768-CCF8-42FBA27B3997}"/>
              </a:ext>
            </a:extLst>
          </p:cNvPr>
          <p:cNvSpPr txBox="1"/>
          <p:nvPr/>
        </p:nvSpPr>
        <p:spPr>
          <a:xfrm>
            <a:off x="617216" y="3154652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CIFAR-100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DBE7AE7E-091D-0D72-F324-1D544148F876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63" y="3023151"/>
            <a:ext cx="540000" cy="54000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2BD4F146-A9D7-A65E-67A7-60F80D06A286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9948" y="3023151"/>
            <a:ext cx="540000" cy="5400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D8692B6-C9EB-09B5-2436-1CC46E0BADF9}"/>
              </a:ext>
            </a:extLst>
          </p:cNvPr>
          <p:cNvPicPr preferRelativeResize="0">
            <a:picLocks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578" y="3023151"/>
            <a:ext cx="540000" cy="540000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49F153EA-8743-3F42-C428-A5EC7479FA2B}"/>
              </a:ext>
            </a:extLst>
          </p:cNvPr>
          <p:cNvPicPr preferRelativeResize="0"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664" y="3023151"/>
            <a:ext cx="540000" cy="54000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2E5F9E9B-1F7E-7F1E-1607-4AA552C6334D}"/>
              </a:ext>
            </a:extLst>
          </p:cNvPr>
          <p:cNvPicPr preferRelativeResize="0">
            <a:picLocks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349" y="3023151"/>
            <a:ext cx="540000" cy="54000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08C0AAB3-7FA2-2066-B54B-488481261902}"/>
              </a:ext>
            </a:extLst>
          </p:cNvPr>
          <p:cNvPicPr preferRelativeResize="0">
            <a:picLocks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3979" y="3023151"/>
            <a:ext cx="540000" cy="5400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235D54E-1128-2758-27DC-C9F4B80761AF}"/>
              </a:ext>
            </a:extLst>
          </p:cNvPr>
          <p:cNvPicPr preferRelativeResize="0">
            <a:picLocks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017" y="3023151"/>
            <a:ext cx="540000" cy="54000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053DE522-0095-F9BD-FD80-A5D21F681D21}"/>
              </a:ext>
            </a:extLst>
          </p:cNvPr>
          <p:cNvPicPr preferRelativeResize="0">
            <a:picLocks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7702" y="3023151"/>
            <a:ext cx="540000" cy="540000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533CF9F4-3E03-63A4-47D8-0C41D43B8E40}"/>
              </a:ext>
            </a:extLst>
          </p:cNvPr>
          <p:cNvPicPr preferRelativeResize="0">
            <a:picLocks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8332" y="3023151"/>
            <a:ext cx="540000" cy="540000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BDED0056-4432-1194-0E34-41286A17C2EC}"/>
              </a:ext>
            </a:extLst>
          </p:cNvPr>
          <p:cNvPicPr preferRelativeResize="0">
            <a:picLocks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1718" y="3023151"/>
            <a:ext cx="540000" cy="54000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2902DDA5-0FB7-8450-FA68-B498196BD106}"/>
              </a:ext>
            </a:extLst>
          </p:cNvPr>
          <p:cNvPicPr preferRelativeResize="0">
            <a:picLocks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1403" y="3023151"/>
            <a:ext cx="540000" cy="540000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3D802172-3391-F8BE-C4B4-5F41DCBD49C4}"/>
              </a:ext>
            </a:extLst>
          </p:cNvPr>
          <p:cNvPicPr preferRelativeResize="0"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2033" y="3023151"/>
            <a:ext cx="540000" cy="540000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FE36597C-D6C5-E9A1-F9D3-81A1247B9902}"/>
              </a:ext>
            </a:extLst>
          </p:cNvPr>
          <p:cNvPicPr preferRelativeResize="0">
            <a:picLocks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872" y="3023151"/>
            <a:ext cx="540000" cy="5400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1642C30B-C1D9-4034-8424-0A86E0C3F712}"/>
              </a:ext>
            </a:extLst>
          </p:cNvPr>
          <p:cNvPicPr preferRelativeResize="0"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9556" y="3023151"/>
            <a:ext cx="540000" cy="5400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ABD1A3DD-AFE3-5DE9-1C06-79FF595CE147}"/>
              </a:ext>
            </a:extLst>
          </p:cNvPr>
          <p:cNvPicPr preferRelativeResize="0">
            <a:picLocks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0187" y="3023151"/>
            <a:ext cx="540000" cy="54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CE94A17-B40E-E203-F1F4-423EA61BE10D}"/>
              </a:ext>
            </a:extLst>
          </p:cNvPr>
          <p:cNvSpPr txBox="1"/>
          <p:nvPr/>
        </p:nvSpPr>
        <p:spPr>
          <a:xfrm>
            <a:off x="1321288" y="1314816"/>
            <a:ext cx="83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988068-B76C-CA78-64B2-5894BCCB1E81}"/>
              </a:ext>
            </a:extLst>
          </p:cNvPr>
          <p:cNvSpPr txBox="1"/>
          <p:nvPr/>
        </p:nvSpPr>
        <p:spPr>
          <a:xfrm>
            <a:off x="2149921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600FEB-BE8F-A298-DDC7-E3414B775EF4}"/>
              </a:ext>
            </a:extLst>
          </p:cNvPr>
          <p:cNvSpPr txBox="1"/>
          <p:nvPr/>
        </p:nvSpPr>
        <p:spPr>
          <a:xfrm>
            <a:off x="2693407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D6E58E-B268-4D18-3814-7DE516BCB7BC}"/>
              </a:ext>
            </a:extLst>
          </p:cNvPr>
          <p:cNvSpPr txBox="1"/>
          <p:nvPr/>
        </p:nvSpPr>
        <p:spPr>
          <a:xfrm>
            <a:off x="3236894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1A3189E-4B4D-4948-82FF-8D86050C3531}"/>
              </a:ext>
            </a:extLst>
          </p:cNvPr>
          <p:cNvSpPr txBox="1"/>
          <p:nvPr/>
        </p:nvSpPr>
        <p:spPr>
          <a:xfrm>
            <a:off x="3973214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9326862-F102-8BF5-5FC0-3813516FB3F7}"/>
              </a:ext>
            </a:extLst>
          </p:cNvPr>
          <p:cNvSpPr txBox="1"/>
          <p:nvPr/>
        </p:nvSpPr>
        <p:spPr>
          <a:xfrm>
            <a:off x="4516700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9BAA7B5-5AB5-8934-3174-42C6D753604F}"/>
              </a:ext>
            </a:extLst>
          </p:cNvPr>
          <p:cNvSpPr txBox="1"/>
          <p:nvPr/>
        </p:nvSpPr>
        <p:spPr>
          <a:xfrm>
            <a:off x="5060187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9200D99-C951-7D70-9546-585894F3540F}"/>
              </a:ext>
            </a:extLst>
          </p:cNvPr>
          <p:cNvSpPr txBox="1"/>
          <p:nvPr/>
        </p:nvSpPr>
        <p:spPr>
          <a:xfrm>
            <a:off x="5787459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B2E8C7D-CF28-FB4E-C489-0C7A667A4E65}"/>
              </a:ext>
            </a:extLst>
          </p:cNvPr>
          <p:cNvSpPr txBox="1"/>
          <p:nvPr/>
        </p:nvSpPr>
        <p:spPr>
          <a:xfrm>
            <a:off x="6330945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2EF22F9-62AC-04B0-7730-4E8BFFD01E33}"/>
              </a:ext>
            </a:extLst>
          </p:cNvPr>
          <p:cNvSpPr txBox="1"/>
          <p:nvPr/>
        </p:nvSpPr>
        <p:spPr>
          <a:xfrm>
            <a:off x="6874432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9CEED49-20D8-350C-FE11-B0B4826E20A2}"/>
              </a:ext>
            </a:extLst>
          </p:cNvPr>
          <p:cNvSpPr txBox="1"/>
          <p:nvPr/>
        </p:nvSpPr>
        <p:spPr>
          <a:xfrm>
            <a:off x="7571052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FB9DCEB-6090-D24E-75F9-653F84BDCE6F}"/>
              </a:ext>
            </a:extLst>
          </p:cNvPr>
          <p:cNvSpPr txBox="1"/>
          <p:nvPr/>
        </p:nvSpPr>
        <p:spPr>
          <a:xfrm>
            <a:off x="8114538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B1093A2-8A39-3C6F-68B4-7854FEE91862}"/>
              </a:ext>
            </a:extLst>
          </p:cNvPr>
          <p:cNvSpPr txBox="1"/>
          <p:nvPr/>
        </p:nvSpPr>
        <p:spPr>
          <a:xfrm>
            <a:off x="8658025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026415C-7ADF-5930-322D-BE43AA6E3862}"/>
              </a:ext>
            </a:extLst>
          </p:cNvPr>
          <p:cNvSpPr txBox="1"/>
          <p:nvPr/>
        </p:nvSpPr>
        <p:spPr>
          <a:xfrm>
            <a:off x="9379096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02781BC-420F-95DA-BD1A-D06B154E6437}"/>
              </a:ext>
            </a:extLst>
          </p:cNvPr>
          <p:cNvSpPr txBox="1"/>
          <p:nvPr/>
        </p:nvSpPr>
        <p:spPr>
          <a:xfrm>
            <a:off x="9922582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A86BE83-C37A-BF20-280F-295424FE5227}"/>
              </a:ext>
            </a:extLst>
          </p:cNvPr>
          <p:cNvSpPr txBox="1"/>
          <p:nvPr/>
        </p:nvSpPr>
        <p:spPr>
          <a:xfrm>
            <a:off x="10466069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C709BD0-8DC4-F0DA-582D-1D01749B0A3F}"/>
              </a:ext>
            </a:extLst>
          </p:cNvPr>
          <p:cNvSpPr txBox="1"/>
          <p:nvPr/>
        </p:nvSpPr>
        <p:spPr>
          <a:xfrm>
            <a:off x="2774196" y="36763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A04D6FE5-FA83-F3AC-1310-E5B57F1C3B9B}"/>
              </a:ext>
            </a:extLst>
          </p:cNvPr>
          <p:cNvSpPr txBox="1"/>
          <p:nvPr/>
        </p:nvSpPr>
        <p:spPr>
          <a:xfrm>
            <a:off x="4591077" y="367634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91693B7-60B7-BC15-F5D7-4CC7034C7968}"/>
              </a:ext>
            </a:extLst>
          </p:cNvPr>
          <p:cNvSpPr txBox="1"/>
          <p:nvPr/>
        </p:nvSpPr>
        <p:spPr>
          <a:xfrm>
            <a:off x="6411734" y="36763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8D62CD2-B5D0-BE31-D4EC-17B611360CE2}"/>
              </a:ext>
            </a:extLst>
          </p:cNvPr>
          <p:cNvSpPr txBox="1"/>
          <p:nvPr/>
        </p:nvSpPr>
        <p:spPr>
          <a:xfrm>
            <a:off x="8188915" y="367634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BB34287-B019-EC44-5DA3-3347C8C05FD4}"/>
              </a:ext>
            </a:extLst>
          </p:cNvPr>
          <p:cNvSpPr txBox="1"/>
          <p:nvPr/>
        </p:nvSpPr>
        <p:spPr>
          <a:xfrm>
            <a:off x="10003371" y="36763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2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9346</TotalTime>
  <Words>72</Words>
  <Application>Microsoft Office PowerPoint</Application>
  <PresentationFormat>宽屏</PresentationFormat>
  <Paragraphs>60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坂田 银时</dc:creator>
  <cp:lastModifiedBy>坂田 银时</cp:lastModifiedBy>
  <cp:revision>5</cp:revision>
  <dcterms:created xsi:type="dcterms:W3CDTF">2024-02-20T13:21:16Z</dcterms:created>
  <dcterms:modified xsi:type="dcterms:W3CDTF">2024-02-27T03:21:19Z</dcterms:modified>
</cp:coreProperties>
</file>