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6" r:id="rId3"/>
    <p:sldId id="260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801" autoAdjust="0"/>
  </p:normalViewPr>
  <p:slideViewPr>
    <p:cSldViewPr snapToGrid="0">
      <p:cViewPr>
        <p:scale>
          <a:sx n="66" d="100"/>
          <a:sy n="66" d="100"/>
        </p:scale>
        <p:origin x="600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705EB-A84C-4057-9EB7-05EF4361C073}" type="datetimeFigureOut">
              <a:rPr lang="zh-CN" altLang="en-US" smtClean="0"/>
              <a:t>2024-02-28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BB985-FBE9-44AE-AD73-9F4DFFD0DF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214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BB985-FBE9-44AE-AD73-9F4DFFD0DFE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152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87F68F-8940-C8F7-8990-44DAA1321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C90CEF-2E71-79F7-208D-01D79A747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E406D4-3C14-2860-7D75-2A2C9B263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C0F4-9802-4B42-ABF1-01BF6CBA263D}" type="datetimeFigureOut">
              <a:rPr lang="zh-CN" altLang="en-US" smtClean="0"/>
              <a:t>2024-02-28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7F3C83-0775-98AD-4CA7-56A75002F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BFB034-F3E7-C032-0D81-2573DC723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332C-0A51-4E21-8590-7EA0AA743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938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C0D0E7-5127-EB91-47F2-31C36FFDD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44A65E-7E69-AA82-419A-8FD11A1560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7FFF4B-C8C4-F4F8-D632-45F43E477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C0F4-9802-4B42-ABF1-01BF6CBA263D}" type="datetimeFigureOut">
              <a:rPr lang="zh-CN" altLang="en-US" smtClean="0"/>
              <a:t>2024-02-28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DCEDE6-5D07-2DC1-86C0-A795CE908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C5B180-6520-DE50-E7B3-EC544E63A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332C-0A51-4E21-8590-7EA0AA743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191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88212C-A4EF-94B4-E616-8A8CC25396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4E3085-CF96-0D2E-E30A-AB60A3150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0AED82-DC16-8ADE-846D-734143310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C0F4-9802-4B42-ABF1-01BF6CBA263D}" type="datetimeFigureOut">
              <a:rPr lang="zh-CN" altLang="en-US" smtClean="0"/>
              <a:t>2024-02-28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96C853-C5DB-5E65-F620-A24EC3902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633C83-BD8F-5528-FD9B-B592B554F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332C-0A51-4E21-8590-7EA0AA743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674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42FF3C-125D-1328-761D-DF7868252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102262-C93D-E364-D1F0-43958E709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9C1191-2B1D-CFE9-0990-5664E2125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C0F4-9802-4B42-ABF1-01BF6CBA263D}" type="datetimeFigureOut">
              <a:rPr lang="zh-CN" altLang="en-US" smtClean="0"/>
              <a:t>2024-02-28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F574A7-9150-1CA1-7964-551F75937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174252-B832-B25D-1E79-4996DDD95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332C-0A51-4E21-8590-7EA0AA743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541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699AD5-C2E8-6D8F-A124-3E4598ED2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36D4CE-FEC1-0EF4-89FF-F01D2DD2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2437EA-9D01-B8E6-C318-1FA5BDEB3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C0F4-9802-4B42-ABF1-01BF6CBA263D}" type="datetimeFigureOut">
              <a:rPr lang="zh-CN" altLang="en-US" smtClean="0"/>
              <a:t>2024-02-28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3D4F34-9FD3-A090-6447-31716516F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F245DB-B1A2-5A83-EB50-4C5275007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332C-0A51-4E21-8590-7EA0AA743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457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69F60E-5DD9-8988-D1B7-7884BEEF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6EA621-BDB7-7BCC-6363-AF62F14D7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879DF8-529C-62FA-E00B-E57DA3527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8A40D4-CED3-5866-592D-221BA6D6F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C0F4-9802-4B42-ABF1-01BF6CBA263D}" type="datetimeFigureOut">
              <a:rPr lang="zh-CN" altLang="en-US" smtClean="0"/>
              <a:t>2024-02-28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D9C8DF-5D47-3167-941A-1CD56F77D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54C5A9-FAA8-25FE-3731-8A0AC0921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332C-0A51-4E21-8590-7EA0AA743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44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588165-DDD6-C15D-F2DF-AD257ED8D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6A6CFF-073E-90B7-A2D4-C4687EBD8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5380BF-1A67-CFF0-ECD8-D59FC4858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22956AC-F0B1-2C1E-47AC-B8B29951F1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7BDE49-7D00-860E-BFAB-35B0332F28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C2EF4D0-2686-4F08-1CEB-8A1E34546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C0F4-9802-4B42-ABF1-01BF6CBA263D}" type="datetimeFigureOut">
              <a:rPr lang="zh-CN" altLang="en-US" smtClean="0"/>
              <a:t>2024-02-28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797303E-38C6-BF78-3C7E-95AC2DE8F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993F895-8AC7-46CE-BB63-DCF4E550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332C-0A51-4E21-8590-7EA0AA743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271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8F107-9F9C-3627-4963-3EE07F270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D3045B-E3E6-8DC5-308F-A5A87849E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C0F4-9802-4B42-ABF1-01BF6CBA263D}" type="datetimeFigureOut">
              <a:rPr lang="zh-CN" altLang="en-US" smtClean="0"/>
              <a:t>2024-02-28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F0C393-6ACC-44F0-9CEA-F3B32882C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55F816-A544-A9AF-2A98-0347999D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332C-0A51-4E21-8590-7EA0AA743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56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2510324-35D0-7175-E25A-561E29D02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C0F4-9802-4B42-ABF1-01BF6CBA263D}" type="datetimeFigureOut">
              <a:rPr lang="zh-CN" altLang="en-US" smtClean="0"/>
              <a:t>2024-02-28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7F04579-C311-0067-ABE3-FC2A1BE3F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BF2826-661C-E862-55C5-37FFC9A5C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332C-0A51-4E21-8590-7EA0AA743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26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CAAB4-FD07-506F-91F1-B18F3FCE7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A14C8B-0F1B-7E0B-C1D7-248606E58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7F7947-4F92-5E7A-6F57-88C890407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E971B2-DD0E-EA6E-06FA-0C3F42EE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C0F4-9802-4B42-ABF1-01BF6CBA263D}" type="datetimeFigureOut">
              <a:rPr lang="zh-CN" altLang="en-US" smtClean="0"/>
              <a:t>2024-02-28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CEA54A-BE33-69D6-0B1E-37DAD3580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3BBF84-96AB-C90B-E751-EEE4B7473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332C-0A51-4E21-8590-7EA0AA743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834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9E4137-9B07-3B5D-E693-0937E9B80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DEA7BD5-24B6-99E0-E8E2-81B393BDF6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163E81-2D71-08DE-6521-5AE7AA196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7BA0C3-9C80-AA40-7989-323901D88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FC0F4-9802-4B42-ABF1-01BF6CBA263D}" type="datetimeFigureOut">
              <a:rPr lang="zh-CN" altLang="en-US" smtClean="0"/>
              <a:t>2024-02-28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14D537-8DC8-321B-8FE8-C189F5622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013A64-7225-E53C-2744-02C938BCA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2332C-0A51-4E21-8590-7EA0AA743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560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77E7E1A-8B6B-5766-F940-86EBFB865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6C5B90-D1AF-1998-7F3D-5CF9589FC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11F17B-15CE-E32E-FF33-7F27D05AD1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FC0F4-9802-4B42-ABF1-01BF6CBA263D}" type="datetimeFigureOut">
              <a:rPr lang="zh-CN" altLang="en-US" smtClean="0"/>
              <a:t>2024-02-28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7C01EA-CC58-B7D6-3AD6-3C8C3EF767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AF81F0-B44F-85A2-7ACB-1225D76EC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2332C-0A51-4E21-8590-7EA0AA7431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848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3" Type="http://schemas.openxmlformats.org/officeDocument/2006/relationships/image" Target="../media/image52.png"/><Relationship Id="rId58" Type="http://schemas.openxmlformats.org/officeDocument/2006/relationships/image" Target="../media/image57.png"/><Relationship Id="rId5" Type="http://schemas.openxmlformats.org/officeDocument/2006/relationships/image" Target="../media/image4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59" Type="http://schemas.openxmlformats.org/officeDocument/2006/relationships/image" Target="../media/image58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54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56.png"/><Relationship Id="rId10" Type="http://schemas.openxmlformats.org/officeDocument/2006/relationships/image" Target="../media/image9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1.png"/><Relationship Id="rId18" Type="http://schemas.openxmlformats.org/officeDocument/2006/relationships/image" Target="../media/image76.png"/><Relationship Id="rId26" Type="http://schemas.openxmlformats.org/officeDocument/2006/relationships/image" Target="../media/image84.png"/><Relationship Id="rId39" Type="http://schemas.openxmlformats.org/officeDocument/2006/relationships/image" Target="../media/image97.png"/><Relationship Id="rId21" Type="http://schemas.openxmlformats.org/officeDocument/2006/relationships/image" Target="../media/image79.png"/><Relationship Id="rId34" Type="http://schemas.openxmlformats.org/officeDocument/2006/relationships/image" Target="../media/image92.png"/><Relationship Id="rId42" Type="http://schemas.openxmlformats.org/officeDocument/2006/relationships/image" Target="../media/image100.png"/><Relationship Id="rId47" Type="http://schemas.openxmlformats.org/officeDocument/2006/relationships/image" Target="../media/image105.png"/><Relationship Id="rId50" Type="http://schemas.openxmlformats.org/officeDocument/2006/relationships/image" Target="../media/image108.png"/><Relationship Id="rId55" Type="http://schemas.openxmlformats.org/officeDocument/2006/relationships/image" Target="../media/image113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6" Type="http://schemas.openxmlformats.org/officeDocument/2006/relationships/image" Target="../media/image74.png"/><Relationship Id="rId29" Type="http://schemas.openxmlformats.org/officeDocument/2006/relationships/image" Target="../media/image87.png"/><Relationship Id="rId11" Type="http://schemas.openxmlformats.org/officeDocument/2006/relationships/image" Target="../media/image69.png"/><Relationship Id="rId24" Type="http://schemas.openxmlformats.org/officeDocument/2006/relationships/image" Target="../media/image82.png"/><Relationship Id="rId32" Type="http://schemas.openxmlformats.org/officeDocument/2006/relationships/image" Target="../media/image90.png"/><Relationship Id="rId37" Type="http://schemas.openxmlformats.org/officeDocument/2006/relationships/image" Target="../media/image95.png"/><Relationship Id="rId40" Type="http://schemas.openxmlformats.org/officeDocument/2006/relationships/image" Target="../media/image98.png"/><Relationship Id="rId45" Type="http://schemas.openxmlformats.org/officeDocument/2006/relationships/image" Target="../media/image103.png"/><Relationship Id="rId53" Type="http://schemas.openxmlformats.org/officeDocument/2006/relationships/image" Target="../media/image111.png"/><Relationship Id="rId58" Type="http://schemas.openxmlformats.org/officeDocument/2006/relationships/image" Target="../media/image116.png"/><Relationship Id="rId5" Type="http://schemas.openxmlformats.org/officeDocument/2006/relationships/image" Target="../media/image63.png"/><Relationship Id="rId19" Type="http://schemas.openxmlformats.org/officeDocument/2006/relationships/image" Target="../media/image77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Relationship Id="rId14" Type="http://schemas.openxmlformats.org/officeDocument/2006/relationships/image" Target="../media/image72.png"/><Relationship Id="rId22" Type="http://schemas.openxmlformats.org/officeDocument/2006/relationships/image" Target="../media/image80.png"/><Relationship Id="rId27" Type="http://schemas.openxmlformats.org/officeDocument/2006/relationships/image" Target="../media/image85.png"/><Relationship Id="rId30" Type="http://schemas.openxmlformats.org/officeDocument/2006/relationships/image" Target="../media/image88.png"/><Relationship Id="rId35" Type="http://schemas.openxmlformats.org/officeDocument/2006/relationships/image" Target="../media/image93.png"/><Relationship Id="rId43" Type="http://schemas.openxmlformats.org/officeDocument/2006/relationships/image" Target="../media/image101.png"/><Relationship Id="rId48" Type="http://schemas.openxmlformats.org/officeDocument/2006/relationships/image" Target="../media/image106.png"/><Relationship Id="rId56" Type="http://schemas.openxmlformats.org/officeDocument/2006/relationships/image" Target="../media/image114.png"/><Relationship Id="rId8" Type="http://schemas.openxmlformats.org/officeDocument/2006/relationships/image" Target="../media/image66.png"/><Relationship Id="rId51" Type="http://schemas.openxmlformats.org/officeDocument/2006/relationships/image" Target="../media/image109.png"/><Relationship Id="rId3" Type="http://schemas.openxmlformats.org/officeDocument/2006/relationships/image" Target="../media/image61.png"/><Relationship Id="rId12" Type="http://schemas.openxmlformats.org/officeDocument/2006/relationships/image" Target="../media/image70.png"/><Relationship Id="rId17" Type="http://schemas.openxmlformats.org/officeDocument/2006/relationships/image" Target="../media/image75.png"/><Relationship Id="rId25" Type="http://schemas.openxmlformats.org/officeDocument/2006/relationships/image" Target="../media/image83.png"/><Relationship Id="rId33" Type="http://schemas.openxmlformats.org/officeDocument/2006/relationships/image" Target="../media/image91.png"/><Relationship Id="rId38" Type="http://schemas.openxmlformats.org/officeDocument/2006/relationships/image" Target="../media/image96.png"/><Relationship Id="rId46" Type="http://schemas.openxmlformats.org/officeDocument/2006/relationships/image" Target="../media/image104.png"/><Relationship Id="rId59" Type="http://schemas.openxmlformats.org/officeDocument/2006/relationships/image" Target="../media/image117.png"/><Relationship Id="rId20" Type="http://schemas.openxmlformats.org/officeDocument/2006/relationships/image" Target="../media/image78.png"/><Relationship Id="rId41" Type="http://schemas.openxmlformats.org/officeDocument/2006/relationships/image" Target="../media/image99.png"/><Relationship Id="rId54" Type="http://schemas.openxmlformats.org/officeDocument/2006/relationships/image" Target="../media/image1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15" Type="http://schemas.openxmlformats.org/officeDocument/2006/relationships/image" Target="../media/image73.png"/><Relationship Id="rId23" Type="http://schemas.openxmlformats.org/officeDocument/2006/relationships/image" Target="../media/image81.png"/><Relationship Id="rId28" Type="http://schemas.openxmlformats.org/officeDocument/2006/relationships/image" Target="../media/image86.png"/><Relationship Id="rId36" Type="http://schemas.openxmlformats.org/officeDocument/2006/relationships/image" Target="../media/image94.png"/><Relationship Id="rId49" Type="http://schemas.openxmlformats.org/officeDocument/2006/relationships/image" Target="../media/image107.png"/><Relationship Id="rId57" Type="http://schemas.openxmlformats.org/officeDocument/2006/relationships/image" Target="../media/image115.png"/><Relationship Id="rId10" Type="http://schemas.openxmlformats.org/officeDocument/2006/relationships/image" Target="../media/image68.png"/><Relationship Id="rId31" Type="http://schemas.openxmlformats.org/officeDocument/2006/relationships/image" Target="../media/image89.png"/><Relationship Id="rId44" Type="http://schemas.openxmlformats.org/officeDocument/2006/relationships/image" Target="../media/image102.png"/><Relationship Id="rId52" Type="http://schemas.openxmlformats.org/officeDocument/2006/relationships/image" Target="../media/image110.png"/><Relationship Id="rId60" Type="http://schemas.openxmlformats.org/officeDocument/2006/relationships/image" Target="../media/image118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9.png"/><Relationship Id="rId21" Type="http://schemas.openxmlformats.org/officeDocument/2006/relationships/image" Target="../media/image40.png"/><Relationship Id="rId42" Type="http://schemas.openxmlformats.org/officeDocument/2006/relationships/image" Target="../media/image83.png"/><Relationship Id="rId47" Type="http://schemas.openxmlformats.org/officeDocument/2006/relationships/image" Target="../media/image93.png"/><Relationship Id="rId63" Type="http://schemas.openxmlformats.org/officeDocument/2006/relationships/image" Target="../media/image70.png"/><Relationship Id="rId68" Type="http://schemas.openxmlformats.org/officeDocument/2006/relationships/image" Target="../media/image106.png"/><Relationship Id="rId16" Type="http://schemas.openxmlformats.org/officeDocument/2006/relationships/image" Target="../media/image30.png"/><Relationship Id="rId11" Type="http://schemas.openxmlformats.org/officeDocument/2006/relationships/image" Target="../media/image19.png"/><Relationship Id="rId24" Type="http://schemas.openxmlformats.org/officeDocument/2006/relationships/image" Target="../media/image46.png"/><Relationship Id="rId32" Type="http://schemas.openxmlformats.org/officeDocument/2006/relationships/image" Target="../media/image63.png"/><Relationship Id="rId37" Type="http://schemas.openxmlformats.org/officeDocument/2006/relationships/image" Target="../media/image74.png"/><Relationship Id="rId40" Type="http://schemas.openxmlformats.org/officeDocument/2006/relationships/image" Target="../media/image80.png"/><Relationship Id="rId45" Type="http://schemas.openxmlformats.org/officeDocument/2006/relationships/image" Target="../media/image89.png"/><Relationship Id="rId53" Type="http://schemas.openxmlformats.org/officeDocument/2006/relationships/image" Target="../media/image105.png"/><Relationship Id="rId58" Type="http://schemas.openxmlformats.org/officeDocument/2006/relationships/image" Target="../media/image115.png"/><Relationship Id="rId66" Type="http://schemas.openxmlformats.org/officeDocument/2006/relationships/image" Target="../media/image102.png"/><Relationship Id="rId74" Type="http://schemas.openxmlformats.org/officeDocument/2006/relationships/image" Target="../media/image17.png"/><Relationship Id="rId5" Type="http://schemas.openxmlformats.org/officeDocument/2006/relationships/image" Target="../media/image7.png"/><Relationship Id="rId61" Type="http://schemas.openxmlformats.org/officeDocument/2006/relationships/image" Target="../media/image66.png"/><Relationship Id="rId19" Type="http://schemas.openxmlformats.org/officeDocument/2006/relationships/image" Target="../media/image36.png"/><Relationship Id="rId14" Type="http://schemas.openxmlformats.org/officeDocument/2006/relationships/image" Target="../media/image25.png"/><Relationship Id="rId22" Type="http://schemas.openxmlformats.org/officeDocument/2006/relationships/image" Target="../media/image42.png"/><Relationship Id="rId27" Type="http://schemas.openxmlformats.org/officeDocument/2006/relationships/image" Target="../media/image52.png"/><Relationship Id="rId30" Type="http://schemas.openxmlformats.org/officeDocument/2006/relationships/image" Target="../media/image59.png"/><Relationship Id="rId35" Type="http://schemas.openxmlformats.org/officeDocument/2006/relationships/image" Target="../media/image69.png"/><Relationship Id="rId43" Type="http://schemas.openxmlformats.org/officeDocument/2006/relationships/image" Target="../media/image86.png"/><Relationship Id="rId48" Type="http://schemas.openxmlformats.org/officeDocument/2006/relationships/image" Target="../media/image95.png"/><Relationship Id="rId56" Type="http://schemas.openxmlformats.org/officeDocument/2006/relationships/image" Target="../media/image111.png"/><Relationship Id="rId64" Type="http://schemas.openxmlformats.org/officeDocument/2006/relationships/image" Target="../media/image109.png"/><Relationship Id="rId69" Type="http://schemas.openxmlformats.org/officeDocument/2006/relationships/image" Target="../media/image60.png"/><Relationship Id="rId77" Type="http://schemas.openxmlformats.org/officeDocument/2006/relationships/image" Target="../media/image11.png"/><Relationship Id="rId8" Type="http://schemas.openxmlformats.org/officeDocument/2006/relationships/image" Target="../media/image13.png"/><Relationship Id="rId51" Type="http://schemas.openxmlformats.org/officeDocument/2006/relationships/image" Target="../media/image101.png"/><Relationship Id="rId72" Type="http://schemas.openxmlformats.org/officeDocument/2006/relationships/image" Target="../media/image14.png"/><Relationship Id="rId3" Type="http://schemas.openxmlformats.org/officeDocument/2006/relationships/image" Target="../media/image2.png"/><Relationship Id="rId12" Type="http://schemas.openxmlformats.org/officeDocument/2006/relationships/image" Target="../media/image22.png"/><Relationship Id="rId17" Type="http://schemas.openxmlformats.org/officeDocument/2006/relationships/image" Target="../media/image31.png"/><Relationship Id="rId25" Type="http://schemas.openxmlformats.org/officeDocument/2006/relationships/image" Target="../media/image48.png"/><Relationship Id="rId33" Type="http://schemas.openxmlformats.org/officeDocument/2006/relationships/image" Target="../media/image65.png"/><Relationship Id="rId38" Type="http://schemas.openxmlformats.org/officeDocument/2006/relationships/image" Target="../media/image75.png"/><Relationship Id="rId46" Type="http://schemas.openxmlformats.org/officeDocument/2006/relationships/image" Target="../media/image92.png"/><Relationship Id="rId59" Type="http://schemas.openxmlformats.org/officeDocument/2006/relationships/image" Target="../media/image108.png"/><Relationship Id="rId67" Type="http://schemas.openxmlformats.org/officeDocument/2006/relationships/image" Target="../media/image103.png"/><Relationship Id="rId20" Type="http://schemas.openxmlformats.org/officeDocument/2006/relationships/image" Target="../media/image37.png"/><Relationship Id="rId41" Type="http://schemas.openxmlformats.org/officeDocument/2006/relationships/image" Target="../media/image81.png"/><Relationship Id="rId54" Type="http://schemas.openxmlformats.org/officeDocument/2006/relationships/image" Target="../media/image107.png"/><Relationship Id="rId62" Type="http://schemas.openxmlformats.org/officeDocument/2006/relationships/image" Target="../media/image67.png"/><Relationship Id="rId70" Type="http://schemas.openxmlformats.org/officeDocument/2006/relationships/image" Target="../media/image61.png"/><Relationship Id="rId75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5" Type="http://schemas.openxmlformats.org/officeDocument/2006/relationships/image" Target="../media/image28.png"/><Relationship Id="rId23" Type="http://schemas.openxmlformats.org/officeDocument/2006/relationships/image" Target="../media/image43.png"/><Relationship Id="rId28" Type="http://schemas.openxmlformats.org/officeDocument/2006/relationships/image" Target="../media/image54.png"/><Relationship Id="rId36" Type="http://schemas.openxmlformats.org/officeDocument/2006/relationships/image" Target="../media/image71.png"/><Relationship Id="rId49" Type="http://schemas.openxmlformats.org/officeDocument/2006/relationships/image" Target="../media/image98.png"/><Relationship Id="rId57" Type="http://schemas.openxmlformats.org/officeDocument/2006/relationships/image" Target="../media/image113.png"/><Relationship Id="rId10" Type="http://schemas.openxmlformats.org/officeDocument/2006/relationships/image" Target="../media/image18.png"/><Relationship Id="rId31" Type="http://schemas.openxmlformats.org/officeDocument/2006/relationships/image" Target="../media/image62.png"/><Relationship Id="rId44" Type="http://schemas.openxmlformats.org/officeDocument/2006/relationships/image" Target="../media/image87.png"/><Relationship Id="rId52" Type="http://schemas.openxmlformats.org/officeDocument/2006/relationships/image" Target="../media/image104.png"/><Relationship Id="rId60" Type="http://schemas.openxmlformats.org/officeDocument/2006/relationships/image" Target="../media/image117.png"/><Relationship Id="rId65" Type="http://schemas.openxmlformats.org/officeDocument/2006/relationships/image" Target="../media/image112.png"/><Relationship Id="rId73" Type="http://schemas.openxmlformats.org/officeDocument/2006/relationships/image" Target="../media/image15.png"/><Relationship Id="rId4" Type="http://schemas.openxmlformats.org/officeDocument/2006/relationships/image" Target="../media/image6.png"/><Relationship Id="rId9" Type="http://schemas.openxmlformats.org/officeDocument/2006/relationships/image" Target="../media/image16.png"/><Relationship Id="rId13" Type="http://schemas.openxmlformats.org/officeDocument/2006/relationships/image" Target="../media/image24.png"/><Relationship Id="rId18" Type="http://schemas.openxmlformats.org/officeDocument/2006/relationships/image" Target="../media/image34.png"/><Relationship Id="rId39" Type="http://schemas.openxmlformats.org/officeDocument/2006/relationships/image" Target="../media/image77.png"/><Relationship Id="rId34" Type="http://schemas.openxmlformats.org/officeDocument/2006/relationships/image" Target="../media/image68.png"/><Relationship Id="rId50" Type="http://schemas.openxmlformats.org/officeDocument/2006/relationships/image" Target="../media/image99.png"/><Relationship Id="rId55" Type="http://schemas.openxmlformats.org/officeDocument/2006/relationships/image" Target="../media/image110.png"/><Relationship Id="rId76" Type="http://schemas.openxmlformats.org/officeDocument/2006/relationships/image" Target="../media/image9.png"/><Relationship Id="rId7" Type="http://schemas.openxmlformats.org/officeDocument/2006/relationships/image" Target="../media/image12.png"/><Relationship Id="rId71" Type="http://schemas.openxmlformats.org/officeDocument/2006/relationships/image" Target="../media/image64.png"/><Relationship Id="rId2" Type="http://schemas.openxmlformats.org/officeDocument/2006/relationships/image" Target="../media/image1.png"/><Relationship Id="rId29" Type="http://schemas.openxmlformats.org/officeDocument/2006/relationships/image" Target="../media/image57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9.png"/><Relationship Id="rId18" Type="http://schemas.openxmlformats.org/officeDocument/2006/relationships/image" Target="../media/image134.png"/><Relationship Id="rId26" Type="http://schemas.openxmlformats.org/officeDocument/2006/relationships/image" Target="../media/image142.png"/><Relationship Id="rId39" Type="http://schemas.openxmlformats.org/officeDocument/2006/relationships/image" Target="../media/image155.png"/><Relationship Id="rId21" Type="http://schemas.openxmlformats.org/officeDocument/2006/relationships/image" Target="../media/image137.png"/><Relationship Id="rId34" Type="http://schemas.openxmlformats.org/officeDocument/2006/relationships/image" Target="../media/image150.png"/><Relationship Id="rId42" Type="http://schemas.openxmlformats.org/officeDocument/2006/relationships/image" Target="../media/image158.png"/><Relationship Id="rId7" Type="http://schemas.openxmlformats.org/officeDocument/2006/relationships/image" Target="../media/image1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2.png"/><Relationship Id="rId20" Type="http://schemas.openxmlformats.org/officeDocument/2006/relationships/image" Target="../media/image136.png"/><Relationship Id="rId29" Type="http://schemas.openxmlformats.org/officeDocument/2006/relationships/image" Target="../media/image145.png"/><Relationship Id="rId41" Type="http://schemas.openxmlformats.org/officeDocument/2006/relationships/image" Target="../media/image1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2.png"/><Relationship Id="rId11" Type="http://schemas.openxmlformats.org/officeDocument/2006/relationships/image" Target="../media/image127.png"/><Relationship Id="rId24" Type="http://schemas.openxmlformats.org/officeDocument/2006/relationships/image" Target="../media/image140.png"/><Relationship Id="rId32" Type="http://schemas.openxmlformats.org/officeDocument/2006/relationships/image" Target="../media/image148.png"/><Relationship Id="rId37" Type="http://schemas.openxmlformats.org/officeDocument/2006/relationships/image" Target="../media/image153.png"/><Relationship Id="rId40" Type="http://schemas.openxmlformats.org/officeDocument/2006/relationships/image" Target="../media/image156.png"/><Relationship Id="rId5" Type="http://schemas.openxmlformats.org/officeDocument/2006/relationships/image" Target="../media/image121.png"/><Relationship Id="rId15" Type="http://schemas.openxmlformats.org/officeDocument/2006/relationships/image" Target="../media/image131.png"/><Relationship Id="rId23" Type="http://schemas.openxmlformats.org/officeDocument/2006/relationships/image" Target="../media/image139.png"/><Relationship Id="rId28" Type="http://schemas.openxmlformats.org/officeDocument/2006/relationships/image" Target="../media/image144.png"/><Relationship Id="rId36" Type="http://schemas.openxmlformats.org/officeDocument/2006/relationships/image" Target="../media/image152.png"/><Relationship Id="rId10" Type="http://schemas.openxmlformats.org/officeDocument/2006/relationships/image" Target="../media/image126.png"/><Relationship Id="rId19" Type="http://schemas.openxmlformats.org/officeDocument/2006/relationships/image" Target="../media/image135.png"/><Relationship Id="rId31" Type="http://schemas.openxmlformats.org/officeDocument/2006/relationships/image" Target="../media/image147.png"/><Relationship Id="rId44" Type="http://schemas.openxmlformats.org/officeDocument/2006/relationships/image" Target="../media/image160.png"/><Relationship Id="rId4" Type="http://schemas.openxmlformats.org/officeDocument/2006/relationships/image" Target="../media/image120.png"/><Relationship Id="rId9" Type="http://schemas.openxmlformats.org/officeDocument/2006/relationships/image" Target="../media/image125.png"/><Relationship Id="rId14" Type="http://schemas.openxmlformats.org/officeDocument/2006/relationships/image" Target="../media/image130.png"/><Relationship Id="rId22" Type="http://schemas.openxmlformats.org/officeDocument/2006/relationships/image" Target="../media/image138.png"/><Relationship Id="rId27" Type="http://schemas.openxmlformats.org/officeDocument/2006/relationships/image" Target="../media/image143.png"/><Relationship Id="rId30" Type="http://schemas.openxmlformats.org/officeDocument/2006/relationships/image" Target="../media/image146.png"/><Relationship Id="rId35" Type="http://schemas.openxmlformats.org/officeDocument/2006/relationships/image" Target="../media/image151.png"/><Relationship Id="rId43" Type="http://schemas.openxmlformats.org/officeDocument/2006/relationships/image" Target="../media/image159.png"/><Relationship Id="rId8" Type="http://schemas.openxmlformats.org/officeDocument/2006/relationships/image" Target="../media/image124.png"/><Relationship Id="rId3" Type="http://schemas.openxmlformats.org/officeDocument/2006/relationships/image" Target="../media/image119.png"/><Relationship Id="rId12" Type="http://schemas.openxmlformats.org/officeDocument/2006/relationships/image" Target="../media/image128.png"/><Relationship Id="rId17" Type="http://schemas.openxmlformats.org/officeDocument/2006/relationships/image" Target="../media/image133.png"/><Relationship Id="rId25" Type="http://schemas.openxmlformats.org/officeDocument/2006/relationships/image" Target="../media/image141.png"/><Relationship Id="rId33" Type="http://schemas.openxmlformats.org/officeDocument/2006/relationships/image" Target="../media/image149.png"/><Relationship Id="rId38" Type="http://schemas.openxmlformats.org/officeDocument/2006/relationships/image" Target="../media/image15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>
            <a:extLst>
              <a:ext uri="{FF2B5EF4-FFF2-40B4-BE49-F238E27FC236}">
                <a16:creationId xmlns:a16="http://schemas.microsoft.com/office/drawing/2014/main" id="{9325D8FB-CB3A-E2BC-BC27-30C01C1D3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29383" y="1503251"/>
            <a:ext cx="932400" cy="932400"/>
          </a:xfrm>
          <a:prstGeom prst="rect">
            <a:avLst/>
          </a:prstGeom>
        </p:spPr>
      </p:pic>
      <p:pic>
        <p:nvPicPr>
          <p:cNvPr id="399" name="图片 398">
            <a:extLst>
              <a:ext uri="{FF2B5EF4-FFF2-40B4-BE49-F238E27FC236}">
                <a16:creationId xmlns:a16="http://schemas.microsoft.com/office/drawing/2014/main" id="{97F15A3F-B554-86B3-1BDF-CFA88671B1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29383" y="573620"/>
            <a:ext cx="932400" cy="932400"/>
          </a:xfrm>
          <a:prstGeom prst="rect">
            <a:avLst/>
          </a:prstGeom>
        </p:spPr>
      </p:pic>
      <p:pic>
        <p:nvPicPr>
          <p:cNvPr id="413" name="图片 412">
            <a:extLst>
              <a:ext uri="{FF2B5EF4-FFF2-40B4-BE49-F238E27FC236}">
                <a16:creationId xmlns:a16="http://schemas.microsoft.com/office/drawing/2014/main" id="{5B159CE7-CAED-10A9-6070-A7E5F26881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383" y="3464113"/>
            <a:ext cx="932400" cy="932400"/>
          </a:xfrm>
          <a:prstGeom prst="rect">
            <a:avLst/>
          </a:prstGeom>
        </p:spPr>
      </p:pic>
      <p:pic>
        <p:nvPicPr>
          <p:cNvPr id="24" name="图片 23" descr="图片包含 华美, 手, 彩色, 绿色&#10;&#10;描述已自动生成">
            <a:extLst>
              <a:ext uri="{FF2B5EF4-FFF2-40B4-BE49-F238E27FC236}">
                <a16:creationId xmlns:a16="http://schemas.microsoft.com/office/drawing/2014/main" id="{DBF807FC-7921-1C85-5DBD-6FDE1D2300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383" y="4393744"/>
            <a:ext cx="932400" cy="93240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3F1018F5-C66F-6F80-6581-79E92E662A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29383" y="2432882"/>
            <a:ext cx="932400" cy="9324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E545FAF5-C8B0-27DF-216F-19486E3653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29383" y="5323375"/>
            <a:ext cx="932400" cy="932400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D3C4DD3F-A6D7-47A4-9EC3-EFC24EAAEB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3097" y="1503251"/>
            <a:ext cx="932400" cy="932400"/>
          </a:xfrm>
          <a:prstGeom prst="rect">
            <a:avLst/>
          </a:prstGeom>
        </p:spPr>
      </p:pic>
      <p:pic>
        <p:nvPicPr>
          <p:cNvPr id="401" name="图片 400">
            <a:extLst>
              <a:ext uri="{FF2B5EF4-FFF2-40B4-BE49-F238E27FC236}">
                <a16:creationId xmlns:a16="http://schemas.microsoft.com/office/drawing/2014/main" id="{20642E1E-86F4-A046-DB10-50A5F56F3A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3097" y="573620"/>
            <a:ext cx="932400" cy="932400"/>
          </a:xfrm>
          <a:prstGeom prst="rect">
            <a:avLst/>
          </a:prstGeom>
        </p:spPr>
      </p:pic>
      <p:pic>
        <p:nvPicPr>
          <p:cNvPr id="427" name="图片 426" descr="模糊的照片上写着字&#10;&#10;描述已自动生成">
            <a:extLst>
              <a:ext uri="{FF2B5EF4-FFF2-40B4-BE49-F238E27FC236}">
                <a16:creationId xmlns:a16="http://schemas.microsoft.com/office/drawing/2014/main" id="{873859AD-D55B-FBBB-EFA7-7111C08BF8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097" y="3464113"/>
            <a:ext cx="932400" cy="932400"/>
          </a:xfrm>
          <a:prstGeom prst="rect">
            <a:avLst/>
          </a:prstGeom>
        </p:spPr>
      </p:pic>
      <p:pic>
        <p:nvPicPr>
          <p:cNvPr id="30" name="图片 29" descr="手机屏幕的截图&#10;&#10;低可信度描述已自动生成">
            <a:extLst>
              <a:ext uri="{FF2B5EF4-FFF2-40B4-BE49-F238E27FC236}">
                <a16:creationId xmlns:a16="http://schemas.microsoft.com/office/drawing/2014/main" id="{B39ED71F-108A-D440-132C-AA585C2C5B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097" y="4393744"/>
            <a:ext cx="932400" cy="9324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E447E38-B96C-4A5D-2757-7CF1983B42A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3097" y="2432882"/>
            <a:ext cx="932400" cy="9324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54061B3D-71F8-DA9B-BF23-1D6808D964F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3097" y="5323375"/>
            <a:ext cx="932400" cy="932400"/>
          </a:xfrm>
          <a:prstGeom prst="rect">
            <a:avLst/>
          </a:prstGeom>
        </p:spPr>
      </p:pic>
      <p:pic>
        <p:nvPicPr>
          <p:cNvPr id="18" name="图片 17" descr="图片包含 游戏机, 手, 华美, 画&#10;&#10;描述已自动生成">
            <a:extLst>
              <a:ext uri="{FF2B5EF4-FFF2-40B4-BE49-F238E27FC236}">
                <a16:creationId xmlns:a16="http://schemas.microsoft.com/office/drawing/2014/main" id="{D202DF5D-DFD9-BDFB-4DE7-96B5951F68B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859" y="1503251"/>
            <a:ext cx="932400" cy="932400"/>
          </a:xfrm>
          <a:prstGeom prst="rect">
            <a:avLst/>
          </a:prstGeom>
        </p:spPr>
      </p:pic>
      <p:pic>
        <p:nvPicPr>
          <p:cNvPr id="393" name="图片 392">
            <a:extLst>
              <a:ext uri="{FF2B5EF4-FFF2-40B4-BE49-F238E27FC236}">
                <a16:creationId xmlns:a16="http://schemas.microsoft.com/office/drawing/2014/main" id="{B9CEDA17-F0FE-8851-318F-8E9F3EEF2E4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859" y="573620"/>
            <a:ext cx="932400" cy="932400"/>
          </a:xfrm>
          <a:prstGeom prst="rect">
            <a:avLst/>
          </a:prstGeom>
        </p:spPr>
      </p:pic>
      <p:pic>
        <p:nvPicPr>
          <p:cNvPr id="367" name="图片 366">
            <a:extLst>
              <a:ext uri="{FF2B5EF4-FFF2-40B4-BE49-F238E27FC236}">
                <a16:creationId xmlns:a16="http://schemas.microsoft.com/office/drawing/2014/main" id="{673BAC9C-2F95-DB75-C6B0-8FAA1A55D1A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91859" y="3464113"/>
            <a:ext cx="932400" cy="932400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BE3E5C65-A0D2-CF03-E89D-93B4FFE59A3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91859" y="4393744"/>
            <a:ext cx="932400" cy="9324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380B6B0-D176-07A8-9E67-FB50C2204C0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91859" y="2432882"/>
            <a:ext cx="932400" cy="9324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D5CAFE65-C349-52DA-3B9E-A089A4CDFA3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91859" y="5323375"/>
            <a:ext cx="932400" cy="932400"/>
          </a:xfrm>
          <a:prstGeom prst="rect">
            <a:avLst/>
          </a:prstGeom>
        </p:spPr>
      </p:pic>
      <p:pic>
        <p:nvPicPr>
          <p:cNvPr id="16" name="图片 15" descr="彩色的方块&#10;&#10;低可信度描述已自动生成">
            <a:extLst>
              <a:ext uri="{FF2B5EF4-FFF2-40B4-BE49-F238E27FC236}">
                <a16:creationId xmlns:a16="http://schemas.microsoft.com/office/drawing/2014/main" id="{E7650ACA-1883-1F32-4AE4-B0301B57616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621" y="1503251"/>
            <a:ext cx="932400" cy="932400"/>
          </a:xfrm>
          <a:prstGeom prst="rect">
            <a:avLst/>
          </a:prstGeom>
        </p:spPr>
      </p:pic>
      <p:pic>
        <p:nvPicPr>
          <p:cNvPr id="375" name="图片 374" descr="徽标&#10;&#10;中度可信度描述已自动生成">
            <a:extLst>
              <a:ext uri="{FF2B5EF4-FFF2-40B4-BE49-F238E27FC236}">
                <a16:creationId xmlns:a16="http://schemas.microsoft.com/office/drawing/2014/main" id="{37338AC4-408E-BA76-8E90-3EBAB272A4A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621" y="573620"/>
            <a:ext cx="932400" cy="932400"/>
          </a:xfrm>
          <a:prstGeom prst="rect">
            <a:avLst/>
          </a:prstGeom>
        </p:spPr>
      </p:pic>
      <p:pic>
        <p:nvPicPr>
          <p:cNvPr id="415" name="图片 414">
            <a:extLst>
              <a:ext uri="{FF2B5EF4-FFF2-40B4-BE49-F238E27FC236}">
                <a16:creationId xmlns:a16="http://schemas.microsoft.com/office/drawing/2014/main" id="{37546D9F-20FA-9457-7AD9-6E078183CD5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60621" y="3464113"/>
            <a:ext cx="932400" cy="932400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7BD64D77-8434-4323-D006-36D0974F4FA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60621" y="4393744"/>
            <a:ext cx="932400" cy="9324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6A92517-A353-3598-93E8-2858F0AF88A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60621" y="2432882"/>
            <a:ext cx="932400" cy="9324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6520C43B-454D-0989-E260-AD78950771E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60621" y="5323375"/>
            <a:ext cx="932400" cy="932400"/>
          </a:xfrm>
          <a:prstGeom prst="rect">
            <a:avLst/>
          </a:prstGeom>
        </p:spPr>
      </p:pic>
      <p:pic>
        <p:nvPicPr>
          <p:cNvPr id="10" name="图片 9" descr="手机屏幕截图&#10;&#10;低可信度描述已自动生成">
            <a:extLst>
              <a:ext uri="{FF2B5EF4-FFF2-40B4-BE49-F238E27FC236}">
                <a16:creationId xmlns:a16="http://schemas.microsoft.com/office/drawing/2014/main" id="{3762DBF6-DA6B-C63E-B22E-9E577E84E89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478" y="1503251"/>
            <a:ext cx="932400" cy="932400"/>
          </a:xfrm>
          <a:prstGeom prst="rect">
            <a:avLst/>
          </a:prstGeom>
        </p:spPr>
      </p:pic>
      <p:pic>
        <p:nvPicPr>
          <p:cNvPr id="349" name="图片 348" descr="模糊的图片&#10;&#10;描述已自动生成">
            <a:extLst>
              <a:ext uri="{FF2B5EF4-FFF2-40B4-BE49-F238E27FC236}">
                <a16:creationId xmlns:a16="http://schemas.microsoft.com/office/drawing/2014/main" id="{A579FFD6-EF53-9F17-BC89-5712B8781BF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478" y="573620"/>
            <a:ext cx="932400" cy="932400"/>
          </a:xfrm>
          <a:prstGeom prst="rect">
            <a:avLst/>
          </a:prstGeom>
        </p:spPr>
      </p:pic>
      <p:pic>
        <p:nvPicPr>
          <p:cNvPr id="391" name="图片 390">
            <a:extLst>
              <a:ext uri="{FF2B5EF4-FFF2-40B4-BE49-F238E27FC236}">
                <a16:creationId xmlns:a16="http://schemas.microsoft.com/office/drawing/2014/main" id="{C2B8A575-5EFA-6C10-C9F8-06B0713E6B6F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57478" y="3464113"/>
            <a:ext cx="932400" cy="932400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7C04073B-7DA3-96FD-6503-0947E8D15F8F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57478" y="4393744"/>
            <a:ext cx="932400" cy="9324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821F4E4-941C-F03B-B2D5-7EFE307615C3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57478" y="2432882"/>
            <a:ext cx="932400" cy="9324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FCF02066-EA2D-F176-76AC-C69559007002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57478" y="5323375"/>
            <a:ext cx="932400" cy="9324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02E684D9-5692-D5EE-CAD6-DFAD68E2D76A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764" y="1503251"/>
            <a:ext cx="932400" cy="932400"/>
          </a:xfrm>
          <a:prstGeom prst="rect">
            <a:avLst/>
          </a:prstGeom>
        </p:spPr>
      </p:pic>
      <p:pic>
        <p:nvPicPr>
          <p:cNvPr id="405" name="图片 404" descr="图片包含 表面图&#10;&#10;描述已自动生成">
            <a:extLst>
              <a:ext uri="{FF2B5EF4-FFF2-40B4-BE49-F238E27FC236}">
                <a16:creationId xmlns:a16="http://schemas.microsoft.com/office/drawing/2014/main" id="{CC390FB8-4F3F-7A98-9C36-2E5AEE456B53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764" y="573620"/>
            <a:ext cx="932400" cy="932400"/>
          </a:xfrm>
          <a:prstGeom prst="rect">
            <a:avLst/>
          </a:prstGeom>
        </p:spPr>
      </p:pic>
      <p:pic>
        <p:nvPicPr>
          <p:cNvPr id="377" name="图片 376">
            <a:extLst>
              <a:ext uri="{FF2B5EF4-FFF2-40B4-BE49-F238E27FC236}">
                <a16:creationId xmlns:a16="http://schemas.microsoft.com/office/drawing/2014/main" id="{E8CAF9B9-6D99-321B-AD21-31E0DA15F63B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764" y="3464113"/>
            <a:ext cx="932400" cy="932400"/>
          </a:xfrm>
          <a:prstGeom prst="rect">
            <a:avLst/>
          </a:prstGeom>
        </p:spPr>
      </p:pic>
      <p:pic>
        <p:nvPicPr>
          <p:cNvPr id="44" name="图片 43" descr="彩色的墙&#10;&#10;低可信度描述已自动生成">
            <a:extLst>
              <a:ext uri="{FF2B5EF4-FFF2-40B4-BE49-F238E27FC236}">
                <a16:creationId xmlns:a16="http://schemas.microsoft.com/office/drawing/2014/main" id="{C22C3AFE-D206-D539-E13D-ECB1690661F7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764" y="4393744"/>
            <a:ext cx="932400" cy="9324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B01FD10-9A37-3C7F-1C40-105057512851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63764" y="2432882"/>
            <a:ext cx="932400" cy="9324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036C86CD-F97D-5B0C-F953-3BCC9596EB66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63764" y="5323375"/>
            <a:ext cx="932400" cy="932400"/>
          </a:xfrm>
          <a:prstGeom prst="rect">
            <a:avLst/>
          </a:prstGeom>
        </p:spPr>
      </p:pic>
      <p:pic>
        <p:nvPicPr>
          <p:cNvPr id="26" name="图片 25" descr="手捂着脸&#10;&#10;低可信度描述已自动生成">
            <a:extLst>
              <a:ext uri="{FF2B5EF4-FFF2-40B4-BE49-F238E27FC236}">
                <a16:creationId xmlns:a16="http://schemas.microsoft.com/office/drawing/2014/main" id="{E19E3D1C-AA2E-55AF-79B8-1F07EC2A2945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149" y="1503251"/>
            <a:ext cx="932400" cy="932400"/>
          </a:xfrm>
          <a:prstGeom prst="rect">
            <a:avLst/>
          </a:prstGeom>
        </p:spPr>
      </p:pic>
      <p:pic>
        <p:nvPicPr>
          <p:cNvPr id="431" name="图片 430" descr="模糊的图片&#10;&#10;描述已自动生成">
            <a:extLst>
              <a:ext uri="{FF2B5EF4-FFF2-40B4-BE49-F238E27FC236}">
                <a16:creationId xmlns:a16="http://schemas.microsoft.com/office/drawing/2014/main" id="{7308DB3C-69CF-8B08-A95A-55D323CC7095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149" y="573620"/>
            <a:ext cx="932400" cy="932400"/>
          </a:xfrm>
          <a:prstGeom prst="rect">
            <a:avLst/>
          </a:prstGeom>
        </p:spPr>
      </p:pic>
      <p:pic>
        <p:nvPicPr>
          <p:cNvPr id="387" name="图片 386">
            <a:extLst>
              <a:ext uri="{FF2B5EF4-FFF2-40B4-BE49-F238E27FC236}">
                <a16:creationId xmlns:a16="http://schemas.microsoft.com/office/drawing/2014/main" id="{A5C8B8E8-5237-21CE-83A9-686BDB76C600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149" y="3464113"/>
            <a:ext cx="932400" cy="932400"/>
          </a:xfrm>
          <a:prstGeom prst="rect">
            <a:avLst/>
          </a:prstGeom>
        </p:spPr>
      </p:pic>
      <p:pic>
        <p:nvPicPr>
          <p:cNvPr id="50" name="图片 49" descr="图片包含 华美, 手, 彩色, 小&#10;&#10;描述已自动生成">
            <a:extLst>
              <a:ext uri="{FF2B5EF4-FFF2-40B4-BE49-F238E27FC236}">
                <a16:creationId xmlns:a16="http://schemas.microsoft.com/office/drawing/2014/main" id="{B0994111-4E1B-1E6E-F829-FEC0D1109243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149" y="4393744"/>
            <a:ext cx="932400" cy="9324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94F1C70-9D36-6542-04F3-00C00B7808D8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98149" y="2432882"/>
            <a:ext cx="932400" cy="93240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C46375C9-4A7D-7683-1405-80560DB41FD9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98149" y="5323375"/>
            <a:ext cx="932400" cy="932400"/>
          </a:xfrm>
          <a:prstGeom prst="rect">
            <a:avLst/>
          </a:prstGeom>
        </p:spPr>
      </p:pic>
      <p:pic>
        <p:nvPicPr>
          <p:cNvPr id="14" name="图片 13" descr="图片包含 手, 游戏机, 画, 华美&#10;&#10;描述已自动生成">
            <a:extLst>
              <a:ext uri="{FF2B5EF4-FFF2-40B4-BE49-F238E27FC236}">
                <a16:creationId xmlns:a16="http://schemas.microsoft.com/office/drawing/2014/main" id="{5C9A13AC-C3CC-ACC5-9BF4-0570F2DB6284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240" y="1503251"/>
            <a:ext cx="932400" cy="932400"/>
          </a:xfrm>
          <a:prstGeom prst="rect">
            <a:avLst/>
          </a:prstGeom>
        </p:spPr>
      </p:pic>
      <p:pic>
        <p:nvPicPr>
          <p:cNvPr id="355" name="图片 354" descr="图片包含 应用程序&#10;&#10;描述已自动生成">
            <a:extLst>
              <a:ext uri="{FF2B5EF4-FFF2-40B4-BE49-F238E27FC236}">
                <a16:creationId xmlns:a16="http://schemas.microsoft.com/office/drawing/2014/main" id="{D9D36620-8CA5-02A0-150B-53EE9D18B1B3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240" y="573620"/>
            <a:ext cx="932400" cy="932400"/>
          </a:xfrm>
          <a:prstGeom prst="rect">
            <a:avLst/>
          </a:prstGeom>
        </p:spPr>
      </p:pic>
      <p:pic>
        <p:nvPicPr>
          <p:cNvPr id="397" name="图片 396">
            <a:extLst>
              <a:ext uri="{FF2B5EF4-FFF2-40B4-BE49-F238E27FC236}">
                <a16:creationId xmlns:a16="http://schemas.microsoft.com/office/drawing/2014/main" id="{B78CFC18-4651-9FCE-6BE1-F64CD5728328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240" y="3464113"/>
            <a:ext cx="932400" cy="932400"/>
          </a:xfrm>
          <a:prstGeom prst="rect">
            <a:avLst/>
          </a:prstGeom>
        </p:spPr>
      </p:pic>
      <p:pic>
        <p:nvPicPr>
          <p:cNvPr id="52" name="图片 51" descr="手机屏幕的截图&#10;&#10;低可信度描述已自动生成">
            <a:extLst>
              <a:ext uri="{FF2B5EF4-FFF2-40B4-BE49-F238E27FC236}">
                <a16:creationId xmlns:a16="http://schemas.microsoft.com/office/drawing/2014/main" id="{7FEB6DA3-ECA8-56B2-6C7E-C907B91486F2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240" y="4393744"/>
            <a:ext cx="932400" cy="9324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ABC8750-E55E-3970-BEF7-E72BE7D3D34D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26240" y="2432882"/>
            <a:ext cx="932400" cy="93240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84480C38-5C18-09FC-DB86-DCF3FD133124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26240" y="5323375"/>
            <a:ext cx="932400" cy="932400"/>
          </a:xfrm>
          <a:prstGeom prst="rect">
            <a:avLst/>
          </a:prstGeom>
        </p:spPr>
      </p:pic>
      <p:pic>
        <p:nvPicPr>
          <p:cNvPr id="12" name="图片 11" descr="手机屏幕的截图&#10;&#10;中度可信度描述已自动生成">
            <a:extLst>
              <a:ext uri="{FF2B5EF4-FFF2-40B4-BE49-F238E27FC236}">
                <a16:creationId xmlns:a16="http://schemas.microsoft.com/office/drawing/2014/main" id="{9356EA8B-FC59-ECC5-06E9-7C9720B12168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002" y="1503251"/>
            <a:ext cx="932400" cy="932400"/>
          </a:xfrm>
          <a:prstGeom prst="rect">
            <a:avLst/>
          </a:prstGeom>
        </p:spPr>
      </p:pic>
      <p:pic>
        <p:nvPicPr>
          <p:cNvPr id="353" name="图片 352" descr="徽标&#10;&#10;低可信度描述已自动生成">
            <a:extLst>
              <a:ext uri="{FF2B5EF4-FFF2-40B4-BE49-F238E27FC236}">
                <a16:creationId xmlns:a16="http://schemas.microsoft.com/office/drawing/2014/main" id="{B117A075-04F3-DD46-25F3-84319375420A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002" y="573620"/>
            <a:ext cx="932400" cy="932400"/>
          </a:xfrm>
          <a:prstGeom prst="rect">
            <a:avLst/>
          </a:prstGeom>
        </p:spPr>
      </p:pic>
      <p:pic>
        <p:nvPicPr>
          <p:cNvPr id="359" name="图片 358">
            <a:extLst>
              <a:ext uri="{FF2B5EF4-FFF2-40B4-BE49-F238E27FC236}">
                <a16:creationId xmlns:a16="http://schemas.microsoft.com/office/drawing/2014/main" id="{D86F1323-1877-17DF-DA77-E7EBE95DA38D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5002" y="3464113"/>
            <a:ext cx="932400" cy="932400"/>
          </a:xfrm>
          <a:prstGeom prst="rect">
            <a:avLst/>
          </a:prstGeom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1808CF1F-08F3-186E-7A79-90062EB35AED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5002" y="4393744"/>
            <a:ext cx="932400" cy="9324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F8CEF13-E166-A69A-7A5F-89E21C261740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5002" y="2432882"/>
            <a:ext cx="932400" cy="93240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FA7C8392-279D-ECCE-69FD-FBE198321BD1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5002" y="5323375"/>
            <a:ext cx="932400" cy="932400"/>
          </a:xfrm>
          <a:prstGeom prst="rect">
            <a:avLst/>
          </a:prstGeom>
        </p:spPr>
      </p:pic>
      <p:pic>
        <p:nvPicPr>
          <p:cNvPr id="3" name="图片 2" descr="图片包含 游戏机, 手, 画, 华美&#10;&#10;描述已自动生成">
            <a:extLst>
              <a:ext uri="{FF2B5EF4-FFF2-40B4-BE49-F238E27FC236}">
                <a16:creationId xmlns:a16="http://schemas.microsoft.com/office/drawing/2014/main" id="{2D8D6ED6-14C4-B32A-41CC-50F718173F02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716" y="1504909"/>
            <a:ext cx="932400" cy="932400"/>
          </a:xfrm>
          <a:prstGeom prst="rect">
            <a:avLst/>
          </a:prstGeom>
        </p:spPr>
      </p:pic>
      <p:pic>
        <p:nvPicPr>
          <p:cNvPr id="365" name="图片 364" descr="图片包含 图标&#10;&#10;描述已自动生成">
            <a:extLst>
              <a:ext uri="{FF2B5EF4-FFF2-40B4-BE49-F238E27FC236}">
                <a16:creationId xmlns:a16="http://schemas.microsoft.com/office/drawing/2014/main" id="{DE48C7F8-B089-1355-C87D-C6D4BBBD78FE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716" y="3469087"/>
            <a:ext cx="932400" cy="932400"/>
          </a:xfrm>
          <a:prstGeom prst="rect">
            <a:avLst/>
          </a:prstGeom>
        </p:spPr>
      </p:pic>
      <p:pic>
        <p:nvPicPr>
          <p:cNvPr id="34" name="图片 33" descr="图片包含 游戏机, 画, 食物&#10;&#10;描述已自动生成">
            <a:extLst>
              <a:ext uri="{FF2B5EF4-FFF2-40B4-BE49-F238E27FC236}">
                <a16:creationId xmlns:a16="http://schemas.microsoft.com/office/drawing/2014/main" id="{246E8FFF-249A-E692-3243-168D2D4CFEDA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716" y="4400376"/>
            <a:ext cx="932400" cy="9324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2991CE9-F1F7-0F3C-F413-D1CDF2AAB3F9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88716" y="2436198"/>
            <a:ext cx="932400" cy="9324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B1DD313E-138A-CFA4-D1F5-64EFE9DFA825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88716" y="5331665"/>
            <a:ext cx="932400" cy="932400"/>
          </a:xfrm>
          <a:prstGeom prst="rect">
            <a:avLst/>
          </a:prstGeom>
        </p:spPr>
      </p:pic>
      <p:pic>
        <p:nvPicPr>
          <p:cNvPr id="35" name="图片 34" descr="模糊的照片上写着字&#10;&#10;描述已自动生成">
            <a:extLst>
              <a:ext uri="{FF2B5EF4-FFF2-40B4-BE49-F238E27FC236}">
                <a16:creationId xmlns:a16="http://schemas.microsoft.com/office/drawing/2014/main" id="{D5901C8E-D591-8BB6-5971-AF428E7F2C42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716" y="573620"/>
            <a:ext cx="932400" cy="932400"/>
          </a:xfrm>
          <a:prstGeom prst="rect">
            <a:avLst/>
          </a:prstGeom>
        </p:spPr>
      </p:pic>
      <p:cxnSp>
        <p:nvCxnSpPr>
          <p:cNvPr id="328" name="直接连接符 327">
            <a:extLst>
              <a:ext uri="{FF2B5EF4-FFF2-40B4-BE49-F238E27FC236}">
                <a16:creationId xmlns:a16="http://schemas.microsoft.com/office/drawing/2014/main" id="{92533359-5DA0-E2ED-F4EE-417741CC385E}"/>
              </a:ext>
            </a:extLst>
          </p:cNvPr>
          <p:cNvCxnSpPr>
            <a:cxnSpLocks/>
          </p:cNvCxnSpPr>
          <p:nvPr/>
        </p:nvCxnSpPr>
        <p:spPr>
          <a:xfrm>
            <a:off x="1788715" y="3403600"/>
            <a:ext cx="936000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838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图片 322">
            <a:extLst>
              <a:ext uri="{FF2B5EF4-FFF2-40B4-BE49-F238E27FC236}">
                <a16:creationId xmlns:a16="http://schemas.microsoft.com/office/drawing/2014/main" id="{6C4D443A-8CF4-A4F7-58F4-30E301C11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00117" y="1434425"/>
            <a:ext cx="932400" cy="932400"/>
          </a:xfrm>
          <a:prstGeom prst="rect">
            <a:avLst/>
          </a:prstGeom>
        </p:spPr>
      </p:pic>
      <p:pic>
        <p:nvPicPr>
          <p:cNvPr id="324" name="图片 323">
            <a:extLst>
              <a:ext uri="{FF2B5EF4-FFF2-40B4-BE49-F238E27FC236}">
                <a16:creationId xmlns:a16="http://schemas.microsoft.com/office/drawing/2014/main" id="{4BCFCF9E-4F52-BA06-D82C-C1A573BAA7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00117" y="504794"/>
            <a:ext cx="932400" cy="932400"/>
          </a:xfrm>
          <a:prstGeom prst="rect">
            <a:avLst/>
          </a:prstGeom>
        </p:spPr>
      </p:pic>
      <p:pic>
        <p:nvPicPr>
          <p:cNvPr id="325" name="图片 324">
            <a:extLst>
              <a:ext uri="{FF2B5EF4-FFF2-40B4-BE49-F238E27FC236}">
                <a16:creationId xmlns:a16="http://schemas.microsoft.com/office/drawing/2014/main" id="{D4877AEE-2480-F2A3-D015-79FA8A526C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00117" y="3293687"/>
            <a:ext cx="932400" cy="932400"/>
          </a:xfrm>
          <a:prstGeom prst="rect">
            <a:avLst/>
          </a:prstGeom>
        </p:spPr>
      </p:pic>
      <p:pic>
        <p:nvPicPr>
          <p:cNvPr id="326" name="图片 325">
            <a:extLst>
              <a:ext uri="{FF2B5EF4-FFF2-40B4-BE49-F238E27FC236}">
                <a16:creationId xmlns:a16="http://schemas.microsoft.com/office/drawing/2014/main" id="{201D5BA8-C9D5-C728-7540-43E30EBF2A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00117" y="4223318"/>
            <a:ext cx="932400" cy="932400"/>
          </a:xfrm>
          <a:prstGeom prst="rect">
            <a:avLst/>
          </a:prstGeom>
        </p:spPr>
      </p:pic>
      <p:pic>
        <p:nvPicPr>
          <p:cNvPr id="327" name="图片 326">
            <a:extLst>
              <a:ext uri="{FF2B5EF4-FFF2-40B4-BE49-F238E27FC236}">
                <a16:creationId xmlns:a16="http://schemas.microsoft.com/office/drawing/2014/main" id="{6342FCDA-F367-CCA6-A186-C3878B4BFF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00117" y="2364056"/>
            <a:ext cx="932400" cy="932400"/>
          </a:xfrm>
          <a:prstGeom prst="rect">
            <a:avLst/>
          </a:prstGeom>
        </p:spPr>
      </p:pic>
      <p:pic>
        <p:nvPicPr>
          <p:cNvPr id="328" name="图片 327">
            <a:extLst>
              <a:ext uri="{FF2B5EF4-FFF2-40B4-BE49-F238E27FC236}">
                <a16:creationId xmlns:a16="http://schemas.microsoft.com/office/drawing/2014/main" id="{86EAEE01-6249-DEDE-1F55-5D03945FAA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00117" y="5152949"/>
            <a:ext cx="932400" cy="932400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4E08885F-2D84-B71B-55C0-8E75D2B1A1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93831" y="1434425"/>
            <a:ext cx="932400" cy="932400"/>
          </a:xfrm>
          <a:prstGeom prst="rect">
            <a:avLst/>
          </a:prstGeom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id="{AA69C063-AAB2-B43E-3026-30EF72434B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93831" y="504794"/>
            <a:ext cx="932400" cy="932400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id="{DFBB6919-4C84-900C-1167-A19DCFF141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93831" y="3293687"/>
            <a:ext cx="932400" cy="932400"/>
          </a:xfrm>
          <a:prstGeom prst="rect">
            <a:avLst/>
          </a:prstGeom>
        </p:spPr>
      </p:pic>
      <p:pic>
        <p:nvPicPr>
          <p:cNvPr id="320" name="图片 319">
            <a:extLst>
              <a:ext uri="{FF2B5EF4-FFF2-40B4-BE49-F238E27FC236}">
                <a16:creationId xmlns:a16="http://schemas.microsoft.com/office/drawing/2014/main" id="{0C10A867-43CC-CD05-8514-52F37C2AC5E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93831" y="4223318"/>
            <a:ext cx="932400" cy="932400"/>
          </a:xfrm>
          <a:prstGeom prst="rect">
            <a:avLst/>
          </a:prstGeom>
        </p:spPr>
      </p:pic>
      <p:pic>
        <p:nvPicPr>
          <p:cNvPr id="321" name="图片 320">
            <a:extLst>
              <a:ext uri="{FF2B5EF4-FFF2-40B4-BE49-F238E27FC236}">
                <a16:creationId xmlns:a16="http://schemas.microsoft.com/office/drawing/2014/main" id="{9FA5B86C-D23B-785C-5A1B-902E6C39163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93831" y="2364056"/>
            <a:ext cx="932400" cy="932400"/>
          </a:xfrm>
          <a:prstGeom prst="rect">
            <a:avLst/>
          </a:prstGeom>
        </p:spPr>
      </p:pic>
      <p:pic>
        <p:nvPicPr>
          <p:cNvPr id="322" name="图片 321">
            <a:extLst>
              <a:ext uri="{FF2B5EF4-FFF2-40B4-BE49-F238E27FC236}">
                <a16:creationId xmlns:a16="http://schemas.microsoft.com/office/drawing/2014/main" id="{B22B70A0-2B27-F7FC-9762-CEE3FF9C80F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93831" y="5152949"/>
            <a:ext cx="932400" cy="932400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70101A60-C873-8F7D-DAC1-B0AB076D215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62593" y="1434425"/>
            <a:ext cx="932400" cy="932400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DA4F4BBF-1C59-ED0F-18FD-63C48C42BB2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62593" y="504794"/>
            <a:ext cx="932400" cy="932400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5F6FEC34-B3AC-0504-80AB-2FD81A31F0F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62593" y="3293687"/>
            <a:ext cx="932400" cy="932400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1819A65E-4754-D303-9E29-EE76F6E2A1D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62593" y="4223318"/>
            <a:ext cx="932400" cy="932400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399F47AE-64DF-76BC-CFDE-719E40CD8CE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62593" y="2364056"/>
            <a:ext cx="932400" cy="932400"/>
          </a:xfrm>
          <a:prstGeom prst="rect">
            <a:avLst/>
          </a:prstGeom>
        </p:spPr>
      </p:pic>
      <p:pic>
        <p:nvPicPr>
          <p:cNvPr id="60" name="图片 59">
            <a:extLst>
              <a:ext uri="{FF2B5EF4-FFF2-40B4-BE49-F238E27FC236}">
                <a16:creationId xmlns:a16="http://schemas.microsoft.com/office/drawing/2014/main" id="{079BCE05-C308-68DC-7210-3BC33832246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62593" y="5152949"/>
            <a:ext cx="932400" cy="932400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724A8AD7-799C-A539-DBDC-1115638200E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1355" y="1434425"/>
            <a:ext cx="932400" cy="932400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908C4AE3-BA43-0112-857F-19699171AA8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1355" y="504794"/>
            <a:ext cx="932400" cy="932400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822C6307-469A-9256-A645-BD0703275F5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1355" y="3293687"/>
            <a:ext cx="932400" cy="932400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5F92BA62-C45B-C07D-609F-7D7FAF86092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1355" y="4223318"/>
            <a:ext cx="932400" cy="932400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CAA9518A-C54E-0C70-CBE5-E29958BE3DB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1355" y="2364056"/>
            <a:ext cx="932400" cy="932400"/>
          </a:xfrm>
          <a:prstGeom prst="rect">
            <a:avLst/>
          </a:prstGeom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8EC935D7-B44A-DC0C-85EA-B649F80DA1F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1355" y="5152949"/>
            <a:ext cx="932400" cy="932400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E0F0242C-59DD-BD9B-D2A1-AB31DFB04B8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8212" y="1434425"/>
            <a:ext cx="932400" cy="932400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CBE82392-CED3-E4D6-ABF6-7C6728A08EC0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8212" y="504794"/>
            <a:ext cx="932400" cy="932400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3A0DF6B3-9367-7889-0331-8AA27829574F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8212" y="3293687"/>
            <a:ext cx="932400" cy="932400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CD968FB6-C175-C5FD-A66B-25BBDBCB61A0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8212" y="4223318"/>
            <a:ext cx="932400" cy="932400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7A4BF08C-803E-1CBB-16CA-10748541F861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8212" y="2364056"/>
            <a:ext cx="932400" cy="932400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DE310A4C-D5FE-423F-17A2-0512237DCEDE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8212" y="5152949"/>
            <a:ext cx="932400" cy="93240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8A21D34A-8837-8F3C-C66F-073A3D46FE3E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34498" y="1434425"/>
            <a:ext cx="932400" cy="932400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80A2152D-1416-A817-95F6-98BD9DFB66B8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34498" y="504794"/>
            <a:ext cx="932400" cy="932400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F2D30719-C6CF-F525-1CAD-5039FF2D2E18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34498" y="3293687"/>
            <a:ext cx="932400" cy="932400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C648362D-F169-A40B-B92B-0C567DF5FBB2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34498" y="4223318"/>
            <a:ext cx="932400" cy="932400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01B8F7FC-4EEA-7B7F-EAEA-8B6C94B6FA89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34498" y="2364056"/>
            <a:ext cx="932400" cy="932400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460DD6F2-F1C5-BE17-F569-D2F6A20052FA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34498" y="5152949"/>
            <a:ext cx="932400" cy="93240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2BDF0C8F-3CB0-4DCF-5D3F-201C62A48A67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68883" y="1434425"/>
            <a:ext cx="932400" cy="932400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5B1D7229-B526-63AA-DEA3-BD690EF44917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68883" y="504794"/>
            <a:ext cx="932400" cy="932400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07AA1ECA-64EC-2735-4FCF-D918DEC77B3F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68883" y="3293687"/>
            <a:ext cx="932400" cy="932400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F1242E7A-C252-AFF6-390E-6FF1D1C24DE5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68883" y="4223318"/>
            <a:ext cx="932400" cy="932400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9614639A-1B94-64CB-360A-0173599B4C5B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68883" y="2364056"/>
            <a:ext cx="932400" cy="932400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03AB4771-B972-9C1D-B5C7-05A919BB4B47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68883" y="5152949"/>
            <a:ext cx="932400" cy="9324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CE20E641-0F0F-A3A6-E186-C5D21ADF0DA6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96974" y="1434425"/>
            <a:ext cx="932400" cy="93240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DEA156DB-B00E-2C2F-2FC9-9BCD99E453B6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96974" y="504794"/>
            <a:ext cx="932400" cy="9324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3663DA33-817C-F2F0-BD30-2FD8D38A923D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96974" y="3293687"/>
            <a:ext cx="932400" cy="93240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DDBEBF4B-4C7B-1FA0-F576-801F6576EA8F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96974" y="4223318"/>
            <a:ext cx="932400" cy="93240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9FF4910D-4038-C8C4-1B87-3F50A558D7CA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96974" y="2364056"/>
            <a:ext cx="932400" cy="932400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F470F4EF-57B7-2D2B-B277-F9B31DB756E2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96974" y="5152949"/>
            <a:ext cx="932400" cy="9324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23703A76-A459-2DA4-D010-17A8D120D950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65736" y="1434425"/>
            <a:ext cx="932400" cy="9324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2A59CE8A-710E-88A8-1E14-DF2DF3EA2711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65736" y="504794"/>
            <a:ext cx="932400" cy="9324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E79F33A3-9573-79CF-26D6-35ECB3A2161F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65736" y="3293687"/>
            <a:ext cx="932400" cy="9324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C8627D9C-4B0E-1489-B9F2-446A1A1FE329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65736" y="4223318"/>
            <a:ext cx="932400" cy="9324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4F9D7382-548D-A570-8B37-E9BBA2BD82F0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65736" y="2364056"/>
            <a:ext cx="932400" cy="9324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658E0F7B-7446-9150-7366-59E2B843773A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65736" y="5152949"/>
            <a:ext cx="932400" cy="9324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B5114B3-F847-A66C-0FBD-6DB9D853A463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9450" y="1436083"/>
            <a:ext cx="932400" cy="9324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B1D780D-B5B9-0CE0-5858-57DF53B15236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9450" y="3298661"/>
            <a:ext cx="932400" cy="9324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2BD6EEC-C0C1-7936-2882-92E4D6CC1489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9450" y="4229950"/>
            <a:ext cx="932400" cy="9324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727797C-E4C4-C9B0-FDC9-FF0210168BDB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9450" y="2367372"/>
            <a:ext cx="932400" cy="9324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D68C684-7FB6-C947-3FC4-08725F1E89A9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9450" y="5161239"/>
            <a:ext cx="932400" cy="9324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E70C46AC-32EE-0C83-04BC-FA515A0E1136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9450" y="504794"/>
            <a:ext cx="932400" cy="93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79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B8ED69-92A0-EF7E-2025-CBEB5DF487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>
            <a:extLst>
              <a:ext uri="{FF2B5EF4-FFF2-40B4-BE49-F238E27FC236}">
                <a16:creationId xmlns:a16="http://schemas.microsoft.com/office/drawing/2014/main" id="{00B75EED-04A4-1C18-8AFF-8C89A33791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79623" y="1503251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399" name="图片 398">
            <a:extLst>
              <a:ext uri="{FF2B5EF4-FFF2-40B4-BE49-F238E27FC236}">
                <a16:creationId xmlns:a16="http://schemas.microsoft.com/office/drawing/2014/main" id="{31B33132-6EA1-3244-13A2-04206031E6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79623" y="573620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06ADBD11-C98A-CE54-9226-5507EB3A8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79623" y="2432882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F25BCE8E-ADA2-4C5A-564A-EDB2A613AD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73337" y="1503251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401" name="图片 400">
            <a:extLst>
              <a:ext uri="{FF2B5EF4-FFF2-40B4-BE49-F238E27FC236}">
                <a16:creationId xmlns:a16="http://schemas.microsoft.com/office/drawing/2014/main" id="{DD2CCC2E-D195-C6B4-1467-69E6259F47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73337" y="573620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FCE9293-9F4C-F225-3042-7710936453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73337" y="2432882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18" name="图片 17" descr="图片包含 游戏机, 手, 华美, 画&#10;&#10;描述已自动生成">
            <a:extLst>
              <a:ext uri="{FF2B5EF4-FFF2-40B4-BE49-F238E27FC236}">
                <a16:creationId xmlns:a16="http://schemas.microsoft.com/office/drawing/2014/main" id="{58A69A01-1340-3C5E-31CC-2C86EA6778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099" y="1503251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393" name="图片 392">
            <a:extLst>
              <a:ext uri="{FF2B5EF4-FFF2-40B4-BE49-F238E27FC236}">
                <a16:creationId xmlns:a16="http://schemas.microsoft.com/office/drawing/2014/main" id="{C084885E-4B56-FCA8-3CC3-008D168A24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099" y="573620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C80F10A-C7D2-8180-F7CB-0004F14900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42099" y="2432882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16" name="图片 15" descr="彩色的方块&#10;&#10;低可信度描述已自动生成">
            <a:extLst>
              <a:ext uri="{FF2B5EF4-FFF2-40B4-BE49-F238E27FC236}">
                <a16:creationId xmlns:a16="http://schemas.microsoft.com/office/drawing/2014/main" id="{BB000878-F5B4-FB57-D3AD-6AD94D4BF14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861" y="1503251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375" name="图片 374" descr="徽标&#10;&#10;中度可信度描述已自动生成">
            <a:extLst>
              <a:ext uri="{FF2B5EF4-FFF2-40B4-BE49-F238E27FC236}">
                <a16:creationId xmlns:a16="http://schemas.microsoft.com/office/drawing/2014/main" id="{C94EEF17-D83B-E7D9-8AE3-619DBE1C3C4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861" y="573620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298DE86-0153-156E-FF56-881605FB16E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10861" y="2432882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10" name="图片 9" descr="手机屏幕截图&#10;&#10;低可信度描述已自动生成">
            <a:extLst>
              <a:ext uri="{FF2B5EF4-FFF2-40B4-BE49-F238E27FC236}">
                <a16:creationId xmlns:a16="http://schemas.microsoft.com/office/drawing/2014/main" id="{B84C4FAD-4226-5D17-CF1D-96E85341879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18" y="1503251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349" name="图片 348" descr="模糊的图片&#10;&#10;描述已自动生成">
            <a:extLst>
              <a:ext uri="{FF2B5EF4-FFF2-40B4-BE49-F238E27FC236}">
                <a16:creationId xmlns:a16="http://schemas.microsoft.com/office/drawing/2014/main" id="{8578D1CF-A7CE-CAD1-BDFD-DCDD859459F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18" y="573620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C6EB532-4BB4-D066-61DE-286290EB920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07718" y="2432882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5AA46682-E706-F7AE-C124-76B56AA422F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4004" y="1503251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405" name="图片 404" descr="图片包含 表面图&#10;&#10;描述已自动生成">
            <a:extLst>
              <a:ext uri="{FF2B5EF4-FFF2-40B4-BE49-F238E27FC236}">
                <a16:creationId xmlns:a16="http://schemas.microsoft.com/office/drawing/2014/main" id="{3194218D-487B-2966-D90E-4FDDB717665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4004" y="573620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4C654C6-0EB4-CAC5-6EDD-5D63E1736BF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14004" y="2432882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26" name="图片 25" descr="手捂着脸&#10;&#10;低可信度描述已自动生成">
            <a:extLst>
              <a:ext uri="{FF2B5EF4-FFF2-40B4-BE49-F238E27FC236}">
                <a16:creationId xmlns:a16="http://schemas.microsoft.com/office/drawing/2014/main" id="{42B0EA05-FD7F-253E-E3DE-12D4FD50964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389" y="1503251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431" name="图片 430" descr="模糊的图片&#10;&#10;描述已自动生成">
            <a:extLst>
              <a:ext uri="{FF2B5EF4-FFF2-40B4-BE49-F238E27FC236}">
                <a16:creationId xmlns:a16="http://schemas.microsoft.com/office/drawing/2014/main" id="{003F7ECD-31E9-7EBA-50D9-34637A9E2B0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389" y="573620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40A934C-C60F-CA78-42DE-6FF32FA3B22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48389" y="2432882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14" name="图片 13" descr="图片包含 手, 游戏机, 画, 华美&#10;&#10;描述已自动生成">
            <a:extLst>
              <a:ext uri="{FF2B5EF4-FFF2-40B4-BE49-F238E27FC236}">
                <a16:creationId xmlns:a16="http://schemas.microsoft.com/office/drawing/2014/main" id="{C36B85C5-9814-F571-770A-FA39C1F012F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480" y="1503251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355" name="图片 354" descr="图片包含 应用程序&#10;&#10;描述已自动生成">
            <a:extLst>
              <a:ext uri="{FF2B5EF4-FFF2-40B4-BE49-F238E27FC236}">
                <a16:creationId xmlns:a16="http://schemas.microsoft.com/office/drawing/2014/main" id="{DBD9E53F-58B7-8969-6FF4-B716BA6A846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480" y="573620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DC87C87-7948-B0F0-3AAD-E2B0355E64D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6480" y="2432882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12" name="图片 11" descr="手机屏幕的截图&#10;&#10;中度可信度描述已自动生成">
            <a:extLst>
              <a:ext uri="{FF2B5EF4-FFF2-40B4-BE49-F238E27FC236}">
                <a16:creationId xmlns:a16="http://schemas.microsoft.com/office/drawing/2014/main" id="{B78B614F-44F5-8ED2-E29B-21978DB6ADC9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242" y="1503251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353" name="图片 352" descr="徽标&#10;&#10;低可信度描述已自动生成">
            <a:extLst>
              <a:ext uri="{FF2B5EF4-FFF2-40B4-BE49-F238E27FC236}">
                <a16:creationId xmlns:a16="http://schemas.microsoft.com/office/drawing/2014/main" id="{BCDD0C8D-08D3-F86D-21C3-984AED9B2A8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242" y="573620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DBA7E89-26C5-C2A8-72C9-CFBFB9ED698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45242" y="2432882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3" name="图片 2" descr="图片包含 游戏机, 手, 画, 华美&#10;&#10;描述已自动生成">
            <a:extLst>
              <a:ext uri="{FF2B5EF4-FFF2-40B4-BE49-F238E27FC236}">
                <a16:creationId xmlns:a16="http://schemas.microsoft.com/office/drawing/2014/main" id="{1378E46E-BFA8-593F-AF1C-69C48F3DC221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956" y="1504909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63C9B77-E9B0-3F17-18C8-3A76DD687CD2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8956" y="2436198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35" name="图片 34" descr="模糊的照片上写着字&#10;&#10;描述已自动生成">
            <a:extLst>
              <a:ext uri="{FF2B5EF4-FFF2-40B4-BE49-F238E27FC236}">
                <a16:creationId xmlns:a16="http://schemas.microsoft.com/office/drawing/2014/main" id="{CCC6B447-BF5E-F553-4AF7-1B51E5C5E8F5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956" y="573620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F66AD15E-2E2E-611D-03DC-557C2CF409E5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0277" y="3466407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3C7437A0-5ED2-B6E0-5B5E-0C688B1BCA95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0277" y="4396038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013AE6B8-4CA0-F451-2AB9-30ADE1193A97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0277" y="5325669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247132B2-A55A-2DCD-47C8-52535EA79316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73991" y="3466407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30F47AFF-D8CA-EF34-DF3F-347C90FDEC0B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73991" y="4396038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5231916A-8F3F-DBFA-C403-A389C9CFBB86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73991" y="5325669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B6C1EA7B-FFDD-D96F-8519-2922ADA64B4C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42753" y="3466407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9D663567-3A39-AAEB-6298-DA4AA6BF554B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42753" y="4396038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8DF69E12-061E-7C36-9CEF-26E4E3F597AC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42753" y="5325669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A380B83D-4483-BB2F-7FBC-7BDDBA4FF136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11515" y="3466407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4DF283BE-9169-AA05-21F5-547E5A1A6334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11515" y="4396038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D963E107-F95D-3101-9512-2E66A5968BFD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11515" y="5325669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841107AC-6D08-C001-B75E-438136FC1D3E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08372" y="3466407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235FA4A0-B9AC-775E-FB84-9B80501D5F72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08372" y="4396038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F24F142C-878D-C240-2541-7E5499FEFE20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08372" y="5325669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62727085-016F-9B70-50B8-D7E390E2A15A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14658" y="3466407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10402EBE-B2B4-B47E-FF4A-83206175A981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14658" y="4396038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60" name="图片 59">
            <a:extLst>
              <a:ext uri="{FF2B5EF4-FFF2-40B4-BE49-F238E27FC236}">
                <a16:creationId xmlns:a16="http://schemas.microsoft.com/office/drawing/2014/main" id="{E1E71639-A9D3-AC5A-F616-75A46DBB76FA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14658" y="5325669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1211C1AA-A1F7-4662-0018-96B5BCCAB41E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49043" y="3466407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id="{B94DA858-7246-91A4-DD64-384ED65F82D7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49043" y="4396038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id="{9B14910B-0E8A-3395-BCD4-1E59CDDF27DF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49043" y="5325669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320" name="图片 319">
            <a:extLst>
              <a:ext uri="{FF2B5EF4-FFF2-40B4-BE49-F238E27FC236}">
                <a16:creationId xmlns:a16="http://schemas.microsoft.com/office/drawing/2014/main" id="{57EBFC69-1D0A-FFF8-2BF5-D3D070FE19B9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7134" y="3466407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321" name="图片 320">
            <a:extLst>
              <a:ext uri="{FF2B5EF4-FFF2-40B4-BE49-F238E27FC236}">
                <a16:creationId xmlns:a16="http://schemas.microsoft.com/office/drawing/2014/main" id="{2515EEE1-2F2C-22FF-E29F-4B7D5EC646CC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7134" y="4396038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322" name="图片 321">
            <a:extLst>
              <a:ext uri="{FF2B5EF4-FFF2-40B4-BE49-F238E27FC236}">
                <a16:creationId xmlns:a16="http://schemas.microsoft.com/office/drawing/2014/main" id="{CD856CDB-A9D7-C089-1703-688C11273296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7134" y="5325669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323" name="图片 322">
            <a:extLst>
              <a:ext uri="{FF2B5EF4-FFF2-40B4-BE49-F238E27FC236}">
                <a16:creationId xmlns:a16="http://schemas.microsoft.com/office/drawing/2014/main" id="{DDAE7974-8E1D-E757-DB8F-185F81DD4B6D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45896" y="3466407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324" name="图片 323">
            <a:extLst>
              <a:ext uri="{FF2B5EF4-FFF2-40B4-BE49-F238E27FC236}">
                <a16:creationId xmlns:a16="http://schemas.microsoft.com/office/drawing/2014/main" id="{6D9FDB6F-8A39-871D-C6AD-15DCCB6515A9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45896" y="4396038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325" name="图片 324">
            <a:extLst>
              <a:ext uri="{FF2B5EF4-FFF2-40B4-BE49-F238E27FC236}">
                <a16:creationId xmlns:a16="http://schemas.microsoft.com/office/drawing/2014/main" id="{56DFDC0D-82DE-4B2E-DD2E-4100F3A66BAA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45896" y="5325669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326" name="图片 325">
            <a:extLst>
              <a:ext uri="{FF2B5EF4-FFF2-40B4-BE49-F238E27FC236}">
                <a16:creationId xmlns:a16="http://schemas.microsoft.com/office/drawing/2014/main" id="{308765BA-C65E-548C-4428-A5DA43DBCE26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9610" y="3471381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327" name="图片 326">
            <a:extLst>
              <a:ext uri="{FF2B5EF4-FFF2-40B4-BE49-F238E27FC236}">
                <a16:creationId xmlns:a16="http://schemas.microsoft.com/office/drawing/2014/main" id="{1D2C0AE2-7403-DEAF-46D0-46462F570240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9610" y="4402670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329" name="图片 328">
            <a:extLst>
              <a:ext uri="{FF2B5EF4-FFF2-40B4-BE49-F238E27FC236}">
                <a16:creationId xmlns:a16="http://schemas.microsoft.com/office/drawing/2014/main" id="{734E9E0E-7E63-CA55-BC16-389994E2E2ED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9610" y="5333959"/>
            <a:ext cx="932400" cy="932400"/>
          </a:xfrm>
          <a:prstGeom prst="rect">
            <a:avLst/>
          </a:prstGeom>
          <a:ln>
            <a:noFill/>
          </a:ln>
        </p:spPr>
      </p:pic>
      <p:graphicFrame>
        <p:nvGraphicFramePr>
          <p:cNvPr id="330" name="表格 329">
            <a:extLst>
              <a:ext uri="{FF2B5EF4-FFF2-40B4-BE49-F238E27FC236}">
                <a16:creationId xmlns:a16="http://schemas.microsoft.com/office/drawing/2014/main" id="{3DD2867D-B634-8922-3E1D-31E7BE4AA4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536947"/>
              </p:ext>
            </p:extLst>
          </p:nvPr>
        </p:nvGraphicFramePr>
        <p:xfrm>
          <a:off x="863599" y="573620"/>
          <a:ext cx="1573372" cy="561600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86686">
                  <a:extLst>
                    <a:ext uri="{9D8B030D-6E8A-4147-A177-3AD203B41FA5}">
                      <a16:colId xmlns:a16="http://schemas.microsoft.com/office/drawing/2014/main" val="1132946658"/>
                    </a:ext>
                  </a:extLst>
                </a:gridCol>
                <a:gridCol w="786686">
                  <a:extLst>
                    <a:ext uri="{9D8B030D-6E8A-4147-A177-3AD203B41FA5}">
                      <a16:colId xmlns:a16="http://schemas.microsoft.com/office/drawing/2014/main" val="256784274"/>
                    </a:ext>
                  </a:extLst>
                </a:gridCol>
              </a:tblGrid>
              <a:tr h="936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CIFAR10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5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Original</a:t>
                      </a:r>
                    </a:p>
                    <a:p>
                      <a:pPr algn="ctr"/>
                      <a:r>
                        <a:rPr lang="en-US" altLang="zh-CN" sz="135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</a:t>
                      </a:r>
                      <a:endParaRPr lang="zh-CN" altLang="en-US" sz="1350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4970680"/>
                  </a:ext>
                </a:extLst>
              </a:tr>
              <a:tr h="936000"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5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</a:t>
                      </a:r>
                    </a:p>
                    <a:p>
                      <a:pPr algn="ctr"/>
                      <a:r>
                        <a:rPr lang="en-US" altLang="zh-CN" sz="135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Defense </a:t>
                      </a:r>
                      <a:endParaRPr lang="zh-CN" altLang="en-US" sz="1350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3733633"/>
                  </a:ext>
                </a:extLst>
              </a:tr>
              <a:tr h="936000">
                <a:tc vMerge="1"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5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DLG</a:t>
                      </a:r>
                    </a:p>
                    <a:p>
                      <a:pPr algn="ctr"/>
                      <a:r>
                        <a:rPr lang="en-US" altLang="zh-CN" sz="135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Attack</a:t>
                      </a:r>
                      <a:endParaRPr lang="zh-CN" altLang="en-US" sz="1350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025804"/>
                  </a:ext>
                </a:extLst>
              </a:tr>
              <a:tr h="93600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Fashion MNIST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5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Original</a:t>
                      </a:r>
                    </a:p>
                    <a:p>
                      <a:pPr algn="ctr"/>
                      <a:r>
                        <a:rPr lang="en-US" altLang="zh-CN" sz="135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</a:t>
                      </a:r>
                      <a:endParaRPr lang="zh-CN" altLang="en-US" sz="1350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588715"/>
                  </a:ext>
                </a:extLst>
              </a:tr>
              <a:tr h="936000">
                <a:tc vMerge="1">
                  <a:txBody>
                    <a:bodyPr/>
                    <a:lstStyle/>
                    <a:p>
                      <a:pPr algn="ctr"/>
                      <a:endParaRPr lang="zh-CN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5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</a:t>
                      </a:r>
                    </a:p>
                    <a:p>
                      <a:pPr algn="ctr"/>
                      <a:r>
                        <a:rPr lang="en-US" altLang="zh-CN" sz="135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Defense </a:t>
                      </a:r>
                      <a:endParaRPr lang="zh-CN" altLang="en-US" sz="1350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8354998"/>
                  </a:ext>
                </a:extLst>
              </a:tr>
              <a:tr h="936000">
                <a:tc vMerge="1">
                  <a:txBody>
                    <a:bodyPr/>
                    <a:lstStyle/>
                    <a:p>
                      <a:pPr algn="ctr"/>
                      <a:endParaRPr lang="zh-CN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35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DLG</a:t>
                      </a:r>
                    </a:p>
                    <a:p>
                      <a:pPr algn="ctr"/>
                      <a:r>
                        <a:rPr lang="en-US" altLang="zh-CN" sz="135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Attack</a:t>
                      </a:r>
                      <a:endParaRPr lang="zh-CN" altLang="en-US" sz="1350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2144747"/>
                  </a:ext>
                </a:extLst>
              </a:tr>
            </a:tbl>
          </a:graphicData>
        </a:graphic>
      </p:graphicFrame>
      <p:cxnSp>
        <p:nvCxnSpPr>
          <p:cNvPr id="328" name="直接连接符 327">
            <a:extLst>
              <a:ext uri="{FF2B5EF4-FFF2-40B4-BE49-F238E27FC236}">
                <a16:creationId xmlns:a16="http://schemas.microsoft.com/office/drawing/2014/main" id="{CC5E0F8D-4B3E-25C9-B433-E9FCBA431A87}"/>
              </a:ext>
            </a:extLst>
          </p:cNvPr>
          <p:cNvCxnSpPr>
            <a:cxnSpLocks/>
          </p:cNvCxnSpPr>
          <p:nvPr/>
        </p:nvCxnSpPr>
        <p:spPr>
          <a:xfrm>
            <a:off x="833675" y="3423920"/>
            <a:ext cx="1094400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31" name="图片 330">
            <a:extLst>
              <a:ext uri="{FF2B5EF4-FFF2-40B4-BE49-F238E27FC236}">
                <a16:creationId xmlns:a16="http://schemas.microsoft.com/office/drawing/2014/main" id="{C443FDBE-FE52-9DAD-6902-B59EF45727AE}"/>
              </a:ext>
            </a:extLst>
          </p:cNvPr>
          <p:cNvPicPr>
            <a:picLocks noChangeAspect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43742" y="4394654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332" name="图片 331">
            <a:extLst>
              <a:ext uri="{FF2B5EF4-FFF2-40B4-BE49-F238E27FC236}">
                <a16:creationId xmlns:a16="http://schemas.microsoft.com/office/drawing/2014/main" id="{47C1A1D9-1DDB-6C2D-43C6-7E4D5DC9F5D9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43742" y="3465023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333" name="图片 332">
            <a:extLst>
              <a:ext uri="{FF2B5EF4-FFF2-40B4-BE49-F238E27FC236}">
                <a16:creationId xmlns:a16="http://schemas.microsoft.com/office/drawing/2014/main" id="{3A1DD51F-BF80-4716-35E5-9FC77AF447BD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43742" y="5324285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334" name="图片 333">
            <a:extLst>
              <a:ext uri="{FF2B5EF4-FFF2-40B4-BE49-F238E27FC236}">
                <a16:creationId xmlns:a16="http://schemas.microsoft.com/office/drawing/2014/main" id="{232BF20C-5834-5A23-BDCF-0DBD35DAC2E7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15651" y="4391870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335" name="图片 334">
            <a:extLst>
              <a:ext uri="{FF2B5EF4-FFF2-40B4-BE49-F238E27FC236}">
                <a16:creationId xmlns:a16="http://schemas.microsoft.com/office/drawing/2014/main" id="{FE64AE5C-86CE-8D62-BE8E-D49A2E23BFD3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15651" y="3462239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336" name="图片 335">
            <a:extLst>
              <a:ext uri="{FF2B5EF4-FFF2-40B4-BE49-F238E27FC236}">
                <a16:creationId xmlns:a16="http://schemas.microsoft.com/office/drawing/2014/main" id="{17DFC77F-9F97-95DC-742E-50858024AF5C}"/>
              </a:ext>
            </a:extLst>
          </p:cNvPr>
          <p:cNvPicPr>
            <a:picLocks noChangeAspect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15651" y="5321501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337" name="图片 336">
            <a:extLst>
              <a:ext uri="{FF2B5EF4-FFF2-40B4-BE49-F238E27FC236}">
                <a16:creationId xmlns:a16="http://schemas.microsoft.com/office/drawing/2014/main" id="{E5729247-F227-0A54-B079-9DE7ADC85C82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0771" y="4391870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338" name="图片 337">
            <a:extLst>
              <a:ext uri="{FF2B5EF4-FFF2-40B4-BE49-F238E27FC236}">
                <a16:creationId xmlns:a16="http://schemas.microsoft.com/office/drawing/2014/main" id="{CE3E7F4B-D8CB-D49C-5DA6-A256242707F2}"/>
              </a:ext>
            </a:extLst>
          </p:cNvPr>
          <p:cNvPicPr>
            <a:picLocks noChangeAspect="1"/>
          </p:cNvPicPr>
          <p:nvPr/>
        </p:nvPicPr>
        <p:blipFill>
          <a:blip r:embed="rId6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0771" y="3462239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339" name="图片 338">
            <a:extLst>
              <a:ext uri="{FF2B5EF4-FFF2-40B4-BE49-F238E27FC236}">
                <a16:creationId xmlns:a16="http://schemas.microsoft.com/office/drawing/2014/main" id="{FAF157B5-382A-21F5-7337-D36539DA8B2C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0771" y="5321501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340" name="图片 339">
            <a:extLst>
              <a:ext uri="{FF2B5EF4-FFF2-40B4-BE49-F238E27FC236}">
                <a16:creationId xmlns:a16="http://schemas.microsoft.com/office/drawing/2014/main" id="{AF203168-21C2-C05A-2698-1C4664308011}"/>
              </a:ext>
            </a:extLst>
          </p:cNvPr>
          <p:cNvPicPr>
            <a:picLocks noChangeAspect="1"/>
          </p:cNvPicPr>
          <p:nvPr/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76630" y="4394191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341" name="图片 340">
            <a:extLst>
              <a:ext uri="{FF2B5EF4-FFF2-40B4-BE49-F238E27FC236}">
                <a16:creationId xmlns:a16="http://schemas.microsoft.com/office/drawing/2014/main" id="{23EA3A33-E534-DF53-D9EA-578C773CD7AB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76630" y="3464560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342" name="图片 341">
            <a:extLst>
              <a:ext uri="{FF2B5EF4-FFF2-40B4-BE49-F238E27FC236}">
                <a16:creationId xmlns:a16="http://schemas.microsoft.com/office/drawing/2014/main" id="{ECBC6C5D-DE0F-55CA-D8C9-CCBEE63720C3}"/>
              </a:ext>
            </a:extLst>
          </p:cNvPr>
          <p:cNvPicPr>
            <a:picLocks noChangeAspect="1"/>
          </p:cNvPicPr>
          <p:nvPr/>
        </p:nvPicPr>
        <p:blipFill>
          <a:blip r:embed="rId7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76630" y="5323822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343" name="图片 342">
            <a:extLst>
              <a:ext uri="{FF2B5EF4-FFF2-40B4-BE49-F238E27FC236}">
                <a16:creationId xmlns:a16="http://schemas.microsoft.com/office/drawing/2014/main" id="{64102C1B-B955-2DC9-1F64-1EBAF9C33FB7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72659" y="588833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344" name="图片 343">
            <a:extLst>
              <a:ext uri="{FF2B5EF4-FFF2-40B4-BE49-F238E27FC236}">
                <a16:creationId xmlns:a16="http://schemas.microsoft.com/office/drawing/2014/main" id="{65C4298E-B0E3-F8EA-5741-3D7395CD88AB}"/>
              </a:ext>
            </a:extLst>
          </p:cNvPr>
          <p:cNvPicPr>
            <a:picLocks noChangeAspect="1"/>
          </p:cNvPicPr>
          <p:nvPr/>
        </p:nvPicPr>
        <p:blipFill>
          <a:blip r:embed="rId7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72659" y="1518464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345" name="图片 344">
            <a:extLst>
              <a:ext uri="{FF2B5EF4-FFF2-40B4-BE49-F238E27FC236}">
                <a16:creationId xmlns:a16="http://schemas.microsoft.com/office/drawing/2014/main" id="{5160AF2F-C151-617C-4E3B-296A28993840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72659" y="2448095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346" name="图片 345" descr="模糊的照片上写着字&#10;&#10;描述已自动生成">
            <a:extLst>
              <a:ext uri="{FF2B5EF4-FFF2-40B4-BE49-F238E27FC236}">
                <a16:creationId xmlns:a16="http://schemas.microsoft.com/office/drawing/2014/main" id="{7A20CB56-ACA5-9A6D-D46E-259ACBCFE27B}"/>
              </a:ext>
            </a:extLst>
          </p:cNvPr>
          <p:cNvPicPr>
            <a:picLocks noChangeAspect="1"/>
          </p:cNvPicPr>
          <p:nvPr/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377" y="568513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347" name="图片 346" descr="手机屏幕的截图&#10;&#10;低可信度描述已自动生成">
            <a:extLst>
              <a:ext uri="{FF2B5EF4-FFF2-40B4-BE49-F238E27FC236}">
                <a16:creationId xmlns:a16="http://schemas.microsoft.com/office/drawing/2014/main" id="{6FDD6A39-FB1F-6F8D-368B-548EFE2A183B}"/>
              </a:ext>
            </a:extLst>
          </p:cNvPr>
          <p:cNvPicPr>
            <a:picLocks noChangeAspect="1"/>
          </p:cNvPicPr>
          <p:nvPr/>
        </p:nvPicPr>
        <p:blipFill>
          <a:blip r:embed="rId7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377" y="1498144"/>
            <a:ext cx="932400" cy="932400"/>
          </a:xfrm>
          <a:prstGeom prst="rect">
            <a:avLst/>
          </a:prstGeom>
          <a:ln>
            <a:noFill/>
          </a:ln>
        </p:spPr>
      </p:pic>
      <p:pic>
        <p:nvPicPr>
          <p:cNvPr id="348" name="图片 347">
            <a:extLst>
              <a:ext uri="{FF2B5EF4-FFF2-40B4-BE49-F238E27FC236}">
                <a16:creationId xmlns:a16="http://schemas.microsoft.com/office/drawing/2014/main" id="{3A93AE34-0675-8A19-40DD-20F9C143A508}"/>
              </a:ext>
            </a:extLst>
          </p:cNvPr>
          <p:cNvPicPr>
            <a:picLocks noChangeAspect="1"/>
          </p:cNvPicPr>
          <p:nvPr/>
        </p:nvPicPr>
        <p:blipFill>
          <a:blip r:embed="rId7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16377" y="2427775"/>
            <a:ext cx="932400" cy="9324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0327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228820F-F317-2FE0-E84B-AF21CE9669BB}"/>
              </a:ext>
            </a:extLst>
          </p:cNvPr>
          <p:cNvCxnSpPr>
            <a:cxnSpLocks/>
          </p:cNvCxnSpPr>
          <p:nvPr/>
        </p:nvCxnSpPr>
        <p:spPr>
          <a:xfrm>
            <a:off x="2206997" y="944880"/>
            <a:ext cx="0" cy="2952000"/>
          </a:xfrm>
          <a:prstGeom prst="straightConnector1">
            <a:avLst/>
          </a:prstGeom>
          <a:ln w="1270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84E179B-3F51-1599-DD88-5462F4E513AE}"/>
              </a:ext>
            </a:extLst>
          </p:cNvPr>
          <p:cNvCxnSpPr>
            <a:cxnSpLocks/>
          </p:cNvCxnSpPr>
          <p:nvPr/>
        </p:nvCxnSpPr>
        <p:spPr>
          <a:xfrm flipH="1">
            <a:off x="611556" y="1861803"/>
            <a:ext cx="10548000" cy="0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A6B21AE-BC5B-2523-808A-280E7EC57FB0}"/>
              </a:ext>
            </a:extLst>
          </p:cNvPr>
          <p:cNvCxnSpPr>
            <a:cxnSpLocks/>
          </p:cNvCxnSpPr>
          <p:nvPr/>
        </p:nvCxnSpPr>
        <p:spPr>
          <a:xfrm>
            <a:off x="4015179" y="944880"/>
            <a:ext cx="0" cy="2952000"/>
          </a:xfrm>
          <a:prstGeom prst="straightConnector1">
            <a:avLst/>
          </a:prstGeom>
          <a:ln w="1270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5AA5B44A-B314-1256-7494-074F5CC1BA0C}"/>
              </a:ext>
            </a:extLst>
          </p:cNvPr>
          <p:cNvSpPr txBox="1"/>
          <p:nvPr/>
        </p:nvSpPr>
        <p:spPr>
          <a:xfrm>
            <a:off x="2534208" y="941515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Proposed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C2FAE3E-BC65-F7F7-B834-D5468EA36879}"/>
              </a:ext>
            </a:extLst>
          </p:cNvPr>
          <p:cNvSpPr txBox="1"/>
          <p:nvPr/>
        </p:nvSpPr>
        <p:spPr>
          <a:xfrm>
            <a:off x="4461580" y="941515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Sotria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17860DA-CD91-4A2C-A11B-CD4229AA6E90}"/>
              </a:ext>
            </a:extLst>
          </p:cNvPr>
          <p:cNvCxnSpPr>
            <a:cxnSpLocks/>
          </p:cNvCxnSpPr>
          <p:nvPr/>
        </p:nvCxnSpPr>
        <p:spPr>
          <a:xfrm>
            <a:off x="5823244" y="944880"/>
            <a:ext cx="0" cy="2952000"/>
          </a:xfrm>
          <a:prstGeom prst="straightConnector1">
            <a:avLst/>
          </a:prstGeom>
          <a:ln w="1270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63B54964-7A93-493D-7E38-032D0FEED614}"/>
              </a:ext>
            </a:extLst>
          </p:cNvPr>
          <p:cNvSpPr txBox="1"/>
          <p:nvPr/>
        </p:nvSpPr>
        <p:spPr>
          <a:xfrm>
            <a:off x="5988085" y="941515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DP-Laplace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D59A1715-EFAD-0B7F-5C91-C6AFA1036E28}"/>
              </a:ext>
            </a:extLst>
          </p:cNvPr>
          <p:cNvCxnSpPr>
            <a:cxnSpLocks/>
          </p:cNvCxnSpPr>
          <p:nvPr/>
        </p:nvCxnSpPr>
        <p:spPr>
          <a:xfrm>
            <a:off x="7631192" y="944880"/>
            <a:ext cx="0" cy="2952000"/>
          </a:xfrm>
          <a:prstGeom prst="straightConnector1">
            <a:avLst/>
          </a:prstGeom>
          <a:ln w="1270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F816503B-ABA4-B58C-DBBF-4D695425E4AE}"/>
              </a:ext>
            </a:extLst>
          </p:cNvPr>
          <p:cNvSpPr txBox="1"/>
          <p:nvPr/>
        </p:nvSpPr>
        <p:spPr>
          <a:xfrm>
            <a:off x="8184452" y="94151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GC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061BCCB1-B75D-E0C5-00E8-C1EBB3A1D64B}"/>
              </a:ext>
            </a:extLst>
          </p:cNvPr>
          <p:cNvCxnSpPr>
            <a:cxnSpLocks/>
          </p:cNvCxnSpPr>
          <p:nvPr/>
        </p:nvCxnSpPr>
        <p:spPr>
          <a:xfrm>
            <a:off x="9439023" y="944880"/>
            <a:ext cx="0" cy="2952000"/>
          </a:xfrm>
          <a:prstGeom prst="straightConnector1">
            <a:avLst/>
          </a:prstGeom>
          <a:ln w="12700"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FE752231-6C71-7C6A-1EDE-BE01819AB749}"/>
              </a:ext>
            </a:extLst>
          </p:cNvPr>
          <p:cNvSpPr txBox="1"/>
          <p:nvPr/>
        </p:nvSpPr>
        <p:spPr>
          <a:xfrm>
            <a:off x="9543655" y="941515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DP-Gaussian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AF3994C-E119-88E5-DD82-8F3C9DE59C1F}"/>
              </a:ext>
            </a:extLst>
          </p:cNvPr>
          <p:cNvSpPr txBox="1"/>
          <p:nvPr/>
        </p:nvSpPr>
        <p:spPr>
          <a:xfrm>
            <a:off x="815892" y="2037167"/>
            <a:ext cx="510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LFW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4B993ABC-4B2B-A98F-E212-FA561D77AF3D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51659" y="1905666"/>
            <a:ext cx="540000" cy="5400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50843CBF-FF2B-E077-59FF-812D14DF9721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29749" y="1905666"/>
            <a:ext cx="540000" cy="5400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13F998C3-ED18-41F9-C035-B9F2A6B74555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89473" y="1905666"/>
            <a:ext cx="540000" cy="5400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CAEB0C74-485E-4E9E-9398-52968A88225A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70025" y="1905666"/>
            <a:ext cx="540000" cy="54000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FEDB9D2A-7A83-BB07-C26D-E90D081E53F5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12991" y="1905666"/>
            <a:ext cx="540000" cy="5400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8905D484-B4EF-ADC6-DB5C-1DB6D5E696A8}"/>
              </a:ext>
            </a:extLst>
          </p:cNvPr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53267" y="1905666"/>
            <a:ext cx="540000" cy="54000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C6A7551C-29B5-2D1D-2689-51DC106FE0AA}"/>
              </a:ext>
            </a:extLst>
          </p:cNvPr>
          <p:cNvPicPr preferRelativeResize="0"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93543" y="1905666"/>
            <a:ext cx="540000" cy="54000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0889A06D-BFBA-07F9-5ACE-26CFCBA53D09}"/>
              </a:ext>
            </a:extLst>
          </p:cNvPr>
          <p:cNvPicPr preferRelativeResize="0"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08013" y="1905666"/>
            <a:ext cx="540000" cy="54000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C27569EF-3D5E-9851-0E30-03C48FC3A5A2}"/>
              </a:ext>
            </a:extLst>
          </p:cNvPr>
          <p:cNvPicPr preferRelativeResize="0"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67737" y="1905666"/>
            <a:ext cx="540000" cy="540000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37ABB590-C061-BF57-1745-43B105C54AC9}"/>
              </a:ext>
            </a:extLst>
          </p:cNvPr>
          <p:cNvPicPr preferRelativeResize="0"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27461" y="1905666"/>
            <a:ext cx="540000" cy="540000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9DA99CB6-5041-619C-5931-B363A4E9718B}"/>
              </a:ext>
            </a:extLst>
          </p:cNvPr>
          <p:cNvPicPr preferRelativeResize="0"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51555" y="1905666"/>
            <a:ext cx="540000" cy="540000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F57AA6ED-E6BB-774E-1B33-97D4F3BAA7C8}"/>
              </a:ext>
            </a:extLst>
          </p:cNvPr>
          <p:cNvPicPr preferRelativeResize="0"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11279" y="1905666"/>
            <a:ext cx="540000" cy="540000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4EF45B0B-E364-E76C-8EB8-F40063E49DCA}"/>
              </a:ext>
            </a:extLst>
          </p:cNvPr>
          <p:cNvPicPr preferRelativeResize="0">
            <a:picLocks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91831" y="1905666"/>
            <a:ext cx="540000" cy="540000"/>
          </a:xfrm>
          <a:prstGeom prst="rect">
            <a:avLst/>
          </a:prstGeom>
        </p:spPr>
      </p:pic>
      <p:pic>
        <p:nvPicPr>
          <p:cNvPr id="60" name="图片 59">
            <a:extLst>
              <a:ext uri="{FF2B5EF4-FFF2-40B4-BE49-F238E27FC236}">
                <a16:creationId xmlns:a16="http://schemas.microsoft.com/office/drawing/2014/main" id="{3F49B1A4-12BF-18C3-8EE6-0161F10A4BB1}"/>
              </a:ext>
            </a:extLst>
          </p:cNvPr>
          <p:cNvPicPr preferRelativeResize="0">
            <a:picLocks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59826" y="1905666"/>
            <a:ext cx="540000" cy="540000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D20595CA-E571-ED4C-F6F5-3685D5DED889}"/>
              </a:ext>
            </a:extLst>
          </p:cNvPr>
          <p:cNvPicPr preferRelativeResize="0">
            <a:picLocks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19556" y="1905666"/>
            <a:ext cx="540000" cy="540000"/>
          </a:xfrm>
          <a:prstGeom prst="rect">
            <a:avLst/>
          </a:prstGeom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id="{B05F53CC-D023-6BF6-35D5-4514032840E4}"/>
              </a:ext>
            </a:extLst>
          </p:cNvPr>
          <p:cNvPicPr preferRelativeResize="0">
            <a:picLocks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00102" y="1905666"/>
            <a:ext cx="540000" cy="5400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38000956-C6EC-42E8-35D0-A9DC3E095315}"/>
              </a:ext>
            </a:extLst>
          </p:cNvPr>
          <p:cNvPicPr preferRelativeResize="0">
            <a:picLocks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51659" y="2464408"/>
            <a:ext cx="540000" cy="540000"/>
          </a:xfrm>
          <a:prstGeom prst="rect">
            <a:avLst/>
          </a:prstGeom>
        </p:spPr>
      </p:pic>
      <p:sp>
        <p:nvSpPr>
          <p:cNvPr id="67" name="文本框 66">
            <a:extLst>
              <a:ext uri="{FF2B5EF4-FFF2-40B4-BE49-F238E27FC236}">
                <a16:creationId xmlns:a16="http://schemas.microsoft.com/office/drawing/2014/main" id="{AE45B629-48E5-A438-38EC-2DEA4127688B}"/>
              </a:ext>
            </a:extLst>
          </p:cNvPr>
          <p:cNvSpPr txBox="1"/>
          <p:nvPr/>
        </p:nvSpPr>
        <p:spPr>
          <a:xfrm>
            <a:off x="739750" y="2595909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MNIST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9" name="图片 68">
            <a:extLst>
              <a:ext uri="{FF2B5EF4-FFF2-40B4-BE49-F238E27FC236}">
                <a16:creationId xmlns:a16="http://schemas.microsoft.com/office/drawing/2014/main" id="{ED981C8B-A367-B82A-EBB1-350EB00056A6}"/>
              </a:ext>
            </a:extLst>
          </p:cNvPr>
          <p:cNvPicPr preferRelativeResize="0">
            <a:picLocks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31710" y="2464408"/>
            <a:ext cx="540000" cy="540000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id="{280BBDE4-B6FC-3FF6-DBB2-4ABDC9123FA3}"/>
              </a:ext>
            </a:extLst>
          </p:cNvPr>
          <p:cNvPicPr preferRelativeResize="0">
            <a:picLocks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91284" y="2464408"/>
            <a:ext cx="540000" cy="540000"/>
          </a:xfrm>
          <a:prstGeom prst="rect">
            <a:avLst/>
          </a:prstGeom>
        </p:spPr>
      </p:pic>
      <p:pic>
        <p:nvPicPr>
          <p:cNvPr id="71" name="图片 70">
            <a:extLst>
              <a:ext uri="{FF2B5EF4-FFF2-40B4-BE49-F238E27FC236}">
                <a16:creationId xmlns:a16="http://schemas.microsoft.com/office/drawing/2014/main" id="{EF225567-2DE9-CF8A-CA3F-3725092A3D7E}"/>
              </a:ext>
            </a:extLst>
          </p:cNvPr>
          <p:cNvPicPr preferRelativeResize="0">
            <a:picLocks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72136" y="2464408"/>
            <a:ext cx="540000" cy="540000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6A8CE26D-CB68-0BE1-CFE7-8B787625B845}"/>
              </a:ext>
            </a:extLst>
          </p:cNvPr>
          <p:cNvPicPr preferRelativeResize="0">
            <a:picLocks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14352" y="2464408"/>
            <a:ext cx="540000" cy="540000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8450D483-2488-2A31-FBED-6E683688CA2E}"/>
              </a:ext>
            </a:extLst>
          </p:cNvPr>
          <p:cNvPicPr preferRelativeResize="0">
            <a:picLocks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54778" y="2464408"/>
            <a:ext cx="540000" cy="540000"/>
          </a:xfrm>
          <a:prstGeom prst="rect">
            <a:avLst/>
          </a:prstGeom>
        </p:spPr>
      </p:pic>
      <p:pic>
        <p:nvPicPr>
          <p:cNvPr id="75" name="图片 74">
            <a:extLst>
              <a:ext uri="{FF2B5EF4-FFF2-40B4-BE49-F238E27FC236}">
                <a16:creationId xmlns:a16="http://schemas.microsoft.com/office/drawing/2014/main" id="{8D762804-75CE-FA82-C611-E2AB72D8E7C8}"/>
              </a:ext>
            </a:extLst>
          </p:cNvPr>
          <p:cNvPicPr preferRelativeResize="0">
            <a:picLocks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95204" y="2464408"/>
            <a:ext cx="540000" cy="540000"/>
          </a:xfrm>
          <a:prstGeom prst="rect">
            <a:avLst/>
          </a:prstGeom>
        </p:spPr>
      </p:pic>
      <p:pic>
        <p:nvPicPr>
          <p:cNvPr id="79" name="图片 78">
            <a:extLst>
              <a:ext uri="{FF2B5EF4-FFF2-40B4-BE49-F238E27FC236}">
                <a16:creationId xmlns:a16="http://schemas.microsoft.com/office/drawing/2014/main" id="{F98C0FAE-14C6-6B7C-EFBA-F7C020FFA782}"/>
              </a:ext>
            </a:extLst>
          </p:cNvPr>
          <p:cNvPicPr preferRelativeResize="0">
            <a:picLocks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09224" y="2464408"/>
            <a:ext cx="540000" cy="540000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56A0AAAA-5DA5-E95D-4B88-B95AE83C52B3}"/>
              </a:ext>
            </a:extLst>
          </p:cNvPr>
          <p:cNvPicPr preferRelativeResize="0">
            <a:picLocks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68798" y="2464408"/>
            <a:ext cx="540000" cy="540000"/>
          </a:xfrm>
          <a:prstGeom prst="rect">
            <a:avLst/>
          </a:prstGeom>
        </p:spPr>
      </p:pic>
      <p:pic>
        <p:nvPicPr>
          <p:cNvPr id="78" name="图片 77">
            <a:extLst>
              <a:ext uri="{FF2B5EF4-FFF2-40B4-BE49-F238E27FC236}">
                <a16:creationId xmlns:a16="http://schemas.microsoft.com/office/drawing/2014/main" id="{36BF25D1-948D-1C2F-6ECD-9C727C5D61DD}"/>
              </a:ext>
            </a:extLst>
          </p:cNvPr>
          <p:cNvPicPr preferRelativeResize="0">
            <a:picLocks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28372" y="2464408"/>
            <a:ext cx="540000" cy="540000"/>
          </a:xfrm>
          <a:prstGeom prst="rect">
            <a:avLst/>
          </a:prstGeom>
        </p:spPr>
      </p:pic>
      <p:pic>
        <p:nvPicPr>
          <p:cNvPr id="81" name="图片 80">
            <a:extLst>
              <a:ext uri="{FF2B5EF4-FFF2-40B4-BE49-F238E27FC236}">
                <a16:creationId xmlns:a16="http://schemas.microsoft.com/office/drawing/2014/main" id="{57D62B18-133D-0376-AFF1-5F671B525530}"/>
              </a:ext>
            </a:extLst>
          </p:cNvPr>
          <p:cNvPicPr preferRelativeResize="0">
            <a:picLocks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52166" y="2464408"/>
            <a:ext cx="540000" cy="540000"/>
          </a:xfrm>
          <a:prstGeom prst="rect">
            <a:avLst/>
          </a:prstGeom>
        </p:spPr>
      </p:pic>
      <p:pic>
        <p:nvPicPr>
          <p:cNvPr id="82" name="图片 81">
            <a:extLst>
              <a:ext uri="{FF2B5EF4-FFF2-40B4-BE49-F238E27FC236}">
                <a16:creationId xmlns:a16="http://schemas.microsoft.com/office/drawing/2014/main" id="{19B302BE-859F-DA8C-7BE1-21FB195D84EE}"/>
              </a:ext>
            </a:extLst>
          </p:cNvPr>
          <p:cNvPicPr preferRelativeResize="0">
            <a:picLocks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11740" y="2464408"/>
            <a:ext cx="540000" cy="540000"/>
          </a:xfrm>
          <a:prstGeom prst="rect">
            <a:avLst/>
          </a:prstGeom>
        </p:spPr>
      </p:pic>
      <p:pic>
        <p:nvPicPr>
          <p:cNvPr id="83" name="图片 82">
            <a:extLst>
              <a:ext uri="{FF2B5EF4-FFF2-40B4-BE49-F238E27FC236}">
                <a16:creationId xmlns:a16="http://schemas.microsoft.com/office/drawing/2014/main" id="{9E91195B-5A7A-1A32-91EA-E07ADEE943B2}"/>
              </a:ext>
            </a:extLst>
          </p:cNvPr>
          <p:cNvPicPr preferRelativeResize="0">
            <a:picLocks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92592" y="2464408"/>
            <a:ext cx="540000" cy="540000"/>
          </a:xfrm>
          <a:prstGeom prst="rect">
            <a:avLst/>
          </a:prstGeom>
        </p:spPr>
      </p:pic>
      <p:pic>
        <p:nvPicPr>
          <p:cNvPr id="85" name="图片 84">
            <a:extLst>
              <a:ext uri="{FF2B5EF4-FFF2-40B4-BE49-F238E27FC236}">
                <a16:creationId xmlns:a16="http://schemas.microsoft.com/office/drawing/2014/main" id="{0A229BBE-E6C5-AF91-F750-9F1209B88862}"/>
              </a:ext>
            </a:extLst>
          </p:cNvPr>
          <p:cNvPicPr preferRelativeResize="0">
            <a:picLocks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59987" y="2464408"/>
            <a:ext cx="540000" cy="540000"/>
          </a:xfrm>
          <a:prstGeom prst="rect">
            <a:avLst/>
          </a:prstGeom>
        </p:spPr>
      </p:pic>
      <p:pic>
        <p:nvPicPr>
          <p:cNvPr id="86" name="图片 85">
            <a:extLst>
              <a:ext uri="{FF2B5EF4-FFF2-40B4-BE49-F238E27FC236}">
                <a16:creationId xmlns:a16="http://schemas.microsoft.com/office/drawing/2014/main" id="{AAC9D567-C867-A08D-B537-C179EDDD4D7D}"/>
              </a:ext>
            </a:extLst>
          </p:cNvPr>
          <p:cNvPicPr preferRelativeResize="0">
            <a:picLocks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19556" y="2464408"/>
            <a:ext cx="540000" cy="540000"/>
          </a:xfrm>
          <a:prstGeom prst="rect">
            <a:avLst/>
          </a:prstGeom>
        </p:spPr>
      </p:pic>
      <p:pic>
        <p:nvPicPr>
          <p:cNvPr id="87" name="图片 86">
            <a:extLst>
              <a:ext uri="{FF2B5EF4-FFF2-40B4-BE49-F238E27FC236}">
                <a16:creationId xmlns:a16="http://schemas.microsoft.com/office/drawing/2014/main" id="{0EB08474-FFAD-85E8-C487-295372F45157}"/>
              </a:ext>
            </a:extLst>
          </p:cNvPr>
          <p:cNvPicPr preferRelativeResize="0">
            <a:picLocks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00413" y="2464408"/>
            <a:ext cx="540000" cy="5400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0F428275-7A6D-5197-03A5-01D3D7900BC8}"/>
              </a:ext>
            </a:extLst>
          </p:cNvPr>
          <p:cNvPicPr preferRelativeResize="0">
            <a:picLocks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48428" y="3023151"/>
            <a:ext cx="540000" cy="540000"/>
          </a:xfrm>
          <a:prstGeom prst="rect">
            <a:avLst/>
          </a:prstGeom>
        </p:spPr>
      </p:pic>
      <p:sp>
        <p:nvSpPr>
          <p:cNvPr id="88" name="文本框 87">
            <a:extLst>
              <a:ext uri="{FF2B5EF4-FFF2-40B4-BE49-F238E27FC236}">
                <a16:creationId xmlns:a16="http://schemas.microsoft.com/office/drawing/2014/main" id="{56B4D0A3-8319-B768-CCF8-42FBA27B3997}"/>
              </a:ext>
            </a:extLst>
          </p:cNvPr>
          <p:cNvSpPr txBox="1"/>
          <p:nvPr/>
        </p:nvSpPr>
        <p:spPr>
          <a:xfrm>
            <a:off x="617216" y="3154652"/>
            <a:ext cx="907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CIFAR-100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0" name="图片 89">
            <a:extLst>
              <a:ext uri="{FF2B5EF4-FFF2-40B4-BE49-F238E27FC236}">
                <a16:creationId xmlns:a16="http://schemas.microsoft.com/office/drawing/2014/main" id="{DBE7AE7E-091D-0D72-F324-1D544148F876}"/>
              </a:ext>
            </a:extLst>
          </p:cNvPr>
          <p:cNvPicPr preferRelativeResize="0">
            <a:picLocks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30263" y="3023151"/>
            <a:ext cx="540000" cy="540000"/>
          </a:xfrm>
          <a:prstGeom prst="rect">
            <a:avLst/>
          </a:prstGeom>
        </p:spPr>
      </p:pic>
      <p:pic>
        <p:nvPicPr>
          <p:cNvPr id="91" name="图片 90">
            <a:extLst>
              <a:ext uri="{FF2B5EF4-FFF2-40B4-BE49-F238E27FC236}">
                <a16:creationId xmlns:a16="http://schemas.microsoft.com/office/drawing/2014/main" id="{2BD4F146-A9D7-A65E-67A7-60F80D06A286}"/>
              </a:ext>
            </a:extLst>
          </p:cNvPr>
          <p:cNvPicPr preferRelativeResize="0">
            <a:picLocks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89948" y="3023151"/>
            <a:ext cx="540000" cy="540000"/>
          </a:xfrm>
          <a:prstGeom prst="rect">
            <a:avLst/>
          </a:prstGeom>
        </p:spPr>
      </p:pic>
      <p:pic>
        <p:nvPicPr>
          <p:cNvPr id="92" name="图片 91">
            <a:extLst>
              <a:ext uri="{FF2B5EF4-FFF2-40B4-BE49-F238E27FC236}">
                <a16:creationId xmlns:a16="http://schemas.microsoft.com/office/drawing/2014/main" id="{ED8692B6-C9EB-09B5-2436-1CC46E0BADF9}"/>
              </a:ext>
            </a:extLst>
          </p:cNvPr>
          <p:cNvPicPr preferRelativeResize="0">
            <a:picLocks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70578" y="3023151"/>
            <a:ext cx="540000" cy="540000"/>
          </a:xfrm>
          <a:prstGeom prst="rect">
            <a:avLst/>
          </a:prstGeom>
        </p:spPr>
      </p:pic>
      <p:pic>
        <p:nvPicPr>
          <p:cNvPr id="94" name="图片 93">
            <a:extLst>
              <a:ext uri="{FF2B5EF4-FFF2-40B4-BE49-F238E27FC236}">
                <a16:creationId xmlns:a16="http://schemas.microsoft.com/office/drawing/2014/main" id="{49F153EA-8743-3F42-C428-A5EC7479FA2B}"/>
              </a:ext>
            </a:extLst>
          </p:cNvPr>
          <p:cNvPicPr preferRelativeResize="0">
            <a:picLocks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53664" y="3023151"/>
            <a:ext cx="540000" cy="540000"/>
          </a:xfrm>
          <a:prstGeom prst="rect">
            <a:avLst/>
          </a:prstGeom>
        </p:spPr>
      </p:pic>
      <p:pic>
        <p:nvPicPr>
          <p:cNvPr id="95" name="图片 94">
            <a:extLst>
              <a:ext uri="{FF2B5EF4-FFF2-40B4-BE49-F238E27FC236}">
                <a16:creationId xmlns:a16="http://schemas.microsoft.com/office/drawing/2014/main" id="{2E5F9E9B-1F7E-7F1E-1607-4AA552C6334D}"/>
              </a:ext>
            </a:extLst>
          </p:cNvPr>
          <p:cNvPicPr preferRelativeResize="0">
            <a:picLocks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13349" y="3023151"/>
            <a:ext cx="540000" cy="540000"/>
          </a:xfrm>
          <a:prstGeom prst="rect">
            <a:avLst/>
          </a:prstGeom>
        </p:spPr>
      </p:pic>
      <p:pic>
        <p:nvPicPr>
          <p:cNvPr id="96" name="图片 95">
            <a:extLst>
              <a:ext uri="{FF2B5EF4-FFF2-40B4-BE49-F238E27FC236}">
                <a16:creationId xmlns:a16="http://schemas.microsoft.com/office/drawing/2014/main" id="{08C0AAB3-7FA2-2066-B54B-488481261902}"/>
              </a:ext>
            </a:extLst>
          </p:cNvPr>
          <p:cNvPicPr preferRelativeResize="0">
            <a:picLocks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93979" y="3023151"/>
            <a:ext cx="540000" cy="540000"/>
          </a:xfrm>
          <a:prstGeom prst="rect">
            <a:avLst/>
          </a:prstGeom>
        </p:spPr>
      </p:pic>
      <p:pic>
        <p:nvPicPr>
          <p:cNvPr id="98" name="图片 97">
            <a:extLst>
              <a:ext uri="{FF2B5EF4-FFF2-40B4-BE49-F238E27FC236}">
                <a16:creationId xmlns:a16="http://schemas.microsoft.com/office/drawing/2014/main" id="{4235D54E-1128-2758-27DC-C9F4B80761AF}"/>
              </a:ext>
            </a:extLst>
          </p:cNvPr>
          <p:cNvPicPr preferRelativeResize="0">
            <a:picLocks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68017" y="3023151"/>
            <a:ext cx="540000" cy="540000"/>
          </a:xfrm>
          <a:prstGeom prst="rect">
            <a:avLst/>
          </a:prstGeom>
        </p:spPr>
      </p:pic>
      <p:pic>
        <p:nvPicPr>
          <p:cNvPr id="99" name="图片 98">
            <a:extLst>
              <a:ext uri="{FF2B5EF4-FFF2-40B4-BE49-F238E27FC236}">
                <a16:creationId xmlns:a16="http://schemas.microsoft.com/office/drawing/2014/main" id="{053DE522-0095-F9BD-FD80-A5D21F681D21}"/>
              </a:ext>
            </a:extLst>
          </p:cNvPr>
          <p:cNvPicPr preferRelativeResize="0">
            <a:picLocks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27702" y="3023151"/>
            <a:ext cx="540000" cy="540000"/>
          </a:xfrm>
          <a:prstGeom prst="rect">
            <a:avLst/>
          </a:prstGeom>
        </p:spPr>
      </p:pic>
      <p:pic>
        <p:nvPicPr>
          <p:cNvPr id="100" name="图片 99">
            <a:extLst>
              <a:ext uri="{FF2B5EF4-FFF2-40B4-BE49-F238E27FC236}">
                <a16:creationId xmlns:a16="http://schemas.microsoft.com/office/drawing/2014/main" id="{533CF9F4-3E03-63A4-47D8-0C41D43B8E40}"/>
              </a:ext>
            </a:extLst>
          </p:cNvPr>
          <p:cNvPicPr preferRelativeResize="0">
            <a:picLocks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08332" y="3023151"/>
            <a:ext cx="540000" cy="540000"/>
          </a:xfrm>
          <a:prstGeom prst="rect">
            <a:avLst/>
          </a:prstGeom>
        </p:spPr>
      </p:pic>
      <p:pic>
        <p:nvPicPr>
          <p:cNvPr id="102" name="图片 101">
            <a:extLst>
              <a:ext uri="{FF2B5EF4-FFF2-40B4-BE49-F238E27FC236}">
                <a16:creationId xmlns:a16="http://schemas.microsoft.com/office/drawing/2014/main" id="{BDED0056-4432-1194-0E34-41286A17C2EC}"/>
              </a:ext>
            </a:extLst>
          </p:cNvPr>
          <p:cNvPicPr preferRelativeResize="0">
            <a:picLocks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51718" y="3023151"/>
            <a:ext cx="540000" cy="540000"/>
          </a:xfrm>
          <a:prstGeom prst="rect">
            <a:avLst/>
          </a:prstGeom>
        </p:spPr>
      </p:pic>
      <p:pic>
        <p:nvPicPr>
          <p:cNvPr id="103" name="图片 102">
            <a:extLst>
              <a:ext uri="{FF2B5EF4-FFF2-40B4-BE49-F238E27FC236}">
                <a16:creationId xmlns:a16="http://schemas.microsoft.com/office/drawing/2014/main" id="{2902DDA5-0FB7-8450-FA68-B498196BD106}"/>
              </a:ext>
            </a:extLst>
          </p:cNvPr>
          <p:cNvPicPr preferRelativeResize="0">
            <a:picLocks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11403" y="3023151"/>
            <a:ext cx="540000" cy="540000"/>
          </a:xfrm>
          <a:prstGeom prst="rect">
            <a:avLst/>
          </a:prstGeom>
        </p:spPr>
      </p:pic>
      <p:pic>
        <p:nvPicPr>
          <p:cNvPr id="104" name="图片 103">
            <a:extLst>
              <a:ext uri="{FF2B5EF4-FFF2-40B4-BE49-F238E27FC236}">
                <a16:creationId xmlns:a16="http://schemas.microsoft.com/office/drawing/2014/main" id="{3D802172-3391-F8BE-C4B4-5F41DCBD49C4}"/>
              </a:ext>
            </a:extLst>
          </p:cNvPr>
          <p:cNvPicPr preferRelativeResize="0">
            <a:picLocks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92033" y="3023151"/>
            <a:ext cx="540000" cy="540000"/>
          </a:xfrm>
          <a:prstGeom prst="rect">
            <a:avLst/>
          </a:prstGeom>
        </p:spPr>
      </p:pic>
      <p:pic>
        <p:nvPicPr>
          <p:cNvPr id="106" name="图片 105">
            <a:extLst>
              <a:ext uri="{FF2B5EF4-FFF2-40B4-BE49-F238E27FC236}">
                <a16:creationId xmlns:a16="http://schemas.microsoft.com/office/drawing/2014/main" id="{FE36597C-D6C5-E9A1-F9D3-81A1247B9902}"/>
              </a:ext>
            </a:extLst>
          </p:cNvPr>
          <p:cNvPicPr preferRelativeResize="0">
            <a:picLocks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59872" y="3023151"/>
            <a:ext cx="540000" cy="540000"/>
          </a:xfrm>
          <a:prstGeom prst="rect">
            <a:avLst/>
          </a:prstGeom>
        </p:spPr>
      </p:pic>
      <p:pic>
        <p:nvPicPr>
          <p:cNvPr id="107" name="图片 106">
            <a:extLst>
              <a:ext uri="{FF2B5EF4-FFF2-40B4-BE49-F238E27FC236}">
                <a16:creationId xmlns:a16="http://schemas.microsoft.com/office/drawing/2014/main" id="{1642C30B-C1D9-4034-8424-0A86E0C3F712}"/>
              </a:ext>
            </a:extLst>
          </p:cNvPr>
          <p:cNvPicPr preferRelativeResize="0">
            <a:picLocks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19556" y="3023151"/>
            <a:ext cx="540000" cy="540000"/>
          </a:xfrm>
          <a:prstGeom prst="rect">
            <a:avLst/>
          </a:prstGeom>
        </p:spPr>
      </p:pic>
      <p:pic>
        <p:nvPicPr>
          <p:cNvPr id="108" name="图片 107">
            <a:extLst>
              <a:ext uri="{FF2B5EF4-FFF2-40B4-BE49-F238E27FC236}">
                <a16:creationId xmlns:a16="http://schemas.microsoft.com/office/drawing/2014/main" id="{ABD1A3DD-AFE3-5DE9-1C06-79FF595CE147}"/>
              </a:ext>
            </a:extLst>
          </p:cNvPr>
          <p:cNvPicPr preferRelativeResize="0">
            <a:picLocks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00187" y="3023151"/>
            <a:ext cx="540000" cy="540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CE94A17-B40E-E203-F1F4-423EA61BE10D}"/>
              </a:ext>
            </a:extLst>
          </p:cNvPr>
          <p:cNvSpPr txBox="1"/>
          <p:nvPr/>
        </p:nvSpPr>
        <p:spPr>
          <a:xfrm>
            <a:off x="1321288" y="1314816"/>
            <a:ext cx="832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Original</a:t>
            </a:r>
          </a:p>
          <a:p>
            <a:pPr algn="ctr"/>
            <a:r>
              <a:rPr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endParaRPr lang="zh-CN" altLang="en-US" sz="1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6988068-B76C-CA78-64B2-5894BCCB1E81}"/>
              </a:ext>
            </a:extLst>
          </p:cNvPr>
          <p:cNvSpPr txBox="1"/>
          <p:nvPr/>
        </p:nvSpPr>
        <p:spPr>
          <a:xfrm>
            <a:off x="2149921" y="1314816"/>
            <a:ext cx="693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Initial</a:t>
            </a:r>
          </a:p>
          <a:p>
            <a:pPr algn="ctr"/>
            <a:r>
              <a:rPr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endParaRPr lang="zh-CN" altLang="en-US" sz="1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6600FEB-BE8F-A298-DDC7-E3414B775EF4}"/>
              </a:ext>
            </a:extLst>
          </p:cNvPr>
          <p:cNvSpPr txBox="1"/>
          <p:nvPr/>
        </p:nvSpPr>
        <p:spPr>
          <a:xfrm>
            <a:off x="2693407" y="1314816"/>
            <a:ext cx="693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</a:p>
          <a:p>
            <a:pPr algn="ctr"/>
            <a:r>
              <a:rPr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iters</a:t>
            </a:r>
            <a:endParaRPr lang="zh-CN" altLang="en-US" sz="1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3D6E58E-B268-4D18-3814-7DE516BCB7BC}"/>
              </a:ext>
            </a:extLst>
          </p:cNvPr>
          <p:cNvSpPr txBox="1"/>
          <p:nvPr/>
        </p:nvSpPr>
        <p:spPr>
          <a:xfrm>
            <a:off x="3236894" y="1314816"/>
            <a:ext cx="693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  <a:p>
            <a:pPr algn="ctr"/>
            <a:r>
              <a:rPr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iters</a:t>
            </a:r>
            <a:endParaRPr lang="zh-CN" altLang="en-US" sz="1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A1A3189E-4B4D-4948-82FF-8D86050C3531}"/>
              </a:ext>
            </a:extLst>
          </p:cNvPr>
          <p:cNvSpPr txBox="1"/>
          <p:nvPr/>
        </p:nvSpPr>
        <p:spPr>
          <a:xfrm>
            <a:off x="3973214" y="1314816"/>
            <a:ext cx="693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Initial</a:t>
            </a:r>
          </a:p>
          <a:p>
            <a:pPr algn="ctr"/>
            <a:r>
              <a:rPr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endParaRPr lang="zh-CN" altLang="en-US" sz="1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E9326862-F102-8BF5-5FC0-3813516FB3F7}"/>
              </a:ext>
            </a:extLst>
          </p:cNvPr>
          <p:cNvSpPr txBox="1"/>
          <p:nvPr/>
        </p:nvSpPr>
        <p:spPr>
          <a:xfrm>
            <a:off x="4516700" y="1314816"/>
            <a:ext cx="693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</a:p>
          <a:p>
            <a:pPr algn="ctr"/>
            <a:r>
              <a:rPr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iters</a:t>
            </a:r>
            <a:endParaRPr lang="zh-CN" altLang="en-US" sz="1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49BAA7B5-5AB5-8934-3174-42C6D753604F}"/>
              </a:ext>
            </a:extLst>
          </p:cNvPr>
          <p:cNvSpPr txBox="1"/>
          <p:nvPr/>
        </p:nvSpPr>
        <p:spPr>
          <a:xfrm>
            <a:off x="5060187" y="1314816"/>
            <a:ext cx="693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  <a:p>
            <a:pPr algn="ctr"/>
            <a:r>
              <a:rPr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iters</a:t>
            </a:r>
            <a:endParaRPr lang="zh-CN" altLang="en-US" sz="1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99200D99-C951-7D70-9546-585894F3540F}"/>
              </a:ext>
            </a:extLst>
          </p:cNvPr>
          <p:cNvSpPr txBox="1"/>
          <p:nvPr/>
        </p:nvSpPr>
        <p:spPr>
          <a:xfrm>
            <a:off x="5787459" y="1314816"/>
            <a:ext cx="693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Initial</a:t>
            </a:r>
          </a:p>
          <a:p>
            <a:pPr algn="ctr"/>
            <a:r>
              <a:rPr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endParaRPr lang="zh-CN" altLang="en-US" sz="1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0B2E8C7D-CF28-FB4E-C489-0C7A667A4E65}"/>
              </a:ext>
            </a:extLst>
          </p:cNvPr>
          <p:cNvSpPr txBox="1"/>
          <p:nvPr/>
        </p:nvSpPr>
        <p:spPr>
          <a:xfrm>
            <a:off x="6330945" y="1314816"/>
            <a:ext cx="693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</a:p>
          <a:p>
            <a:pPr algn="ctr"/>
            <a:r>
              <a:rPr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iters</a:t>
            </a:r>
            <a:endParaRPr lang="zh-CN" altLang="en-US" sz="1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42EF22F9-62AC-04B0-7730-4E8BFFD01E33}"/>
              </a:ext>
            </a:extLst>
          </p:cNvPr>
          <p:cNvSpPr txBox="1"/>
          <p:nvPr/>
        </p:nvSpPr>
        <p:spPr>
          <a:xfrm>
            <a:off x="6874432" y="1314816"/>
            <a:ext cx="693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  <a:p>
            <a:pPr algn="ctr"/>
            <a:r>
              <a:rPr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iters</a:t>
            </a:r>
            <a:endParaRPr lang="zh-CN" altLang="en-US" sz="1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89CEED49-20D8-350C-FE11-B0B4826E20A2}"/>
              </a:ext>
            </a:extLst>
          </p:cNvPr>
          <p:cNvSpPr txBox="1"/>
          <p:nvPr/>
        </p:nvSpPr>
        <p:spPr>
          <a:xfrm>
            <a:off x="7571052" y="1314816"/>
            <a:ext cx="693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Initial</a:t>
            </a:r>
          </a:p>
          <a:p>
            <a:pPr algn="ctr"/>
            <a:r>
              <a:rPr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endParaRPr lang="zh-CN" altLang="en-US" sz="1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CFB9DCEB-6090-D24E-75F9-653F84BDCE6F}"/>
              </a:ext>
            </a:extLst>
          </p:cNvPr>
          <p:cNvSpPr txBox="1"/>
          <p:nvPr/>
        </p:nvSpPr>
        <p:spPr>
          <a:xfrm>
            <a:off x="8114538" y="1314816"/>
            <a:ext cx="693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</a:p>
          <a:p>
            <a:pPr algn="ctr"/>
            <a:r>
              <a:rPr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iters</a:t>
            </a:r>
            <a:endParaRPr lang="zh-CN" altLang="en-US" sz="1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AB1093A2-8A39-3C6F-68B4-7854FEE91862}"/>
              </a:ext>
            </a:extLst>
          </p:cNvPr>
          <p:cNvSpPr txBox="1"/>
          <p:nvPr/>
        </p:nvSpPr>
        <p:spPr>
          <a:xfrm>
            <a:off x="8658025" y="1314816"/>
            <a:ext cx="693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  <a:p>
            <a:pPr algn="ctr"/>
            <a:r>
              <a:rPr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iters</a:t>
            </a:r>
            <a:endParaRPr lang="zh-CN" altLang="en-US" sz="1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A026415C-7ADF-5930-322D-BE43AA6E3862}"/>
              </a:ext>
            </a:extLst>
          </p:cNvPr>
          <p:cNvSpPr txBox="1"/>
          <p:nvPr/>
        </p:nvSpPr>
        <p:spPr>
          <a:xfrm>
            <a:off x="9379096" y="1314816"/>
            <a:ext cx="693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Initial</a:t>
            </a:r>
          </a:p>
          <a:p>
            <a:pPr algn="ctr"/>
            <a:r>
              <a:rPr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endParaRPr lang="zh-CN" altLang="en-US" sz="1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902781BC-420F-95DA-BD1A-D06B154E6437}"/>
              </a:ext>
            </a:extLst>
          </p:cNvPr>
          <p:cNvSpPr txBox="1"/>
          <p:nvPr/>
        </p:nvSpPr>
        <p:spPr>
          <a:xfrm>
            <a:off x="9922582" y="1314816"/>
            <a:ext cx="693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</a:p>
          <a:p>
            <a:pPr algn="ctr"/>
            <a:r>
              <a:rPr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iters</a:t>
            </a:r>
            <a:endParaRPr lang="zh-CN" altLang="en-US" sz="1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EA86BE83-C37A-BF20-280F-295424FE5227}"/>
              </a:ext>
            </a:extLst>
          </p:cNvPr>
          <p:cNvSpPr txBox="1"/>
          <p:nvPr/>
        </p:nvSpPr>
        <p:spPr>
          <a:xfrm>
            <a:off x="10466069" y="1314816"/>
            <a:ext cx="693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  <a:p>
            <a:pPr algn="ctr"/>
            <a:r>
              <a:rPr lang="en-US" altLang="zh-CN" sz="1400" i="1">
                <a:latin typeface="Times New Roman" panose="02020603050405020304" pitchFamily="18" charset="0"/>
                <a:cs typeface="Times New Roman" panose="02020603050405020304" pitchFamily="18" charset="0"/>
              </a:rPr>
              <a:t>iters</a:t>
            </a:r>
            <a:endParaRPr lang="zh-CN" altLang="en-US" sz="1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BC709BD0-8DC4-F0DA-582D-1D01749B0A3F}"/>
              </a:ext>
            </a:extLst>
          </p:cNvPr>
          <p:cNvSpPr txBox="1"/>
          <p:nvPr/>
        </p:nvSpPr>
        <p:spPr>
          <a:xfrm>
            <a:off x="2774196" y="367634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A04D6FE5-FA83-F3AC-1310-E5B57F1C3B9B}"/>
              </a:ext>
            </a:extLst>
          </p:cNvPr>
          <p:cNvSpPr txBox="1"/>
          <p:nvPr/>
        </p:nvSpPr>
        <p:spPr>
          <a:xfrm>
            <a:off x="4591077" y="3676345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691693B7-60B7-BC15-F5D7-4CC7034C7968}"/>
              </a:ext>
            </a:extLst>
          </p:cNvPr>
          <p:cNvSpPr txBox="1"/>
          <p:nvPr/>
        </p:nvSpPr>
        <p:spPr>
          <a:xfrm>
            <a:off x="6411734" y="367634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98D62CD2-B5D0-BE31-D4EC-17B611360CE2}"/>
              </a:ext>
            </a:extLst>
          </p:cNvPr>
          <p:cNvSpPr txBox="1"/>
          <p:nvPr/>
        </p:nvSpPr>
        <p:spPr>
          <a:xfrm>
            <a:off x="8188915" y="3676345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FBB34287-B019-EC44-5DA3-3347C8C05FD4}"/>
              </a:ext>
            </a:extLst>
          </p:cNvPr>
          <p:cNvSpPr txBox="1"/>
          <p:nvPr/>
        </p:nvSpPr>
        <p:spPr>
          <a:xfrm>
            <a:off x="10003371" y="367634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(e)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726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3322C740-B2DD-3D47-5810-0BAD5B7E9488}"/>
              </a:ext>
            </a:extLst>
          </p:cNvPr>
          <p:cNvSpPr/>
          <p:nvPr/>
        </p:nvSpPr>
        <p:spPr>
          <a:xfrm>
            <a:off x="492370" y="743578"/>
            <a:ext cx="3567164" cy="5255288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B163BC8-5CA1-AE09-74FD-77922ACE775C}"/>
              </a:ext>
            </a:extLst>
          </p:cNvPr>
          <p:cNvSpPr/>
          <p:nvPr/>
        </p:nvSpPr>
        <p:spPr>
          <a:xfrm>
            <a:off x="1637882" y="1024932"/>
            <a:ext cx="1276141" cy="512466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研究问题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1025E75-2F20-2F4F-90BB-2C68AFDDDBB0}"/>
              </a:ext>
            </a:extLst>
          </p:cNvPr>
          <p:cNvSpPr/>
          <p:nvPr/>
        </p:nvSpPr>
        <p:spPr>
          <a:xfrm>
            <a:off x="4342564" y="743578"/>
            <a:ext cx="3567164" cy="5255288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6CE6757-4C8A-3BC7-5AA7-B6511533552A}"/>
              </a:ext>
            </a:extLst>
          </p:cNvPr>
          <p:cNvSpPr/>
          <p:nvPr/>
        </p:nvSpPr>
        <p:spPr>
          <a:xfrm>
            <a:off x="5488076" y="1024932"/>
            <a:ext cx="1276141" cy="51246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研究思路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C50D167-DE88-9480-A7F2-8E5246BD41A8}"/>
              </a:ext>
            </a:extLst>
          </p:cNvPr>
          <p:cNvSpPr/>
          <p:nvPr/>
        </p:nvSpPr>
        <p:spPr>
          <a:xfrm>
            <a:off x="8192758" y="743578"/>
            <a:ext cx="3567164" cy="5255288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B6437925-1E6B-A3A8-4837-35B159475A13}"/>
              </a:ext>
            </a:extLst>
          </p:cNvPr>
          <p:cNvSpPr/>
          <p:nvPr/>
        </p:nvSpPr>
        <p:spPr>
          <a:xfrm>
            <a:off x="9338270" y="1024932"/>
            <a:ext cx="1276141" cy="512466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研究内容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D1C0641-4B66-B859-61AE-2D03AB4F1F69}"/>
              </a:ext>
            </a:extLst>
          </p:cNvPr>
          <p:cNvSpPr/>
          <p:nvPr/>
        </p:nvSpPr>
        <p:spPr>
          <a:xfrm>
            <a:off x="741905" y="2608384"/>
            <a:ext cx="634719" cy="1999623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车联网安全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9121538-1FE6-E807-3239-C2D9373EF5A5}"/>
              </a:ext>
            </a:extLst>
          </p:cNvPr>
          <p:cNvSpPr/>
          <p:nvPr/>
        </p:nvSpPr>
        <p:spPr>
          <a:xfrm>
            <a:off x="8632320" y="4176541"/>
            <a:ext cx="2676210" cy="803869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基于稀疏学习和梯度扰动的梯度泄露防护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E0226B58-42C1-B1B1-2403-CB736F4A919A}"/>
              </a:ext>
            </a:extLst>
          </p:cNvPr>
          <p:cNvSpPr/>
          <p:nvPr/>
        </p:nvSpPr>
        <p:spPr>
          <a:xfrm>
            <a:off x="1761760" y="4297959"/>
            <a:ext cx="1684773" cy="56103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模型安全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B9A5E7C0-8BF8-1442-B150-5C47422C0841}"/>
              </a:ext>
            </a:extLst>
          </p:cNvPr>
          <p:cNvSpPr/>
          <p:nvPr/>
        </p:nvSpPr>
        <p:spPr>
          <a:xfrm>
            <a:off x="5012401" y="3729388"/>
            <a:ext cx="2215660" cy="51246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稀疏学习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2A15CBF3-1CD6-575B-23E5-8D24AD18155E}"/>
              </a:ext>
            </a:extLst>
          </p:cNvPr>
          <p:cNvSpPr/>
          <p:nvPr/>
        </p:nvSpPr>
        <p:spPr>
          <a:xfrm>
            <a:off x="5012401" y="4322242"/>
            <a:ext cx="2215660" cy="51246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梯度扰动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AC7E28F5-6BE6-CEE3-FE3D-CEB3B31B8082}"/>
              </a:ext>
            </a:extLst>
          </p:cNvPr>
          <p:cNvSpPr/>
          <p:nvPr/>
        </p:nvSpPr>
        <p:spPr>
          <a:xfrm>
            <a:off x="5012401" y="4915096"/>
            <a:ext cx="2215660" cy="51246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DP-SGD</a:t>
            </a:r>
            <a:endParaRPr lang="zh-CN" altLang="en-US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63858F1-79EE-43CE-FEED-009736883D36}"/>
              </a:ext>
            </a:extLst>
          </p:cNvPr>
          <p:cNvCxnSpPr>
            <a:cxnSpLocks/>
            <a:stCxn id="14" idx="3"/>
            <a:endCxn id="3" idx="1"/>
          </p:cNvCxnSpPr>
          <p:nvPr/>
        </p:nvCxnSpPr>
        <p:spPr>
          <a:xfrm flipV="1">
            <a:off x="3446533" y="3985621"/>
            <a:ext cx="1565868" cy="592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C47B3B3-F0F9-5C33-1DE6-E29F42E314F0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3446533" y="4578475"/>
            <a:ext cx="1565868" cy="83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6D3CB16-A7AE-91C1-3E52-0472BBA36A85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>
            <a:off x="3446533" y="4578475"/>
            <a:ext cx="1565868" cy="592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118CEEC9-8773-83B8-AFF7-388B4A6174F2}"/>
              </a:ext>
            </a:extLst>
          </p:cNvPr>
          <p:cNvCxnSpPr>
            <a:cxnSpLocks/>
            <a:stCxn id="3" idx="3"/>
            <a:endCxn id="11" idx="1"/>
          </p:cNvCxnSpPr>
          <p:nvPr/>
        </p:nvCxnSpPr>
        <p:spPr>
          <a:xfrm>
            <a:off x="7228061" y="3985621"/>
            <a:ext cx="1404259" cy="5928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5631357-13D6-69F3-E10D-074BA04A4BFF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7228061" y="4578475"/>
            <a:ext cx="140425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D20E3034-7CF6-B5D7-9AC8-22F1C03761CE}"/>
              </a:ext>
            </a:extLst>
          </p:cNvPr>
          <p:cNvCxnSpPr>
            <a:cxnSpLocks/>
            <a:stCxn id="17" idx="3"/>
            <a:endCxn id="11" idx="1"/>
          </p:cNvCxnSpPr>
          <p:nvPr/>
        </p:nvCxnSpPr>
        <p:spPr>
          <a:xfrm flipV="1">
            <a:off x="7228061" y="4578476"/>
            <a:ext cx="1404259" cy="5928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5A003F73-5B52-50AA-63F1-1E1604CD2F12}"/>
              </a:ext>
            </a:extLst>
          </p:cNvPr>
          <p:cNvSpPr/>
          <p:nvPr/>
        </p:nvSpPr>
        <p:spPr>
          <a:xfrm>
            <a:off x="8632320" y="2235981"/>
            <a:ext cx="2676210" cy="803869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基于联邦学习的车联网异常检测</a:t>
            </a: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E1E55D64-FE14-1E54-0259-6508B53ADA62}"/>
              </a:ext>
            </a:extLst>
          </p:cNvPr>
          <p:cNvSpPr/>
          <p:nvPr/>
        </p:nvSpPr>
        <p:spPr>
          <a:xfrm>
            <a:off x="1761760" y="2357399"/>
            <a:ext cx="1684773" cy="561032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数据安全</a:t>
            </a: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4B984E1D-36C6-68C1-1476-8B90A1328277}"/>
              </a:ext>
            </a:extLst>
          </p:cNvPr>
          <p:cNvSpPr/>
          <p:nvPr/>
        </p:nvSpPr>
        <p:spPr>
          <a:xfrm>
            <a:off x="5012401" y="1788828"/>
            <a:ext cx="2215660" cy="51246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联邦学习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EE090E01-D237-1790-C7CD-83B596971043}"/>
              </a:ext>
            </a:extLst>
          </p:cNvPr>
          <p:cNvSpPr/>
          <p:nvPr/>
        </p:nvSpPr>
        <p:spPr>
          <a:xfrm>
            <a:off x="5012401" y="2381682"/>
            <a:ext cx="2215660" cy="51246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特征工程</a:t>
            </a: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1CE318B7-9686-3464-AFB8-8F9FE0F5119D}"/>
              </a:ext>
            </a:extLst>
          </p:cNvPr>
          <p:cNvSpPr/>
          <p:nvPr/>
        </p:nvSpPr>
        <p:spPr>
          <a:xfrm>
            <a:off x="5012401" y="2974536"/>
            <a:ext cx="2215660" cy="51246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迁移学习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05B3FB1D-5DDA-AEB8-2C26-0038DFA930E3}"/>
              </a:ext>
            </a:extLst>
          </p:cNvPr>
          <p:cNvCxnSpPr>
            <a:cxnSpLocks/>
            <a:stCxn id="42" idx="3"/>
            <a:endCxn id="44" idx="1"/>
          </p:cNvCxnSpPr>
          <p:nvPr/>
        </p:nvCxnSpPr>
        <p:spPr>
          <a:xfrm flipV="1">
            <a:off x="3446533" y="2045061"/>
            <a:ext cx="1565868" cy="592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96C3E32-3C69-0330-815E-6A04FC0712FF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3446533" y="2637915"/>
            <a:ext cx="1565868" cy="83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1D3F7A9C-2BBD-07EE-7514-3D36D1DFCC36}"/>
              </a:ext>
            </a:extLst>
          </p:cNvPr>
          <p:cNvCxnSpPr>
            <a:cxnSpLocks/>
            <a:stCxn id="42" idx="3"/>
            <a:endCxn id="46" idx="1"/>
          </p:cNvCxnSpPr>
          <p:nvPr/>
        </p:nvCxnSpPr>
        <p:spPr>
          <a:xfrm>
            <a:off x="3446533" y="2637915"/>
            <a:ext cx="1565868" cy="592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F83F2EF1-480D-4B69-DE1A-F951EB235518}"/>
              </a:ext>
            </a:extLst>
          </p:cNvPr>
          <p:cNvCxnSpPr>
            <a:cxnSpLocks/>
            <a:stCxn id="44" idx="3"/>
            <a:endCxn id="41" idx="1"/>
          </p:cNvCxnSpPr>
          <p:nvPr/>
        </p:nvCxnSpPr>
        <p:spPr>
          <a:xfrm>
            <a:off x="7228061" y="2045061"/>
            <a:ext cx="1404259" cy="5928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8DB87A9D-8566-518F-846C-879A5229F014}"/>
              </a:ext>
            </a:extLst>
          </p:cNvPr>
          <p:cNvCxnSpPr>
            <a:cxnSpLocks/>
            <a:stCxn id="45" idx="3"/>
            <a:endCxn id="41" idx="1"/>
          </p:cNvCxnSpPr>
          <p:nvPr/>
        </p:nvCxnSpPr>
        <p:spPr>
          <a:xfrm>
            <a:off x="7228061" y="2637915"/>
            <a:ext cx="140425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930C0E76-5205-D255-BB96-9AA1A8B28A3E}"/>
              </a:ext>
            </a:extLst>
          </p:cNvPr>
          <p:cNvCxnSpPr>
            <a:cxnSpLocks/>
            <a:stCxn id="46" idx="3"/>
            <a:endCxn id="41" idx="1"/>
          </p:cNvCxnSpPr>
          <p:nvPr/>
        </p:nvCxnSpPr>
        <p:spPr>
          <a:xfrm flipV="1">
            <a:off x="7228061" y="2637916"/>
            <a:ext cx="1404259" cy="5928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2F248C14-4684-2005-33FC-B5B1EBF67E54}"/>
              </a:ext>
            </a:extLst>
          </p:cNvPr>
          <p:cNvCxnSpPr>
            <a:cxnSpLocks/>
            <a:stCxn id="12" idx="0"/>
            <a:endCxn id="42" idx="0"/>
          </p:cNvCxnSpPr>
          <p:nvPr/>
        </p:nvCxnSpPr>
        <p:spPr>
          <a:xfrm rot="5400000" flipH="1" flipV="1">
            <a:off x="1706214" y="1710451"/>
            <a:ext cx="250985" cy="1544882"/>
          </a:xfrm>
          <a:prstGeom prst="bentConnector3">
            <a:avLst>
              <a:gd name="adj1" fmla="val 1910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58B5B587-3756-4168-150B-495A265263A3}"/>
              </a:ext>
            </a:extLst>
          </p:cNvPr>
          <p:cNvCxnSpPr>
            <a:cxnSpLocks/>
            <a:stCxn id="12" idx="2"/>
            <a:endCxn id="14" idx="2"/>
          </p:cNvCxnSpPr>
          <p:nvPr/>
        </p:nvCxnSpPr>
        <p:spPr>
          <a:xfrm rot="16200000" flipH="1">
            <a:off x="1706214" y="3961058"/>
            <a:ext cx="250984" cy="1544882"/>
          </a:xfrm>
          <a:prstGeom prst="bentConnector3">
            <a:avLst>
              <a:gd name="adj1" fmla="val 19108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171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3F24A134-8A1E-59F2-41E8-B906F361A7B5}"/>
              </a:ext>
            </a:extLst>
          </p:cNvPr>
          <p:cNvCxnSpPr/>
          <p:nvPr/>
        </p:nvCxnSpPr>
        <p:spPr>
          <a:xfrm>
            <a:off x="1458409" y="2870522"/>
            <a:ext cx="9387069" cy="0"/>
          </a:xfrm>
          <a:prstGeom prst="line">
            <a:avLst/>
          </a:prstGeom>
          <a:ln w="22225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3D82A7AC-1DF5-4B2A-0820-F4847D0D49AA}"/>
              </a:ext>
            </a:extLst>
          </p:cNvPr>
          <p:cNvSpPr/>
          <p:nvPr/>
        </p:nvSpPr>
        <p:spPr>
          <a:xfrm>
            <a:off x="1458409" y="2870522"/>
            <a:ext cx="9387069" cy="1551007"/>
          </a:xfrm>
          <a:prstGeom prst="rect">
            <a:avLst/>
          </a:prstGeom>
          <a:solidFill>
            <a:schemeClr val="accent6">
              <a:lumMod val="75000"/>
              <a:alpha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782B3DB-118D-92C1-EE2C-4384D27D2AD9}"/>
              </a:ext>
            </a:extLst>
          </p:cNvPr>
          <p:cNvSpPr/>
          <p:nvPr/>
        </p:nvSpPr>
        <p:spPr>
          <a:xfrm>
            <a:off x="1460338" y="1321453"/>
            <a:ext cx="9387069" cy="1551007"/>
          </a:xfrm>
          <a:prstGeom prst="rect">
            <a:avLst/>
          </a:prstGeom>
          <a:solidFill>
            <a:schemeClr val="accent6">
              <a:lumMod val="75000"/>
              <a:alpha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5386A69E-3954-D037-38BF-75EBBE2C4083}"/>
              </a:ext>
            </a:extLst>
          </p:cNvPr>
          <p:cNvSpPr/>
          <p:nvPr/>
        </p:nvSpPr>
        <p:spPr>
          <a:xfrm>
            <a:off x="7175712" y="1635381"/>
            <a:ext cx="1800000" cy="900000"/>
          </a:xfrm>
          <a:prstGeom prst="roundRect">
            <a:avLst/>
          </a:prstGeom>
          <a:solidFill>
            <a:schemeClr val="accent6">
              <a:lumMod val="75000"/>
              <a:alpha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逆向攻击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BFF65-5018-E403-4243-8C4C6F57E951}"/>
              </a:ext>
            </a:extLst>
          </p:cNvPr>
          <p:cNvSpPr txBox="1"/>
          <p:nvPr/>
        </p:nvSpPr>
        <p:spPr>
          <a:xfrm>
            <a:off x="1564513" y="1608328"/>
            <a:ext cx="966490" cy="9541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隐私威胁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DEFF434D-247C-F64E-04EA-EBC73DBCFFA5}"/>
              </a:ext>
            </a:extLst>
          </p:cNvPr>
          <p:cNvSpPr/>
          <p:nvPr/>
        </p:nvSpPr>
        <p:spPr>
          <a:xfrm>
            <a:off x="4200155" y="1635381"/>
            <a:ext cx="1800000" cy="900000"/>
          </a:xfrm>
          <a:prstGeom prst="roundRect">
            <a:avLst/>
          </a:prstGeom>
          <a:solidFill>
            <a:schemeClr val="accent6">
              <a:lumMod val="75000"/>
              <a:alpha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数据窃取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0D21354B-A4EE-9FF4-7950-BC939B108C44}"/>
              </a:ext>
            </a:extLst>
          </p:cNvPr>
          <p:cNvSpPr/>
          <p:nvPr/>
        </p:nvSpPr>
        <p:spPr>
          <a:xfrm>
            <a:off x="2771863" y="3196025"/>
            <a:ext cx="1800000" cy="900000"/>
          </a:xfrm>
          <a:prstGeom prst="roundRect">
            <a:avLst/>
          </a:prstGeom>
          <a:solidFill>
            <a:schemeClr val="accent6">
              <a:lumMod val="75000"/>
              <a:alpha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训练数据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144B118-7531-8FB1-0C6D-049136919846}"/>
              </a:ext>
            </a:extLst>
          </p:cNvPr>
          <p:cNvSpPr/>
          <p:nvPr/>
        </p:nvSpPr>
        <p:spPr>
          <a:xfrm>
            <a:off x="5760945" y="3196025"/>
            <a:ext cx="1800000" cy="900000"/>
          </a:xfrm>
          <a:prstGeom prst="roundRect">
            <a:avLst/>
          </a:prstGeom>
          <a:solidFill>
            <a:schemeClr val="accent6">
              <a:lumMod val="75000"/>
              <a:alpha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目标模型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9DF69FE-C3E7-04D3-3CC4-0F3BD0303E97}"/>
              </a:ext>
            </a:extLst>
          </p:cNvPr>
          <p:cNvSpPr/>
          <p:nvPr/>
        </p:nvSpPr>
        <p:spPr>
          <a:xfrm>
            <a:off x="8702522" y="3196025"/>
            <a:ext cx="1800000" cy="900000"/>
          </a:xfrm>
          <a:prstGeom prst="roundRect">
            <a:avLst/>
          </a:prstGeom>
          <a:solidFill>
            <a:schemeClr val="accent6">
              <a:lumMod val="75000"/>
              <a:alpha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预测结果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68BC834-4496-41CF-1514-DBAF2988A76F}"/>
              </a:ext>
            </a:extLst>
          </p:cNvPr>
          <p:cNvSpPr txBox="1"/>
          <p:nvPr/>
        </p:nvSpPr>
        <p:spPr>
          <a:xfrm>
            <a:off x="1558297" y="3168972"/>
            <a:ext cx="966490" cy="9541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机器学习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E5D72F7-A773-6D9A-7A4F-1518EF566293}"/>
              </a:ext>
            </a:extLst>
          </p:cNvPr>
          <p:cNvCxnSpPr>
            <a:cxnSpLocks/>
          </p:cNvCxnSpPr>
          <p:nvPr/>
        </p:nvCxnSpPr>
        <p:spPr>
          <a:xfrm>
            <a:off x="4575871" y="3637025"/>
            <a:ext cx="1181066" cy="0"/>
          </a:xfrm>
          <a:prstGeom prst="straightConnector1">
            <a:avLst/>
          </a:prstGeom>
          <a:solidFill>
            <a:schemeClr val="accent6">
              <a:lumMod val="75000"/>
              <a:alpha val="40000"/>
            </a:schemeClr>
          </a:solidFill>
          <a:ln w="76200">
            <a:solidFill>
              <a:schemeClr val="dk1">
                <a:alpha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D2EE096-817C-8216-8A6E-21EAE4AABED6}"/>
              </a:ext>
            </a:extLst>
          </p:cNvPr>
          <p:cNvCxnSpPr>
            <a:cxnSpLocks/>
          </p:cNvCxnSpPr>
          <p:nvPr/>
        </p:nvCxnSpPr>
        <p:spPr>
          <a:xfrm>
            <a:off x="7564953" y="3646025"/>
            <a:ext cx="1133561" cy="0"/>
          </a:xfrm>
          <a:prstGeom prst="straightConnector1">
            <a:avLst/>
          </a:prstGeom>
          <a:solidFill>
            <a:schemeClr val="accent6">
              <a:lumMod val="75000"/>
              <a:alpha val="40000"/>
            </a:schemeClr>
          </a:solidFill>
          <a:ln w="76200">
            <a:solidFill>
              <a:schemeClr val="dk1">
                <a:alpha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A1221B9-AC45-A848-3207-C6E0D7521B1D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5100155" y="2535381"/>
            <a:ext cx="10694" cy="1080000"/>
          </a:xfrm>
          <a:prstGeom prst="straightConnector1">
            <a:avLst/>
          </a:prstGeom>
          <a:ln w="76200">
            <a:solidFill>
              <a:schemeClr val="dk1">
                <a:alpha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F09F36F-1C62-55DE-8981-C97A46DA3CC6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8075712" y="2535381"/>
            <a:ext cx="19036" cy="1080000"/>
          </a:xfrm>
          <a:prstGeom prst="straightConnector1">
            <a:avLst/>
          </a:prstGeom>
          <a:ln w="76200">
            <a:solidFill>
              <a:schemeClr val="dk1">
                <a:alpha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950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9718</TotalTime>
  <Words>126</Words>
  <Application>Microsoft Office PowerPoint</Application>
  <PresentationFormat>宽屏</PresentationFormat>
  <Paragraphs>81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坂田 银时</dc:creator>
  <cp:lastModifiedBy>坂田 银时</cp:lastModifiedBy>
  <cp:revision>10</cp:revision>
  <dcterms:created xsi:type="dcterms:W3CDTF">2024-02-20T13:21:16Z</dcterms:created>
  <dcterms:modified xsi:type="dcterms:W3CDTF">2024-02-28T14:12:23Z</dcterms:modified>
</cp:coreProperties>
</file>