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05EB-A84C-4057-9EB7-05EF4361C073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985-FBE9-44AE-AD73-9F4DFFD0D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1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7F68F-8940-C8F7-8990-44DAA1321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90CEF-2E71-79F7-208D-01D79A74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406D4-3C14-2860-7D75-2A2C9B26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F3C83-0775-98AD-4CA7-56A75002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B034-F3E7-C032-0D81-2573DC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0E7-5127-EB91-47F2-31C36FFD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4A65E-7E69-AA82-419A-8FD11A15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FF4B-C8C4-F4F8-D632-45F43E47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CEDE6-5D07-2DC1-86C0-A795CE9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5B180-6520-DE50-E7B3-EC544E63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8212C-A4EF-94B4-E616-8A8CC253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E3085-CF96-0D2E-E30A-AB60A315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AED82-DC16-8ADE-846D-73414331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6C853-C5DB-5E65-F620-A24EC39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33C83-BD8F-5528-FD9B-B592B554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2FF3C-125D-1328-761D-DF786825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02262-C93D-E364-D1F0-43958E70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C1191-2B1D-CFE9-0990-5664E212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74A7-9150-1CA1-7964-551F7593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4252-B832-B25D-1E79-4996DDD9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9AD5-C2E8-6D8F-A124-3E4598ED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6D4CE-FEC1-0EF4-89FF-F01D2DD2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437EA-9D01-B8E6-C318-1FA5BDEB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D4F34-9FD3-A090-6447-31716516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45DB-B1A2-5A83-EB50-4C527500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F60E-5DD9-8988-D1B7-7884BEE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A621-BDB7-7BCC-6363-AF62F14D7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79DF8-529C-62FA-E00B-E57DA352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A40D4-CED3-5866-592D-221BA6D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9C8DF-5D47-3167-941A-1CD56F77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4C5A9-FAA8-25FE-3731-8A0AC092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8165-DDD6-C15D-F2DF-AD257ED8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6CFF-073E-90B7-A2D4-C4687EBD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380BF-1A67-CFF0-ECD8-D59FC485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956AC-F0B1-2C1E-47AC-B8B29951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DE49-7D00-860E-BFAB-35B0332F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EF4D0-2686-4F08-1CEB-8A1E3454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7303E-38C6-BF78-3C7E-95AC2DE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3F895-8AC7-46CE-BB63-DCF4E55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F107-9F9C-3627-4963-3EE07F27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D3045B-E3E6-8DC5-308F-A5A8784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F0C393-6ACC-44F0-9CEA-F3B32882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55F816-A544-A9AF-2A98-0347999D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10324-35D0-7175-E25A-561E29D0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04579-C311-0067-ABE3-FC2A1BE3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F2826-661C-E862-55C5-37FFC9A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AAB4-FD07-506F-91F1-B18F3FC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14C8B-0F1B-7E0B-C1D7-248606E5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F7947-4F92-5E7A-6F57-88C89040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971B2-DD0E-EA6E-06FA-0C3F42EE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EA54A-BE33-69D6-0B1E-37DAD358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BBF84-96AB-C90B-E751-EEE4B74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4137-9B07-3B5D-E693-0937E9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EA7BD5-24B6-99E0-E8E2-81B393BD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63E81-2D71-08DE-6521-5AE7AA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BA0C3-9C80-AA40-7989-323901D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4D537-8DC8-321B-8FE8-C189F562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3A64-7225-E53C-2744-02C938BC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7E7E1A-8B6B-5766-F940-86EBFB86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C5B90-D1AF-1998-7F3D-5CF9589F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F17B-15CE-E32E-FF33-7F27D05A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C01EA-CC58-B7D6-3AD6-3C8C3EF7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1F0-B44F-85A2-7ACB-1225D76E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105.png"/><Relationship Id="rId50" Type="http://schemas.openxmlformats.org/officeDocument/2006/relationships/image" Target="../media/image108.png"/><Relationship Id="rId55" Type="http://schemas.openxmlformats.org/officeDocument/2006/relationships/image" Target="../media/image113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9" Type="http://schemas.openxmlformats.org/officeDocument/2006/relationships/image" Target="../media/image87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3" Type="http://schemas.openxmlformats.org/officeDocument/2006/relationships/image" Target="../media/image111.png"/><Relationship Id="rId58" Type="http://schemas.openxmlformats.org/officeDocument/2006/relationships/image" Target="../media/image116.png"/><Relationship Id="rId5" Type="http://schemas.openxmlformats.org/officeDocument/2006/relationships/image" Target="../media/image63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06.png"/><Relationship Id="rId56" Type="http://schemas.openxmlformats.org/officeDocument/2006/relationships/image" Target="../media/image114.png"/><Relationship Id="rId8" Type="http://schemas.openxmlformats.org/officeDocument/2006/relationships/image" Target="../media/image66.png"/><Relationship Id="rId51" Type="http://schemas.openxmlformats.org/officeDocument/2006/relationships/image" Target="../media/image109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104.png"/><Relationship Id="rId59" Type="http://schemas.openxmlformats.org/officeDocument/2006/relationships/image" Target="../media/image117.png"/><Relationship Id="rId20" Type="http://schemas.openxmlformats.org/officeDocument/2006/relationships/image" Target="../media/image78.png"/><Relationship Id="rId41" Type="http://schemas.openxmlformats.org/officeDocument/2006/relationships/image" Target="../media/image99.png"/><Relationship Id="rId54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49" Type="http://schemas.openxmlformats.org/officeDocument/2006/relationships/image" Target="../media/image107.png"/><Relationship Id="rId57" Type="http://schemas.openxmlformats.org/officeDocument/2006/relationships/image" Target="../media/image115.png"/><Relationship Id="rId10" Type="http://schemas.openxmlformats.org/officeDocument/2006/relationships/image" Target="../media/image68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52" Type="http://schemas.openxmlformats.org/officeDocument/2006/relationships/image" Target="../media/image110.png"/><Relationship Id="rId60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4EA0C84-5077-6BF9-6273-9827F1C3EFEC}"/>
              </a:ext>
            </a:extLst>
          </p:cNvPr>
          <p:cNvGrpSpPr/>
          <p:nvPr/>
        </p:nvGrpSpPr>
        <p:grpSpPr>
          <a:xfrm>
            <a:off x="1159450" y="504794"/>
            <a:ext cx="9341833" cy="5588845"/>
            <a:chOff x="874314" y="308148"/>
            <a:chExt cx="9341833" cy="558884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0BEBBD6-B176-9827-4827-5426A7215504}"/>
                </a:ext>
              </a:extLst>
            </p:cNvPr>
            <p:cNvGrpSpPr/>
            <p:nvPr/>
          </p:nvGrpSpPr>
          <p:grpSpPr>
            <a:xfrm>
              <a:off x="7414981" y="308148"/>
              <a:ext cx="932400" cy="5580555"/>
              <a:chOff x="7414983" y="316438"/>
              <a:chExt cx="932400" cy="5580555"/>
            </a:xfrm>
          </p:grpSpPr>
          <p:pic>
            <p:nvPicPr>
              <p:cNvPr id="323" name="图片 322">
                <a:extLst>
                  <a:ext uri="{FF2B5EF4-FFF2-40B4-BE49-F238E27FC236}">
                    <a16:creationId xmlns:a16="http://schemas.microsoft.com/office/drawing/2014/main" id="{6C4D443A-8CF4-A4F7-58F4-30E301C11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4" name="图片 323">
                <a:extLst>
                  <a:ext uri="{FF2B5EF4-FFF2-40B4-BE49-F238E27FC236}">
                    <a16:creationId xmlns:a16="http://schemas.microsoft.com/office/drawing/2014/main" id="{4BCFCF9E-4F52-BA06-D82C-C1A573BAA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5" name="图片 324">
                <a:extLst>
                  <a:ext uri="{FF2B5EF4-FFF2-40B4-BE49-F238E27FC236}">
                    <a16:creationId xmlns:a16="http://schemas.microsoft.com/office/drawing/2014/main" id="{D4877AEE-2480-F2A3-D015-79FA8A526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6" name="图片 325">
                <a:extLst>
                  <a:ext uri="{FF2B5EF4-FFF2-40B4-BE49-F238E27FC236}">
                    <a16:creationId xmlns:a16="http://schemas.microsoft.com/office/drawing/2014/main" id="{201D5BA8-C9D5-C728-7540-43E30EBF2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7" name="图片 326">
                <a:extLst>
                  <a:ext uri="{FF2B5EF4-FFF2-40B4-BE49-F238E27FC236}">
                    <a16:creationId xmlns:a16="http://schemas.microsoft.com/office/drawing/2014/main" id="{6342FCDA-F367-CCA6-A186-C3878B4B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8" name="图片 327">
                <a:extLst>
                  <a:ext uri="{FF2B5EF4-FFF2-40B4-BE49-F238E27FC236}">
                    <a16:creationId xmlns:a16="http://schemas.microsoft.com/office/drawing/2014/main" id="{86EAEE01-6249-DEDE-1F55-5D03945FA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8B11BC0-B02F-6379-01B1-3B065A7F6726}"/>
                </a:ext>
              </a:extLst>
            </p:cNvPr>
            <p:cNvGrpSpPr/>
            <p:nvPr/>
          </p:nvGrpSpPr>
          <p:grpSpPr>
            <a:xfrm>
              <a:off x="1808695" y="308148"/>
              <a:ext cx="932400" cy="5580555"/>
              <a:chOff x="1808697" y="316438"/>
              <a:chExt cx="932400" cy="5580555"/>
            </a:xfrm>
          </p:grpSpPr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4E08885F-2D84-B71B-55C0-8E75D2B1A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AA69C063-AAB2-B43E-3026-30EF72434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DFBB6919-4C84-900C-1167-A19DCFF14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0" name="图片 319">
                <a:extLst>
                  <a:ext uri="{FF2B5EF4-FFF2-40B4-BE49-F238E27FC236}">
                    <a16:creationId xmlns:a16="http://schemas.microsoft.com/office/drawing/2014/main" id="{0C10A867-43CC-CD05-8514-52F37C2AC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1" name="图片 320">
                <a:extLst>
                  <a:ext uri="{FF2B5EF4-FFF2-40B4-BE49-F238E27FC236}">
                    <a16:creationId xmlns:a16="http://schemas.microsoft.com/office/drawing/2014/main" id="{9FA5B86C-D23B-785C-5A1B-902E6C391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2" name="图片 321">
                <a:extLst>
                  <a:ext uri="{FF2B5EF4-FFF2-40B4-BE49-F238E27FC236}">
                    <a16:creationId xmlns:a16="http://schemas.microsoft.com/office/drawing/2014/main" id="{B22B70A0-2B27-F7FC-9762-CEE3FF9C8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6728F17-7357-059B-E7E4-4F061A0C0085}"/>
                </a:ext>
              </a:extLst>
            </p:cNvPr>
            <p:cNvGrpSpPr/>
            <p:nvPr/>
          </p:nvGrpSpPr>
          <p:grpSpPr>
            <a:xfrm>
              <a:off x="3677457" y="308148"/>
              <a:ext cx="932400" cy="5580555"/>
              <a:chOff x="3677459" y="316438"/>
              <a:chExt cx="932400" cy="5580555"/>
            </a:xfrm>
          </p:grpSpPr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70101A60-C873-8F7D-DAC1-B0AB076D2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DA4F4BBF-1C59-ED0F-18FD-63C48C42B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5F6FEC34-B3AC-0504-80AB-2FD81A31F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1819A65E-4754-D303-9E29-EE76F6E2A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399F47AE-64DF-76BC-CFDE-719E40CD8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079BCE05-C308-68DC-7210-3BC338322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002B724-C44E-CA34-DAF2-2E41AB322E17}"/>
                </a:ext>
              </a:extLst>
            </p:cNvPr>
            <p:cNvGrpSpPr/>
            <p:nvPr/>
          </p:nvGrpSpPr>
          <p:grpSpPr>
            <a:xfrm>
              <a:off x="5546219" y="308148"/>
              <a:ext cx="932400" cy="5580555"/>
              <a:chOff x="5546221" y="316438"/>
              <a:chExt cx="932400" cy="5580555"/>
            </a:xfrm>
          </p:grpSpPr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724A8AD7-799C-A539-DBDC-111563820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908C4AE3-BA43-0112-857F-19699171A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822C6307-469A-9256-A645-BD0703275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5F92BA62-C45B-C07D-609F-7D7FAF860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CAA9518A-C54E-0C70-CBE5-E29958BE3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8EC935D7-B44A-DC0C-85EA-B649F80DA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D9ED53A-CB17-D17C-2765-057B5610DDE5}"/>
                </a:ext>
              </a:extLst>
            </p:cNvPr>
            <p:cNvGrpSpPr/>
            <p:nvPr/>
          </p:nvGrpSpPr>
          <p:grpSpPr>
            <a:xfrm>
              <a:off x="2743076" y="308148"/>
              <a:ext cx="932400" cy="5580555"/>
              <a:chOff x="2743078" y="316438"/>
              <a:chExt cx="932400" cy="5580555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E0F0242C-59DD-BD9B-D2A1-AB31DFB04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CBE82392-CED3-E4D6-ABF6-7C6728A08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3A0DF6B3-9367-7889-0331-8AA27829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CD968FB6-C175-C5FD-A66B-25BBDBCB6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7A4BF08C-803E-1CBB-16CA-10748541F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DE310A4C-D5FE-423F-17A2-0512237DC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858D84F-0D96-3C6F-FC3A-94881567099B}"/>
                </a:ext>
              </a:extLst>
            </p:cNvPr>
            <p:cNvGrpSpPr/>
            <p:nvPr/>
          </p:nvGrpSpPr>
          <p:grpSpPr>
            <a:xfrm>
              <a:off x="8349362" y="308148"/>
              <a:ext cx="932400" cy="5580555"/>
              <a:chOff x="8349364" y="316438"/>
              <a:chExt cx="932400" cy="5580555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8A21D34A-8837-8F3C-C66F-073A3D46F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80A2152D-1416-A817-95F6-98BD9DFB6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F2D30719-C6CF-F525-1CAD-5039FF2D2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C648362D-F169-A40B-B92B-0C567DF5F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01B8F7FC-4EEA-7B7F-EAEA-8B6C94B6F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460DD6F2-F1C5-BE17-F569-D2F6A2005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84C6083-82FD-134E-C97A-136D84B9B947}"/>
                </a:ext>
              </a:extLst>
            </p:cNvPr>
            <p:cNvGrpSpPr/>
            <p:nvPr/>
          </p:nvGrpSpPr>
          <p:grpSpPr>
            <a:xfrm>
              <a:off x="9283747" y="308148"/>
              <a:ext cx="932400" cy="5580555"/>
              <a:chOff x="9283747" y="316438"/>
              <a:chExt cx="932400" cy="5580555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2BDF0C8F-3CB0-4DCF-5D3F-201C62A48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5B1D7229-B526-63AA-DEA3-BD690EF44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07AA1ECA-64EC-2735-4FCF-D918DEC77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F1242E7A-C252-AFF6-390E-6FF1D1C24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9614639A-1B94-64CB-360A-0173599B4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03AB4771-B972-9C1D-B5C7-05A919BB4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0C72964-9A9C-9616-475D-EC7F3C6666BD}"/>
                </a:ext>
              </a:extLst>
            </p:cNvPr>
            <p:cNvGrpSpPr/>
            <p:nvPr/>
          </p:nvGrpSpPr>
          <p:grpSpPr>
            <a:xfrm>
              <a:off x="4611838" y="308148"/>
              <a:ext cx="932400" cy="5580555"/>
              <a:chOff x="4611840" y="316438"/>
              <a:chExt cx="932400" cy="5580555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CE20E641-0F0F-A3A6-E186-C5D21ADF0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DEA156DB-B00E-2C2F-2FC9-9BCD99E45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663DA33-817C-F2F0-BD30-2FD8D38A9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DBEBF4B-4C7B-1FA0-F576-801F6576E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9FF4910D-4038-C8C4-1B87-3F50A558D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F470F4EF-57B7-2D2B-B277-F9B31DB75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00CA3E3-7C5D-2133-8C45-A6123D7488D0}"/>
                </a:ext>
              </a:extLst>
            </p:cNvPr>
            <p:cNvGrpSpPr/>
            <p:nvPr/>
          </p:nvGrpSpPr>
          <p:grpSpPr>
            <a:xfrm>
              <a:off x="6480600" y="308148"/>
              <a:ext cx="932400" cy="5580555"/>
              <a:chOff x="6480602" y="316438"/>
              <a:chExt cx="932400" cy="5580555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23703A76-A459-2DA4-D010-17A8D120D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2A59CE8A-710E-88A8-1E14-DF2DF3EA2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79F33A3-9573-79CF-26D6-35ECB3A21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8627D9C-4B0E-1489-B9F2-446A1A1FE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F9D7382-548D-A570-8B37-E9BBA2BD8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658E0F7B-7446-9150-7366-59E2B8437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046D4A9-C777-84EF-BEA1-9626D5DE021E}"/>
                </a:ext>
              </a:extLst>
            </p:cNvPr>
            <p:cNvGrpSpPr/>
            <p:nvPr/>
          </p:nvGrpSpPr>
          <p:grpSpPr>
            <a:xfrm>
              <a:off x="874314" y="308148"/>
              <a:ext cx="932400" cy="5588845"/>
              <a:chOff x="874314" y="308148"/>
              <a:chExt cx="932400" cy="5588845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7B5114B3-F847-A66C-0FBD-6DB9D853A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12394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B1D780D-B5B9-0CE0-5858-57DF53B15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3102015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2BD6EEC-C0C1-7936-2882-92E4D6CC1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4033304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727797C-E4C4-C9B0-FDC9-FF0210168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2170726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D68C684-7FB6-C947-3FC4-08725F1E8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4964593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E70C46AC-32EE-0C83-04BC-FA515A0E1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308148"/>
                <a:ext cx="932400" cy="932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127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881283F0-7EE0-C669-B96C-9653840CAA8B}"/>
              </a:ext>
            </a:extLst>
          </p:cNvPr>
          <p:cNvGrpSpPr/>
          <p:nvPr/>
        </p:nvGrpSpPr>
        <p:grpSpPr>
          <a:xfrm>
            <a:off x="1788716" y="573620"/>
            <a:ext cx="9341833" cy="5588845"/>
            <a:chOff x="874314" y="308148"/>
            <a:chExt cx="9341833" cy="558884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0212A21-9312-82F7-DEFE-C17F2B2BA188}"/>
                </a:ext>
              </a:extLst>
            </p:cNvPr>
            <p:cNvGrpSpPr/>
            <p:nvPr/>
          </p:nvGrpSpPr>
          <p:grpSpPr>
            <a:xfrm>
              <a:off x="7414981" y="308148"/>
              <a:ext cx="932400" cy="5580555"/>
              <a:chOff x="7414983" y="316438"/>
              <a:chExt cx="932400" cy="5580555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9325D8FB-CB3A-E2BC-BC27-30C01C1D3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9" name="图片 398">
                <a:extLst>
                  <a:ext uri="{FF2B5EF4-FFF2-40B4-BE49-F238E27FC236}">
                    <a16:creationId xmlns:a16="http://schemas.microsoft.com/office/drawing/2014/main" id="{97F15A3F-B554-86B3-1BDF-CFA88671B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13" name="图片 412">
                <a:extLst>
                  <a:ext uri="{FF2B5EF4-FFF2-40B4-BE49-F238E27FC236}">
                    <a16:creationId xmlns:a16="http://schemas.microsoft.com/office/drawing/2014/main" id="{5B159CE7-CAED-10A9-6070-A7E5F2688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983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4" name="图片 23" descr="图片包含 华美, 手, 彩色, 绿色&#10;&#10;描述已自动生成">
                <a:extLst>
                  <a:ext uri="{FF2B5EF4-FFF2-40B4-BE49-F238E27FC236}">
                    <a16:creationId xmlns:a16="http://schemas.microsoft.com/office/drawing/2014/main" id="{DBF807FC-7921-1C85-5DBD-6FDE1D230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983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3F1018F5-C66F-6F80-6581-79E92E662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545FAF5-C8B0-27DF-216F-19486E365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248716D-5460-BBAF-6E8D-1780650B7AA6}"/>
                </a:ext>
              </a:extLst>
            </p:cNvPr>
            <p:cNvGrpSpPr/>
            <p:nvPr/>
          </p:nvGrpSpPr>
          <p:grpSpPr>
            <a:xfrm>
              <a:off x="1808695" y="308148"/>
              <a:ext cx="932400" cy="5580555"/>
              <a:chOff x="1808697" y="316438"/>
              <a:chExt cx="932400" cy="5580555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D3C4DD3F-A6D7-47A4-9EC3-EFC24EAAE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01" name="图片 400">
                <a:extLst>
                  <a:ext uri="{FF2B5EF4-FFF2-40B4-BE49-F238E27FC236}">
                    <a16:creationId xmlns:a16="http://schemas.microsoft.com/office/drawing/2014/main" id="{20642E1E-86F4-A046-DB10-50A5F56F3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27" name="图片 426" descr="模糊的照片上写着字&#10;&#10;描述已自动生成">
                <a:extLst>
                  <a:ext uri="{FF2B5EF4-FFF2-40B4-BE49-F238E27FC236}">
                    <a16:creationId xmlns:a16="http://schemas.microsoft.com/office/drawing/2014/main" id="{873859AD-D55B-FBBB-EFA7-7111C08BF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8697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0" name="图片 29" descr="手机屏幕的截图&#10;&#10;低可信度描述已自动生成">
                <a:extLst>
                  <a:ext uri="{FF2B5EF4-FFF2-40B4-BE49-F238E27FC236}">
                    <a16:creationId xmlns:a16="http://schemas.microsoft.com/office/drawing/2014/main" id="{B39ED71F-108A-D440-132C-AA585C2C5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8697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E447E38-B96C-4A5D-2757-7CF1983B4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4061B3D-71F8-DA9B-BF23-1D6808D9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D1E8984-5575-8DD9-A317-A1B8D11890C6}"/>
                </a:ext>
              </a:extLst>
            </p:cNvPr>
            <p:cNvGrpSpPr/>
            <p:nvPr/>
          </p:nvGrpSpPr>
          <p:grpSpPr>
            <a:xfrm>
              <a:off x="3677457" y="308148"/>
              <a:ext cx="932400" cy="5580555"/>
              <a:chOff x="3677459" y="316438"/>
              <a:chExt cx="932400" cy="5580555"/>
            </a:xfrm>
          </p:grpSpPr>
          <p:pic>
            <p:nvPicPr>
              <p:cNvPr id="18" name="图片 17" descr="图片包含 游戏机, 手, 华美, 画&#10;&#10;描述已自动生成">
                <a:extLst>
                  <a:ext uri="{FF2B5EF4-FFF2-40B4-BE49-F238E27FC236}">
                    <a16:creationId xmlns:a16="http://schemas.microsoft.com/office/drawing/2014/main" id="{D202DF5D-DFD9-BDFB-4DE7-96B5951F6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7459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3" name="图片 392">
                <a:extLst>
                  <a:ext uri="{FF2B5EF4-FFF2-40B4-BE49-F238E27FC236}">
                    <a16:creationId xmlns:a16="http://schemas.microsoft.com/office/drawing/2014/main" id="{B9CEDA17-F0FE-8851-318F-8E9F3EEF2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7459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67" name="图片 366">
                <a:extLst>
                  <a:ext uri="{FF2B5EF4-FFF2-40B4-BE49-F238E27FC236}">
                    <a16:creationId xmlns:a16="http://schemas.microsoft.com/office/drawing/2014/main" id="{673BAC9C-2F95-DB75-C6B0-8FAA1A55D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BE3E5C65-A0D2-CF03-E89D-93B4FFE59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380B6B0-D176-07A8-9E67-FB50C2204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D5CAFE65-C349-52DA-3B9E-A089A4CDF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2045CFD-0CE2-69C6-CF98-8794EF01DD17}"/>
                </a:ext>
              </a:extLst>
            </p:cNvPr>
            <p:cNvGrpSpPr/>
            <p:nvPr/>
          </p:nvGrpSpPr>
          <p:grpSpPr>
            <a:xfrm>
              <a:off x="5546219" y="308148"/>
              <a:ext cx="932400" cy="5580555"/>
              <a:chOff x="5546221" y="316438"/>
              <a:chExt cx="932400" cy="5580555"/>
            </a:xfrm>
          </p:grpSpPr>
          <p:pic>
            <p:nvPicPr>
              <p:cNvPr id="16" name="图片 15" descr="彩色的方块&#10;&#10;低可信度描述已自动生成">
                <a:extLst>
                  <a:ext uri="{FF2B5EF4-FFF2-40B4-BE49-F238E27FC236}">
                    <a16:creationId xmlns:a16="http://schemas.microsoft.com/office/drawing/2014/main" id="{E7650ACA-1883-1F32-4AE4-B0301B576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6221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75" name="图片 374" descr="徽标&#10;&#10;中度可信度描述已自动生成">
                <a:extLst>
                  <a:ext uri="{FF2B5EF4-FFF2-40B4-BE49-F238E27FC236}">
                    <a16:creationId xmlns:a16="http://schemas.microsoft.com/office/drawing/2014/main" id="{37338AC4-408E-BA76-8E90-3EBAB272A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6221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15" name="图片 414">
                <a:extLst>
                  <a:ext uri="{FF2B5EF4-FFF2-40B4-BE49-F238E27FC236}">
                    <a16:creationId xmlns:a16="http://schemas.microsoft.com/office/drawing/2014/main" id="{37546D9F-20FA-9457-7AD9-6E078183C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7BD64D77-8434-4323-D006-36D0974F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6A92517-A353-3598-93E8-2858F0AF8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6520C43B-454D-0989-E260-AD7895077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9E4C57E-5150-202C-704D-8459A3EB5845}"/>
                </a:ext>
              </a:extLst>
            </p:cNvPr>
            <p:cNvGrpSpPr/>
            <p:nvPr/>
          </p:nvGrpSpPr>
          <p:grpSpPr>
            <a:xfrm>
              <a:off x="2743076" y="308148"/>
              <a:ext cx="932400" cy="5580555"/>
              <a:chOff x="2743078" y="316438"/>
              <a:chExt cx="932400" cy="5580555"/>
            </a:xfrm>
          </p:grpSpPr>
          <p:pic>
            <p:nvPicPr>
              <p:cNvPr id="10" name="图片 9" descr="手机屏幕截图&#10;&#10;低可信度描述已自动生成">
                <a:extLst>
                  <a:ext uri="{FF2B5EF4-FFF2-40B4-BE49-F238E27FC236}">
                    <a16:creationId xmlns:a16="http://schemas.microsoft.com/office/drawing/2014/main" id="{3762DBF6-DA6B-C63E-B22E-9E577E84E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078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9" name="图片 348" descr="模糊的图片&#10;&#10;描述已自动生成">
                <a:extLst>
                  <a:ext uri="{FF2B5EF4-FFF2-40B4-BE49-F238E27FC236}">
                    <a16:creationId xmlns:a16="http://schemas.microsoft.com/office/drawing/2014/main" id="{A579FFD6-EF53-9F17-BC89-5712B8781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078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1" name="图片 390">
                <a:extLst>
                  <a:ext uri="{FF2B5EF4-FFF2-40B4-BE49-F238E27FC236}">
                    <a16:creationId xmlns:a16="http://schemas.microsoft.com/office/drawing/2014/main" id="{C2B8A575-5EFA-6C10-C9F8-06B0713E6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7C04073B-7DA3-96FD-6503-0947E8D15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6821F4E4-941C-F03B-B2D5-7EFE30761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FCF02066-EA2D-F176-76AC-C69559007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3FB88F4-81D4-DCDE-6E77-3FE520A0383A}"/>
                </a:ext>
              </a:extLst>
            </p:cNvPr>
            <p:cNvGrpSpPr/>
            <p:nvPr/>
          </p:nvGrpSpPr>
          <p:grpSpPr>
            <a:xfrm>
              <a:off x="8349362" y="308148"/>
              <a:ext cx="932400" cy="5580555"/>
              <a:chOff x="8349364" y="316438"/>
              <a:chExt cx="932400" cy="558055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02E684D9-5692-D5EE-CAD6-DFAD68E2D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9364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05" name="图片 404" descr="图片包含 表面图&#10;&#10;描述已自动生成">
                <a:extLst>
                  <a:ext uri="{FF2B5EF4-FFF2-40B4-BE49-F238E27FC236}">
                    <a16:creationId xmlns:a16="http://schemas.microsoft.com/office/drawing/2014/main" id="{CC390FB8-4F3F-7A98-9C36-2E5AEE456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9364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77" name="图片 376">
                <a:extLst>
                  <a:ext uri="{FF2B5EF4-FFF2-40B4-BE49-F238E27FC236}">
                    <a16:creationId xmlns:a16="http://schemas.microsoft.com/office/drawing/2014/main" id="{E8CAF9B9-6D99-321B-AD21-31E0DA15F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9364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4" name="图片 43" descr="彩色的墙&#10;&#10;低可信度描述已自动生成">
                <a:extLst>
                  <a:ext uri="{FF2B5EF4-FFF2-40B4-BE49-F238E27FC236}">
                    <a16:creationId xmlns:a16="http://schemas.microsoft.com/office/drawing/2014/main" id="{C22C3AFE-D206-D539-E13D-ECB169066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9364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4B01FD10-9A37-3C7F-1C40-105057512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36C86CD-F97D-5B0C-F953-3BCC9596E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892B209-55BD-F9D9-18FD-D713AC2C6DAE}"/>
                </a:ext>
              </a:extLst>
            </p:cNvPr>
            <p:cNvGrpSpPr/>
            <p:nvPr/>
          </p:nvGrpSpPr>
          <p:grpSpPr>
            <a:xfrm>
              <a:off x="9283747" y="308148"/>
              <a:ext cx="932400" cy="5580555"/>
              <a:chOff x="9283747" y="316438"/>
              <a:chExt cx="932400" cy="5580555"/>
            </a:xfrm>
          </p:grpSpPr>
          <p:pic>
            <p:nvPicPr>
              <p:cNvPr id="26" name="图片 25" descr="手捂着脸&#10;&#10;低可信度描述已自动生成">
                <a:extLst>
                  <a:ext uri="{FF2B5EF4-FFF2-40B4-BE49-F238E27FC236}">
                    <a16:creationId xmlns:a16="http://schemas.microsoft.com/office/drawing/2014/main" id="{E19E3D1C-AA2E-55AF-79B8-1F07EC2A2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747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31" name="图片 430" descr="模糊的图片&#10;&#10;描述已自动生成">
                <a:extLst>
                  <a:ext uri="{FF2B5EF4-FFF2-40B4-BE49-F238E27FC236}">
                    <a16:creationId xmlns:a16="http://schemas.microsoft.com/office/drawing/2014/main" id="{7308DB3C-69CF-8B08-A95A-55D323CC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747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87" name="图片 386">
                <a:extLst>
                  <a:ext uri="{FF2B5EF4-FFF2-40B4-BE49-F238E27FC236}">
                    <a16:creationId xmlns:a16="http://schemas.microsoft.com/office/drawing/2014/main" id="{A5C8B8E8-5237-21CE-83A9-686BDB76C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747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0" name="图片 49" descr="图片包含 华美, 手, 彩色, 小&#10;&#10;描述已自动生成">
                <a:extLst>
                  <a:ext uri="{FF2B5EF4-FFF2-40B4-BE49-F238E27FC236}">
                    <a16:creationId xmlns:a16="http://schemas.microsoft.com/office/drawing/2014/main" id="{B0994111-4E1B-1E6E-F829-FEC0D1109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747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94F1C70-9D36-6542-04F3-00C00B780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C46375C9-4A7D-7683-1405-80560DB41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BEF9B60-71E3-B2CE-4C43-C6889F3FFA5A}"/>
                </a:ext>
              </a:extLst>
            </p:cNvPr>
            <p:cNvGrpSpPr/>
            <p:nvPr/>
          </p:nvGrpSpPr>
          <p:grpSpPr>
            <a:xfrm>
              <a:off x="4611838" y="308148"/>
              <a:ext cx="932400" cy="5580555"/>
              <a:chOff x="4611840" y="316438"/>
              <a:chExt cx="932400" cy="5580555"/>
            </a:xfrm>
          </p:grpSpPr>
          <p:pic>
            <p:nvPicPr>
              <p:cNvPr id="14" name="图片 13" descr="图片包含 手, 游戏机, 画, 华美&#10;&#10;描述已自动生成">
                <a:extLst>
                  <a:ext uri="{FF2B5EF4-FFF2-40B4-BE49-F238E27FC236}">
                    <a16:creationId xmlns:a16="http://schemas.microsoft.com/office/drawing/2014/main" id="{5C9A13AC-C3CC-ACC5-9BF4-0570F2DB6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40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5" name="图片 354" descr="图片包含 应用程序&#10;&#10;描述已自动生成">
                <a:extLst>
                  <a:ext uri="{FF2B5EF4-FFF2-40B4-BE49-F238E27FC236}">
                    <a16:creationId xmlns:a16="http://schemas.microsoft.com/office/drawing/2014/main" id="{D9D36620-8CA5-02A0-150B-53EE9D18B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40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7" name="图片 396">
                <a:extLst>
                  <a:ext uri="{FF2B5EF4-FFF2-40B4-BE49-F238E27FC236}">
                    <a16:creationId xmlns:a16="http://schemas.microsoft.com/office/drawing/2014/main" id="{B78CFC18-4651-9FCE-6BE1-F64CD5728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40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2" name="图片 51" descr="手机屏幕的截图&#10;&#10;低可信度描述已自动生成">
                <a:extLst>
                  <a:ext uri="{FF2B5EF4-FFF2-40B4-BE49-F238E27FC236}">
                    <a16:creationId xmlns:a16="http://schemas.microsoft.com/office/drawing/2014/main" id="{7FEB6DA3-ECA8-56B2-6C7E-C907B9148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40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ABC8750-E55E-3970-BEF7-E72BE7D3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84480C38-5C18-09FC-DB86-DCF3FD133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8D03460-8DF2-D412-15B2-53EDE1968442}"/>
                </a:ext>
              </a:extLst>
            </p:cNvPr>
            <p:cNvGrpSpPr/>
            <p:nvPr/>
          </p:nvGrpSpPr>
          <p:grpSpPr>
            <a:xfrm>
              <a:off x="6480600" y="308148"/>
              <a:ext cx="932400" cy="5580555"/>
              <a:chOff x="6480602" y="316438"/>
              <a:chExt cx="932400" cy="5580555"/>
            </a:xfrm>
          </p:grpSpPr>
          <p:pic>
            <p:nvPicPr>
              <p:cNvPr id="12" name="图片 11" descr="手机屏幕的截图&#10;&#10;中度可信度描述已自动生成">
                <a:extLst>
                  <a:ext uri="{FF2B5EF4-FFF2-40B4-BE49-F238E27FC236}">
                    <a16:creationId xmlns:a16="http://schemas.microsoft.com/office/drawing/2014/main" id="{9356EA8B-FC59-ECC5-06E9-7C9720B12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602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3" name="图片 352" descr="徽标&#10;&#10;低可信度描述已自动生成">
                <a:extLst>
                  <a:ext uri="{FF2B5EF4-FFF2-40B4-BE49-F238E27FC236}">
                    <a16:creationId xmlns:a16="http://schemas.microsoft.com/office/drawing/2014/main" id="{B117A075-04F3-DD46-25F3-843193754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602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9" name="图片 358">
                <a:extLst>
                  <a:ext uri="{FF2B5EF4-FFF2-40B4-BE49-F238E27FC236}">
                    <a16:creationId xmlns:a16="http://schemas.microsoft.com/office/drawing/2014/main" id="{D86F1323-1877-17DF-DA77-E7EBE95DA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1808CF1F-08F3-186E-7A79-90062EB35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F8CEF13-E166-A69A-7A5F-89E21C261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FA7C8392-279D-ECCE-69FD-FBE198321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64081AB-7071-6C11-D192-73C48A7AE716}"/>
                </a:ext>
              </a:extLst>
            </p:cNvPr>
            <p:cNvGrpSpPr/>
            <p:nvPr/>
          </p:nvGrpSpPr>
          <p:grpSpPr>
            <a:xfrm>
              <a:off x="874314" y="308148"/>
              <a:ext cx="932400" cy="5588845"/>
              <a:chOff x="874314" y="308148"/>
              <a:chExt cx="932400" cy="5588845"/>
            </a:xfrm>
          </p:grpSpPr>
          <p:pic>
            <p:nvPicPr>
              <p:cNvPr id="3" name="图片 2" descr="图片包含 游戏机, 手, 画, 华美&#10;&#10;描述已自动生成">
                <a:extLst>
                  <a:ext uri="{FF2B5EF4-FFF2-40B4-BE49-F238E27FC236}">
                    <a16:creationId xmlns:a16="http://schemas.microsoft.com/office/drawing/2014/main" id="{2D8D6ED6-14C4-B32A-41CC-50F718173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14" y="12394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65" name="图片 364" descr="图片包含 图标&#10;&#10;描述已自动生成">
                <a:extLst>
                  <a:ext uri="{FF2B5EF4-FFF2-40B4-BE49-F238E27FC236}">
                    <a16:creationId xmlns:a16="http://schemas.microsoft.com/office/drawing/2014/main" id="{DE48C7F8-B089-1355-C87D-C6D4BBBD7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14" y="3102015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" name="图片 33" descr="图片包含 游戏机, 画, 食物&#10;&#10;描述已自动生成">
                <a:extLst>
                  <a:ext uri="{FF2B5EF4-FFF2-40B4-BE49-F238E27FC236}">
                    <a16:creationId xmlns:a16="http://schemas.microsoft.com/office/drawing/2014/main" id="{246E8FFF-249A-E692-3243-168D2D4CF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14" y="4033304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2991CE9-F1F7-0F3C-F413-D1CDF2AAB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2170726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B1DD313E-138A-CFA4-D1F5-64EFE9DFA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4964593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" name="图片 34" descr="模糊的照片上写着字&#10;&#10;描述已自动生成">
                <a:extLst>
                  <a:ext uri="{FF2B5EF4-FFF2-40B4-BE49-F238E27FC236}">
                    <a16:creationId xmlns:a16="http://schemas.microsoft.com/office/drawing/2014/main" id="{D5901C8E-D591-8BB6-5971-AF428E7F2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14" y="308148"/>
                <a:ext cx="932400" cy="932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68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F628441-961E-563C-F976-54E4B91657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370439" cy="437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86C50-5430-572D-6C86-9CF3A203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7" y="0"/>
            <a:ext cx="8105775" cy="66909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48C6E6-186F-03EB-DCDA-477A017CD21B}"/>
              </a:ext>
            </a:extLst>
          </p:cNvPr>
          <p:cNvSpPr txBox="1"/>
          <p:nvPr/>
        </p:nvSpPr>
        <p:spPr>
          <a:xfrm>
            <a:off x="3785419" y="143093"/>
            <a:ext cx="1406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ours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F63BE9-6825-3240-5F14-796C714CE32A}"/>
              </a:ext>
            </a:extLst>
          </p:cNvPr>
          <p:cNvSpPr txBox="1"/>
          <p:nvPr/>
        </p:nvSpPr>
        <p:spPr>
          <a:xfrm>
            <a:off x="6435213" y="124576"/>
            <a:ext cx="1406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Sotria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7DFAEC-B196-049C-E0DC-981A9199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736" y="83867"/>
            <a:ext cx="2654713" cy="66902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CE5C7E-71DE-EAFF-EC9E-8C0CD08F9C32}"/>
              </a:ext>
            </a:extLst>
          </p:cNvPr>
          <p:cNvSpPr txBox="1"/>
          <p:nvPr/>
        </p:nvSpPr>
        <p:spPr>
          <a:xfrm>
            <a:off x="8956261" y="143093"/>
            <a:ext cx="1406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DP-</a:t>
            </a:r>
            <a:r>
              <a:rPr lang="zh-CN" altLang="en-US"/>
              <a:t>高斯</a:t>
            </a:r>
          </a:p>
        </p:txBody>
      </p:sp>
    </p:spTree>
    <p:extLst>
      <p:ext uri="{BB962C8B-B14F-4D97-AF65-F5344CB8AC3E}">
        <p14:creationId xmlns:p14="http://schemas.microsoft.com/office/powerpoint/2010/main" val="280766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4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坂田 银时</dc:creator>
  <cp:lastModifiedBy>坂田 银时</cp:lastModifiedBy>
  <cp:revision>2</cp:revision>
  <dcterms:created xsi:type="dcterms:W3CDTF">2024-02-20T13:21:16Z</dcterms:created>
  <dcterms:modified xsi:type="dcterms:W3CDTF">2024-02-22T02:52:14Z</dcterms:modified>
</cp:coreProperties>
</file>