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257" r:id="rId2"/>
    <p:sldId id="256" r:id="rId3"/>
    <p:sldId id="260" r:id="rId4"/>
    <p:sldId id="259" r:id="rId5"/>
    <p:sldId id="261" r:id="rId6"/>
    <p:sldId id="262" r:id="rId7"/>
    <p:sldId id="523" r:id="rId8"/>
    <p:sldId id="524" r:id="rId9"/>
    <p:sldId id="525" r:id="rId10"/>
    <p:sldId id="526" r:id="rId11"/>
    <p:sldId id="527" r:id="rId12"/>
    <p:sldId id="536" r:id="rId13"/>
    <p:sldId id="528" r:id="rId14"/>
    <p:sldId id="529" r:id="rId15"/>
    <p:sldId id="530" r:id="rId16"/>
    <p:sldId id="531" r:id="rId17"/>
    <p:sldId id="532" r:id="rId18"/>
    <p:sldId id="533" r:id="rId19"/>
    <p:sldId id="535" r:id="rId20"/>
    <p:sldId id="53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D72F"/>
    <a:srgbClr val="D700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5026" autoAdjust="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705EB-A84C-4057-9EB7-05EF4361C073}" type="datetimeFigureOut">
              <a:rPr lang="zh-CN" altLang="en-US" smtClean="0"/>
              <a:t>2024-03-28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BB985-FBE9-44AE-AD73-9F4DFFD0DFE7}" type="slidenum">
              <a:rPr lang="zh-CN" altLang="en-US" smtClean="0"/>
              <a:t>‹#›</a:t>
            </a:fld>
            <a:endParaRPr lang="zh-CN" altLang="en-US"/>
          </a:p>
        </p:txBody>
      </p:sp>
    </p:spTree>
    <p:extLst>
      <p:ext uri="{BB962C8B-B14F-4D97-AF65-F5344CB8AC3E}">
        <p14:creationId xmlns:p14="http://schemas.microsoft.com/office/powerpoint/2010/main" val="1584214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BBB985-FBE9-44AE-AD73-9F4DFFD0DFE7}" type="slidenum">
              <a:rPr lang="zh-CN" altLang="en-US" smtClean="0"/>
              <a:t>4</a:t>
            </a:fld>
            <a:endParaRPr lang="zh-CN" altLang="en-US"/>
          </a:p>
        </p:txBody>
      </p:sp>
    </p:spTree>
    <p:extLst>
      <p:ext uri="{BB962C8B-B14F-4D97-AF65-F5344CB8AC3E}">
        <p14:creationId xmlns:p14="http://schemas.microsoft.com/office/powerpoint/2010/main" val="3853152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31B52-1661-DB34-8778-C4E3E6A7D71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66254AD-111F-8315-3211-E30B3319FA45}"/>
              </a:ext>
            </a:extLst>
          </p:cNvPr>
          <p:cNvSpPr>
            <a:spLocks noGrp="1" noRot="1" noChangeAspect="1"/>
          </p:cNvSpPr>
          <p:nvPr>
            <p:ph type="sldImg"/>
          </p:nvPr>
        </p:nvSpPr>
        <p:spPr>
          <a:xfrm>
            <a:off x="1371600" y="1143000"/>
            <a:ext cx="4114800" cy="3086100"/>
          </a:xfrm>
        </p:spPr>
      </p:sp>
      <p:sp>
        <p:nvSpPr>
          <p:cNvPr id="3" name="备注占位符 2">
            <a:extLst>
              <a:ext uri="{FF2B5EF4-FFF2-40B4-BE49-F238E27FC236}">
                <a16:creationId xmlns:a16="http://schemas.microsoft.com/office/drawing/2014/main" id="{B990C947-410F-B091-D82D-54C8B3AB9B33}"/>
              </a:ext>
            </a:extLst>
          </p:cNvPr>
          <p:cNvSpPr>
            <a:spLocks noGrp="1"/>
          </p:cNvSpPr>
          <p:nvPr>
            <p:ph type="body" idx="1"/>
          </p:nvPr>
        </p:nvSpPr>
        <p:spPr/>
        <p:txBody>
          <a:bodyPr/>
          <a:lstStyle/>
          <a:p>
            <a:pPr lvl="0" algn="just">
              <a:buClrTx/>
              <a:buSzTx/>
              <a:buFontTx/>
            </a:pPr>
            <a:endParaRPr lang="zh-CN" altLang="en-US"/>
          </a:p>
        </p:txBody>
      </p:sp>
    </p:spTree>
    <p:extLst>
      <p:ext uri="{BB962C8B-B14F-4D97-AF65-F5344CB8AC3E}">
        <p14:creationId xmlns:p14="http://schemas.microsoft.com/office/powerpoint/2010/main" val="4213258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ACFAF-9254-C552-2C05-FEF84A1539E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FAD8863-386A-48F5-198A-DDF54609FA40}"/>
              </a:ext>
            </a:extLst>
          </p:cNvPr>
          <p:cNvSpPr>
            <a:spLocks noGrp="1" noRot="1" noChangeAspect="1"/>
          </p:cNvSpPr>
          <p:nvPr>
            <p:ph type="sldImg"/>
          </p:nvPr>
        </p:nvSpPr>
        <p:spPr>
          <a:xfrm>
            <a:off x="1371600" y="1143000"/>
            <a:ext cx="4114800" cy="3086100"/>
          </a:xfrm>
        </p:spPr>
      </p:sp>
      <p:sp>
        <p:nvSpPr>
          <p:cNvPr id="3" name="备注占位符 2">
            <a:extLst>
              <a:ext uri="{FF2B5EF4-FFF2-40B4-BE49-F238E27FC236}">
                <a16:creationId xmlns:a16="http://schemas.microsoft.com/office/drawing/2014/main" id="{75D00E8F-B6ED-2942-E2A4-CB355BB7799F}"/>
              </a:ext>
            </a:extLst>
          </p:cNvPr>
          <p:cNvSpPr>
            <a:spLocks noGrp="1"/>
          </p:cNvSpPr>
          <p:nvPr>
            <p:ph type="body" idx="1"/>
          </p:nvPr>
        </p:nvSpPr>
        <p:spPr/>
        <p:txBody>
          <a:bodyPr/>
          <a:lstStyle/>
          <a:p>
            <a:r>
              <a:rPr lang="zh-CN" altLang="en-US">
                <a:sym typeface="+mn-ea"/>
              </a:rPr>
              <a:t>使用Gram-Schmidt 正交化</a:t>
            </a:r>
            <a:r>
              <a:rPr lang="zh-CN" altLang="en-US"/>
              <a:t>将矩阵 Y (M×N) 分解为正交矩阵 Q(M×M) 和上三角矩阵 R(M×N) 的乘积，即  Y=Q×R 。可以得到们得到</a:t>
            </a:r>
            <a:r>
              <a:rPr lang="en-US" altLang="zh-CN"/>
              <a:t>2</a:t>
            </a:r>
            <a:r>
              <a:rPr lang="zh-CN" altLang="en-US"/>
              <a:t>个对应的特征数据集，分别命名为 D 数据集、 L 数据集、 Q 数据集和 R 数据集。我们选择一种名为每个参与者的共同训练数据的类型数据集进行联邦学习，另一种名为左数据的数据集保存在本地客户端（图 4）。由于左数据从未加入联邦训练，对手无法在没有左数据的情况下获得诚实参与者的原始数据。这样，就防止了原始数据的泄露</a:t>
            </a:r>
          </a:p>
          <a:p>
            <a:endParaRPr lang="zh-CN" altLang="en-US"/>
          </a:p>
          <a:p>
            <a:endParaRPr lang="zh-CN" altLang="en-US"/>
          </a:p>
        </p:txBody>
      </p:sp>
    </p:spTree>
    <p:extLst>
      <p:ext uri="{BB962C8B-B14F-4D97-AF65-F5344CB8AC3E}">
        <p14:creationId xmlns:p14="http://schemas.microsoft.com/office/powerpoint/2010/main" val="1596958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BBB985-FBE9-44AE-AD73-9F4DFFD0DFE7}" type="slidenum">
              <a:rPr lang="zh-CN" altLang="en-US" smtClean="0"/>
              <a:t>18</a:t>
            </a:fld>
            <a:endParaRPr lang="zh-CN" altLang="en-US"/>
          </a:p>
        </p:txBody>
      </p:sp>
    </p:spTree>
    <p:extLst>
      <p:ext uri="{BB962C8B-B14F-4D97-AF65-F5344CB8AC3E}">
        <p14:creationId xmlns:p14="http://schemas.microsoft.com/office/powerpoint/2010/main" val="289321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EFC0F4-9802-4B42-ABF1-01BF6CBA263D}" type="datetimeFigureOut">
              <a:rPr lang="zh-CN" altLang="en-US" smtClean="0"/>
              <a:t>2024-03-28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178374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EFC0F4-9802-4B42-ABF1-01BF6CBA263D}" type="datetimeFigureOut">
              <a:rPr lang="zh-CN" altLang="en-US" smtClean="0"/>
              <a:t>2024-03-28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4187866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EFC0F4-9802-4B42-ABF1-01BF6CBA263D}" type="datetimeFigureOut">
              <a:rPr lang="zh-CN" altLang="en-US" smtClean="0"/>
              <a:t>2024-03-28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565446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044152"/>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EFC0F4-9802-4B42-ABF1-01BF6CBA263D}" type="datetimeFigureOut">
              <a:rPr lang="zh-CN" altLang="en-US" smtClean="0"/>
              <a:t>2024-03-28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68050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EFC0F4-9802-4B42-ABF1-01BF6CBA263D}" type="datetimeFigureOut">
              <a:rPr lang="zh-CN" altLang="en-US" smtClean="0"/>
              <a:t>2024-03-28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71808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2EFC0F4-9802-4B42-ABF1-01BF6CBA263D}" type="datetimeFigureOut">
              <a:rPr lang="zh-CN" altLang="en-US" smtClean="0"/>
              <a:t>2024-03-28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577995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2EFC0F4-9802-4B42-ABF1-01BF6CBA263D}" type="datetimeFigureOut">
              <a:rPr lang="zh-CN" altLang="en-US" smtClean="0"/>
              <a:t>2024-03-28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149714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EFC0F4-9802-4B42-ABF1-01BF6CBA263D}" type="datetimeFigureOut">
              <a:rPr lang="zh-CN" altLang="en-US" smtClean="0"/>
              <a:t>2024-03-28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34438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FC0F4-9802-4B42-ABF1-01BF6CBA263D}" type="datetimeFigureOut">
              <a:rPr lang="zh-CN" altLang="en-US" smtClean="0"/>
              <a:t>2024-03-28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151893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EFC0F4-9802-4B42-ABF1-01BF6CBA263D}" type="datetimeFigureOut">
              <a:rPr lang="zh-CN" altLang="en-US" smtClean="0"/>
              <a:t>2024-03-28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40047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EFC0F4-9802-4B42-ABF1-01BF6CBA263D}" type="datetimeFigureOut">
              <a:rPr lang="zh-CN" altLang="en-US" smtClean="0"/>
              <a:t>2024-03-28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18227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FC0F4-9802-4B42-ABF1-01BF6CBA263D}" type="datetimeFigureOut">
              <a:rPr lang="zh-CN" altLang="en-US" smtClean="0"/>
              <a:t>2024-03-28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3743610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50" Type="http://schemas.openxmlformats.org/officeDocument/2006/relationships/image" Target="../media/image49.png"/><Relationship Id="rId55" Type="http://schemas.openxmlformats.org/officeDocument/2006/relationships/image" Target="../media/image54.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8.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3" Type="http://schemas.openxmlformats.org/officeDocument/2006/relationships/image" Target="../media/image52.png"/><Relationship Id="rId58" Type="http://schemas.openxmlformats.org/officeDocument/2006/relationships/image" Target="../media/image57.png"/><Relationship Id="rId5" Type="http://schemas.openxmlformats.org/officeDocument/2006/relationships/image" Target="../media/image4.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56" Type="http://schemas.openxmlformats.org/officeDocument/2006/relationships/image" Target="../media/image55.png"/><Relationship Id="rId8" Type="http://schemas.openxmlformats.org/officeDocument/2006/relationships/image" Target="../media/image7.png"/><Relationship Id="rId51" Type="http://schemas.openxmlformats.org/officeDocument/2006/relationships/image" Target="../media/image50.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59" Type="http://schemas.openxmlformats.org/officeDocument/2006/relationships/image" Target="../media/image58.png"/><Relationship Id="rId20" Type="http://schemas.openxmlformats.org/officeDocument/2006/relationships/image" Target="../media/image19.png"/><Relationship Id="rId41" Type="http://schemas.openxmlformats.org/officeDocument/2006/relationships/image" Target="../media/image40.png"/><Relationship Id="rId54"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 Id="rId57" Type="http://schemas.openxmlformats.org/officeDocument/2006/relationships/image" Target="../media/image56.png"/><Relationship Id="rId10" Type="http://schemas.openxmlformats.org/officeDocument/2006/relationships/image" Target="../media/image9.png"/><Relationship Id="rId31" Type="http://schemas.openxmlformats.org/officeDocument/2006/relationships/image" Target="../media/image30.png"/><Relationship Id="rId44" Type="http://schemas.openxmlformats.org/officeDocument/2006/relationships/image" Target="../media/image43.png"/><Relationship Id="rId52" Type="http://schemas.openxmlformats.org/officeDocument/2006/relationships/image" Target="../media/image51.png"/><Relationship Id="rId60" Type="http://schemas.openxmlformats.org/officeDocument/2006/relationships/image" Target="../media/image59.png"/></Relationships>
</file>

<file path=ppt/slides/_rels/slide10.xml.rels><?xml version="1.0" encoding="UTF-8" standalone="yes"?>
<Relationships xmlns="http://schemas.openxmlformats.org/package/2006/relationships"><Relationship Id="rId26" Type="http://schemas.openxmlformats.org/officeDocument/2006/relationships/tags" Target="../tags/tag219.xml"/><Relationship Id="rId21" Type="http://schemas.openxmlformats.org/officeDocument/2006/relationships/tags" Target="../tags/tag214.xml"/><Relationship Id="rId42" Type="http://schemas.openxmlformats.org/officeDocument/2006/relationships/tags" Target="../tags/tag235.xml"/><Relationship Id="rId47" Type="http://schemas.openxmlformats.org/officeDocument/2006/relationships/tags" Target="../tags/tag240.xml"/><Relationship Id="rId63" Type="http://schemas.openxmlformats.org/officeDocument/2006/relationships/tags" Target="../tags/tag256.xml"/><Relationship Id="rId68" Type="http://schemas.openxmlformats.org/officeDocument/2006/relationships/tags" Target="../tags/tag261.xml"/><Relationship Id="rId84" Type="http://schemas.openxmlformats.org/officeDocument/2006/relationships/tags" Target="../tags/tag277.xml"/><Relationship Id="rId89" Type="http://schemas.openxmlformats.org/officeDocument/2006/relationships/tags" Target="../tags/tag282.xml"/><Relationship Id="rId16" Type="http://schemas.openxmlformats.org/officeDocument/2006/relationships/tags" Target="../tags/tag209.xml"/><Relationship Id="rId107" Type="http://schemas.openxmlformats.org/officeDocument/2006/relationships/image" Target="../media/image203.png"/><Relationship Id="rId11" Type="http://schemas.openxmlformats.org/officeDocument/2006/relationships/tags" Target="../tags/tag204.xml"/><Relationship Id="rId32" Type="http://schemas.openxmlformats.org/officeDocument/2006/relationships/tags" Target="../tags/tag225.xml"/><Relationship Id="rId37" Type="http://schemas.openxmlformats.org/officeDocument/2006/relationships/tags" Target="../tags/tag230.xml"/><Relationship Id="rId53" Type="http://schemas.openxmlformats.org/officeDocument/2006/relationships/tags" Target="../tags/tag246.xml"/><Relationship Id="rId58" Type="http://schemas.openxmlformats.org/officeDocument/2006/relationships/tags" Target="../tags/tag251.xml"/><Relationship Id="rId74" Type="http://schemas.openxmlformats.org/officeDocument/2006/relationships/tags" Target="../tags/tag267.xml"/><Relationship Id="rId79" Type="http://schemas.openxmlformats.org/officeDocument/2006/relationships/tags" Target="../tags/tag272.xml"/><Relationship Id="rId102" Type="http://schemas.openxmlformats.org/officeDocument/2006/relationships/slideLayout" Target="../slideLayouts/slideLayout12.xml"/><Relationship Id="rId5" Type="http://schemas.openxmlformats.org/officeDocument/2006/relationships/tags" Target="../tags/tag198.xml"/><Relationship Id="rId90" Type="http://schemas.openxmlformats.org/officeDocument/2006/relationships/tags" Target="../tags/tag283.xml"/><Relationship Id="rId95" Type="http://schemas.openxmlformats.org/officeDocument/2006/relationships/tags" Target="../tags/tag288.xml"/><Relationship Id="rId22" Type="http://schemas.openxmlformats.org/officeDocument/2006/relationships/tags" Target="../tags/tag215.xml"/><Relationship Id="rId27" Type="http://schemas.openxmlformats.org/officeDocument/2006/relationships/tags" Target="../tags/tag220.xml"/><Relationship Id="rId43" Type="http://schemas.openxmlformats.org/officeDocument/2006/relationships/tags" Target="../tags/tag236.xml"/><Relationship Id="rId48" Type="http://schemas.openxmlformats.org/officeDocument/2006/relationships/tags" Target="../tags/tag241.xml"/><Relationship Id="rId64" Type="http://schemas.openxmlformats.org/officeDocument/2006/relationships/tags" Target="../tags/tag257.xml"/><Relationship Id="rId69" Type="http://schemas.openxmlformats.org/officeDocument/2006/relationships/tags" Target="../tags/tag262.xml"/><Relationship Id="rId80" Type="http://schemas.openxmlformats.org/officeDocument/2006/relationships/tags" Target="../tags/tag273.xml"/><Relationship Id="rId85" Type="http://schemas.openxmlformats.org/officeDocument/2006/relationships/tags" Target="../tags/tag278.xml"/><Relationship Id="rId12" Type="http://schemas.openxmlformats.org/officeDocument/2006/relationships/tags" Target="../tags/tag205.xml"/><Relationship Id="rId17" Type="http://schemas.openxmlformats.org/officeDocument/2006/relationships/tags" Target="../tags/tag210.xml"/><Relationship Id="rId33" Type="http://schemas.openxmlformats.org/officeDocument/2006/relationships/tags" Target="../tags/tag226.xml"/><Relationship Id="rId38" Type="http://schemas.openxmlformats.org/officeDocument/2006/relationships/tags" Target="../tags/tag231.xml"/><Relationship Id="rId59" Type="http://schemas.openxmlformats.org/officeDocument/2006/relationships/tags" Target="../tags/tag252.xml"/><Relationship Id="rId103" Type="http://schemas.openxmlformats.org/officeDocument/2006/relationships/image" Target="../media/image187.png"/><Relationship Id="rId108" Type="http://schemas.openxmlformats.org/officeDocument/2006/relationships/image" Target="../media/image164.png"/><Relationship Id="rId54" Type="http://schemas.openxmlformats.org/officeDocument/2006/relationships/tags" Target="../tags/tag247.xml"/><Relationship Id="rId70" Type="http://schemas.openxmlformats.org/officeDocument/2006/relationships/tags" Target="../tags/tag263.xml"/><Relationship Id="rId75" Type="http://schemas.openxmlformats.org/officeDocument/2006/relationships/tags" Target="../tags/tag268.xml"/><Relationship Id="rId91" Type="http://schemas.openxmlformats.org/officeDocument/2006/relationships/tags" Target="../tags/tag284.xml"/><Relationship Id="rId96" Type="http://schemas.openxmlformats.org/officeDocument/2006/relationships/tags" Target="../tags/tag289.xml"/><Relationship Id="rId1" Type="http://schemas.openxmlformats.org/officeDocument/2006/relationships/tags" Target="../tags/tag194.xml"/><Relationship Id="rId6" Type="http://schemas.openxmlformats.org/officeDocument/2006/relationships/tags" Target="../tags/tag199.xml"/><Relationship Id="rId15" Type="http://schemas.openxmlformats.org/officeDocument/2006/relationships/tags" Target="../tags/tag208.xml"/><Relationship Id="rId23" Type="http://schemas.openxmlformats.org/officeDocument/2006/relationships/tags" Target="../tags/tag216.xml"/><Relationship Id="rId28" Type="http://schemas.openxmlformats.org/officeDocument/2006/relationships/tags" Target="../tags/tag221.xml"/><Relationship Id="rId36" Type="http://schemas.openxmlformats.org/officeDocument/2006/relationships/tags" Target="../tags/tag229.xml"/><Relationship Id="rId49" Type="http://schemas.openxmlformats.org/officeDocument/2006/relationships/tags" Target="../tags/tag242.xml"/><Relationship Id="rId57" Type="http://schemas.openxmlformats.org/officeDocument/2006/relationships/tags" Target="../tags/tag250.xml"/><Relationship Id="rId106" Type="http://schemas.openxmlformats.org/officeDocument/2006/relationships/image" Target="../media/image202.png"/><Relationship Id="rId10" Type="http://schemas.openxmlformats.org/officeDocument/2006/relationships/tags" Target="../tags/tag203.xml"/><Relationship Id="rId31" Type="http://schemas.openxmlformats.org/officeDocument/2006/relationships/tags" Target="../tags/tag224.xml"/><Relationship Id="rId44" Type="http://schemas.openxmlformats.org/officeDocument/2006/relationships/tags" Target="../tags/tag237.xml"/><Relationship Id="rId52" Type="http://schemas.openxmlformats.org/officeDocument/2006/relationships/tags" Target="../tags/tag245.xml"/><Relationship Id="rId60" Type="http://schemas.openxmlformats.org/officeDocument/2006/relationships/tags" Target="../tags/tag253.xml"/><Relationship Id="rId65" Type="http://schemas.openxmlformats.org/officeDocument/2006/relationships/tags" Target="../tags/tag258.xml"/><Relationship Id="rId73" Type="http://schemas.openxmlformats.org/officeDocument/2006/relationships/tags" Target="../tags/tag266.xml"/><Relationship Id="rId78" Type="http://schemas.openxmlformats.org/officeDocument/2006/relationships/tags" Target="../tags/tag271.xml"/><Relationship Id="rId81" Type="http://schemas.openxmlformats.org/officeDocument/2006/relationships/tags" Target="../tags/tag274.xml"/><Relationship Id="rId86" Type="http://schemas.openxmlformats.org/officeDocument/2006/relationships/tags" Target="../tags/tag279.xml"/><Relationship Id="rId94" Type="http://schemas.openxmlformats.org/officeDocument/2006/relationships/tags" Target="../tags/tag287.xml"/><Relationship Id="rId99" Type="http://schemas.openxmlformats.org/officeDocument/2006/relationships/tags" Target="../tags/tag292.xml"/><Relationship Id="rId101" Type="http://schemas.openxmlformats.org/officeDocument/2006/relationships/tags" Target="../tags/tag294.xml"/><Relationship Id="rId4" Type="http://schemas.openxmlformats.org/officeDocument/2006/relationships/tags" Target="../tags/tag197.xml"/><Relationship Id="rId9" Type="http://schemas.openxmlformats.org/officeDocument/2006/relationships/tags" Target="../tags/tag202.xml"/><Relationship Id="rId13" Type="http://schemas.openxmlformats.org/officeDocument/2006/relationships/tags" Target="../tags/tag206.xml"/><Relationship Id="rId18" Type="http://schemas.openxmlformats.org/officeDocument/2006/relationships/tags" Target="../tags/tag211.xml"/><Relationship Id="rId39" Type="http://schemas.openxmlformats.org/officeDocument/2006/relationships/tags" Target="../tags/tag232.xml"/><Relationship Id="rId109" Type="http://schemas.openxmlformats.org/officeDocument/2006/relationships/image" Target="../media/image204.png"/><Relationship Id="rId34" Type="http://schemas.openxmlformats.org/officeDocument/2006/relationships/tags" Target="../tags/tag227.xml"/><Relationship Id="rId50" Type="http://schemas.openxmlformats.org/officeDocument/2006/relationships/tags" Target="../tags/tag243.xml"/><Relationship Id="rId55" Type="http://schemas.openxmlformats.org/officeDocument/2006/relationships/tags" Target="../tags/tag248.xml"/><Relationship Id="rId76" Type="http://schemas.openxmlformats.org/officeDocument/2006/relationships/tags" Target="../tags/tag269.xml"/><Relationship Id="rId97" Type="http://schemas.openxmlformats.org/officeDocument/2006/relationships/tags" Target="../tags/tag290.xml"/><Relationship Id="rId104" Type="http://schemas.openxmlformats.org/officeDocument/2006/relationships/image" Target="../media/image200.png"/><Relationship Id="rId7" Type="http://schemas.openxmlformats.org/officeDocument/2006/relationships/tags" Target="../tags/tag200.xml"/><Relationship Id="rId71" Type="http://schemas.openxmlformats.org/officeDocument/2006/relationships/tags" Target="../tags/tag264.xml"/><Relationship Id="rId92" Type="http://schemas.openxmlformats.org/officeDocument/2006/relationships/tags" Target="../tags/tag285.xml"/><Relationship Id="rId2" Type="http://schemas.openxmlformats.org/officeDocument/2006/relationships/tags" Target="../tags/tag195.xml"/><Relationship Id="rId29" Type="http://schemas.openxmlformats.org/officeDocument/2006/relationships/tags" Target="../tags/tag222.xml"/><Relationship Id="rId24" Type="http://schemas.openxmlformats.org/officeDocument/2006/relationships/tags" Target="../tags/tag217.xml"/><Relationship Id="rId40" Type="http://schemas.openxmlformats.org/officeDocument/2006/relationships/tags" Target="../tags/tag233.xml"/><Relationship Id="rId45" Type="http://schemas.openxmlformats.org/officeDocument/2006/relationships/tags" Target="../tags/tag238.xml"/><Relationship Id="rId66" Type="http://schemas.openxmlformats.org/officeDocument/2006/relationships/tags" Target="../tags/tag259.xml"/><Relationship Id="rId87" Type="http://schemas.openxmlformats.org/officeDocument/2006/relationships/tags" Target="../tags/tag280.xml"/><Relationship Id="rId110" Type="http://schemas.openxmlformats.org/officeDocument/2006/relationships/image" Target="../media/image205.png"/><Relationship Id="rId61" Type="http://schemas.openxmlformats.org/officeDocument/2006/relationships/tags" Target="../tags/tag254.xml"/><Relationship Id="rId82" Type="http://schemas.openxmlformats.org/officeDocument/2006/relationships/tags" Target="../tags/tag275.xml"/><Relationship Id="rId19" Type="http://schemas.openxmlformats.org/officeDocument/2006/relationships/tags" Target="../tags/tag212.xml"/><Relationship Id="rId14" Type="http://schemas.openxmlformats.org/officeDocument/2006/relationships/tags" Target="../tags/tag207.xml"/><Relationship Id="rId30" Type="http://schemas.openxmlformats.org/officeDocument/2006/relationships/tags" Target="../tags/tag223.xml"/><Relationship Id="rId35" Type="http://schemas.openxmlformats.org/officeDocument/2006/relationships/tags" Target="../tags/tag228.xml"/><Relationship Id="rId56" Type="http://schemas.openxmlformats.org/officeDocument/2006/relationships/tags" Target="../tags/tag249.xml"/><Relationship Id="rId77" Type="http://schemas.openxmlformats.org/officeDocument/2006/relationships/tags" Target="../tags/tag270.xml"/><Relationship Id="rId100" Type="http://schemas.openxmlformats.org/officeDocument/2006/relationships/tags" Target="../tags/tag293.xml"/><Relationship Id="rId105" Type="http://schemas.openxmlformats.org/officeDocument/2006/relationships/image" Target="../media/image201.png"/><Relationship Id="rId8" Type="http://schemas.openxmlformats.org/officeDocument/2006/relationships/tags" Target="../tags/tag201.xml"/><Relationship Id="rId51" Type="http://schemas.openxmlformats.org/officeDocument/2006/relationships/tags" Target="../tags/tag244.xml"/><Relationship Id="rId72" Type="http://schemas.openxmlformats.org/officeDocument/2006/relationships/tags" Target="../tags/tag265.xml"/><Relationship Id="rId93" Type="http://schemas.openxmlformats.org/officeDocument/2006/relationships/tags" Target="../tags/tag286.xml"/><Relationship Id="rId98" Type="http://schemas.openxmlformats.org/officeDocument/2006/relationships/tags" Target="../tags/tag291.xml"/><Relationship Id="rId3" Type="http://schemas.openxmlformats.org/officeDocument/2006/relationships/tags" Target="../tags/tag196.xml"/><Relationship Id="rId25" Type="http://schemas.openxmlformats.org/officeDocument/2006/relationships/tags" Target="../tags/tag218.xml"/><Relationship Id="rId46" Type="http://schemas.openxmlformats.org/officeDocument/2006/relationships/tags" Target="../tags/tag239.xml"/><Relationship Id="rId67" Type="http://schemas.openxmlformats.org/officeDocument/2006/relationships/tags" Target="../tags/tag260.xml"/><Relationship Id="rId20" Type="http://schemas.openxmlformats.org/officeDocument/2006/relationships/tags" Target="../tags/tag213.xml"/><Relationship Id="rId41" Type="http://schemas.openxmlformats.org/officeDocument/2006/relationships/tags" Target="../tags/tag234.xml"/><Relationship Id="rId62" Type="http://schemas.openxmlformats.org/officeDocument/2006/relationships/tags" Target="../tags/tag255.xml"/><Relationship Id="rId83" Type="http://schemas.openxmlformats.org/officeDocument/2006/relationships/tags" Target="../tags/tag276.xml"/><Relationship Id="rId88" Type="http://schemas.openxmlformats.org/officeDocument/2006/relationships/tags" Target="../tags/tag281.xml"/></Relationships>
</file>

<file path=ppt/slides/_rels/slide11.xml.rels><?xml version="1.0" encoding="UTF-8" standalone="yes"?>
<Relationships xmlns="http://schemas.openxmlformats.org/package/2006/relationships"><Relationship Id="rId26" Type="http://schemas.openxmlformats.org/officeDocument/2006/relationships/tags" Target="../tags/tag320.xml"/><Relationship Id="rId21" Type="http://schemas.openxmlformats.org/officeDocument/2006/relationships/tags" Target="../tags/tag315.xml"/><Relationship Id="rId42" Type="http://schemas.openxmlformats.org/officeDocument/2006/relationships/tags" Target="../tags/tag336.xml"/><Relationship Id="rId47" Type="http://schemas.openxmlformats.org/officeDocument/2006/relationships/tags" Target="../tags/tag341.xml"/><Relationship Id="rId63" Type="http://schemas.openxmlformats.org/officeDocument/2006/relationships/tags" Target="../tags/tag357.xml"/><Relationship Id="rId68" Type="http://schemas.openxmlformats.org/officeDocument/2006/relationships/tags" Target="../tags/tag362.xml"/><Relationship Id="rId84" Type="http://schemas.openxmlformats.org/officeDocument/2006/relationships/tags" Target="../tags/tag378.xml"/><Relationship Id="rId89" Type="http://schemas.openxmlformats.org/officeDocument/2006/relationships/tags" Target="../tags/tag383.xml"/><Relationship Id="rId16" Type="http://schemas.openxmlformats.org/officeDocument/2006/relationships/tags" Target="../tags/tag310.xml"/><Relationship Id="rId107" Type="http://schemas.openxmlformats.org/officeDocument/2006/relationships/image" Target="../media/image203.png"/><Relationship Id="rId11" Type="http://schemas.openxmlformats.org/officeDocument/2006/relationships/tags" Target="../tags/tag305.xml"/><Relationship Id="rId32" Type="http://schemas.openxmlformats.org/officeDocument/2006/relationships/tags" Target="../tags/tag326.xml"/><Relationship Id="rId37" Type="http://schemas.openxmlformats.org/officeDocument/2006/relationships/tags" Target="../tags/tag331.xml"/><Relationship Id="rId53" Type="http://schemas.openxmlformats.org/officeDocument/2006/relationships/tags" Target="../tags/tag347.xml"/><Relationship Id="rId58" Type="http://schemas.openxmlformats.org/officeDocument/2006/relationships/tags" Target="../tags/tag352.xml"/><Relationship Id="rId74" Type="http://schemas.openxmlformats.org/officeDocument/2006/relationships/tags" Target="../tags/tag368.xml"/><Relationship Id="rId79" Type="http://schemas.openxmlformats.org/officeDocument/2006/relationships/tags" Target="../tags/tag373.xml"/><Relationship Id="rId102" Type="http://schemas.openxmlformats.org/officeDocument/2006/relationships/slideLayout" Target="../slideLayouts/slideLayout12.xml"/><Relationship Id="rId5" Type="http://schemas.openxmlformats.org/officeDocument/2006/relationships/tags" Target="../tags/tag299.xml"/><Relationship Id="rId90" Type="http://schemas.openxmlformats.org/officeDocument/2006/relationships/tags" Target="../tags/tag384.xml"/><Relationship Id="rId95" Type="http://schemas.openxmlformats.org/officeDocument/2006/relationships/tags" Target="../tags/tag389.xml"/><Relationship Id="rId22" Type="http://schemas.openxmlformats.org/officeDocument/2006/relationships/tags" Target="../tags/tag316.xml"/><Relationship Id="rId27" Type="http://schemas.openxmlformats.org/officeDocument/2006/relationships/tags" Target="../tags/tag321.xml"/><Relationship Id="rId43" Type="http://schemas.openxmlformats.org/officeDocument/2006/relationships/tags" Target="../tags/tag337.xml"/><Relationship Id="rId48" Type="http://schemas.openxmlformats.org/officeDocument/2006/relationships/tags" Target="../tags/tag342.xml"/><Relationship Id="rId64" Type="http://schemas.openxmlformats.org/officeDocument/2006/relationships/tags" Target="../tags/tag358.xml"/><Relationship Id="rId69" Type="http://schemas.openxmlformats.org/officeDocument/2006/relationships/tags" Target="../tags/tag363.xml"/><Relationship Id="rId80" Type="http://schemas.openxmlformats.org/officeDocument/2006/relationships/tags" Target="../tags/tag374.xml"/><Relationship Id="rId85" Type="http://schemas.openxmlformats.org/officeDocument/2006/relationships/tags" Target="../tags/tag379.xml"/><Relationship Id="rId12" Type="http://schemas.openxmlformats.org/officeDocument/2006/relationships/tags" Target="../tags/tag306.xml"/><Relationship Id="rId17" Type="http://schemas.openxmlformats.org/officeDocument/2006/relationships/tags" Target="../tags/tag311.xml"/><Relationship Id="rId33" Type="http://schemas.openxmlformats.org/officeDocument/2006/relationships/tags" Target="../tags/tag327.xml"/><Relationship Id="rId38" Type="http://schemas.openxmlformats.org/officeDocument/2006/relationships/tags" Target="../tags/tag332.xml"/><Relationship Id="rId59" Type="http://schemas.openxmlformats.org/officeDocument/2006/relationships/tags" Target="../tags/tag353.xml"/><Relationship Id="rId103" Type="http://schemas.openxmlformats.org/officeDocument/2006/relationships/image" Target="../media/image187.png"/><Relationship Id="rId108" Type="http://schemas.openxmlformats.org/officeDocument/2006/relationships/image" Target="../media/image164.png"/><Relationship Id="rId54" Type="http://schemas.openxmlformats.org/officeDocument/2006/relationships/tags" Target="../tags/tag348.xml"/><Relationship Id="rId70" Type="http://schemas.openxmlformats.org/officeDocument/2006/relationships/tags" Target="../tags/tag364.xml"/><Relationship Id="rId75" Type="http://schemas.openxmlformats.org/officeDocument/2006/relationships/tags" Target="../tags/tag369.xml"/><Relationship Id="rId91" Type="http://schemas.openxmlformats.org/officeDocument/2006/relationships/tags" Target="../tags/tag385.xml"/><Relationship Id="rId96" Type="http://schemas.openxmlformats.org/officeDocument/2006/relationships/tags" Target="../tags/tag390.xml"/><Relationship Id="rId1" Type="http://schemas.openxmlformats.org/officeDocument/2006/relationships/tags" Target="../tags/tag295.xml"/><Relationship Id="rId6" Type="http://schemas.openxmlformats.org/officeDocument/2006/relationships/tags" Target="../tags/tag300.xml"/><Relationship Id="rId15" Type="http://schemas.openxmlformats.org/officeDocument/2006/relationships/tags" Target="../tags/tag309.xml"/><Relationship Id="rId23" Type="http://schemas.openxmlformats.org/officeDocument/2006/relationships/tags" Target="../tags/tag317.xml"/><Relationship Id="rId28" Type="http://schemas.openxmlformats.org/officeDocument/2006/relationships/tags" Target="../tags/tag322.xml"/><Relationship Id="rId36" Type="http://schemas.openxmlformats.org/officeDocument/2006/relationships/tags" Target="../tags/tag330.xml"/><Relationship Id="rId49" Type="http://schemas.openxmlformats.org/officeDocument/2006/relationships/tags" Target="../tags/tag343.xml"/><Relationship Id="rId57" Type="http://schemas.openxmlformats.org/officeDocument/2006/relationships/tags" Target="../tags/tag351.xml"/><Relationship Id="rId106" Type="http://schemas.openxmlformats.org/officeDocument/2006/relationships/image" Target="../media/image202.png"/><Relationship Id="rId10" Type="http://schemas.openxmlformats.org/officeDocument/2006/relationships/tags" Target="../tags/tag304.xml"/><Relationship Id="rId31" Type="http://schemas.openxmlformats.org/officeDocument/2006/relationships/tags" Target="../tags/tag325.xml"/><Relationship Id="rId44" Type="http://schemas.openxmlformats.org/officeDocument/2006/relationships/tags" Target="../tags/tag338.xml"/><Relationship Id="rId52" Type="http://schemas.openxmlformats.org/officeDocument/2006/relationships/tags" Target="../tags/tag346.xml"/><Relationship Id="rId60" Type="http://schemas.openxmlformats.org/officeDocument/2006/relationships/tags" Target="../tags/tag354.xml"/><Relationship Id="rId65" Type="http://schemas.openxmlformats.org/officeDocument/2006/relationships/tags" Target="../tags/tag359.xml"/><Relationship Id="rId73" Type="http://schemas.openxmlformats.org/officeDocument/2006/relationships/tags" Target="../tags/tag367.xml"/><Relationship Id="rId78" Type="http://schemas.openxmlformats.org/officeDocument/2006/relationships/tags" Target="../tags/tag372.xml"/><Relationship Id="rId81" Type="http://schemas.openxmlformats.org/officeDocument/2006/relationships/tags" Target="../tags/tag375.xml"/><Relationship Id="rId86" Type="http://schemas.openxmlformats.org/officeDocument/2006/relationships/tags" Target="../tags/tag380.xml"/><Relationship Id="rId94" Type="http://schemas.openxmlformats.org/officeDocument/2006/relationships/tags" Target="../tags/tag388.xml"/><Relationship Id="rId99" Type="http://schemas.openxmlformats.org/officeDocument/2006/relationships/tags" Target="../tags/tag393.xml"/><Relationship Id="rId101" Type="http://schemas.openxmlformats.org/officeDocument/2006/relationships/tags" Target="../tags/tag395.xml"/><Relationship Id="rId4" Type="http://schemas.openxmlformats.org/officeDocument/2006/relationships/tags" Target="../tags/tag298.xml"/><Relationship Id="rId9" Type="http://schemas.openxmlformats.org/officeDocument/2006/relationships/tags" Target="../tags/tag303.xml"/><Relationship Id="rId13" Type="http://schemas.openxmlformats.org/officeDocument/2006/relationships/tags" Target="../tags/tag307.xml"/><Relationship Id="rId18" Type="http://schemas.openxmlformats.org/officeDocument/2006/relationships/tags" Target="../tags/tag312.xml"/><Relationship Id="rId39" Type="http://schemas.openxmlformats.org/officeDocument/2006/relationships/tags" Target="../tags/tag333.xml"/><Relationship Id="rId109" Type="http://schemas.openxmlformats.org/officeDocument/2006/relationships/image" Target="../media/image204.png"/><Relationship Id="rId34" Type="http://schemas.openxmlformats.org/officeDocument/2006/relationships/tags" Target="../tags/tag328.xml"/><Relationship Id="rId50" Type="http://schemas.openxmlformats.org/officeDocument/2006/relationships/tags" Target="../tags/tag344.xml"/><Relationship Id="rId55" Type="http://schemas.openxmlformats.org/officeDocument/2006/relationships/tags" Target="../tags/tag349.xml"/><Relationship Id="rId76" Type="http://schemas.openxmlformats.org/officeDocument/2006/relationships/tags" Target="../tags/tag370.xml"/><Relationship Id="rId97" Type="http://schemas.openxmlformats.org/officeDocument/2006/relationships/tags" Target="../tags/tag391.xml"/><Relationship Id="rId104" Type="http://schemas.openxmlformats.org/officeDocument/2006/relationships/image" Target="../media/image200.png"/><Relationship Id="rId7" Type="http://schemas.openxmlformats.org/officeDocument/2006/relationships/tags" Target="../tags/tag301.xml"/><Relationship Id="rId71" Type="http://schemas.openxmlformats.org/officeDocument/2006/relationships/tags" Target="../tags/tag365.xml"/><Relationship Id="rId92" Type="http://schemas.openxmlformats.org/officeDocument/2006/relationships/tags" Target="../tags/tag386.xml"/><Relationship Id="rId2" Type="http://schemas.openxmlformats.org/officeDocument/2006/relationships/tags" Target="../tags/tag296.xml"/><Relationship Id="rId29" Type="http://schemas.openxmlformats.org/officeDocument/2006/relationships/tags" Target="../tags/tag323.xml"/><Relationship Id="rId24" Type="http://schemas.openxmlformats.org/officeDocument/2006/relationships/tags" Target="../tags/tag318.xml"/><Relationship Id="rId40" Type="http://schemas.openxmlformats.org/officeDocument/2006/relationships/tags" Target="../tags/tag334.xml"/><Relationship Id="rId45" Type="http://schemas.openxmlformats.org/officeDocument/2006/relationships/tags" Target="../tags/tag339.xml"/><Relationship Id="rId66" Type="http://schemas.openxmlformats.org/officeDocument/2006/relationships/tags" Target="../tags/tag360.xml"/><Relationship Id="rId87" Type="http://schemas.openxmlformats.org/officeDocument/2006/relationships/tags" Target="../tags/tag381.xml"/><Relationship Id="rId110" Type="http://schemas.openxmlformats.org/officeDocument/2006/relationships/image" Target="../media/image205.png"/><Relationship Id="rId61" Type="http://schemas.openxmlformats.org/officeDocument/2006/relationships/tags" Target="../tags/tag355.xml"/><Relationship Id="rId82" Type="http://schemas.openxmlformats.org/officeDocument/2006/relationships/tags" Target="../tags/tag376.xml"/><Relationship Id="rId19" Type="http://schemas.openxmlformats.org/officeDocument/2006/relationships/tags" Target="../tags/tag313.xml"/><Relationship Id="rId14" Type="http://schemas.openxmlformats.org/officeDocument/2006/relationships/tags" Target="../tags/tag308.xml"/><Relationship Id="rId30" Type="http://schemas.openxmlformats.org/officeDocument/2006/relationships/tags" Target="../tags/tag324.xml"/><Relationship Id="rId35" Type="http://schemas.openxmlformats.org/officeDocument/2006/relationships/tags" Target="../tags/tag329.xml"/><Relationship Id="rId56" Type="http://schemas.openxmlformats.org/officeDocument/2006/relationships/tags" Target="../tags/tag350.xml"/><Relationship Id="rId77" Type="http://schemas.openxmlformats.org/officeDocument/2006/relationships/tags" Target="../tags/tag371.xml"/><Relationship Id="rId100" Type="http://schemas.openxmlformats.org/officeDocument/2006/relationships/tags" Target="../tags/tag394.xml"/><Relationship Id="rId105" Type="http://schemas.openxmlformats.org/officeDocument/2006/relationships/image" Target="../media/image201.png"/><Relationship Id="rId8" Type="http://schemas.openxmlformats.org/officeDocument/2006/relationships/tags" Target="../tags/tag302.xml"/><Relationship Id="rId51" Type="http://schemas.openxmlformats.org/officeDocument/2006/relationships/tags" Target="../tags/tag345.xml"/><Relationship Id="rId72" Type="http://schemas.openxmlformats.org/officeDocument/2006/relationships/tags" Target="../tags/tag366.xml"/><Relationship Id="rId93" Type="http://schemas.openxmlformats.org/officeDocument/2006/relationships/tags" Target="../tags/tag387.xml"/><Relationship Id="rId98" Type="http://schemas.openxmlformats.org/officeDocument/2006/relationships/tags" Target="../tags/tag392.xml"/><Relationship Id="rId3" Type="http://schemas.openxmlformats.org/officeDocument/2006/relationships/tags" Target="../tags/tag297.xml"/><Relationship Id="rId25" Type="http://schemas.openxmlformats.org/officeDocument/2006/relationships/tags" Target="../tags/tag319.xml"/><Relationship Id="rId46" Type="http://schemas.openxmlformats.org/officeDocument/2006/relationships/tags" Target="../tags/tag340.xml"/><Relationship Id="rId67" Type="http://schemas.openxmlformats.org/officeDocument/2006/relationships/tags" Target="../tags/tag361.xml"/><Relationship Id="rId20" Type="http://schemas.openxmlformats.org/officeDocument/2006/relationships/tags" Target="../tags/tag314.xml"/><Relationship Id="rId41" Type="http://schemas.openxmlformats.org/officeDocument/2006/relationships/tags" Target="../tags/tag335.xml"/><Relationship Id="rId62" Type="http://schemas.openxmlformats.org/officeDocument/2006/relationships/tags" Target="../tags/tag356.xml"/><Relationship Id="rId83" Type="http://schemas.openxmlformats.org/officeDocument/2006/relationships/tags" Target="../tags/tag377.xml"/><Relationship Id="rId88" Type="http://schemas.openxmlformats.org/officeDocument/2006/relationships/tags" Target="../tags/tag382.xml"/></Relationships>
</file>

<file path=ppt/slides/_rels/slide12.xml.rels><?xml version="1.0" encoding="UTF-8" standalone="yes"?>
<Relationships xmlns="http://schemas.openxmlformats.org/package/2006/relationships"><Relationship Id="rId117" Type="http://schemas.openxmlformats.org/officeDocument/2006/relationships/tags" Target="../tags/tag512.xml"/><Relationship Id="rId21" Type="http://schemas.openxmlformats.org/officeDocument/2006/relationships/tags" Target="../tags/tag416.xml"/><Relationship Id="rId42" Type="http://schemas.openxmlformats.org/officeDocument/2006/relationships/tags" Target="../tags/tag437.xml"/><Relationship Id="rId63" Type="http://schemas.openxmlformats.org/officeDocument/2006/relationships/tags" Target="../tags/tag458.xml"/><Relationship Id="rId84" Type="http://schemas.openxmlformats.org/officeDocument/2006/relationships/tags" Target="../tags/tag479.xml"/><Relationship Id="rId138" Type="http://schemas.openxmlformats.org/officeDocument/2006/relationships/tags" Target="../tags/tag533.xml"/><Relationship Id="rId159" Type="http://schemas.openxmlformats.org/officeDocument/2006/relationships/tags" Target="../tags/tag554.xml"/><Relationship Id="rId170" Type="http://schemas.openxmlformats.org/officeDocument/2006/relationships/tags" Target="../tags/tag565.xml"/><Relationship Id="rId191" Type="http://schemas.openxmlformats.org/officeDocument/2006/relationships/tags" Target="../tags/tag586.xml"/><Relationship Id="rId205" Type="http://schemas.openxmlformats.org/officeDocument/2006/relationships/tags" Target="../tags/tag600.xml"/><Relationship Id="rId226" Type="http://schemas.openxmlformats.org/officeDocument/2006/relationships/image" Target="../media/image206.png"/><Relationship Id="rId247" Type="http://schemas.openxmlformats.org/officeDocument/2006/relationships/image" Target="../media/image238.png"/><Relationship Id="rId107" Type="http://schemas.openxmlformats.org/officeDocument/2006/relationships/tags" Target="../tags/tag502.xml"/><Relationship Id="rId11" Type="http://schemas.openxmlformats.org/officeDocument/2006/relationships/tags" Target="../tags/tag406.xml"/><Relationship Id="rId32" Type="http://schemas.openxmlformats.org/officeDocument/2006/relationships/tags" Target="../tags/tag427.xml"/><Relationship Id="rId53" Type="http://schemas.openxmlformats.org/officeDocument/2006/relationships/tags" Target="../tags/tag448.xml"/><Relationship Id="rId74" Type="http://schemas.openxmlformats.org/officeDocument/2006/relationships/tags" Target="../tags/tag469.xml"/><Relationship Id="rId128" Type="http://schemas.openxmlformats.org/officeDocument/2006/relationships/tags" Target="../tags/tag523.xml"/><Relationship Id="rId149" Type="http://schemas.openxmlformats.org/officeDocument/2006/relationships/tags" Target="../tags/tag544.xml"/><Relationship Id="rId5" Type="http://schemas.openxmlformats.org/officeDocument/2006/relationships/tags" Target="../tags/tag400.xml"/><Relationship Id="rId95" Type="http://schemas.openxmlformats.org/officeDocument/2006/relationships/tags" Target="../tags/tag490.xml"/><Relationship Id="rId160" Type="http://schemas.openxmlformats.org/officeDocument/2006/relationships/tags" Target="../tags/tag555.xml"/><Relationship Id="rId181" Type="http://schemas.openxmlformats.org/officeDocument/2006/relationships/tags" Target="../tags/tag576.xml"/><Relationship Id="rId216" Type="http://schemas.openxmlformats.org/officeDocument/2006/relationships/image" Target="../media/image209.png"/><Relationship Id="rId237" Type="http://schemas.openxmlformats.org/officeDocument/2006/relationships/image" Target="../media/image230.png"/><Relationship Id="rId22" Type="http://schemas.openxmlformats.org/officeDocument/2006/relationships/tags" Target="../tags/tag417.xml"/><Relationship Id="rId43" Type="http://schemas.openxmlformats.org/officeDocument/2006/relationships/tags" Target="../tags/tag438.xml"/><Relationship Id="rId64" Type="http://schemas.openxmlformats.org/officeDocument/2006/relationships/tags" Target="../tags/tag459.xml"/><Relationship Id="rId118" Type="http://schemas.openxmlformats.org/officeDocument/2006/relationships/tags" Target="../tags/tag513.xml"/><Relationship Id="rId139" Type="http://schemas.openxmlformats.org/officeDocument/2006/relationships/tags" Target="../tags/tag534.xml"/><Relationship Id="rId85" Type="http://schemas.openxmlformats.org/officeDocument/2006/relationships/tags" Target="../tags/tag480.xml"/><Relationship Id="rId150" Type="http://schemas.openxmlformats.org/officeDocument/2006/relationships/tags" Target="../tags/tag545.xml"/><Relationship Id="rId171" Type="http://schemas.openxmlformats.org/officeDocument/2006/relationships/tags" Target="../tags/tag566.xml"/><Relationship Id="rId192" Type="http://schemas.openxmlformats.org/officeDocument/2006/relationships/tags" Target="../tags/tag587.xml"/><Relationship Id="rId206" Type="http://schemas.openxmlformats.org/officeDocument/2006/relationships/tags" Target="../tags/tag601.xml"/><Relationship Id="rId227" Type="http://schemas.openxmlformats.org/officeDocument/2006/relationships/image" Target="../media/image220.png"/><Relationship Id="rId248" Type="http://schemas.openxmlformats.org/officeDocument/2006/relationships/image" Target="../media/image239.png"/><Relationship Id="rId12" Type="http://schemas.openxmlformats.org/officeDocument/2006/relationships/tags" Target="../tags/tag407.xml"/><Relationship Id="rId33" Type="http://schemas.openxmlformats.org/officeDocument/2006/relationships/tags" Target="../tags/tag428.xml"/><Relationship Id="rId108" Type="http://schemas.openxmlformats.org/officeDocument/2006/relationships/tags" Target="../tags/tag503.xml"/><Relationship Id="rId129" Type="http://schemas.openxmlformats.org/officeDocument/2006/relationships/tags" Target="../tags/tag524.xml"/><Relationship Id="rId54" Type="http://schemas.openxmlformats.org/officeDocument/2006/relationships/tags" Target="../tags/tag449.xml"/><Relationship Id="rId75" Type="http://schemas.openxmlformats.org/officeDocument/2006/relationships/tags" Target="../tags/tag470.xml"/><Relationship Id="rId96" Type="http://schemas.openxmlformats.org/officeDocument/2006/relationships/tags" Target="../tags/tag491.xml"/><Relationship Id="rId140" Type="http://schemas.openxmlformats.org/officeDocument/2006/relationships/tags" Target="../tags/tag535.xml"/><Relationship Id="rId161" Type="http://schemas.openxmlformats.org/officeDocument/2006/relationships/tags" Target="../tags/tag556.xml"/><Relationship Id="rId182" Type="http://schemas.openxmlformats.org/officeDocument/2006/relationships/tags" Target="../tags/tag577.xml"/><Relationship Id="rId6" Type="http://schemas.openxmlformats.org/officeDocument/2006/relationships/tags" Target="../tags/tag401.xml"/><Relationship Id="rId238" Type="http://schemas.openxmlformats.org/officeDocument/2006/relationships/image" Target="../media/image231.png"/><Relationship Id="rId23" Type="http://schemas.openxmlformats.org/officeDocument/2006/relationships/tags" Target="../tags/tag418.xml"/><Relationship Id="rId119" Type="http://schemas.openxmlformats.org/officeDocument/2006/relationships/tags" Target="../tags/tag514.xml"/><Relationship Id="rId44" Type="http://schemas.openxmlformats.org/officeDocument/2006/relationships/tags" Target="../tags/tag439.xml"/><Relationship Id="rId65" Type="http://schemas.openxmlformats.org/officeDocument/2006/relationships/tags" Target="../tags/tag460.xml"/><Relationship Id="rId86" Type="http://schemas.openxmlformats.org/officeDocument/2006/relationships/tags" Target="../tags/tag481.xml"/><Relationship Id="rId130" Type="http://schemas.openxmlformats.org/officeDocument/2006/relationships/tags" Target="../tags/tag525.xml"/><Relationship Id="rId151" Type="http://schemas.openxmlformats.org/officeDocument/2006/relationships/tags" Target="../tags/tag546.xml"/><Relationship Id="rId172" Type="http://schemas.openxmlformats.org/officeDocument/2006/relationships/tags" Target="../tags/tag567.xml"/><Relationship Id="rId193" Type="http://schemas.openxmlformats.org/officeDocument/2006/relationships/tags" Target="../tags/tag588.xml"/><Relationship Id="rId207" Type="http://schemas.openxmlformats.org/officeDocument/2006/relationships/tags" Target="../tags/tag602.xml"/><Relationship Id="rId228" Type="http://schemas.openxmlformats.org/officeDocument/2006/relationships/image" Target="../media/image221.png"/><Relationship Id="rId13" Type="http://schemas.openxmlformats.org/officeDocument/2006/relationships/tags" Target="../tags/tag408.xml"/><Relationship Id="rId109" Type="http://schemas.openxmlformats.org/officeDocument/2006/relationships/tags" Target="../tags/tag504.xml"/><Relationship Id="rId34" Type="http://schemas.openxmlformats.org/officeDocument/2006/relationships/tags" Target="../tags/tag429.xml"/><Relationship Id="rId55" Type="http://schemas.openxmlformats.org/officeDocument/2006/relationships/tags" Target="../tags/tag450.xml"/><Relationship Id="rId76" Type="http://schemas.openxmlformats.org/officeDocument/2006/relationships/tags" Target="../tags/tag471.xml"/><Relationship Id="rId97" Type="http://schemas.openxmlformats.org/officeDocument/2006/relationships/tags" Target="../tags/tag492.xml"/><Relationship Id="rId120" Type="http://schemas.openxmlformats.org/officeDocument/2006/relationships/tags" Target="../tags/tag515.xml"/><Relationship Id="rId141" Type="http://schemas.openxmlformats.org/officeDocument/2006/relationships/tags" Target="../tags/tag536.xml"/><Relationship Id="rId7" Type="http://schemas.openxmlformats.org/officeDocument/2006/relationships/tags" Target="../tags/tag402.xml"/><Relationship Id="rId162" Type="http://schemas.openxmlformats.org/officeDocument/2006/relationships/tags" Target="../tags/tag557.xml"/><Relationship Id="rId183" Type="http://schemas.openxmlformats.org/officeDocument/2006/relationships/tags" Target="../tags/tag578.xml"/><Relationship Id="rId218" Type="http://schemas.openxmlformats.org/officeDocument/2006/relationships/image" Target="../media/image211.png"/><Relationship Id="rId239" Type="http://schemas.openxmlformats.org/officeDocument/2006/relationships/image" Target="../media/image232.png"/><Relationship Id="rId24" Type="http://schemas.openxmlformats.org/officeDocument/2006/relationships/tags" Target="../tags/tag419.xml"/><Relationship Id="rId45" Type="http://schemas.openxmlformats.org/officeDocument/2006/relationships/tags" Target="../tags/tag440.xml"/><Relationship Id="rId66" Type="http://schemas.openxmlformats.org/officeDocument/2006/relationships/tags" Target="../tags/tag461.xml"/><Relationship Id="rId87" Type="http://schemas.openxmlformats.org/officeDocument/2006/relationships/tags" Target="../tags/tag482.xml"/><Relationship Id="rId110" Type="http://schemas.openxmlformats.org/officeDocument/2006/relationships/tags" Target="../tags/tag505.xml"/><Relationship Id="rId131" Type="http://schemas.openxmlformats.org/officeDocument/2006/relationships/tags" Target="../tags/tag526.xml"/><Relationship Id="rId152" Type="http://schemas.openxmlformats.org/officeDocument/2006/relationships/tags" Target="../tags/tag547.xml"/><Relationship Id="rId173" Type="http://schemas.openxmlformats.org/officeDocument/2006/relationships/tags" Target="../tags/tag568.xml"/><Relationship Id="rId194" Type="http://schemas.openxmlformats.org/officeDocument/2006/relationships/tags" Target="../tags/tag589.xml"/><Relationship Id="rId208" Type="http://schemas.openxmlformats.org/officeDocument/2006/relationships/slideLayout" Target="../slideLayouts/slideLayout12.xml"/><Relationship Id="rId229" Type="http://schemas.openxmlformats.org/officeDocument/2006/relationships/image" Target="../media/image222.png"/><Relationship Id="rId240" Type="http://schemas.openxmlformats.org/officeDocument/2006/relationships/image" Target="../media/image233.png"/><Relationship Id="rId14" Type="http://schemas.openxmlformats.org/officeDocument/2006/relationships/tags" Target="../tags/tag409.xml"/><Relationship Id="rId35" Type="http://schemas.openxmlformats.org/officeDocument/2006/relationships/tags" Target="../tags/tag430.xml"/><Relationship Id="rId56" Type="http://schemas.openxmlformats.org/officeDocument/2006/relationships/tags" Target="../tags/tag451.xml"/><Relationship Id="rId77" Type="http://schemas.openxmlformats.org/officeDocument/2006/relationships/tags" Target="../tags/tag472.xml"/><Relationship Id="rId100" Type="http://schemas.openxmlformats.org/officeDocument/2006/relationships/tags" Target="../tags/tag495.xml"/><Relationship Id="rId8" Type="http://schemas.openxmlformats.org/officeDocument/2006/relationships/tags" Target="../tags/tag403.xml"/><Relationship Id="rId98" Type="http://schemas.openxmlformats.org/officeDocument/2006/relationships/tags" Target="../tags/tag493.xml"/><Relationship Id="rId121" Type="http://schemas.openxmlformats.org/officeDocument/2006/relationships/tags" Target="../tags/tag516.xml"/><Relationship Id="rId142" Type="http://schemas.openxmlformats.org/officeDocument/2006/relationships/tags" Target="../tags/tag537.xml"/><Relationship Id="rId163" Type="http://schemas.openxmlformats.org/officeDocument/2006/relationships/tags" Target="../tags/tag558.xml"/><Relationship Id="rId184" Type="http://schemas.openxmlformats.org/officeDocument/2006/relationships/tags" Target="../tags/tag579.xml"/><Relationship Id="rId219" Type="http://schemas.openxmlformats.org/officeDocument/2006/relationships/image" Target="../media/image212.png"/><Relationship Id="rId230" Type="http://schemas.openxmlformats.org/officeDocument/2006/relationships/image" Target="../media/image223.png"/><Relationship Id="rId25" Type="http://schemas.openxmlformats.org/officeDocument/2006/relationships/tags" Target="../tags/tag420.xml"/><Relationship Id="rId46" Type="http://schemas.openxmlformats.org/officeDocument/2006/relationships/tags" Target="../tags/tag441.xml"/><Relationship Id="rId67" Type="http://schemas.openxmlformats.org/officeDocument/2006/relationships/tags" Target="../tags/tag462.xml"/><Relationship Id="rId88" Type="http://schemas.openxmlformats.org/officeDocument/2006/relationships/tags" Target="../tags/tag483.xml"/><Relationship Id="rId111" Type="http://schemas.openxmlformats.org/officeDocument/2006/relationships/tags" Target="../tags/tag506.xml"/><Relationship Id="rId132" Type="http://schemas.openxmlformats.org/officeDocument/2006/relationships/tags" Target="../tags/tag527.xml"/><Relationship Id="rId153" Type="http://schemas.openxmlformats.org/officeDocument/2006/relationships/tags" Target="../tags/tag548.xml"/><Relationship Id="rId174" Type="http://schemas.openxmlformats.org/officeDocument/2006/relationships/tags" Target="../tags/tag569.xml"/><Relationship Id="rId195" Type="http://schemas.openxmlformats.org/officeDocument/2006/relationships/tags" Target="../tags/tag590.xml"/><Relationship Id="rId209" Type="http://schemas.openxmlformats.org/officeDocument/2006/relationships/image" Target="../media/image164.png"/><Relationship Id="rId220" Type="http://schemas.openxmlformats.org/officeDocument/2006/relationships/image" Target="../media/image213.png"/><Relationship Id="rId241" Type="http://schemas.openxmlformats.org/officeDocument/2006/relationships/image" Target="../media/image234.png"/><Relationship Id="rId15" Type="http://schemas.openxmlformats.org/officeDocument/2006/relationships/tags" Target="../tags/tag410.xml"/><Relationship Id="rId36" Type="http://schemas.openxmlformats.org/officeDocument/2006/relationships/tags" Target="../tags/tag431.xml"/><Relationship Id="rId57" Type="http://schemas.openxmlformats.org/officeDocument/2006/relationships/tags" Target="../tags/tag452.xml"/><Relationship Id="rId10" Type="http://schemas.openxmlformats.org/officeDocument/2006/relationships/tags" Target="../tags/tag405.xml"/><Relationship Id="rId31" Type="http://schemas.openxmlformats.org/officeDocument/2006/relationships/tags" Target="../tags/tag426.xml"/><Relationship Id="rId52" Type="http://schemas.openxmlformats.org/officeDocument/2006/relationships/tags" Target="../tags/tag447.xml"/><Relationship Id="rId73" Type="http://schemas.openxmlformats.org/officeDocument/2006/relationships/tags" Target="../tags/tag468.xml"/><Relationship Id="rId78" Type="http://schemas.openxmlformats.org/officeDocument/2006/relationships/tags" Target="../tags/tag473.xml"/><Relationship Id="rId94" Type="http://schemas.openxmlformats.org/officeDocument/2006/relationships/tags" Target="../tags/tag489.xml"/><Relationship Id="rId99" Type="http://schemas.openxmlformats.org/officeDocument/2006/relationships/tags" Target="../tags/tag494.xml"/><Relationship Id="rId101" Type="http://schemas.openxmlformats.org/officeDocument/2006/relationships/tags" Target="../tags/tag496.xml"/><Relationship Id="rId122" Type="http://schemas.openxmlformats.org/officeDocument/2006/relationships/tags" Target="../tags/tag517.xml"/><Relationship Id="rId143" Type="http://schemas.openxmlformats.org/officeDocument/2006/relationships/tags" Target="../tags/tag538.xml"/><Relationship Id="rId148" Type="http://schemas.openxmlformats.org/officeDocument/2006/relationships/tags" Target="../tags/tag543.xml"/><Relationship Id="rId164" Type="http://schemas.openxmlformats.org/officeDocument/2006/relationships/tags" Target="../tags/tag559.xml"/><Relationship Id="rId169" Type="http://schemas.openxmlformats.org/officeDocument/2006/relationships/tags" Target="../tags/tag564.xml"/><Relationship Id="rId185" Type="http://schemas.openxmlformats.org/officeDocument/2006/relationships/tags" Target="../tags/tag580.xml"/><Relationship Id="rId4" Type="http://schemas.openxmlformats.org/officeDocument/2006/relationships/tags" Target="../tags/tag399.xml"/><Relationship Id="rId9" Type="http://schemas.openxmlformats.org/officeDocument/2006/relationships/tags" Target="../tags/tag404.xml"/><Relationship Id="rId180" Type="http://schemas.openxmlformats.org/officeDocument/2006/relationships/tags" Target="../tags/tag575.xml"/><Relationship Id="rId210" Type="http://schemas.openxmlformats.org/officeDocument/2006/relationships/image" Target="../media/image200.png"/><Relationship Id="rId215" Type="http://schemas.openxmlformats.org/officeDocument/2006/relationships/image" Target="../media/image208.png"/><Relationship Id="rId236" Type="http://schemas.openxmlformats.org/officeDocument/2006/relationships/image" Target="../media/image229.png"/><Relationship Id="rId26" Type="http://schemas.openxmlformats.org/officeDocument/2006/relationships/tags" Target="../tags/tag421.xml"/><Relationship Id="rId231" Type="http://schemas.openxmlformats.org/officeDocument/2006/relationships/image" Target="../media/image224.png"/><Relationship Id="rId47" Type="http://schemas.openxmlformats.org/officeDocument/2006/relationships/tags" Target="../tags/tag442.xml"/><Relationship Id="rId68" Type="http://schemas.openxmlformats.org/officeDocument/2006/relationships/tags" Target="../tags/tag463.xml"/><Relationship Id="rId89" Type="http://schemas.openxmlformats.org/officeDocument/2006/relationships/tags" Target="../tags/tag484.xml"/><Relationship Id="rId112" Type="http://schemas.openxmlformats.org/officeDocument/2006/relationships/tags" Target="../tags/tag507.xml"/><Relationship Id="rId133" Type="http://schemas.openxmlformats.org/officeDocument/2006/relationships/tags" Target="../tags/tag528.xml"/><Relationship Id="rId154" Type="http://schemas.openxmlformats.org/officeDocument/2006/relationships/tags" Target="../tags/tag549.xml"/><Relationship Id="rId175" Type="http://schemas.openxmlformats.org/officeDocument/2006/relationships/tags" Target="../tags/tag570.xml"/><Relationship Id="rId196" Type="http://schemas.openxmlformats.org/officeDocument/2006/relationships/tags" Target="../tags/tag591.xml"/><Relationship Id="rId200" Type="http://schemas.openxmlformats.org/officeDocument/2006/relationships/tags" Target="../tags/tag595.xml"/><Relationship Id="rId16" Type="http://schemas.openxmlformats.org/officeDocument/2006/relationships/tags" Target="../tags/tag411.xml"/><Relationship Id="rId221" Type="http://schemas.openxmlformats.org/officeDocument/2006/relationships/image" Target="../media/image214.png"/><Relationship Id="rId242" Type="http://schemas.openxmlformats.org/officeDocument/2006/relationships/image" Target="../media/image210.png"/><Relationship Id="rId37" Type="http://schemas.openxmlformats.org/officeDocument/2006/relationships/tags" Target="../tags/tag432.xml"/><Relationship Id="rId58" Type="http://schemas.openxmlformats.org/officeDocument/2006/relationships/tags" Target="../tags/tag453.xml"/><Relationship Id="rId79" Type="http://schemas.openxmlformats.org/officeDocument/2006/relationships/tags" Target="../tags/tag474.xml"/><Relationship Id="rId102" Type="http://schemas.openxmlformats.org/officeDocument/2006/relationships/tags" Target="../tags/tag497.xml"/><Relationship Id="rId123" Type="http://schemas.openxmlformats.org/officeDocument/2006/relationships/tags" Target="../tags/tag518.xml"/><Relationship Id="rId144" Type="http://schemas.openxmlformats.org/officeDocument/2006/relationships/tags" Target="../tags/tag539.xml"/><Relationship Id="rId90" Type="http://schemas.openxmlformats.org/officeDocument/2006/relationships/tags" Target="../tags/tag485.xml"/><Relationship Id="rId165" Type="http://schemas.openxmlformats.org/officeDocument/2006/relationships/tags" Target="../tags/tag560.xml"/><Relationship Id="rId186" Type="http://schemas.openxmlformats.org/officeDocument/2006/relationships/tags" Target="../tags/tag581.xml"/><Relationship Id="rId211" Type="http://schemas.openxmlformats.org/officeDocument/2006/relationships/image" Target="../media/image201.png"/><Relationship Id="rId232" Type="http://schemas.openxmlformats.org/officeDocument/2006/relationships/image" Target="../media/image225.png"/><Relationship Id="rId27" Type="http://schemas.openxmlformats.org/officeDocument/2006/relationships/tags" Target="../tags/tag422.xml"/><Relationship Id="rId48" Type="http://schemas.openxmlformats.org/officeDocument/2006/relationships/tags" Target="../tags/tag443.xml"/><Relationship Id="rId69" Type="http://schemas.openxmlformats.org/officeDocument/2006/relationships/tags" Target="../tags/tag464.xml"/><Relationship Id="rId113" Type="http://schemas.openxmlformats.org/officeDocument/2006/relationships/tags" Target="../tags/tag508.xml"/><Relationship Id="rId134" Type="http://schemas.openxmlformats.org/officeDocument/2006/relationships/tags" Target="../tags/tag529.xml"/><Relationship Id="rId80" Type="http://schemas.openxmlformats.org/officeDocument/2006/relationships/tags" Target="../tags/tag475.xml"/><Relationship Id="rId155" Type="http://schemas.openxmlformats.org/officeDocument/2006/relationships/tags" Target="../tags/tag550.xml"/><Relationship Id="rId176" Type="http://schemas.openxmlformats.org/officeDocument/2006/relationships/tags" Target="../tags/tag571.xml"/><Relationship Id="rId197" Type="http://schemas.openxmlformats.org/officeDocument/2006/relationships/tags" Target="../tags/tag592.xml"/><Relationship Id="rId201" Type="http://schemas.openxmlformats.org/officeDocument/2006/relationships/tags" Target="../tags/tag596.xml"/><Relationship Id="rId222" Type="http://schemas.openxmlformats.org/officeDocument/2006/relationships/image" Target="../media/image215.png"/><Relationship Id="rId243" Type="http://schemas.openxmlformats.org/officeDocument/2006/relationships/image" Target="../media/image219.png"/><Relationship Id="rId17" Type="http://schemas.openxmlformats.org/officeDocument/2006/relationships/tags" Target="../tags/tag412.xml"/><Relationship Id="rId38" Type="http://schemas.openxmlformats.org/officeDocument/2006/relationships/tags" Target="../tags/tag433.xml"/><Relationship Id="rId59" Type="http://schemas.openxmlformats.org/officeDocument/2006/relationships/tags" Target="../tags/tag454.xml"/><Relationship Id="rId103" Type="http://schemas.openxmlformats.org/officeDocument/2006/relationships/tags" Target="../tags/tag498.xml"/><Relationship Id="rId124" Type="http://schemas.openxmlformats.org/officeDocument/2006/relationships/tags" Target="../tags/tag519.xml"/><Relationship Id="rId70" Type="http://schemas.openxmlformats.org/officeDocument/2006/relationships/tags" Target="../tags/tag465.xml"/><Relationship Id="rId91" Type="http://schemas.openxmlformats.org/officeDocument/2006/relationships/tags" Target="../tags/tag486.xml"/><Relationship Id="rId145" Type="http://schemas.openxmlformats.org/officeDocument/2006/relationships/tags" Target="../tags/tag540.xml"/><Relationship Id="rId166" Type="http://schemas.openxmlformats.org/officeDocument/2006/relationships/tags" Target="../tags/tag561.xml"/><Relationship Id="rId187" Type="http://schemas.openxmlformats.org/officeDocument/2006/relationships/tags" Target="../tags/tag582.xml"/><Relationship Id="rId1" Type="http://schemas.openxmlformats.org/officeDocument/2006/relationships/tags" Target="../tags/tag396.xml"/><Relationship Id="rId212" Type="http://schemas.openxmlformats.org/officeDocument/2006/relationships/image" Target="../media/image202.png"/><Relationship Id="rId233" Type="http://schemas.openxmlformats.org/officeDocument/2006/relationships/image" Target="../media/image226.png"/><Relationship Id="rId28" Type="http://schemas.openxmlformats.org/officeDocument/2006/relationships/tags" Target="../tags/tag423.xml"/><Relationship Id="rId49" Type="http://schemas.openxmlformats.org/officeDocument/2006/relationships/tags" Target="../tags/tag444.xml"/><Relationship Id="rId114" Type="http://schemas.openxmlformats.org/officeDocument/2006/relationships/tags" Target="../tags/tag509.xml"/><Relationship Id="rId60" Type="http://schemas.openxmlformats.org/officeDocument/2006/relationships/tags" Target="../tags/tag455.xml"/><Relationship Id="rId81" Type="http://schemas.openxmlformats.org/officeDocument/2006/relationships/tags" Target="../tags/tag476.xml"/><Relationship Id="rId135" Type="http://schemas.openxmlformats.org/officeDocument/2006/relationships/tags" Target="../tags/tag530.xml"/><Relationship Id="rId156" Type="http://schemas.openxmlformats.org/officeDocument/2006/relationships/tags" Target="../tags/tag551.xml"/><Relationship Id="rId177" Type="http://schemas.openxmlformats.org/officeDocument/2006/relationships/tags" Target="../tags/tag572.xml"/><Relationship Id="rId198" Type="http://schemas.openxmlformats.org/officeDocument/2006/relationships/tags" Target="../tags/tag593.xml"/><Relationship Id="rId202" Type="http://schemas.openxmlformats.org/officeDocument/2006/relationships/tags" Target="../tags/tag597.xml"/><Relationship Id="rId223" Type="http://schemas.openxmlformats.org/officeDocument/2006/relationships/image" Target="../media/image216.png"/><Relationship Id="rId244" Type="http://schemas.openxmlformats.org/officeDocument/2006/relationships/image" Target="../media/image235.png"/><Relationship Id="rId18" Type="http://schemas.openxmlformats.org/officeDocument/2006/relationships/tags" Target="../tags/tag413.xml"/><Relationship Id="rId39" Type="http://schemas.openxmlformats.org/officeDocument/2006/relationships/tags" Target="../tags/tag434.xml"/><Relationship Id="rId50" Type="http://schemas.openxmlformats.org/officeDocument/2006/relationships/tags" Target="../tags/tag445.xml"/><Relationship Id="rId104" Type="http://schemas.openxmlformats.org/officeDocument/2006/relationships/tags" Target="../tags/tag499.xml"/><Relationship Id="rId125" Type="http://schemas.openxmlformats.org/officeDocument/2006/relationships/tags" Target="../tags/tag520.xml"/><Relationship Id="rId146" Type="http://schemas.openxmlformats.org/officeDocument/2006/relationships/tags" Target="../tags/tag541.xml"/><Relationship Id="rId167" Type="http://schemas.openxmlformats.org/officeDocument/2006/relationships/tags" Target="../tags/tag562.xml"/><Relationship Id="rId188" Type="http://schemas.openxmlformats.org/officeDocument/2006/relationships/tags" Target="../tags/tag583.xml"/><Relationship Id="rId71" Type="http://schemas.openxmlformats.org/officeDocument/2006/relationships/tags" Target="../tags/tag466.xml"/><Relationship Id="rId92" Type="http://schemas.openxmlformats.org/officeDocument/2006/relationships/tags" Target="../tags/tag487.xml"/><Relationship Id="rId213" Type="http://schemas.openxmlformats.org/officeDocument/2006/relationships/image" Target="../media/image187.png"/><Relationship Id="rId234" Type="http://schemas.openxmlformats.org/officeDocument/2006/relationships/image" Target="../media/image227.png"/><Relationship Id="rId2" Type="http://schemas.openxmlformats.org/officeDocument/2006/relationships/tags" Target="../tags/tag397.xml"/><Relationship Id="rId29" Type="http://schemas.openxmlformats.org/officeDocument/2006/relationships/tags" Target="../tags/tag424.xml"/><Relationship Id="rId40" Type="http://schemas.openxmlformats.org/officeDocument/2006/relationships/tags" Target="../tags/tag435.xml"/><Relationship Id="rId115" Type="http://schemas.openxmlformats.org/officeDocument/2006/relationships/tags" Target="../tags/tag510.xml"/><Relationship Id="rId136" Type="http://schemas.openxmlformats.org/officeDocument/2006/relationships/tags" Target="../tags/tag531.xml"/><Relationship Id="rId157" Type="http://schemas.openxmlformats.org/officeDocument/2006/relationships/tags" Target="../tags/tag552.xml"/><Relationship Id="rId178" Type="http://schemas.openxmlformats.org/officeDocument/2006/relationships/tags" Target="../tags/tag573.xml"/><Relationship Id="rId61" Type="http://schemas.openxmlformats.org/officeDocument/2006/relationships/tags" Target="../tags/tag456.xml"/><Relationship Id="rId82" Type="http://schemas.openxmlformats.org/officeDocument/2006/relationships/tags" Target="../tags/tag477.xml"/><Relationship Id="rId199" Type="http://schemas.openxmlformats.org/officeDocument/2006/relationships/tags" Target="../tags/tag594.xml"/><Relationship Id="rId203" Type="http://schemas.openxmlformats.org/officeDocument/2006/relationships/tags" Target="../tags/tag598.xml"/><Relationship Id="rId19" Type="http://schemas.openxmlformats.org/officeDocument/2006/relationships/tags" Target="../tags/tag414.xml"/><Relationship Id="rId224" Type="http://schemas.openxmlformats.org/officeDocument/2006/relationships/image" Target="../media/image217.png"/><Relationship Id="rId245" Type="http://schemas.openxmlformats.org/officeDocument/2006/relationships/image" Target="../media/image236.png"/><Relationship Id="rId30" Type="http://schemas.openxmlformats.org/officeDocument/2006/relationships/tags" Target="../tags/tag425.xml"/><Relationship Id="rId105" Type="http://schemas.openxmlformats.org/officeDocument/2006/relationships/tags" Target="../tags/tag500.xml"/><Relationship Id="rId126" Type="http://schemas.openxmlformats.org/officeDocument/2006/relationships/tags" Target="../tags/tag521.xml"/><Relationship Id="rId147" Type="http://schemas.openxmlformats.org/officeDocument/2006/relationships/tags" Target="../tags/tag542.xml"/><Relationship Id="rId168" Type="http://schemas.openxmlformats.org/officeDocument/2006/relationships/tags" Target="../tags/tag563.xml"/><Relationship Id="rId51" Type="http://schemas.openxmlformats.org/officeDocument/2006/relationships/tags" Target="../tags/tag446.xml"/><Relationship Id="rId72" Type="http://schemas.openxmlformats.org/officeDocument/2006/relationships/tags" Target="../tags/tag467.xml"/><Relationship Id="rId93" Type="http://schemas.openxmlformats.org/officeDocument/2006/relationships/tags" Target="../tags/tag488.xml"/><Relationship Id="rId189" Type="http://schemas.openxmlformats.org/officeDocument/2006/relationships/tags" Target="../tags/tag584.xml"/><Relationship Id="rId3" Type="http://schemas.openxmlformats.org/officeDocument/2006/relationships/tags" Target="../tags/tag398.xml"/><Relationship Id="rId214" Type="http://schemas.openxmlformats.org/officeDocument/2006/relationships/image" Target="../media/image207.png"/><Relationship Id="rId235" Type="http://schemas.openxmlformats.org/officeDocument/2006/relationships/image" Target="../media/image228.png"/><Relationship Id="rId116" Type="http://schemas.openxmlformats.org/officeDocument/2006/relationships/tags" Target="../tags/tag511.xml"/><Relationship Id="rId137" Type="http://schemas.openxmlformats.org/officeDocument/2006/relationships/tags" Target="../tags/tag532.xml"/><Relationship Id="rId158" Type="http://schemas.openxmlformats.org/officeDocument/2006/relationships/tags" Target="../tags/tag553.xml"/><Relationship Id="rId20" Type="http://schemas.openxmlformats.org/officeDocument/2006/relationships/tags" Target="../tags/tag415.xml"/><Relationship Id="rId41" Type="http://schemas.openxmlformats.org/officeDocument/2006/relationships/tags" Target="../tags/tag436.xml"/><Relationship Id="rId62" Type="http://schemas.openxmlformats.org/officeDocument/2006/relationships/tags" Target="../tags/tag457.xml"/><Relationship Id="rId83" Type="http://schemas.openxmlformats.org/officeDocument/2006/relationships/tags" Target="../tags/tag478.xml"/><Relationship Id="rId179" Type="http://schemas.openxmlformats.org/officeDocument/2006/relationships/tags" Target="../tags/tag574.xml"/><Relationship Id="rId190" Type="http://schemas.openxmlformats.org/officeDocument/2006/relationships/tags" Target="../tags/tag585.xml"/><Relationship Id="rId204" Type="http://schemas.openxmlformats.org/officeDocument/2006/relationships/tags" Target="../tags/tag599.xml"/><Relationship Id="rId225" Type="http://schemas.openxmlformats.org/officeDocument/2006/relationships/image" Target="../media/image218.png"/><Relationship Id="rId246" Type="http://schemas.openxmlformats.org/officeDocument/2006/relationships/image" Target="../media/image237.png"/><Relationship Id="rId106" Type="http://schemas.openxmlformats.org/officeDocument/2006/relationships/tags" Target="../tags/tag501.xml"/><Relationship Id="rId127" Type="http://schemas.openxmlformats.org/officeDocument/2006/relationships/tags" Target="../tags/tag522.xml"/></Relationships>
</file>

<file path=ppt/slides/_rels/slide13.xml.rels><?xml version="1.0" encoding="UTF-8" standalone="yes"?>
<Relationships xmlns="http://schemas.openxmlformats.org/package/2006/relationships"><Relationship Id="rId26" Type="http://schemas.openxmlformats.org/officeDocument/2006/relationships/tags" Target="../tags/tag628.xml"/><Relationship Id="rId21" Type="http://schemas.openxmlformats.org/officeDocument/2006/relationships/tags" Target="../tags/tag623.xml"/><Relationship Id="rId42" Type="http://schemas.openxmlformats.org/officeDocument/2006/relationships/tags" Target="../tags/tag644.xml"/><Relationship Id="rId47" Type="http://schemas.openxmlformats.org/officeDocument/2006/relationships/tags" Target="../tags/tag649.xml"/><Relationship Id="rId63" Type="http://schemas.openxmlformats.org/officeDocument/2006/relationships/tags" Target="../tags/tag665.xml"/><Relationship Id="rId68" Type="http://schemas.openxmlformats.org/officeDocument/2006/relationships/tags" Target="../tags/tag670.xml"/><Relationship Id="rId84" Type="http://schemas.openxmlformats.org/officeDocument/2006/relationships/tags" Target="../tags/tag605.xml"/><Relationship Id="rId89" Type="http://schemas.openxmlformats.org/officeDocument/2006/relationships/image" Target="../media/image2110.png"/><Relationship Id="rId16" Type="http://schemas.openxmlformats.org/officeDocument/2006/relationships/tags" Target="../tags/tag618.xml"/><Relationship Id="rId11" Type="http://schemas.openxmlformats.org/officeDocument/2006/relationships/tags" Target="../tags/tag613.xml"/><Relationship Id="rId32" Type="http://schemas.openxmlformats.org/officeDocument/2006/relationships/tags" Target="../tags/tag634.xml"/><Relationship Id="rId37" Type="http://schemas.openxmlformats.org/officeDocument/2006/relationships/tags" Target="../tags/tag639.xml"/><Relationship Id="rId53" Type="http://schemas.openxmlformats.org/officeDocument/2006/relationships/tags" Target="../tags/tag655.xml"/><Relationship Id="rId58" Type="http://schemas.openxmlformats.org/officeDocument/2006/relationships/tags" Target="../tags/tag660.xml"/><Relationship Id="rId74" Type="http://schemas.openxmlformats.org/officeDocument/2006/relationships/tags" Target="../tags/tag676.xml"/><Relationship Id="rId79" Type="http://schemas.openxmlformats.org/officeDocument/2006/relationships/tags" Target="../tags/tag681.xml"/><Relationship Id="rId102" Type="http://schemas.openxmlformats.org/officeDocument/2006/relationships/tags" Target="../tags/tag611.xml"/><Relationship Id="rId5" Type="http://schemas.openxmlformats.org/officeDocument/2006/relationships/tags" Target="../tags/tag607.xml"/><Relationship Id="rId90" Type="http://schemas.openxmlformats.org/officeDocument/2006/relationships/image" Target="../media/image164.png"/><Relationship Id="rId95" Type="http://schemas.openxmlformats.org/officeDocument/2006/relationships/oleObject" Target="../embeddings/oleObject2.bin"/><Relationship Id="rId22" Type="http://schemas.openxmlformats.org/officeDocument/2006/relationships/tags" Target="../tags/tag624.xml"/><Relationship Id="rId27" Type="http://schemas.openxmlformats.org/officeDocument/2006/relationships/tags" Target="../tags/tag629.xml"/><Relationship Id="rId43" Type="http://schemas.openxmlformats.org/officeDocument/2006/relationships/tags" Target="../tags/tag645.xml"/><Relationship Id="rId48" Type="http://schemas.openxmlformats.org/officeDocument/2006/relationships/tags" Target="../tags/tag650.xml"/><Relationship Id="rId64" Type="http://schemas.openxmlformats.org/officeDocument/2006/relationships/tags" Target="../tags/tag666.xml"/><Relationship Id="rId69" Type="http://schemas.openxmlformats.org/officeDocument/2006/relationships/tags" Target="../tags/tag671.xml"/><Relationship Id="rId80" Type="http://schemas.openxmlformats.org/officeDocument/2006/relationships/tags" Target="../tags/tag682.xml"/><Relationship Id="rId85" Type="http://schemas.openxmlformats.org/officeDocument/2006/relationships/image" Target="../media/image2090.png"/><Relationship Id="rId12" Type="http://schemas.openxmlformats.org/officeDocument/2006/relationships/tags" Target="../tags/tag614.xml"/><Relationship Id="rId17" Type="http://schemas.openxmlformats.org/officeDocument/2006/relationships/tags" Target="../tags/tag619.xml"/><Relationship Id="rId33" Type="http://schemas.openxmlformats.org/officeDocument/2006/relationships/tags" Target="../tags/tag635.xml"/><Relationship Id="rId38" Type="http://schemas.openxmlformats.org/officeDocument/2006/relationships/tags" Target="../tags/tag640.xml"/><Relationship Id="rId59" Type="http://schemas.openxmlformats.org/officeDocument/2006/relationships/tags" Target="../tags/tag661.xml"/><Relationship Id="rId103" Type="http://schemas.openxmlformats.org/officeDocument/2006/relationships/image" Target="../media/image2150.png"/><Relationship Id="rId20" Type="http://schemas.openxmlformats.org/officeDocument/2006/relationships/tags" Target="../tags/tag622.xml"/><Relationship Id="rId41" Type="http://schemas.openxmlformats.org/officeDocument/2006/relationships/tags" Target="../tags/tag643.xml"/><Relationship Id="rId54" Type="http://schemas.openxmlformats.org/officeDocument/2006/relationships/tags" Target="../tags/tag656.xml"/><Relationship Id="rId62" Type="http://schemas.openxmlformats.org/officeDocument/2006/relationships/tags" Target="../tags/tag664.xml"/><Relationship Id="rId70" Type="http://schemas.openxmlformats.org/officeDocument/2006/relationships/tags" Target="../tags/tag672.xml"/><Relationship Id="rId75" Type="http://schemas.openxmlformats.org/officeDocument/2006/relationships/tags" Target="../tags/tag677.xml"/><Relationship Id="rId83" Type="http://schemas.openxmlformats.org/officeDocument/2006/relationships/image" Target="../media/image2080.png"/><Relationship Id="rId88" Type="http://schemas.openxmlformats.org/officeDocument/2006/relationships/tags" Target="../tags/tag607.xml"/><Relationship Id="rId91" Type="http://schemas.openxmlformats.org/officeDocument/2006/relationships/tags" Target="../tags/tag621.xml"/><Relationship Id="rId96" Type="http://schemas.openxmlformats.org/officeDocument/2006/relationships/image" Target="../media/image183.wmf"/><Relationship Id="rId1" Type="http://schemas.openxmlformats.org/officeDocument/2006/relationships/tags" Target="../tags/tag603.xml"/><Relationship Id="rId6" Type="http://schemas.openxmlformats.org/officeDocument/2006/relationships/tags" Target="../tags/tag608.xml"/><Relationship Id="rId15" Type="http://schemas.openxmlformats.org/officeDocument/2006/relationships/tags" Target="../tags/tag617.xml"/><Relationship Id="rId23" Type="http://schemas.openxmlformats.org/officeDocument/2006/relationships/tags" Target="../tags/tag625.xml"/><Relationship Id="rId28" Type="http://schemas.openxmlformats.org/officeDocument/2006/relationships/tags" Target="../tags/tag630.xml"/><Relationship Id="rId36" Type="http://schemas.openxmlformats.org/officeDocument/2006/relationships/tags" Target="../tags/tag638.xml"/><Relationship Id="rId49" Type="http://schemas.openxmlformats.org/officeDocument/2006/relationships/tags" Target="../tags/tag651.xml"/><Relationship Id="rId57" Type="http://schemas.openxmlformats.org/officeDocument/2006/relationships/tags" Target="../tags/tag659.xml"/><Relationship Id="rId10" Type="http://schemas.openxmlformats.org/officeDocument/2006/relationships/tags" Target="../tags/tag612.xml"/><Relationship Id="rId31" Type="http://schemas.openxmlformats.org/officeDocument/2006/relationships/tags" Target="../tags/tag633.xml"/><Relationship Id="rId44" Type="http://schemas.openxmlformats.org/officeDocument/2006/relationships/tags" Target="../tags/tag646.xml"/><Relationship Id="rId52" Type="http://schemas.openxmlformats.org/officeDocument/2006/relationships/tags" Target="../tags/tag654.xml"/><Relationship Id="rId60" Type="http://schemas.openxmlformats.org/officeDocument/2006/relationships/tags" Target="../tags/tag662.xml"/><Relationship Id="rId65" Type="http://schemas.openxmlformats.org/officeDocument/2006/relationships/tags" Target="../tags/tag667.xml"/><Relationship Id="rId73" Type="http://schemas.openxmlformats.org/officeDocument/2006/relationships/tags" Target="../tags/tag675.xml"/><Relationship Id="rId78" Type="http://schemas.openxmlformats.org/officeDocument/2006/relationships/tags" Target="../tags/tag680.xml"/><Relationship Id="rId81" Type="http://schemas.openxmlformats.org/officeDocument/2006/relationships/slideLayout" Target="../slideLayouts/slideLayout12.xml"/><Relationship Id="rId86" Type="http://schemas.openxmlformats.org/officeDocument/2006/relationships/tags" Target="../tags/tag606.xml"/><Relationship Id="rId94" Type="http://schemas.openxmlformats.org/officeDocument/2006/relationships/image" Target="../media/image2130.png"/><Relationship Id="rId99" Type="http://schemas.openxmlformats.org/officeDocument/2006/relationships/image" Target="../media/image183.wmf"/><Relationship Id="rId101" Type="http://schemas.openxmlformats.org/officeDocument/2006/relationships/image" Target="../media/image2140.png"/><Relationship Id="rId4" Type="http://schemas.openxmlformats.org/officeDocument/2006/relationships/tags" Target="../tags/tag606.xml"/><Relationship Id="rId9" Type="http://schemas.openxmlformats.org/officeDocument/2006/relationships/tags" Target="../tags/tag611.xml"/><Relationship Id="rId13" Type="http://schemas.openxmlformats.org/officeDocument/2006/relationships/tags" Target="../tags/tag615.xml"/><Relationship Id="rId18" Type="http://schemas.openxmlformats.org/officeDocument/2006/relationships/tags" Target="../tags/tag620.xml"/><Relationship Id="rId39" Type="http://schemas.openxmlformats.org/officeDocument/2006/relationships/tags" Target="../tags/tag641.xml"/><Relationship Id="rId34" Type="http://schemas.openxmlformats.org/officeDocument/2006/relationships/tags" Target="../tags/tag636.xml"/><Relationship Id="rId50" Type="http://schemas.openxmlformats.org/officeDocument/2006/relationships/tags" Target="../tags/tag652.xml"/><Relationship Id="rId55" Type="http://schemas.openxmlformats.org/officeDocument/2006/relationships/tags" Target="../tags/tag657.xml"/><Relationship Id="rId76" Type="http://schemas.openxmlformats.org/officeDocument/2006/relationships/tags" Target="../tags/tag678.xml"/><Relationship Id="rId97" Type="http://schemas.openxmlformats.org/officeDocument/2006/relationships/tags" Target="../tags/tag610.xml"/><Relationship Id="rId104" Type="http://schemas.openxmlformats.org/officeDocument/2006/relationships/tags" Target="../tags/tag612.xml"/><Relationship Id="rId7" Type="http://schemas.openxmlformats.org/officeDocument/2006/relationships/tags" Target="../tags/tag609.xml"/><Relationship Id="rId71" Type="http://schemas.openxmlformats.org/officeDocument/2006/relationships/tags" Target="../tags/tag673.xml"/><Relationship Id="rId92" Type="http://schemas.openxmlformats.org/officeDocument/2006/relationships/image" Target="../media/image2120.png"/><Relationship Id="rId2" Type="http://schemas.openxmlformats.org/officeDocument/2006/relationships/tags" Target="../tags/tag604.xml"/><Relationship Id="rId29" Type="http://schemas.openxmlformats.org/officeDocument/2006/relationships/tags" Target="../tags/tag631.xml"/><Relationship Id="rId24" Type="http://schemas.openxmlformats.org/officeDocument/2006/relationships/tags" Target="../tags/tag626.xml"/><Relationship Id="rId40" Type="http://schemas.openxmlformats.org/officeDocument/2006/relationships/tags" Target="../tags/tag642.xml"/><Relationship Id="rId45" Type="http://schemas.openxmlformats.org/officeDocument/2006/relationships/tags" Target="../tags/tag647.xml"/><Relationship Id="rId66" Type="http://schemas.openxmlformats.org/officeDocument/2006/relationships/tags" Target="../tags/tag668.xml"/><Relationship Id="rId87" Type="http://schemas.openxmlformats.org/officeDocument/2006/relationships/image" Target="../media/image2100.png"/><Relationship Id="rId61" Type="http://schemas.openxmlformats.org/officeDocument/2006/relationships/tags" Target="../tags/tag663.xml"/><Relationship Id="rId82" Type="http://schemas.openxmlformats.org/officeDocument/2006/relationships/tags" Target="../tags/tag604.xml"/><Relationship Id="rId19" Type="http://schemas.openxmlformats.org/officeDocument/2006/relationships/tags" Target="../tags/tag621.xml"/><Relationship Id="rId14" Type="http://schemas.openxmlformats.org/officeDocument/2006/relationships/tags" Target="../tags/tag616.xml"/><Relationship Id="rId30" Type="http://schemas.openxmlformats.org/officeDocument/2006/relationships/tags" Target="../tags/tag632.xml"/><Relationship Id="rId35" Type="http://schemas.openxmlformats.org/officeDocument/2006/relationships/tags" Target="../tags/tag637.xml"/><Relationship Id="rId56" Type="http://schemas.openxmlformats.org/officeDocument/2006/relationships/tags" Target="../tags/tag658.xml"/><Relationship Id="rId77" Type="http://schemas.openxmlformats.org/officeDocument/2006/relationships/tags" Target="../tags/tag679.xml"/><Relationship Id="rId100" Type="http://schemas.openxmlformats.org/officeDocument/2006/relationships/tags" Target="../tags/tag620.xml"/><Relationship Id="rId105" Type="http://schemas.openxmlformats.org/officeDocument/2006/relationships/image" Target="../media/image2160.png"/><Relationship Id="rId8" Type="http://schemas.openxmlformats.org/officeDocument/2006/relationships/tags" Target="../tags/tag610.xml"/><Relationship Id="rId51" Type="http://schemas.openxmlformats.org/officeDocument/2006/relationships/tags" Target="../tags/tag653.xml"/><Relationship Id="rId72" Type="http://schemas.openxmlformats.org/officeDocument/2006/relationships/tags" Target="../tags/tag674.xml"/><Relationship Id="rId93" Type="http://schemas.openxmlformats.org/officeDocument/2006/relationships/tags" Target="../tags/tag609.xml"/><Relationship Id="rId98" Type="http://schemas.openxmlformats.org/officeDocument/2006/relationships/oleObject" Target="../embeddings/oleObject2.bin"/><Relationship Id="rId3" Type="http://schemas.openxmlformats.org/officeDocument/2006/relationships/tags" Target="../tags/tag605.xml"/><Relationship Id="rId25" Type="http://schemas.openxmlformats.org/officeDocument/2006/relationships/tags" Target="../tags/tag627.xml"/><Relationship Id="rId46" Type="http://schemas.openxmlformats.org/officeDocument/2006/relationships/tags" Target="../tags/tag648.xml"/><Relationship Id="rId67" Type="http://schemas.openxmlformats.org/officeDocument/2006/relationships/tags" Target="../tags/tag669.xml"/></Relationships>
</file>

<file path=ppt/slides/_rels/slide14.xml.rels><?xml version="1.0" encoding="UTF-8" standalone="yes"?>
<Relationships xmlns="http://schemas.openxmlformats.org/package/2006/relationships"><Relationship Id="rId26" Type="http://schemas.openxmlformats.org/officeDocument/2006/relationships/tags" Target="../tags/tag708.xml"/><Relationship Id="rId21" Type="http://schemas.openxmlformats.org/officeDocument/2006/relationships/tags" Target="../tags/tag703.xml"/><Relationship Id="rId42" Type="http://schemas.openxmlformats.org/officeDocument/2006/relationships/tags" Target="../tags/tag724.xml"/><Relationship Id="rId47" Type="http://schemas.openxmlformats.org/officeDocument/2006/relationships/tags" Target="../tags/tag729.xml"/><Relationship Id="rId63" Type="http://schemas.openxmlformats.org/officeDocument/2006/relationships/tags" Target="../tags/tag745.xml"/><Relationship Id="rId68" Type="http://schemas.openxmlformats.org/officeDocument/2006/relationships/tags" Target="../tags/tag750.xml"/><Relationship Id="rId84" Type="http://schemas.openxmlformats.org/officeDocument/2006/relationships/tags" Target="../tags/tag685.xml"/><Relationship Id="rId89" Type="http://schemas.openxmlformats.org/officeDocument/2006/relationships/image" Target="../media/image2200.png"/><Relationship Id="rId16" Type="http://schemas.openxmlformats.org/officeDocument/2006/relationships/tags" Target="../tags/tag698.xml"/><Relationship Id="rId11" Type="http://schemas.openxmlformats.org/officeDocument/2006/relationships/tags" Target="../tags/tag693.xml"/><Relationship Id="rId32" Type="http://schemas.openxmlformats.org/officeDocument/2006/relationships/tags" Target="../tags/tag714.xml"/><Relationship Id="rId37" Type="http://schemas.openxmlformats.org/officeDocument/2006/relationships/tags" Target="../tags/tag719.xml"/><Relationship Id="rId53" Type="http://schemas.openxmlformats.org/officeDocument/2006/relationships/tags" Target="../tags/tag735.xml"/><Relationship Id="rId58" Type="http://schemas.openxmlformats.org/officeDocument/2006/relationships/tags" Target="../tags/tag740.xml"/><Relationship Id="rId74" Type="http://schemas.openxmlformats.org/officeDocument/2006/relationships/tags" Target="../tags/tag756.xml"/><Relationship Id="rId79" Type="http://schemas.openxmlformats.org/officeDocument/2006/relationships/tags" Target="../tags/tag761.xml"/><Relationship Id="rId102" Type="http://schemas.openxmlformats.org/officeDocument/2006/relationships/tags" Target="../tags/tag691.xml"/><Relationship Id="rId5" Type="http://schemas.openxmlformats.org/officeDocument/2006/relationships/tags" Target="../tags/tag687.xml"/><Relationship Id="rId90" Type="http://schemas.openxmlformats.org/officeDocument/2006/relationships/image" Target="../media/image164.png"/><Relationship Id="rId95" Type="http://schemas.openxmlformats.org/officeDocument/2006/relationships/oleObject" Target="../embeddings/oleObject3.bin"/><Relationship Id="rId22" Type="http://schemas.openxmlformats.org/officeDocument/2006/relationships/tags" Target="../tags/tag704.xml"/><Relationship Id="rId27" Type="http://schemas.openxmlformats.org/officeDocument/2006/relationships/tags" Target="../tags/tag709.xml"/><Relationship Id="rId43" Type="http://schemas.openxmlformats.org/officeDocument/2006/relationships/tags" Target="../tags/tag725.xml"/><Relationship Id="rId48" Type="http://schemas.openxmlformats.org/officeDocument/2006/relationships/tags" Target="../tags/tag730.xml"/><Relationship Id="rId64" Type="http://schemas.openxmlformats.org/officeDocument/2006/relationships/tags" Target="../tags/tag746.xml"/><Relationship Id="rId69" Type="http://schemas.openxmlformats.org/officeDocument/2006/relationships/tags" Target="../tags/tag751.xml"/><Relationship Id="rId80" Type="http://schemas.openxmlformats.org/officeDocument/2006/relationships/tags" Target="../tags/tag762.xml"/><Relationship Id="rId85" Type="http://schemas.openxmlformats.org/officeDocument/2006/relationships/image" Target="../media/image2180.png"/><Relationship Id="rId12" Type="http://schemas.openxmlformats.org/officeDocument/2006/relationships/tags" Target="../tags/tag694.xml"/><Relationship Id="rId17" Type="http://schemas.openxmlformats.org/officeDocument/2006/relationships/tags" Target="../tags/tag699.xml"/><Relationship Id="rId33" Type="http://schemas.openxmlformats.org/officeDocument/2006/relationships/tags" Target="../tags/tag715.xml"/><Relationship Id="rId38" Type="http://schemas.openxmlformats.org/officeDocument/2006/relationships/tags" Target="../tags/tag720.xml"/><Relationship Id="rId59" Type="http://schemas.openxmlformats.org/officeDocument/2006/relationships/tags" Target="../tags/tag741.xml"/><Relationship Id="rId103" Type="http://schemas.openxmlformats.org/officeDocument/2006/relationships/image" Target="../media/image2240.png"/><Relationship Id="rId20" Type="http://schemas.openxmlformats.org/officeDocument/2006/relationships/tags" Target="../tags/tag702.xml"/><Relationship Id="rId41" Type="http://schemas.openxmlformats.org/officeDocument/2006/relationships/tags" Target="../tags/tag723.xml"/><Relationship Id="rId54" Type="http://schemas.openxmlformats.org/officeDocument/2006/relationships/tags" Target="../tags/tag736.xml"/><Relationship Id="rId62" Type="http://schemas.openxmlformats.org/officeDocument/2006/relationships/tags" Target="../tags/tag744.xml"/><Relationship Id="rId70" Type="http://schemas.openxmlformats.org/officeDocument/2006/relationships/tags" Target="../tags/tag752.xml"/><Relationship Id="rId75" Type="http://schemas.openxmlformats.org/officeDocument/2006/relationships/tags" Target="../tags/tag757.xml"/><Relationship Id="rId83" Type="http://schemas.openxmlformats.org/officeDocument/2006/relationships/image" Target="../media/image2170.png"/><Relationship Id="rId88" Type="http://schemas.openxmlformats.org/officeDocument/2006/relationships/tags" Target="../tags/tag687.xml"/><Relationship Id="rId91" Type="http://schemas.openxmlformats.org/officeDocument/2006/relationships/tags" Target="../tags/tag701.xml"/><Relationship Id="rId96" Type="http://schemas.openxmlformats.org/officeDocument/2006/relationships/image" Target="../media/image183.wmf"/><Relationship Id="rId1" Type="http://schemas.openxmlformats.org/officeDocument/2006/relationships/tags" Target="../tags/tag683.xml"/><Relationship Id="rId6" Type="http://schemas.openxmlformats.org/officeDocument/2006/relationships/tags" Target="../tags/tag688.xml"/><Relationship Id="rId15" Type="http://schemas.openxmlformats.org/officeDocument/2006/relationships/tags" Target="../tags/tag697.xml"/><Relationship Id="rId23" Type="http://schemas.openxmlformats.org/officeDocument/2006/relationships/tags" Target="../tags/tag705.xml"/><Relationship Id="rId28" Type="http://schemas.openxmlformats.org/officeDocument/2006/relationships/tags" Target="../tags/tag710.xml"/><Relationship Id="rId36" Type="http://schemas.openxmlformats.org/officeDocument/2006/relationships/tags" Target="../tags/tag718.xml"/><Relationship Id="rId49" Type="http://schemas.openxmlformats.org/officeDocument/2006/relationships/tags" Target="../tags/tag731.xml"/><Relationship Id="rId57" Type="http://schemas.openxmlformats.org/officeDocument/2006/relationships/tags" Target="../tags/tag739.xml"/><Relationship Id="rId10" Type="http://schemas.openxmlformats.org/officeDocument/2006/relationships/tags" Target="../tags/tag692.xml"/><Relationship Id="rId31" Type="http://schemas.openxmlformats.org/officeDocument/2006/relationships/tags" Target="../tags/tag713.xml"/><Relationship Id="rId44" Type="http://schemas.openxmlformats.org/officeDocument/2006/relationships/tags" Target="../tags/tag726.xml"/><Relationship Id="rId52" Type="http://schemas.openxmlformats.org/officeDocument/2006/relationships/tags" Target="../tags/tag734.xml"/><Relationship Id="rId60" Type="http://schemas.openxmlformats.org/officeDocument/2006/relationships/tags" Target="../tags/tag742.xml"/><Relationship Id="rId65" Type="http://schemas.openxmlformats.org/officeDocument/2006/relationships/tags" Target="../tags/tag747.xml"/><Relationship Id="rId73" Type="http://schemas.openxmlformats.org/officeDocument/2006/relationships/tags" Target="../tags/tag755.xml"/><Relationship Id="rId78" Type="http://schemas.openxmlformats.org/officeDocument/2006/relationships/tags" Target="../tags/tag760.xml"/><Relationship Id="rId81" Type="http://schemas.openxmlformats.org/officeDocument/2006/relationships/slideLayout" Target="../slideLayouts/slideLayout12.xml"/><Relationship Id="rId86" Type="http://schemas.openxmlformats.org/officeDocument/2006/relationships/tags" Target="../tags/tag686.xml"/><Relationship Id="rId94" Type="http://schemas.openxmlformats.org/officeDocument/2006/relationships/image" Target="../media/image2220.png"/><Relationship Id="rId99" Type="http://schemas.openxmlformats.org/officeDocument/2006/relationships/image" Target="../media/image183.wmf"/><Relationship Id="rId101" Type="http://schemas.openxmlformats.org/officeDocument/2006/relationships/image" Target="../media/image2230.png"/><Relationship Id="rId4" Type="http://schemas.openxmlformats.org/officeDocument/2006/relationships/tags" Target="../tags/tag686.xml"/><Relationship Id="rId9" Type="http://schemas.openxmlformats.org/officeDocument/2006/relationships/tags" Target="../tags/tag691.xml"/><Relationship Id="rId13" Type="http://schemas.openxmlformats.org/officeDocument/2006/relationships/tags" Target="../tags/tag695.xml"/><Relationship Id="rId18" Type="http://schemas.openxmlformats.org/officeDocument/2006/relationships/tags" Target="../tags/tag700.xml"/><Relationship Id="rId39" Type="http://schemas.openxmlformats.org/officeDocument/2006/relationships/tags" Target="../tags/tag721.xml"/><Relationship Id="rId34" Type="http://schemas.openxmlformats.org/officeDocument/2006/relationships/tags" Target="../tags/tag716.xml"/><Relationship Id="rId50" Type="http://schemas.openxmlformats.org/officeDocument/2006/relationships/tags" Target="../tags/tag732.xml"/><Relationship Id="rId55" Type="http://schemas.openxmlformats.org/officeDocument/2006/relationships/tags" Target="../tags/tag737.xml"/><Relationship Id="rId76" Type="http://schemas.openxmlformats.org/officeDocument/2006/relationships/tags" Target="../tags/tag758.xml"/><Relationship Id="rId97" Type="http://schemas.openxmlformats.org/officeDocument/2006/relationships/tags" Target="../tags/tag690.xml"/><Relationship Id="rId104" Type="http://schemas.openxmlformats.org/officeDocument/2006/relationships/tags" Target="../tags/tag692.xml"/><Relationship Id="rId7" Type="http://schemas.openxmlformats.org/officeDocument/2006/relationships/tags" Target="../tags/tag689.xml"/><Relationship Id="rId71" Type="http://schemas.openxmlformats.org/officeDocument/2006/relationships/tags" Target="../tags/tag753.xml"/><Relationship Id="rId92" Type="http://schemas.openxmlformats.org/officeDocument/2006/relationships/image" Target="../media/image2210.png"/><Relationship Id="rId2" Type="http://schemas.openxmlformats.org/officeDocument/2006/relationships/tags" Target="../tags/tag684.xml"/><Relationship Id="rId29" Type="http://schemas.openxmlformats.org/officeDocument/2006/relationships/tags" Target="../tags/tag711.xml"/><Relationship Id="rId24" Type="http://schemas.openxmlformats.org/officeDocument/2006/relationships/tags" Target="../tags/tag706.xml"/><Relationship Id="rId40" Type="http://schemas.openxmlformats.org/officeDocument/2006/relationships/tags" Target="../tags/tag722.xml"/><Relationship Id="rId45" Type="http://schemas.openxmlformats.org/officeDocument/2006/relationships/tags" Target="../tags/tag727.xml"/><Relationship Id="rId66" Type="http://schemas.openxmlformats.org/officeDocument/2006/relationships/tags" Target="../tags/tag748.xml"/><Relationship Id="rId87" Type="http://schemas.openxmlformats.org/officeDocument/2006/relationships/image" Target="../media/image2190.png"/><Relationship Id="rId61" Type="http://schemas.openxmlformats.org/officeDocument/2006/relationships/tags" Target="../tags/tag743.xml"/><Relationship Id="rId82" Type="http://schemas.openxmlformats.org/officeDocument/2006/relationships/tags" Target="../tags/tag684.xml"/><Relationship Id="rId19" Type="http://schemas.openxmlformats.org/officeDocument/2006/relationships/tags" Target="../tags/tag701.xml"/><Relationship Id="rId14" Type="http://schemas.openxmlformats.org/officeDocument/2006/relationships/tags" Target="../tags/tag696.xml"/><Relationship Id="rId30" Type="http://schemas.openxmlformats.org/officeDocument/2006/relationships/tags" Target="../tags/tag712.xml"/><Relationship Id="rId35" Type="http://schemas.openxmlformats.org/officeDocument/2006/relationships/tags" Target="../tags/tag717.xml"/><Relationship Id="rId56" Type="http://schemas.openxmlformats.org/officeDocument/2006/relationships/tags" Target="../tags/tag738.xml"/><Relationship Id="rId77" Type="http://schemas.openxmlformats.org/officeDocument/2006/relationships/tags" Target="../tags/tag759.xml"/><Relationship Id="rId100" Type="http://schemas.openxmlformats.org/officeDocument/2006/relationships/tags" Target="../tags/tag700.xml"/><Relationship Id="rId105" Type="http://schemas.openxmlformats.org/officeDocument/2006/relationships/image" Target="../media/image2250.png"/><Relationship Id="rId8" Type="http://schemas.openxmlformats.org/officeDocument/2006/relationships/tags" Target="../tags/tag690.xml"/><Relationship Id="rId51" Type="http://schemas.openxmlformats.org/officeDocument/2006/relationships/tags" Target="../tags/tag733.xml"/><Relationship Id="rId72" Type="http://schemas.openxmlformats.org/officeDocument/2006/relationships/tags" Target="../tags/tag754.xml"/><Relationship Id="rId93" Type="http://schemas.openxmlformats.org/officeDocument/2006/relationships/tags" Target="../tags/tag689.xml"/><Relationship Id="rId98" Type="http://schemas.openxmlformats.org/officeDocument/2006/relationships/oleObject" Target="../embeddings/oleObject3.bin"/><Relationship Id="rId3" Type="http://schemas.openxmlformats.org/officeDocument/2006/relationships/tags" Target="../tags/tag685.xml"/><Relationship Id="rId25" Type="http://schemas.openxmlformats.org/officeDocument/2006/relationships/tags" Target="../tags/tag707.xml"/><Relationship Id="rId46" Type="http://schemas.openxmlformats.org/officeDocument/2006/relationships/tags" Target="../tags/tag728.xml"/><Relationship Id="rId67" Type="http://schemas.openxmlformats.org/officeDocument/2006/relationships/tags" Target="../tags/tag749.xml"/></Relationships>
</file>

<file path=ppt/slides/_rels/slide15.xml.rels><?xml version="1.0" encoding="UTF-8" standalone="yes"?>
<Relationships xmlns="http://schemas.openxmlformats.org/package/2006/relationships"><Relationship Id="rId117" Type="http://schemas.openxmlformats.org/officeDocument/2006/relationships/tags" Target="../tags/tag768.xml"/><Relationship Id="rId21" Type="http://schemas.openxmlformats.org/officeDocument/2006/relationships/tags" Target="../tags/tag783.xml"/><Relationship Id="rId42" Type="http://schemas.openxmlformats.org/officeDocument/2006/relationships/tags" Target="../tags/tag804.xml"/><Relationship Id="rId47" Type="http://schemas.openxmlformats.org/officeDocument/2006/relationships/tags" Target="../tags/tag809.xml"/><Relationship Id="rId63" Type="http://schemas.openxmlformats.org/officeDocument/2006/relationships/tags" Target="../tags/tag825.xml"/><Relationship Id="rId68" Type="http://schemas.openxmlformats.org/officeDocument/2006/relationships/tags" Target="../tags/tag830.xml"/><Relationship Id="rId84" Type="http://schemas.openxmlformats.org/officeDocument/2006/relationships/tags" Target="../tags/tag846.xml"/><Relationship Id="rId89" Type="http://schemas.openxmlformats.org/officeDocument/2006/relationships/tags" Target="../tags/tag851.xml"/><Relationship Id="rId112" Type="http://schemas.openxmlformats.org/officeDocument/2006/relationships/image" Target="../media/image183.wmf"/><Relationship Id="rId16" Type="http://schemas.openxmlformats.org/officeDocument/2006/relationships/tags" Target="../tags/tag778.xml"/><Relationship Id="rId107" Type="http://schemas.openxmlformats.org/officeDocument/2006/relationships/image" Target="../media/image2280.png"/><Relationship Id="rId11" Type="http://schemas.openxmlformats.org/officeDocument/2006/relationships/tags" Target="../tags/tag773.xml"/><Relationship Id="rId32" Type="http://schemas.openxmlformats.org/officeDocument/2006/relationships/tags" Target="../tags/tag794.xml"/><Relationship Id="rId37" Type="http://schemas.openxmlformats.org/officeDocument/2006/relationships/tags" Target="../tags/tag799.xml"/><Relationship Id="rId53" Type="http://schemas.openxmlformats.org/officeDocument/2006/relationships/tags" Target="../tags/tag815.xml"/><Relationship Id="rId58" Type="http://schemas.openxmlformats.org/officeDocument/2006/relationships/tags" Target="../tags/tag820.xml"/><Relationship Id="rId74" Type="http://schemas.openxmlformats.org/officeDocument/2006/relationships/tags" Target="../tags/tag836.xml"/><Relationship Id="rId79" Type="http://schemas.openxmlformats.org/officeDocument/2006/relationships/tags" Target="../tags/tag841.xml"/><Relationship Id="rId102" Type="http://schemas.openxmlformats.org/officeDocument/2006/relationships/image" Target="../media/image2350.png"/><Relationship Id="rId123" Type="http://schemas.openxmlformats.org/officeDocument/2006/relationships/tags" Target="../tags/tag771.xml"/><Relationship Id="rId128" Type="http://schemas.openxmlformats.org/officeDocument/2006/relationships/image" Target="../media/image242.png"/><Relationship Id="rId5" Type="http://schemas.openxmlformats.org/officeDocument/2006/relationships/tags" Target="../tags/tag767.xml"/><Relationship Id="rId90" Type="http://schemas.openxmlformats.org/officeDocument/2006/relationships/tags" Target="../tags/tag852.xml"/><Relationship Id="rId95" Type="http://schemas.openxmlformats.org/officeDocument/2006/relationships/tags" Target="../tags/tag857.xml"/><Relationship Id="rId22" Type="http://schemas.openxmlformats.org/officeDocument/2006/relationships/tags" Target="../tags/tag784.xml"/><Relationship Id="rId27" Type="http://schemas.openxmlformats.org/officeDocument/2006/relationships/tags" Target="../tags/tag789.xml"/><Relationship Id="rId43" Type="http://schemas.openxmlformats.org/officeDocument/2006/relationships/tags" Target="../tags/tag805.xml"/><Relationship Id="rId48" Type="http://schemas.openxmlformats.org/officeDocument/2006/relationships/tags" Target="../tags/tag810.xml"/><Relationship Id="rId64" Type="http://schemas.openxmlformats.org/officeDocument/2006/relationships/tags" Target="../tags/tag826.xml"/><Relationship Id="rId69" Type="http://schemas.openxmlformats.org/officeDocument/2006/relationships/tags" Target="../tags/tag831.xml"/><Relationship Id="rId113" Type="http://schemas.openxmlformats.org/officeDocument/2006/relationships/tags" Target="../tags/tag835.xml"/><Relationship Id="rId118" Type="http://schemas.openxmlformats.org/officeDocument/2006/relationships/image" Target="../media/image2370.png"/><Relationship Id="rId80" Type="http://schemas.openxmlformats.org/officeDocument/2006/relationships/tags" Target="../tags/tag842.xml"/><Relationship Id="rId85" Type="http://schemas.openxmlformats.org/officeDocument/2006/relationships/tags" Target="../tags/tag847.xml"/><Relationship Id="rId12" Type="http://schemas.openxmlformats.org/officeDocument/2006/relationships/tags" Target="../tags/tag774.xml"/><Relationship Id="rId17" Type="http://schemas.openxmlformats.org/officeDocument/2006/relationships/tags" Target="../tags/tag779.xml"/><Relationship Id="rId33" Type="http://schemas.openxmlformats.org/officeDocument/2006/relationships/tags" Target="../tags/tag795.xml"/><Relationship Id="rId38" Type="http://schemas.openxmlformats.org/officeDocument/2006/relationships/tags" Target="../tags/tag800.xml"/><Relationship Id="rId59" Type="http://schemas.openxmlformats.org/officeDocument/2006/relationships/tags" Target="../tags/tag821.xml"/><Relationship Id="rId103" Type="http://schemas.openxmlformats.org/officeDocument/2006/relationships/image" Target="../media/image164.png"/><Relationship Id="rId108" Type="http://schemas.openxmlformats.org/officeDocument/2006/relationships/oleObject" Target="../embeddings/oleObject4.bin"/><Relationship Id="rId124" Type="http://schemas.openxmlformats.org/officeDocument/2006/relationships/image" Target="../media/image240.png"/><Relationship Id="rId129" Type="http://schemas.openxmlformats.org/officeDocument/2006/relationships/tags" Target="../tags/tag775.xml"/><Relationship Id="rId54" Type="http://schemas.openxmlformats.org/officeDocument/2006/relationships/tags" Target="../tags/tag816.xml"/><Relationship Id="rId70" Type="http://schemas.openxmlformats.org/officeDocument/2006/relationships/tags" Target="../tags/tag832.xml"/><Relationship Id="rId75" Type="http://schemas.openxmlformats.org/officeDocument/2006/relationships/tags" Target="../tags/tag837.xml"/><Relationship Id="rId91" Type="http://schemas.openxmlformats.org/officeDocument/2006/relationships/tags" Target="../tags/tag853.xml"/><Relationship Id="rId96" Type="http://schemas.openxmlformats.org/officeDocument/2006/relationships/tags" Target="../tags/tag858.xml"/><Relationship Id="rId1" Type="http://schemas.openxmlformats.org/officeDocument/2006/relationships/tags" Target="../tags/tag763.xml"/><Relationship Id="rId6" Type="http://schemas.openxmlformats.org/officeDocument/2006/relationships/tags" Target="../tags/tag768.xml"/><Relationship Id="rId23" Type="http://schemas.openxmlformats.org/officeDocument/2006/relationships/tags" Target="../tags/tag785.xml"/><Relationship Id="rId28" Type="http://schemas.openxmlformats.org/officeDocument/2006/relationships/tags" Target="../tags/tag790.xml"/><Relationship Id="rId49" Type="http://schemas.openxmlformats.org/officeDocument/2006/relationships/tags" Target="../tags/tag811.xml"/><Relationship Id="rId114" Type="http://schemas.openxmlformats.org/officeDocument/2006/relationships/image" Target="../media/image2290.png"/><Relationship Id="rId119" Type="http://schemas.openxmlformats.org/officeDocument/2006/relationships/tags" Target="../tags/tag769.xml"/><Relationship Id="rId44" Type="http://schemas.openxmlformats.org/officeDocument/2006/relationships/tags" Target="../tags/tag806.xml"/><Relationship Id="rId60" Type="http://schemas.openxmlformats.org/officeDocument/2006/relationships/tags" Target="../tags/tag822.xml"/><Relationship Id="rId65" Type="http://schemas.openxmlformats.org/officeDocument/2006/relationships/tags" Target="../tags/tag827.xml"/><Relationship Id="rId81" Type="http://schemas.openxmlformats.org/officeDocument/2006/relationships/tags" Target="../tags/tag843.xml"/><Relationship Id="rId86" Type="http://schemas.openxmlformats.org/officeDocument/2006/relationships/tags" Target="../tags/tag848.xml"/><Relationship Id="rId130" Type="http://schemas.openxmlformats.org/officeDocument/2006/relationships/image" Target="../media/image243.png"/><Relationship Id="rId13" Type="http://schemas.openxmlformats.org/officeDocument/2006/relationships/tags" Target="../tags/tag775.xml"/><Relationship Id="rId18" Type="http://schemas.openxmlformats.org/officeDocument/2006/relationships/tags" Target="../tags/tag780.xml"/><Relationship Id="rId39" Type="http://schemas.openxmlformats.org/officeDocument/2006/relationships/tags" Target="../tags/tag801.xml"/><Relationship Id="rId109" Type="http://schemas.openxmlformats.org/officeDocument/2006/relationships/image" Target="../media/image183.wmf"/><Relationship Id="rId34" Type="http://schemas.openxmlformats.org/officeDocument/2006/relationships/tags" Target="../tags/tag796.xml"/><Relationship Id="rId50" Type="http://schemas.openxmlformats.org/officeDocument/2006/relationships/tags" Target="../tags/tag812.xml"/><Relationship Id="rId55" Type="http://schemas.openxmlformats.org/officeDocument/2006/relationships/tags" Target="../tags/tag817.xml"/><Relationship Id="rId76" Type="http://schemas.openxmlformats.org/officeDocument/2006/relationships/tags" Target="../tags/tag838.xml"/><Relationship Id="rId97" Type="http://schemas.openxmlformats.org/officeDocument/2006/relationships/tags" Target="../tags/tag859.xml"/><Relationship Id="rId104" Type="http://schemas.openxmlformats.org/officeDocument/2006/relationships/tags" Target="../tags/tag845.xml"/><Relationship Id="rId120" Type="http://schemas.openxmlformats.org/officeDocument/2006/relationships/image" Target="../media/image2381.png"/><Relationship Id="rId125" Type="http://schemas.openxmlformats.org/officeDocument/2006/relationships/tags" Target="../tags/tag773.xml"/><Relationship Id="rId7" Type="http://schemas.openxmlformats.org/officeDocument/2006/relationships/tags" Target="../tags/tag769.xml"/><Relationship Id="rId71" Type="http://schemas.openxmlformats.org/officeDocument/2006/relationships/tags" Target="../tags/tag833.xml"/><Relationship Id="rId92" Type="http://schemas.openxmlformats.org/officeDocument/2006/relationships/tags" Target="../tags/tag854.xml"/><Relationship Id="rId2" Type="http://schemas.openxmlformats.org/officeDocument/2006/relationships/tags" Target="../tags/tag764.xml"/><Relationship Id="rId29" Type="http://schemas.openxmlformats.org/officeDocument/2006/relationships/tags" Target="../tags/tag791.xml"/><Relationship Id="rId24" Type="http://schemas.openxmlformats.org/officeDocument/2006/relationships/tags" Target="../tags/tag786.xml"/><Relationship Id="rId40" Type="http://schemas.openxmlformats.org/officeDocument/2006/relationships/tags" Target="../tags/tag802.xml"/><Relationship Id="rId45" Type="http://schemas.openxmlformats.org/officeDocument/2006/relationships/tags" Target="../tags/tag807.xml"/><Relationship Id="rId66" Type="http://schemas.openxmlformats.org/officeDocument/2006/relationships/tags" Target="../tags/tag828.xml"/><Relationship Id="rId87" Type="http://schemas.openxmlformats.org/officeDocument/2006/relationships/tags" Target="../tags/tag849.xml"/><Relationship Id="rId110" Type="http://schemas.openxmlformats.org/officeDocument/2006/relationships/tags" Target="../tags/tag834.xml"/><Relationship Id="rId115" Type="http://schemas.openxmlformats.org/officeDocument/2006/relationships/tags" Target="../tags/tag767.xml"/><Relationship Id="rId61" Type="http://schemas.openxmlformats.org/officeDocument/2006/relationships/tags" Target="../tags/tag823.xml"/><Relationship Id="rId82" Type="http://schemas.openxmlformats.org/officeDocument/2006/relationships/tags" Target="../tags/tag844.xml"/><Relationship Id="rId19" Type="http://schemas.openxmlformats.org/officeDocument/2006/relationships/tags" Target="../tags/tag781.xml"/><Relationship Id="rId14" Type="http://schemas.openxmlformats.org/officeDocument/2006/relationships/tags" Target="../tags/tag776.xml"/><Relationship Id="rId30" Type="http://schemas.openxmlformats.org/officeDocument/2006/relationships/tags" Target="../tags/tag792.xml"/><Relationship Id="rId35" Type="http://schemas.openxmlformats.org/officeDocument/2006/relationships/tags" Target="../tags/tag797.xml"/><Relationship Id="rId56" Type="http://schemas.openxmlformats.org/officeDocument/2006/relationships/tags" Target="../tags/tag818.xml"/><Relationship Id="rId77" Type="http://schemas.openxmlformats.org/officeDocument/2006/relationships/tags" Target="../tags/tag839.xml"/><Relationship Id="rId100" Type="http://schemas.openxmlformats.org/officeDocument/2006/relationships/image" Target="../media/image174.png"/><Relationship Id="rId105" Type="http://schemas.openxmlformats.org/officeDocument/2006/relationships/image" Target="../media/image2270.png"/><Relationship Id="rId126" Type="http://schemas.openxmlformats.org/officeDocument/2006/relationships/image" Target="../media/image241.png"/><Relationship Id="rId8" Type="http://schemas.openxmlformats.org/officeDocument/2006/relationships/tags" Target="../tags/tag770.xml"/><Relationship Id="rId51" Type="http://schemas.openxmlformats.org/officeDocument/2006/relationships/tags" Target="../tags/tag813.xml"/><Relationship Id="rId72" Type="http://schemas.openxmlformats.org/officeDocument/2006/relationships/tags" Target="../tags/tag834.xml"/><Relationship Id="rId93" Type="http://schemas.openxmlformats.org/officeDocument/2006/relationships/tags" Target="../tags/tag855.xml"/><Relationship Id="rId98" Type="http://schemas.openxmlformats.org/officeDocument/2006/relationships/tags" Target="../tags/tag860.xml"/><Relationship Id="rId121" Type="http://schemas.openxmlformats.org/officeDocument/2006/relationships/tags" Target="../tags/tag770.xml"/><Relationship Id="rId3" Type="http://schemas.openxmlformats.org/officeDocument/2006/relationships/tags" Target="../tags/tag765.xml"/><Relationship Id="rId25" Type="http://schemas.openxmlformats.org/officeDocument/2006/relationships/tags" Target="../tags/tag787.xml"/><Relationship Id="rId46" Type="http://schemas.openxmlformats.org/officeDocument/2006/relationships/tags" Target="../tags/tag808.xml"/><Relationship Id="rId67" Type="http://schemas.openxmlformats.org/officeDocument/2006/relationships/tags" Target="../tags/tag829.xml"/><Relationship Id="rId116" Type="http://schemas.openxmlformats.org/officeDocument/2006/relationships/image" Target="../media/image2360.png"/><Relationship Id="rId20" Type="http://schemas.openxmlformats.org/officeDocument/2006/relationships/tags" Target="../tags/tag782.xml"/><Relationship Id="rId41" Type="http://schemas.openxmlformats.org/officeDocument/2006/relationships/tags" Target="../tags/tag803.xml"/><Relationship Id="rId62" Type="http://schemas.openxmlformats.org/officeDocument/2006/relationships/tags" Target="../tags/tag824.xml"/><Relationship Id="rId83" Type="http://schemas.openxmlformats.org/officeDocument/2006/relationships/tags" Target="../tags/tag845.xml"/><Relationship Id="rId88" Type="http://schemas.openxmlformats.org/officeDocument/2006/relationships/tags" Target="../tags/tag850.xml"/><Relationship Id="rId111" Type="http://schemas.openxmlformats.org/officeDocument/2006/relationships/oleObject" Target="../embeddings/oleObject4.bin"/><Relationship Id="rId15" Type="http://schemas.openxmlformats.org/officeDocument/2006/relationships/tags" Target="../tags/tag777.xml"/><Relationship Id="rId36" Type="http://schemas.openxmlformats.org/officeDocument/2006/relationships/tags" Target="../tags/tag798.xml"/><Relationship Id="rId57" Type="http://schemas.openxmlformats.org/officeDocument/2006/relationships/tags" Target="../tags/tag819.xml"/><Relationship Id="rId106" Type="http://schemas.openxmlformats.org/officeDocument/2006/relationships/tags" Target="../tags/tag837.xml"/><Relationship Id="rId127" Type="http://schemas.openxmlformats.org/officeDocument/2006/relationships/tags" Target="../tags/tag774.xml"/><Relationship Id="rId10" Type="http://schemas.openxmlformats.org/officeDocument/2006/relationships/tags" Target="../tags/tag772.xml"/><Relationship Id="rId31" Type="http://schemas.openxmlformats.org/officeDocument/2006/relationships/tags" Target="../tags/tag793.xml"/><Relationship Id="rId52" Type="http://schemas.openxmlformats.org/officeDocument/2006/relationships/tags" Target="../tags/tag814.xml"/><Relationship Id="rId73" Type="http://schemas.openxmlformats.org/officeDocument/2006/relationships/tags" Target="../tags/tag835.xml"/><Relationship Id="rId78" Type="http://schemas.openxmlformats.org/officeDocument/2006/relationships/tags" Target="../tags/tag840.xml"/><Relationship Id="rId94" Type="http://schemas.openxmlformats.org/officeDocument/2006/relationships/tags" Target="../tags/tag856.xml"/><Relationship Id="rId99" Type="http://schemas.openxmlformats.org/officeDocument/2006/relationships/slideLayout" Target="../slideLayouts/slideLayout12.xml"/><Relationship Id="rId101" Type="http://schemas.openxmlformats.org/officeDocument/2006/relationships/tags" Target="../tags/tag766.xml"/><Relationship Id="rId122" Type="http://schemas.openxmlformats.org/officeDocument/2006/relationships/image" Target="../media/image2391.png"/><Relationship Id="rId4" Type="http://schemas.openxmlformats.org/officeDocument/2006/relationships/tags" Target="../tags/tag766.xml"/><Relationship Id="rId9" Type="http://schemas.openxmlformats.org/officeDocument/2006/relationships/tags" Target="../tags/tag771.xml"/><Relationship Id="rId26" Type="http://schemas.openxmlformats.org/officeDocument/2006/relationships/tags" Target="../tags/tag788.xml"/></Relationships>
</file>

<file path=ppt/slides/_rels/slide16.xml.rels><?xml version="1.0" encoding="UTF-8" standalone="yes"?>
<Relationships xmlns="http://schemas.openxmlformats.org/package/2006/relationships"><Relationship Id="rId13" Type="http://schemas.openxmlformats.org/officeDocument/2006/relationships/tags" Target="../tags/tag873.xml"/><Relationship Id="rId18" Type="http://schemas.openxmlformats.org/officeDocument/2006/relationships/tags" Target="../tags/tag878.xml"/><Relationship Id="rId26" Type="http://schemas.openxmlformats.org/officeDocument/2006/relationships/tags" Target="../tags/tag886.xml"/><Relationship Id="rId39" Type="http://schemas.openxmlformats.org/officeDocument/2006/relationships/slideLayout" Target="../slideLayouts/slideLayout12.xml"/><Relationship Id="rId21" Type="http://schemas.openxmlformats.org/officeDocument/2006/relationships/tags" Target="../tags/tag881.xml"/><Relationship Id="rId34" Type="http://schemas.openxmlformats.org/officeDocument/2006/relationships/tags" Target="../tags/tag894.xml"/><Relationship Id="rId42" Type="http://schemas.openxmlformats.org/officeDocument/2006/relationships/image" Target="../media/image205.png"/><Relationship Id="rId7" Type="http://schemas.openxmlformats.org/officeDocument/2006/relationships/tags" Target="../tags/tag867.xml"/><Relationship Id="rId2" Type="http://schemas.openxmlformats.org/officeDocument/2006/relationships/tags" Target="../tags/tag862.xml"/><Relationship Id="rId16" Type="http://schemas.openxmlformats.org/officeDocument/2006/relationships/tags" Target="../tags/tag876.xml"/><Relationship Id="rId29" Type="http://schemas.openxmlformats.org/officeDocument/2006/relationships/tags" Target="../tags/tag889.xml"/><Relationship Id="rId1" Type="http://schemas.openxmlformats.org/officeDocument/2006/relationships/tags" Target="../tags/tag861.xml"/><Relationship Id="rId6" Type="http://schemas.openxmlformats.org/officeDocument/2006/relationships/tags" Target="../tags/tag866.xml"/><Relationship Id="rId11" Type="http://schemas.openxmlformats.org/officeDocument/2006/relationships/tags" Target="../tags/tag871.xml"/><Relationship Id="rId24" Type="http://schemas.openxmlformats.org/officeDocument/2006/relationships/tags" Target="../tags/tag884.xml"/><Relationship Id="rId32" Type="http://schemas.openxmlformats.org/officeDocument/2006/relationships/tags" Target="../tags/tag892.xml"/><Relationship Id="rId37" Type="http://schemas.openxmlformats.org/officeDocument/2006/relationships/tags" Target="../tags/tag897.xml"/><Relationship Id="rId40" Type="http://schemas.openxmlformats.org/officeDocument/2006/relationships/image" Target="../media/image202.png"/><Relationship Id="rId45" Type="http://schemas.openxmlformats.org/officeDocument/2006/relationships/image" Target="../media/image200.png"/><Relationship Id="rId5" Type="http://schemas.openxmlformats.org/officeDocument/2006/relationships/tags" Target="../tags/tag865.xml"/><Relationship Id="rId15" Type="http://schemas.openxmlformats.org/officeDocument/2006/relationships/tags" Target="../tags/tag875.xml"/><Relationship Id="rId23" Type="http://schemas.openxmlformats.org/officeDocument/2006/relationships/tags" Target="../tags/tag883.xml"/><Relationship Id="rId28" Type="http://schemas.openxmlformats.org/officeDocument/2006/relationships/tags" Target="../tags/tag888.xml"/><Relationship Id="rId36" Type="http://schemas.openxmlformats.org/officeDocument/2006/relationships/tags" Target="../tags/tag896.xml"/><Relationship Id="rId10" Type="http://schemas.openxmlformats.org/officeDocument/2006/relationships/tags" Target="../tags/tag870.xml"/><Relationship Id="rId19" Type="http://schemas.openxmlformats.org/officeDocument/2006/relationships/tags" Target="../tags/tag879.xml"/><Relationship Id="rId31" Type="http://schemas.openxmlformats.org/officeDocument/2006/relationships/tags" Target="../tags/tag891.xml"/><Relationship Id="rId44" Type="http://schemas.openxmlformats.org/officeDocument/2006/relationships/image" Target="../media/image204.png"/><Relationship Id="rId4" Type="http://schemas.openxmlformats.org/officeDocument/2006/relationships/tags" Target="../tags/tag864.xml"/><Relationship Id="rId9" Type="http://schemas.openxmlformats.org/officeDocument/2006/relationships/tags" Target="../tags/tag869.xml"/><Relationship Id="rId14" Type="http://schemas.openxmlformats.org/officeDocument/2006/relationships/tags" Target="../tags/tag874.xml"/><Relationship Id="rId22" Type="http://schemas.openxmlformats.org/officeDocument/2006/relationships/tags" Target="../tags/tag882.xml"/><Relationship Id="rId27" Type="http://schemas.openxmlformats.org/officeDocument/2006/relationships/tags" Target="../tags/tag887.xml"/><Relationship Id="rId30" Type="http://schemas.openxmlformats.org/officeDocument/2006/relationships/tags" Target="../tags/tag890.xml"/><Relationship Id="rId35" Type="http://schemas.openxmlformats.org/officeDocument/2006/relationships/tags" Target="../tags/tag895.xml"/><Relationship Id="rId43" Type="http://schemas.openxmlformats.org/officeDocument/2006/relationships/image" Target="../media/image187.png"/><Relationship Id="rId8" Type="http://schemas.openxmlformats.org/officeDocument/2006/relationships/tags" Target="../tags/tag868.xml"/><Relationship Id="rId3" Type="http://schemas.openxmlformats.org/officeDocument/2006/relationships/tags" Target="../tags/tag863.xml"/><Relationship Id="rId12" Type="http://schemas.openxmlformats.org/officeDocument/2006/relationships/tags" Target="../tags/tag872.xml"/><Relationship Id="rId17" Type="http://schemas.openxmlformats.org/officeDocument/2006/relationships/tags" Target="../tags/tag877.xml"/><Relationship Id="rId25" Type="http://schemas.openxmlformats.org/officeDocument/2006/relationships/tags" Target="../tags/tag885.xml"/><Relationship Id="rId33" Type="http://schemas.openxmlformats.org/officeDocument/2006/relationships/tags" Target="../tags/tag893.xml"/><Relationship Id="rId38" Type="http://schemas.openxmlformats.org/officeDocument/2006/relationships/tags" Target="../tags/tag898.xml"/><Relationship Id="rId46" Type="http://schemas.openxmlformats.org/officeDocument/2006/relationships/image" Target="../media/image164.png"/><Relationship Id="rId20" Type="http://schemas.openxmlformats.org/officeDocument/2006/relationships/tags" Target="../tags/tag880.xml"/><Relationship Id="rId41" Type="http://schemas.openxmlformats.org/officeDocument/2006/relationships/image" Target="../media/image201.png"/></Relationships>
</file>

<file path=ppt/slides/_rels/slide17.xml.rels><?xml version="1.0" encoding="UTF-8" standalone="yes"?>
<Relationships xmlns="http://schemas.openxmlformats.org/package/2006/relationships"><Relationship Id="rId13" Type="http://schemas.openxmlformats.org/officeDocument/2006/relationships/tags" Target="../tags/tag911.xml"/><Relationship Id="rId18" Type="http://schemas.openxmlformats.org/officeDocument/2006/relationships/tags" Target="../tags/tag916.xml"/><Relationship Id="rId26" Type="http://schemas.openxmlformats.org/officeDocument/2006/relationships/image" Target="../media/image2380.png"/><Relationship Id="rId3" Type="http://schemas.openxmlformats.org/officeDocument/2006/relationships/tags" Target="../tags/tag901.xml"/><Relationship Id="rId21" Type="http://schemas.openxmlformats.org/officeDocument/2006/relationships/tags" Target="../tags/tag919.xml"/><Relationship Id="rId34" Type="http://schemas.openxmlformats.org/officeDocument/2006/relationships/image" Target="../media/image240.gif"/><Relationship Id="rId7" Type="http://schemas.openxmlformats.org/officeDocument/2006/relationships/tags" Target="../tags/tag905.xml"/><Relationship Id="rId12" Type="http://schemas.openxmlformats.org/officeDocument/2006/relationships/tags" Target="../tags/tag910.xml"/><Relationship Id="rId17" Type="http://schemas.openxmlformats.org/officeDocument/2006/relationships/tags" Target="../tags/tag915.xml"/><Relationship Id="rId25" Type="http://schemas.openxmlformats.org/officeDocument/2006/relationships/tags" Target="../tags/tag919.xml"/><Relationship Id="rId33" Type="http://schemas.openxmlformats.org/officeDocument/2006/relationships/image" Target="../media/image164.png"/><Relationship Id="rId2" Type="http://schemas.openxmlformats.org/officeDocument/2006/relationships/tags" Target="../tags/tag900.xml"/><Relationship Id="rId16" Type="http://schemas.openxmlformats.org/officeDocument/2006/relationships/tags" Target="../tags/tag914.xml"/><Relationship Id="rId20" Type="http://schemas.openxmlformats.org/officeDocument/2006/relationships/tags" Target="../tags/tag918.xml"/><Relationship Id="rId29" Type="http://schemas.openxmlformats.org/officeDocument/2006/relationships/tags" Target="../tags/tag914.xml"/><Relationship Id="rId1" Type="http://schemas.openxmlformats.org/officeDocument/2006/relationships/tags" Target="../tags/tag899.xml"/><Relationship Id="rId6" Type="http://schemas.openxmlformats.org/officeDocument/2006/relationships/tags" Target="../tags/tag904.xml"/><Relationship Id="rId11" Type="http://schemas.openxmlformats.org/officeDocument/2006/relationships/tags" Target="../tags/tag909.xml"/><Relationship Id="rId24" Type="http://schemas.openxmlformats.org/officeDocument/2006/relationships/image" Target="../media/image170.GIF"/><Relationship Id="rId32" Type="http://schemas.openxmlformats.org/officeDocument/2006/relationships/image" Target="../media/image175.png"/><Relationship Id="rId5" Type="http://schemas.openxmlformats.org/officeDocument/2006/relationships/tags" Target="../tags/tag903.xml"/><Relationship Id="rId15" Type="http://schemas.openxmlformats.org/officeDocument/2006/relationships/tags" Target="../tags/tag913.xml"/><Relationship Id="rId23" Type="http://schemas.openxmlformats.org/officeDocument/2006/relationships/image" Target="../media/image169.png"/><Relationship Id="rId28" Type="http://schemas.openxmlformats.org/officeDocument/2006/relationships/image" Target="../media/image2390.png"/><Relationship Id="rId10" Type="http://schemas.openxmlformats.org/officeDocument/2006/relationships/tags" Target="../tags/tag908.xml"/><Relationship Id="rId19" Type="http://schemas.openxmlformats.org/officeDocument/2006/relationships/tags" Target="../tags/tag917.xml"/><Relationship Id="rId31" Type="http://schemas.openxmlformats.org/officeDocument/2006/relationships/image" Target="../media/image174.png"/><Relationship Id="rId4" Type="http://schemas.openxmlformats.org/officeDocument/2006/relationships/tags" Target="../tags/tag902.xml"/><Relationship Id="rId9" Type="http://schemas.openxmlformats.org/officeDocument/2006/relationships/tags" Target="../tags/tag907.xml"/><Relationship Id="rId14" Type="http://schemas.openxmlformats.org/officeDocument/2006/relationships/tags" Target="../tags/tag912.xml"/><Relationship Id="rId22" Type="http://schemas.openxmlformats.org/officeDocument/2006/relationships/slideLayout" Target="../slideLayouts/slideLayout12.xml"/><Relationship Id="rId27" Type="http://schemas.openxmlformats.org/officeDocument/2006/relationships/tags" Target="../tags/tag916.xml"/><Relationship Id="rId30" Type="http://schemas.openxmlformats.org/officeDocument/2006/relationships/image" Target="../media/image244.png"/><Relationship Id="rId35" Type="http://schemas.openxmlformats.org/officeDocument/2006/relationships/image" Target="../media/image241.gif"/><Relationship Id="rId8" Type="http://schemas.openxmlformats.org/officeDocument/2006/relationships/tags" Target="../tags/tag906.xml"/></Relationships>
</file>

<file path=ppt/slides/_rels/slide18.xml.rels><?xml version="1.0" encoding="UTF-8" standalone="yes"?>
<Relationships xmlns="http://schemas.openxmlformats.org/package/2006/relationships"><Relationship Id="rId8" Type="http://schemas.openxmlformats.org/officeDocument/2006/relationships/image" Target="../media/image250.png"/><Relationship Id="rId13" Type="http://schemas.openxmlformats.org/officeDocument/2006/relationships/image" Target="../media/image255.png"/><Relationship Id="rId18" Type="http://schemas.openxmlformats.org/officeDocument/2006/relationships/image" Target="../media/image262.png"/><Relationship Id="rId3" Type="http://schemas.openxmlformats.org/officeDocument/2006/relationships/image" Target="../media/image245.png"/><Relationship Id="rId21" Type="http://schemas.openxmlformats.org/officeDocument/2006/relationships/image" Target="../media/image265.png"/><Relationship Id="rId7" Type="http://schemas.openxmlformats.org/officeDocument/2006/relationships/image" Target="../media/image249.png"/><Relationship Id="rId12" Type="http://schemas.openxmlformats.org/officeDocument/2006/relationships/image" Target="../media/image254.png"/><Relationship Id="rId17" Type="http://schemas.openxmlformats.org/officeDocument/2006/relationships/image" Target="../media/image259.png"/><Relationship Id="rId25" Type="http://schemas.openxmlformats.org/officeDocument/2006/relationships/image" Target="../media/image269.png"/><Relationship Id="rId2" Type="http://schemas.openxmlformats.org/officeDocument/2006/relationships/notesSlide" Target="../notesSlides/notesSlide4.xml"/><Relationship Id="rId16" Type="http://schemas.openxmlformats.org/officeDocument/2006/relationships/image" Target="../media/image258.png"/><Relationship Id="rId20" Type="http://schemas.openxmlformats.org/officeDocument/2006/relationships/image" Target="../media/image264.png"/><Relationship Id="rId1" Type="http://schemas.openxmlformats.org/officeDocument/2006/relationships/slideLayout" Target="../slideLayouts/slideLayout12.xml"/><Relationship Id="rId6" Type="http://schemas.openxmlformats.org/officeDocument/2006/relationships/image" Target="../media/image248.png"/><Relationship Id="rId11" Type="http://schemas.openxmlformats.org/officeDocument/2006/relationships/image" Target="../media/image253.png"/><Relationship Id="rId24" Type="http://schemas.openxmlformats.org/officeDocument/2006/relationships/image" Target="../media/image268.png"/><Relationship Id="rId5" Type="http://schemas.openxmlformats.org/officeDocument/2006/relationships/image" Target="../media/image247.png"/><Relationship Id="rId15" Type="http://schemas.openxmlformats.org/officeDocument/2006/relationships/image" Target="../media/image257.png"/><Relationship Id="rId23" Type="http://schemas.openxmlformats.org/officeDocument/2006/relationships/image" Target="../media/image267.png"/><Relationship Id="rId10" Type="http://schemas.openxmlformats.org/officeDocument/2006/relationships/image" Target="../media/image252.png"/><Relationship Id="rId19" Type="http://schemas.openxmlformats.org/officeDocument/2006/relationships/image" Target="../media/image263.png"/><Relationship Id="rId4" Type="http://schemas.openxmlformats.org/officeDocument/2006/relationships/image" Target="../media/image246.png"/><Relationship Id="rId9" Type="http://schemas.openxmlformats.org/officeDocument/2006/relationships/image" Target="../media/image251.png"/><Relationship Id="rId14" Type="http://schemas.openxmlformats.org/officeDocument/2006/relationships/image" Target="../media/image256.png"/><Relationship Id="rId22" Type="http://schemas.openxmlformats.org/officeDocument/2006/relationships/image" Target="../media/image266.png"/></Relationships>
</file>

<file path=ppt/slides/_rels/slide19.xml.rels><?xml version="1.0" encoding="UTF-8" standalone="yes"?>
<Relationships xmlns="http://schemas.openxmlformats.org/package/2006/relationships"><Relationship Id="rId2" Type="http://schemas.openxmlformats.org/officeDocument/2006/relationships/image" Target="../media/image2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image" Target="../media/image71.png"/><Relationship Id="rId18" Type="http://schemas.openxmlformats.org/officeDocument/2006/relationships/image" Target="../media/image76.png"/><Relationship Id="rId26" Type="http://schemas.openxmlformats.org/officeDocument/2006/relationships/image" Target="../media/image84.png"/><Relationship Id="rId39" Type="http://schemas.openxmlformats.org/officeDocument/2006/relationships/image" Target="../media/image97.png"/><Relationship Id="rId21" Type="http://schemas.openxmlformats.org/officeDocument/2006/relationships/image" Target="../media/image79.png"/><Relationship Id="rId34" Type="http://schemas.openxmlformats.org/officeDocument/2006/relationships/image" Target="../media/image92.png"/><Relationship Id="rId42" Type="http://schemas.openxmlformats.org/officeDocument/2006/relationships/image" Target="../media/image100.png"/><Relationship Id="rId47" Type="http://schemas.openxmlformats.org/officeDocument/2006/relationships/image" Target="../media/image105.png"/><Relationship Id="rId50" Type="http://schemas.openxmlformats.org/officeDocument/2006/relationships/image" Target="../media/image108.png"/><Relationship Id="rId55" Type="http://schemas.openxmlformats.org/officeDocument/2006/relationships/image" Target="../media/image113.png"/><Relationship Id="rId7" Type="http://schemas.openxmlformats.org/officeDocument/2006/relationships/image" Target="../media/image65.png"/><Relationship Id="rId2" Type="http://schemas.openxmlformats.org/officeDocument/2006/relationships/image" Target="../media/image60.png"/><Relationship Id="rId16" Type="http://schemas.openxmlformats.org/officeDocument/2006/relationships/image" Target="../media/image74.png"/><Relationship Id="rId29" Type="http://schemas.openxmlformats.org/officeDocument/2006/relationships/image" Target="../media/image87.png"/><Relationship Id="rId11" Type="http://schemas.openxmlformats.org/officeDocument/2006/relationships/image" Target="../media/image69.png"/><Relationship Id="rId24" Type="http://schemas.openxmlformats.org/officeDocument/2006/relationships/image" Target="../media/image82.png"/><Relationship Id="rId32" Type="http://schemas.openxmlformats.org/officeDocument/2006/relationships/image" Target="../media/image90.png"/><Relationship Id="rId37" Type="http://schemas.openxmlformats.org/officeDocument/2006/relationships/image" Target="../media/image95.png"/><Relationship Id="rId40" Type="http://schemas.openxmlformats.org/officeDocument/2006/relationships/image" Target="../media/image98.png"/><Relationship Id="rId45" Type="http://schemas.openxmlformats.org/officeDocument/2006/relationships/image" Target="../media/image103.png"/><Relationship Id="rId53" Type="http://schemas.openxmlformats.org/officeDocument/2006/relationships/image" Target="../media/image111.png"/><Relationship Id="rId58" Type="http://schemas.openxmlformats.org/officeDocument/2006/relationships/image" Target="../media/image116.png"/><Relationship Id="rId5" Type="http://schemas.openxmlformats.org/officeDocument/2006/relationships/image" Target="../media/image63.png"/><Relationship Id="rId19" Type="http://schemas.openxmlformats.org/officeDocument/2006/relationships/image" Target="../media/image77.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 Id="rId22" Type="http://schemas.openxmlformats.org/officeDocument/2006/relationships/image" Target="../media/image80.png"/><Relationship Id="rId27" Type="http://schemas.openxmlformats.org/officeDocument/2006/relationships/image" Target="../media/image85.png"/><Relationship Id="rId30" Type="http://schemas.openxmlformats.org/officeDocument/2006/relationships/image" Target="../media/image88.png"/><Relationship Id="rId35" Type="http://schemas.openxmlformats.org/officeDocument/2006/relationships/image" Target="../media/image93.png"/><Relationship Id="rId43" Type="http://schemas.openxmlformats.org/officeDocument/2006/relationships/image" Target="../media/image101.png"/><Relationship Id="rId48" Type="http://schemas.openxmlformats.org/officeDocument/2006/relationships/image" Target="../media/image106.png"/><Relationship Id="rId56" Type="http://schemas.openxmlformats.org/officeDocument/2006/relationships/image" Target="../media/image114.png"/><Relationship Id="rId8" Type="http://schemas.openxmlformats.org/officeDocument/2006/relationships/image" Target="../media/image66.png"/><Relationship Id="rId51" Type="http://schemas.openxmlformats.org/officeDocument/2006/relationships/image" Target="../media/image109.png"/><Relationship Id="rId3" Type="http://schemas.openxmlformats.org/officeDocument/2006/relationships/image" Target="../media/image61.png"/><Relationship Id="rId12" Type="http://schemas.openxmlformats.org/officeDocument/2006/relationships/image" Target="../media/image70.png"/><Relationship Id="rId17" Type="http://schemas.openxmlformats.org/officeDocument/2006/relationships/image" Target="../media/image75.png"/><Relationship Id="rId25" Type="http://schemas.openxmlformats.org/officeDocument/2006/relationships/image" Target="../media/image83.png"/><Relationship Id="rId33" Type="http://schemas.openxmlformats.org/officeDocument/2006/relationships/image" Target="../media/image91.png"/><Relationship Id="rId38" Type="http://schemas.openxmlformats.org/officeDocument/2006/relationships/image" Target="../media/image96.png"/><Relationship Id="rId46" Type="http://schemas.openxmlformats.org/officeDocument/2006/relationships/image" Target="../media/image104.png"/><Relationship Id="rId59" Type="http://schemas.openxmlformats.org/officeDocument/2006/relationships/image" Target="../media/image117.png"/><Relationship Id="rId20" Type="http://schemas.openxmlformats.org/officeDocument/2006/relationships/image" Target="../media/image78.png"/><Relationship Id="rId41" Type="http://schemas.openxmlformats.org/officeDocument/2006/relationships/image" Target="../media/image99.png"/><Relationship Id="rId54" Type="http://schemas.openxmlformats.org/officeDocument/2006/relationships/image" Target="../media/image112.png"/><Relationship Id="rId1" Type="http://schemas.openxmlformats.org/officeDocument/2006/relationships/slideLayout" Target="../slideLayouts/slideLayout7.xml"/><Relationship Id="rId6" Type="http://schemas.openxmlformats.org/officeDocument/2006/relationships/image" Target="../media/image64.png"/><Relationship Id="rId15" Type="http://schemas.openxmlformats.org/officeDocument/2006/relationships/image" Target="../media/image73.png"/><Relationship Id="rId23" Type="http://schemas.openxmlformats.org/officeDocument/2006/relationships/image" Target="../media/image81.png"/><Relationship Id="rId28" Type="http://schemas.openxmlformats.org/officeDocument/2006/relationships/image" Target="../media/image86.png"/><Relationship Id="rId36" Type="http://schemas.openxmlformats.org/officeDocument/2006/relationships/image" Target="../media/image94.png"/><Relationship Id="rId49" Type="http://schemas.openxmlformats.org/officeDocument/2006/relationships/image" Target="../media/image107.png"/><Relationship Id="rId57" Type="http://schemas.openxmlformats.org/officeDocument/2006/relationships/image" Target="../media/image115.png"/><Relationship Id="rId10" Type="http://schemas.openxmlformats.org/officeDocument/2006/relationships/image" Target="../media/image68.png"/><Relationship Id="rId31" Type="http://schemas.openxmlformats.org/officeDocument/2006/relationships/image" Target="../media/image89.png"/><Relationship Id="rId44" Type="http://schemas.openxmlformats.org/officeDocument/2006/relationships/image" Target="../media/image102.png"/><Relationship Id="rId52" Type="http://schemas.openxmlformats.org/officeDocument/2006/relationships/image" Target="../media/image110.png"/><Relationship Id="rId60" Type="http://schemas.openxmlformats.org/officeDocument/2006/relationships/image" Target="../media/image1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6" Type="http://schemas.openxmlformats.org/officeDocument/2006/relationships/image" Target="../media/image49.png"/><Relationship Id="rId21" Type="http://schemas.openxmlformats.org/officeDocument/2006/relationships/image" Target="../media/image40.png"/><Relationship Id="rId42" Type="http://schemas.openxmlformats.org/officeDocument/2006/relationships/image" Target="../media/image83.png"/><Relationship Id="rId47" Type="http://schemas.openxmlformats.org/officeDocument/2006/relationships/image" Target="../media/image93.png"/><Relationship Id="rId63" Type="http://schemas.openxmlformats.org/officeDocument/2006/relationships/image" Target="../media/image70.png"/><Relationship Id="rId68" Type="http://schemas.openxmlformats.org/officeDocument/2006/relationships/image" Target="../media/image106.png"/><Relationship Id="rId16" Type="http://schemas.openxmlformats.org/officeDocument/2006/relationships/image" Target="../media/image30.png"/><Relationship Id="rId11" Type="http://schemas.openxmlformats.org/officeDocument/2006/relationships/image" Target="../media/image19.png"/><Relationship Id="rId24" Type="http://schemas.openxmlformats.org/officeDocument/2006/relationships/image" Target="../media/image46.png"/><Relationship Id="rId32" Type="http://schemas.openxmlformats.org/officeDocument/2006/relationships/image" Target="../media/image63.png"/><Relationship Id="rId37" Type="http://schemas.openxmlformats.org/officeDocument/2006/relationships/image" Target="../media/image74.png"/><Relationship Id="rId40" Type="http://schemas.openxmlformats.org/officeDocument/2006/relationships/image" Target="../media/image80.png"/><Relationship Id="rId45" Type="http://schemas.openxmlformats.org/officeDocument/2006/relationships/image" Target="../media/image89.png"/><Relationship Id="rId53" Type="http://schemas.openxmlformats.org/officeDocument/2006/relationships/image" Target="../media/image105.png"/><Relationship Id="rId58" Type="http://schemas.openxmlformats.org/officeDocument/2006/relationships/image" Target="../media/image115.png"/><Relationship Id="rId66" Type="http://schemas.openxmlformats.org/officeDocument/2006/relationships/image" Target="../media/image102.png"/><Relationship Id="rId74" Type="http://schemas.openxmlformats.org/officeDocument/2006/relationships/image" Target="../media/image17.png"/><Relationship Id="rId5" Type="http://schemas.openxmlformats.org/officeDocument/2006/relationships/image" Target="../media/image7.png"/><Relationship Id="rId61" Type="http://schemas.openxmlformats.org/officeDocument/2006/relationships/image" Target="../media/image66.png"/><Relationship Id="rId19" Type="http://schemas.openxmlformats.org/officeDocument/2006/relationships/image" Target="../media/image36.png"/><Relationship Id="rId14" Type="http://schemas.openxmlformats.org/officeDocument/2006/relationships/image" Target="../media/image25.png"/><Relationship Id="rId22" Type="http://schemas.openxmlformats.org/officeDocument/2006/relationships/image" Target="../media/image42.png"/><Relationship Id="rId27" Type="http://schemas.openxmlformats.org/officeDocument/2006/relationships/image" Target="../media/image52.png"/><Relationship Id="rId30" Type="http://schemas.openxmlformats.org/officeDocument/2006/relationships/image" Target="../media/image59.png"/><Relationship Id="rId35" Type="http://schemas.openxmlformats.org/officeDocument/2006/relationships/image" Target="../media/image69.png"/><Relationship Id="rId43" Type="http://schemas.openxmlformats.org/officeDocument/2006/relationships/image" Target="../media/image86.png"/><Relationship Id="rId48" Type="http://schemas.openxmlformats.org/officeDocument/2006/relationships/image" Target="../media/image95.png"/><Relationship Id="rId56" Type="http://schemas.openxmlformats.org/officeDocument/2006/relationships/image" Target="../media/image111.png"/><Relationship Id="rId64" Type="http://schemas.openxmlformats.org/officeDocument/2006/relationships/image" Target="../media/image109.png"/><Relationship Id="rId69" Type="http://schemas.openxmlformats.org/officeDocument/2006/relationships/image" Target="../media/image60.png"/><Relationship Id="rId77" Type="http://schemas.openxmlformats.org/officeDocument/2006/relationships/image" Target="../media/image11.png"/><Relationship Id="rId8" Type="http://schemas.openxmlformats.org/officeDocument/2006/relationships/image" Target="../media/image13.png"/><Relationship Id="rId51" Type="http://schemas.openxmlformats.org/officeDocument/2006/relationships/image" Target="../media/image101.png"/><Relationship Id="rId72" Type="http://schemas.openxmlformats.org/officeDocument/2006/relationships/image" Target="../media/image14.png"/><Relationship Id="rId3" Type="http://schemas.openxmlformats.org/officeDocument/2006/relationships/image" Target="../media/image2.png"/><Relationship Id="rId12" Type="http://schemas.openxmlformats.org/officeDocument/2006/relationships/image" Target="../media/image22.png"/><Relationship Id="rId17" Type="http://schemas.openxmlformats.org/officeDocument/2006/relationships/image" Target="../media/image31.png"/><Relationship Id="rId25" Type="http://schemas.openxmlformats.org/officeDocument/2006/relationships/image" Target="../media/image48.png"/><Relationship Id="rId33" Type="http://schemas.openxmlformats.org/officeDocument/2006/relationships/image" Target="../media/image65.png"/><Relationship Id="rId38" Type="http://schemas.openxmlformats.org/officeDocument/2006/relationships/image" Target="../media/image75.png"/><Relationship Id="rId46" Type="http://schemas.openxmlformats.org/officeDocument/2006/relationships/image" Target="../media/image92.png"/><Relationship Id="rId59" Type="http://schemas.openxmlformats.org/officeDocument/2006/relationships/image" Target="../media/image108.png"/><Relationship Id="rId67" Type="http://schemas.openxmlformats.org/officeDocument/2006/relationships/image" Target="../media/image103.png"/><Relationship Id="rId20" Type="http://schemas.openxmlformats.org/officeDocument/2006/relationships/image" Target="../media/image37.png"/><Relationship Id="rId41" Type="http://schemas.openxmlformats.org/officeDocument/2006/relationships/image" Target="../media/image81.png"/><Relationship Id="rId54" Type="http://schemas.openxmlformats.org/officeDocument/2006/relationships/image" Target="../media/image107.png"/><Relationship Id="rId62" Type="http://schemas.openxmlformats.org/officeDocument/2006/relationships/image" Target="../media/image67.png"/><Relationship Id="rId70" Type="http://schemas.openxmlformats.org/officeDocument/2006/relationships/image" Target="../media/image61.png"/><Relationship Id="rId75"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15" Type="http://schemas.openxmlformats.org/officeDocument/2006/relationships/image" Target="../media/image28.png"/><Relationship Id="rId23" Type="http://schemas.openxmlformats.org/officeDocument/2006/relationships/image" Target="../media/image43.png"/><Relationship Id="rId28" Type="http://schemas.openxmlformats.org/officeDocument/2006/relationships/image" Target="../media/image54.png"/><Relationship Id="rId36" Type="http://schemas.openxmlformats.org/officeDocument/2006/relationships/image" Target="../media/image71.png"/><Relationship Id="rId49" Type="http://schemas.openxmlformats.org/officeDocument/2006/relationships/image" Target="../media/image98.png"/><Relationship Id="rId57" Type="http://schemas.openxmlformats.org/officeDocument/2006/relationships/image" Target="../media/image113.png"/><Relationship Id="rId10" Type="http://schemas.openxmlformats.org/officeDocument/2006/relationships/image" Target="../media/image18.png"/><Relationship Id="rId31" Type="http://schemas.openxmlformats.org/officeDocument/2006/relationships/image" Target="../media/image62.png"/><Relationship Id="rId44" Type="http://schemas.openxmlformats.org/officeDocument/2006/relationships/image" Target="../media/image87.png"/><Relationship Id="rId52" Type="http://schemas.openxmlformats.org/officeDocument/2006/relationships/image" Target="../media/image104.png"/><Relationship Id="rId60" Type="http://schemas.openxmlformats.org/officeDocument/2006/relationships/image" Target="../media/image117.png"/><Relationship Id="rId65" Type="http://schemas.openxmlformats.org/officeDocument/2006/relationships/image" Target="../media/image112.png"/><Relationship Id="rId73"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16.png"/><Relationship Id="rId13" Type="http://schemas.openxmlformats.org/officeDocument/2006/relationships/image" Target="../media/image24.png"/><Relationship Id="rId18" Type="http://schemas.openxmlformats.org/officeDocument/2006/relationships/image" Target="../media/image34.png"/><Relationship Id="rId39" Type="http://schemas.openxmlformats.org/officeDocument/2006/relationships/image" Target="../media/image77.png"/><Relationship Id="rId34" Type="http://schemas.openxmlformats.org/officeDocument/2006/relationships/image" Target="../media/image68.png"/><Relationship Id="rId50" Type="http://schemas.openxmlformats.org/officeDocument/2006/relationships/image" Target="../media/image99.png"/><Relationship Id="rId55" Type="http://schemas.openxmlformats.org/officeDocument/2006/relationships/image" Target="../media/image110.png"/><Relationship Id="rId76" Type="http://schemas.openxmlformats.org/officeDocument/2006/relationships/image" Target="../media/image9.png"/><Relationship Id="rId7" Type="http://schemas.openxmlformats.org/officeDocument/2006/relationships/image" Target="../media/image12.png"/><Relationship Id="rId71" Type="http://schemas.openxmlformats.org/officeDocument/2006/relationships/image" Target="../media/image64.png"/><Relationship Id="rId2" Type="http://schemas.openxmlformats.org/officeDocument/2006/relationships/image" Target="../media/image1.png"/><Relationship Id="rId29" Type="http://schemas.openxmlformats.org/officeDocument/2006/relationships/image" Target="../media/image57.png"/></Relationships>
</file>

<file path=ppt/slides/_rels/slide4.xml.rels><?xml version="1.0" encoding="UTF-8" standalone="yes"?>
<Relationships xmlns="http://schemas.openxmlformats.org/package/2006/relationships"><Relationship Id="rId13" Type="http://schemas.openxmlformats.org/officeDocument/2006/relationships/image" Target="../media/image129.png"/><Relationship Id="rId18" Type="http://schemas.openxmlformats.org/officeDocument/2006/relationships/image" Target="../media/image134.png"/><Relationship Id="rId26" Type="http://schemas.openxmlformats.org/officeDocument/2006/relationships/image" Target="../media/image142.png"/><Relationship Id="rId39" Type="http://schemas.openxmlformats.org/officeDocument/2006/relationships/image" Target="../media/image155.png"/><Relationship Id="rId21" Type="http://schemas.openxmlformats.org/officeDocument/2006/relationships/image" Target="../media/image137.png"/><Relationship Id="rId34" Type="http://schemas.openxmlformats.org/officeDocument/2006/relationships/image" Target="../media/image150.png"/><Relationship Id="rId42" Type="http://schemas.openxmlformats.org/officeDocument/2006/relationships/image" Target="../media/image158.png"/><Relationship Id="rId7" Type="http://schemas.openxmlformats.org/officeDocument/2006/relationships/image" Target="../media/image123.png"/><Relationship Id="rId2" Type="http://schemas.openxmlformats.org/officeDocument/2006/relationships/notesSlide" Target="../notesSlides/notesSlide1.xml"/><Relationship Id="rId16" Type="http://schemas.openxmlformats.org/officeDocument/2006/relationships/image" Target="../media/image132.png"/><Relationship Id="rId20" Type="http://schemas.openxmlformats.org/officeDocument/2006/relationships/image" Target="../media/image136.png"/><Relationship Id="rId29" Type="http://schemas.openxmlformats.org/officeDocument/2006/relationships/image" Target="../media/image145.png"/><Relationship Id="rId41" Type="http://schemas.openxmlformats.org/officeDocument/2006/relationships/image" Target="../media/image157.png"/><Relationship Id="rId1" Type="http://schemas.openxmlformats.org/officeDocument/2006/relationships/slideLayout" Target="../slideLayouts/slideLayout7.xml"/><Relationship Id="rId6" Type="http://schemas.openxmlformats.org/officeDocument/2006/relationships/image" Target="../media/image122.png"/><Relationship Id="rId11" Type="http://schemas.openxmlformats.org/officeDocument/2006/relationships/image" Target="../media/image127.png"/><Relationship Id="rId24" Type="http://schemas.openxmlformats.org/officeDocument/2006/relationships/image" Target="../media/image140.png"/><Relationship Id="rId32" Type="http://schemas.openxmlformats.org/officeDocument/2006/relationships/image" Target="../media/image148.png"/><Relationship Id="rId37" Type="http://schemas.openxmlformats.org/officeDocument/2006/relationships/image" Target="../media/image153.png"/><Relationship Id="rId40" Type="http://schemas.openxmlformats.org/officeDocument/2006/relationships/image" Target="../media/image156.png"/><Relationship Id="rId5" Type="http://schemas.openxmlformats.org/officeDocument/2006/relationships/image" Target="../media/image121.png"/><Relationship Id="rId15" Type="http://schemas.openxmlformats.org/officeDocument/2006/relationships/image" Target="../media/image131.png"/><Relationship Id="rId23" Type="http://schemas.openxmlformats.org/officeDocument/2006/relationships/image" Target="../media/image139.png"/><Relationship Id="rId28" Type="http://schemas.openxmlformats.org/officeDocument/2006/relationships/image" Target="../media/image144.png"/><Relationship Id="rId36" Type="http://schemas.openxmlformats.org/officeDocument/2006/relationships/image" Target="../media/image152.png"/><Relationship Id="rId10" Type="http://schemas.openxmlformats.org/officeDocument/2006/relationships/image" Target="../media/image126.png"/><Relationship Id="rId19" Type="http://schemas.openxmlformats.org/officeDocument/2006/relationships/image" Target="../media/image135.png"/><Relationship Id="rId31" Type="http://schemas.openxmlformats.org/officeDocument/2006/relationships/image" Target="../media/image147.png"/><Relationship Id="rId44" Type="http://schemas.openxmlformats.org/officeDocument/2006/relationships/image" Target="../media/image160.png"/><Relationship Id="rId4" Type="http://schemas.openxmlformats.org/officeDocument/2006/relationships/image" Target="../media/image120.png"/><Relationship Id="rId9" Type="http://schemas.openxmlformats.org/officeDocument/2006/relationships/image" Target="../media/image125.png"/><Relationship Id="rId14" Type="http://schemas.openxmlformats.org/officeDocument/2006/relationships/image" Target="../media/image130.png"/><Relationship Id="rId22" Type="http://schemas.openxmlformats.org/officeDocument/2006/relationships/image" Target="../media/image138.png"/><Relationship Id="rId27" Type="http://schemas.openxmlformats.org/officeDocument/2006/relationships/image" Target="../media/image143.png"/><Relationship Id="rId30" Type="http://schemas.openxmlformats.org/officeDocument/2006/relationships/image" Target="../media/image146.png"/><Relationship Id="rId35" Type="http://schemas.openxmlformats.org/officeDocument/2006/relationships/image" Target="../media/image151.png"/><Relationship Id="rId43" Type="http://schemas.openxmlformats.org/officeDocument/2006/relationships/image" Target="../media/image159.png"/><Relationship Id="rId8" Type="http://schemas.openxmlformats.org/officeDocument/2006/relationships/image" Target="../media/image124.png"/><Relationship Id="rId3" Type="http://schemas.openxmlformats.org/officeDocument/2006/relationships/image" Target="../media/image119.png"/><Relationship Id="rId12" Type="http://schemas.openxmlformats.org/officeDocument/2006/relationships/image" Target="../media/image128.png"/><Relationship Id="rId17" Type="http://schemas.openxmlformats.org/officeDocument/2006/relationships/image" Target="../media/image133.png"/><Relationship Id="rId25" Type="http://schemas.openxmlformats.org/officeDocument/2006/relationships/image" Target="../media/image141.png"/><Relationship Id="rId33" Type="http://schemas.openxmlformats.org/officeDocument/2006/relationships/image" Target="../media/image149.png"/><Relationship Id="rId38" Type="http://schemas.openxmlformats.org/officeDocument/2006/relationships/image" Target="../media/image1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6" Type="http://schemas.openxmlformats.org/officeDocument/2006/relationships/tags" Target="../tags/tag16.xml"/><Relationship Id="rId107" Type="http://schemas.openxmlformats.org/officeDocument/2006/relationships/tags" Target="../tags/tag26.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image" Target="../media/image164.png"/><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notesSlide" Target="../notesSlides/notesSlide2.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24.xml"/><Relationship Id="rId108" Type="http://schemas.openxmlformats.org/officeDocument/2006/relationships/image" Target="../media/image167.png"/><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image" Target="../media/image166.png"/><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slideLayout" Target="../slideLayouts/slideLayout12.xml"/><Relationship Id="rId99" Type="http://schemas.openxmlformats.org/officeDocument/2006/relationships/image" Target="../media/image162.png"/><Relationship Id="rId101" Type="http://schemas.openxmlformats.org/officeDocument/2006/relationships/image" Target="../media/image163.png"/><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27.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image" Target="../media/image161.png"/><Relationship Id="rId104" Type="http://schemas.openxmlformats.org/officeDocument/2006/relationships/image" Target="../media/image165.png"/><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image" Target="../media/image168.png"/><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4.xml"/><Relationship Id="rId105" Type="http://schemas.openxmlformats.org/officeDocument/2006/relationships/tags" Target="../tags/tag2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3.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s>
</file>

<file path=ppt/slides/_rels/slide8.xml.rels><?xml version="1.0" encoding="UTF-8" standalone="yes"?>
<Relationships xmlns="http://schemas.openxmlformats.org/package/2006/relationships"><Relationship Id="rId13" Type="http://schemas.openxmlformats.org/officeDocument/2006/relationships/tags" Target="../tags/tag106.xml"/><Relationship Id="rId18" Type="http://schemas.openxmlformats.org/officeDocument/2006/relationships/tags" Target="../tags/tag111.xml"/><Relationship Id="rId26" Type="http://schemas.openxmlformats.org/officeDocument/2006/relationships/tags" Target="../tags/tag119.xml"/><Relationship Id="rId39" Type="http://schemas.openxmlformats.org/officeDocument/2006/relationships/image" Target="../media/image171.png"/><Relationship Id="rId21" Type="http://schemas.openxmlformats.org/officeDocument/2006/relationships/tags" Target="../tags/tag114.xml"/><Relationship Id="rId34" Type="http://schemas.openxmlformats.org/officeDocument/2006/relationships/tags" Target="../tags/tag127.xml"/><Relationship Id="rId42" Type="http://schemas.openxmlformats.org/officeDocument/2006/relationships/image" Target="../media/image174.png"/><Relationship Id="rId47" Type="http://schemas.openxmlformats.org/officeDocument/2006/relationships/image" Target="../media/image177.png"/><Relationship Id="rId50" Type="http://schemas.openxmlformats.org/officeDocument/2006/relationships/image" Target="../media/image180.png"/><Relationship Id="rId55" Type="http://schemas.openxmlformats.org/officeDocument/2006/relationships/image" Target="../media/image186.png"/><Relationship Id="rId7" Type="http://schemas.openxmlformats.org/officeDocument/2006/relationships/tags" Target="../tags/tag100.xml"/><Relationship Id="rId2" Type="http://schemas.openxmlformats.org/officeDocument/2006/relationships/tags" Target="../tags/tag95.xml"/><Relationship Id="rId16" Type="http://schemas.openxmlformats.org/officeDocument/2006/relationships/tags" Target="../tags/tag109.xml"/><Relationship Id="rId29" Type="http://schemas.openxmlformats.org/officeDocument/2006/relationships/tags" Target="../tags/tag122.xml"/><Relationship Id="rId11" Type="http://schemas.openxmlformats.org/officeDocument/2006/relationships/tags" Target="../tags/tag104.xml"/><Relationship Id="rId24" Type="http://schemas.openxmlformats.org/officeDocument/2006/relationships/tags" Target="../tags/tag117.xml"/><Relationship Id="rId32" Type="http://schemas.openxmlformats.org/officeDocument/2006/relationships/tags" Target="../tags/tag125.xml"/><Relationship Id="rId37" Type="http://schemas.openxmlformats.org/officeDocument/2006/relationships/image" Target="../media/image169.png"/><Relationship Id="rId40" Type="http://schemas.openxmlformats.org/officeDocument/2006/relationships/image" Target="../media/image172.png"/><Relationship Id="rId45" Type="http://schemas.openxmlformats.org/officeDocument/2006/relationships/image" Target="../media/image176.png"/><Relationship Id="rId53" Type="http://schemas.openxmlformats.org/officeDocument/2006/relationships/image" Target="../media/image184.png"/><Relationship Id="rId5" Type="http://schemas.openxmlformats.org/officeDocument/2006/relationships/tags" Target="../tags/tag98.xml"/><Relationship Id="rId10" Type="http://schemas.openxmlformats.org/officeDocument/2006/relationships/tags" Target="../tags/tag103.xml"/><Relationship Id="rId19" Type="http://schemas.openxmlformats.org/officeDocument/2006/relationships/tags" Target="../tags/tag112.xml"/><Relationship Id="rId31" Type="http://schemas.openxmlformats.org/officeDocument/2006/relationships/tags" Target="../tags/tag124.xml"/><Relationship Id="rId44" Type="http://schemas.openxmlformats.org/officeDocument/2006/relationships/image" Target="../media/image164.png"/><Relationship Id="rId52" Type="http://schemas.openxmlformats.org/officeDocument/2006/relationships/image" Target="../media/image183.png"/><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tags" Target="../tags/tag115.xml"/><Relationship Id="rId27" Type="http://schemas.openxmlformats.org/officeDocument/2006/relationships/tags" Target="../tags/tag120.xml"/><Relationship Id="rId30" Type="http://schemas.openxmlformats.org/officeDocument/2006/relationships/tags" Target="../tags/tag123.xml"/><Relationship Id="rId35" Type="http://schemas.openxmlformats.org/officeDocument/2006/relationships/slideLayout" Target="../slideLayouts/slideLayout12.xml"/><Relationship Id="rId43" Type="http://schemas.openxmlformats.org/officeDocument/2006/relationships/image" Target="../media/image175.png"/><Relationship Id="rId48" Type="http://schemas.openxmlformats.org/officeDocument/2006/relationships/image" Target="../media/image178.png"/><Relationship Id="rId56" Type="http://schemas.openxmlformats.org/officeDocument/2006/relationships/image" Target="../media/image182.png"/><Relationship Id="rId8" Type="http://schemas.openxmlformats.org/officeDocument/2006/relationships/tags" Target="../tags/tag101.xml"/><Relationship Id="rId51" Type="http://schemas.openxmlformats.org/officeDocument/2006/relationships/image" Target="../media/image181.GIF"/><Relationship Id="rId3" Type="http://schemas.openxmlformats.org/officeDocument/2006/relationships/tags" Target="../tags/tag96.xml"/><Relationship Id="rId12" Type="http://schemas.openxmlformats.org/officeDocument/2006/relationships/tags" Target="../tags/tag105.xml"/><Relationship Id="rId17" Type="http://schemas.openxmlformats.org/officeDocument/2006/relationships/tags" Target="../tags/tag110.xml"/><Relationship Id="rId25" Type="http://schemas.openxmlformats.org/officeDocument/2006/relationships/tags" Target="../tags/tag118.xml"/><Relationship Id="rId33" Type="http://schemas.openxmlformats.org/officeDocument/2006/relationships/tags" Target="../tags/tag126.xml"/><Relationship Id="rId38" Type="http://schemas.openxmlformats.org/officeDocument/2006/relationships/image" Target="../media/image170.GIF"/><Relationship Id="rId46" Type="http://schemas.openxmlformats.org/officeDocument/2006/relationships/image" Target="../media/image176.GIF"/><Relationship Id="rId20" Type="http://schemas.openxmlformats.org/officeDocument/2006/relationships/tags" Target="../tags/tag113.xml"/><Relationship Id="rId41" Type="http://schemas.openxmlformats.org/officeDocument/2006/relationships/image" Target="../media/image173.png"/><Relationship Id="rId54" Type="http://schemas.openxmlformats.org/officeDocument/2006/relationships/image" Target="../media/image185.png"/><Relationship Id="rId1" Type="http://schemas.openxmlformats.org/officeDocument/2006/relationships/tags" Target="../tags/tag94.xml"/><Relationship Id="rId6" Type="http://schemas.openxmlformats.org/officeDocument/2006/relationships/tags" Target="../tags/tag99.xml"/><Relationship Id="rId15" Type="http://schemas.openxmlformats.org/officeDocument/2006/relationships/tags" Target="../tags/tag108.xml"/><Relationship Id="rId23" Type="http://schemas.openxmlformats.org/officeDocument/2006/relationships/tags" Target="../tags/tag116.xml"/><Relationship Id="rId28" Type="http://schemas.openxmlformats.org/officeDocument/2006/relationships/tags" Target="../tags/tag121.xml"/><Relationship Id="rId36" Type="http://schemas.openxmlformats.org/officeDocument/2006/relationships/notesSlide" Target="../notesSlides/notesSlide3.xml"/><Relationship Id="rId49" Type="http://schemas.openxmlformats.org/officeDocument/2006/relationships/image" Target="../media/image179.png"/></Relationships>
</file>

<file path=ppt/slides/_rels/slide9.xml.rels><?xml version="1.0" encoding="UTF-8" standalone="yes"?>
<Relationships xmlns="http://schemas.openxmlformats.org/package/2006/relationships"><Relationship Id="rId26" Type="http://schemas.openxmlformats.org/officeDocument/2006/relationships/tags" Target="../tags/tag153.xml"/><Relationship Id="rId21" Type="http://schemas.openxmlformats.org/officeDocument/2006/relationships/tags" Target="../tags/tag148.xml"/><Relationship Id="rId42" Type="http://schemas.openxmlformats.org/officeDocument/2006/relationships/tags" Target="../tags/tag169.xml"/><Relationship Id="rId47" Type="http://schemas.openxmlformats.org/officeDocument/2006/relationships/tags" Target="../tags/tag174.xml"/><Relationship Id="rId63" Type="http://schemas.openxmlformats.org/officeDocument/2006/relationships/tags" Target="../tags/tag190.xml"/><Relationship Id="rId68" Type="http://schemas.openxmlformats.org/officeDocument/2006/relationships/image" Target="../media/image188.png"/><Relationship Id="rId84" Type="http://schemas.openxmlformats.org/officeDocument/2006/relationships/image" Target="../media/image195.png"/><Relationship Id="rId89" Type="http://schemas.openxmlformats.org/officeDocument/2006/relationships/tags" Target="../tags/tag136.xml"/><Relationship Id="rId16" Type="http://schemas.openxmlformats.org/officeDocument/2006/relationships/tags" Target="../tags/tag143.xml"/><Relationship Id="rId11" Type="http://schemas.openxmlformats.org/officeDocument/2006/relationships/tags" Target="../tags/tag138.xml"/><Relationship Id="rId32" Type="http://schemas.openxmlformats.org/officeDocument/2006/relationships/tags" Target="../tags/tag159.xml"/><Relationship Id="rId37" Type="http://schemas.openxmlformats.org/officeDocument/2006/relationships/tags" Target="../tags/tag164.xml"/><Relationship Id="rId53" Type="http://schemas.openxmlformats.org/officeDocument/2006/relationships/tags" Target="../tags/tag180.xml"/><Relationship Id="rId58" Type="http://schemas.openxmlformats.org/officeDocument/2006/relationships/tags" Target="../tags/tag185.xml"/><Relationship Id="rId74" Type="http://schemas.openxmlformats.org/officeDocument/2006/relationships/image" Target="../media/image191.png"/><Relationship Id="rId79" Type="http://schemas.openxmlformats.org/officeDocument/2006/relationships/image" Target="../media/image183.wmf"/><Relationship Id="rId5" Type="http://schemas.openxmlformats.org/officeDocument/2006/relationships/tags" Target="../tags/tag132.xml"/><Relationship Id="rId90" Type="http://schemas.openxmlformats.org/officeDocument/2006/relationships/image" Target="../media/image199.png"/><Relationship Id="rId14" Type="http://schemas.openxmlformats.org/officeDocument/2006/relationships/tags" Target="../tags/tag141.xml"/><Relationship Id="rId22" Type="http://schemas.openxmlformats.org/officeDocument/2006/relationships/tags" Target="../tags/tag149.xml"/><Relationship Id="rId27" Type="http://schemas.openxmlformats.org/officeDocument/2006/relationships/tags" Target="../tags/tag154.xml"/><Relationship Id="rId30" Type="http://schemas.openxmlformats.org/officeDocument/2006/relationships/tags" Target="../tags/tag157.xml"/><Relationship Id="rId35" Type="http://schemas.openxmlformats.org/officeDocument/2006/relationships/tags" Target="../tags/tag162.xml"/><Relationship Id="rId43" Type="http://schemas.openxmlformats.org/officeDocument/2006/relationships/tags" Target="../tags/tag170.xml"/><Relationship Id="rId48" Type="http://schemas.openxmlformats.org/officeDocument/2006/relationships/tags" Target="../tags/tag175.xml"/><Relationship Id="rId56" Type="http://schemas.openxmlformats.org/officeDocument/2006/relationships/tags" Target="../tags/tag183.xml"/><Relationship Id="rId64" Type="http://schemas.openxmlformats.org/officeDocument/2006/relationships/tags" Target="../tags/tag191.xml"/><Relationship Id="rId69" Type="http://schemas.openxmlformats.org/officeDocument/2006/relationships/tags" Target="../tags/tag173.xml"/><Relationship Id="rId77" Type="http://schemas.openxmlformats.org/officeDocument/2006/relationships/image" Target="../media/image192.png"/><Relationship Id="rId8" Type="http://schemas.openxmlformats.org/officeDocument/2006/relationships/tags" Target="../tags/tag135.xml"/><Relationship Id="rId51" Type="http://schemas.openxmlformats.org/officeDocument/2006/relationships/tags" Target="../tags/tag178.xml"/><Relationship Id="rId72" Type="http://schemas.openxmlformats.org/officeDocument/2006/relationships/image" Target="../media/image190.png"/><Relationship Id="rId80" Type="http://schemas.openxmlformats.org/officeDocument/2006/relationships/tags" Target="../tags/tag133.xml"/><Relationship Id="rId85" Type="http://schemas.openxmlformats.org/officeDocument/2006/relationships/tags" Target="../tags/tag135.xml"/><Relationship Id="rId3" Type="http://schemas.openxmlformats.org/officeDocument/2006/relationships/tags" Target="../tags/tag130.xml"/><Relationship Id="rId12" Type="http://schemas.openxmlformats.org/officeDocument/2006/relationships/tags" Target="../tags/tag139.xml"/><Relationship Id="rId17" Type="http://schemas.openxmlformats.org/officeDocument/2006/relationships/tags" Target="../tags/tag144.xml"/><Relationship Id="rId25" Type="http://schemas.openxmlformats.org/officeDocument/2006/relationships/tags" Target="../tags/tag152.xml"/><Relationship Id="rId33" Type="http://schemas.openxmlformats.org/officeDocument/2006/relationships/tags" Target="../tags/tag160.xml"/><Relationship Id="rId38" Type="http://schemas.openxmlformats.org/officeDocument/2006/relationships/tags" Target="../tags/tag165.xml"/><Relationship Id="rId46" Type="http://schemas.openxmlformats.org/officeDocument/2006/relationships/tags" Target="../tags/tag173.xml"/><Relationship Id="rId59" Type="http://schemas.openxmlformats.org/officeDocument/2006/relationships/tags" Target="../tags/tag186.xml"/><Relationship Id="rId67" Type="http://schemas.openxmlformats.org/officeDocument/2006/relationships/slideLayout" Target="../slideLayouts/slideLayout12.xml"/><Relationship Id="rId20" Type="http://schemas.openxmlformats.org/officeDocument/2006/relationships/tags" Target="../tags/tag147.xml"/><Relationship Id="rId41" Type="http://schemas.openxmlformats.org/officeDocument/2006/relationships/tags" Target="../tags/tag168.xml"/><Relationship Id="rId54" Type="http://schemas.openxmlformats.org/officeDocument/2006/relationships/tags" Target="../tags/tag181.xml"/><Relationship Id="rId62" Type="http://schemas.openxmlformats.org/officeDocument/2006/relationships/tags" Target="../tags/tag189.xml"/><Relationship Id="rId70" Type="http://schemas.openxmlformats.org/officeDocument/2006/relationships/image" Target="../media/image189.png"/><Relationship Id="rId75" Type="http://schemas.openxmlformats.org/officeDocument/2006/relationships/image" Target="../media/image164.png"/><Relationship Id="rId83" Type="http://schemas.openxmlformats.org/officeDocument/2006/relationships/image" Target="../media/image194.png"/><Relationship Id="rId88" Type="http://schemas.openxmlformats.org/officeDocument/2006/relationships/image" Target="../media/image198.png"/><Relationship Id="rId1" Type="http://schemas.openxmlformats.org/officeDocument/2006/relationships/tags" Target="../tags/tag128.xml"/><Relationship Id="rId6" Type="http://schemas.openxmlformats.org/officeDocument/2006/relationships/tags" Target="../tags/tag133.xml"/><Relationship Id="rId15" Type="http://schemas.openxmlformats.org/officeDocument/2006/relationships/tags" Target="../tags/tag142.xml"/><Relationship Id="rId23" Type="http://schemas.openxmlformats.org/officeDocument/2006/relationships/tags" Target="../tags/tag150.xml"/><Relationship Id="rId28" Type="http://schemas.openxmlformats.org/officeDocument/2006/relationships/tags" Target="../tags/tag155.xml"/><Relationship Id="rId36" Type="http://schemas.openxmlformats.org/officeDocument/2006/relationships/tags" Target="../tags/tag163.xml"/><Relationship Id="rId49" Type="http://schemas.openxmlformats.org/officeDocument/2006/relationships/tags" Target="../tags/tag176.xml"/><Relationship Id="rId57" Type="http://schemas.openxmlformats.org/officeDocument/2006/relationships/tags" Target="../tags/tag184.xml"/><Relationship Id="rId10" Type="http://schemas.openxmlformats.org/officeDocument/2006/relationships/tags" Target="../tags/tag137.xml"/><Relationship Id="rId31" Type="http://schemas.openxmlformats.org/officeDocument/2006/relationships/tags" Target="../tags/tag158.xml"/><Relationship Id="rId44" Type="http://schemas.openxmlformats.org/officeDocument/2006/relationships/tags" Target="../tags/tag171.xml"/><Relationship Id="rId52" Type="http://schemas.openxmlformats.org/officeDocument/2006/relationships/tags" Target="../tags/tag179.xml"/><Relationship Id="rId60" Type="http://schemas.openxmlformats.org/officeDocument/2006/relationships/tags" Target="../tags/tag187.xml"/><Relationship Id="rId65" Type="http://schemas.openxmlformats.org/officeDocument/2006/relationships/tags" Target="../tags/tag192.xml"/><Relationship Id="rId73" Type="http://schemas.openxmlformats.org/officeDocument/2006/relationships/tags" Target="../tags/tag141.xml"/><Relationship Id="rId78" Type="http://schemas.openxmlformats.org/officeDocument/2006/relationships/oleObject" Target="../embeddings/oleObject1.bin"/><Relationship Id="rId81" Type="http://schemas.openxmlformats.org/officeDocument/2006/relationships/image" Target="../media/image193.png"/><Relationship Id="rId86" Type="http://schemas.openxmlformats.org/officeDocument/2006/relationships/image" Target="../media/image196.png"/><Relationship Id="rId4" Type="http://schemas.openxmlformats.org/officeDocument/2006/relationships/tags" Target="../tags/tag131.xml"/><Relationship Id="rId9" Type="http://schemas.openxmlformats.org/officeDocument/2006/relationships/tags" Target="../tags/tag136.xml"/><Relationship Id="rId13" Type="http://schemas.openxmlformats.org/officeDocument/2006/relationships/tags" Target="../tags/tag140.xml"/><Relationship Id="rId18" Type="http://schemas.openxmlformats.org/officeDocument/2006/relationships/tags" Target="../tags/tag145.xml"/><Relationship Id="rId39" Type="http://schemas.openxmlformats.org/officeDocument/2006/relationships/tags" Target="../tags/tag166.xml"/><Relationship Id="rId34" Type="http://schemas.openxmlformats.org/officeDocument/2006/relationships/tags" Target="../tags/tag161.xml"/><Relationship Id="rId50" Type="http://schemas.openxmlformats.org/officeDocument/2006/relationships/tags" Target="../tags/tag177.xml"/><Relationship Id="rId55" Type="http://schemas.openxmlformats.org/officeDocument/2006/relationships/tags" Target="../tags/tag182.xml"/><Relationship Id="rId76" Type="http://schemas.openxmlformats.org/officeDocument/2006/relationships/tags" Target="../tags/tag140.xml"/><Relationship Id="rId7" Type="http://schemas.openxmlformats.org/officeDocument/2006/relationships/tags" Target="../tags/tag134.xml"/><Relationship Id="rId71" Type="http://schemas.openxmlformats.org/officeDocument/2006/relationships/tags" Target="../tags/tag157.xml"/><Relationship Id="rId2" Type="http://schemas.openxmlformats.org/officeDocument/2006/relationships/tags" Target="../tags/tag129.xml"/><Relationship Id="rId29" Type="http://schemas.openxmlformats.org/officeDocument/2006/relationships/tags" Target="../tags/tag156.xml"/><Relationship Id="rId24" Type="http://schemas.openxmlformats.org/officeDocument/2006/relationships/tags" Target="../tags/tag151.xml"/><Relationship Id="rId40" Type="http://schemas.openxmlformats.org/officeDocument/2006/relationships/tags" Target="../tags/tag167.xml"/><Relationship Id="rId45" Type="http://schemas.openxmlformats.org/officeDocument/2006/relationships/tags" Target="../tags/tag172.xml"/><Relationship Id="rId66" Type="http://schemas.openxmlformats.org/officeDocument/2006/relationships/tags" Target="../tags/tag193.xml"/><Relationship Id="rId87" Type="http://schemas.openxmlformats.org/officeDocument/2006/relationships/image" Target="../media/image197.png"/><Relationship Id="rId61" Type="http://schemas.openxmlformats.org/officeDocument/2006/relationships/tags" Target="../tags/tag188.xml"/><Relationship Id="rId82" Type="http://schemas.openxmlformats.org/officeDocument/2006/relationships/tags" Target="../tags/tag134.xml"/><Relationship Id="rId19" Type="http://schemas.openxmlformats.org/officeDocument/2006/relationships/tags" Target="../tags/tag1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id="{9325D8FB-CB3A-E2BC-BC27-30C01C1D3F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05383" y="1503251"/>
            <a:ext cx="932400" cy="932400"/>
          </a:xfrm>
          <a:prstGeom prst="rect">
            <a:avLst/>
          </a:prstGeom>
        </p:spPr>
      </p:pic>
      <p:pic>
        <p:nvPicPr>
          <p:cNvPr id="399" name="图片 398">
            <a:extLst>
              <a:ext uri="{FF2B5EF4-FFF2-40B4-BE49-F238E27FC236}">
                <a16:creationId xmlns:a16="http://schemas.microsoft.com/office/drawing/2014/main" id="{97F15A3F-B554-86B3-1BDF-CFA88671B1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05383" y="573620"/>
            <a:ext cx="932400" cy="932400"/>
          </a:xfrm>
          <a:prstGeom prst="rect">
            <a:avLst/>
          </a:prstGeom>
        </p:spPr>
      </p:pic>
      <p:pic>
        <p:nvPicPr>
          <p:cNvPr id="413" name="图片 412">
            <a:extLst>
              <a:ext uri="{FF2B5EF4-FFF2-40B4-BE49-F238E27FC236}">
                <a16:creationId xmlns:a16="http://schemas.microsoft.com/office/drawing/2014/main" id="{5B159CE7-CAED-10A9-6070-A7E5F2688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383" y="3464113"/>
            <a:ext cx="932400" cy="932400"/>
          </a:xfrm>
          <a:prstGeom prst="rect">
            <a:avLst/>
          </a:prstGeom>
        </p:spPr>
      </p:pic>
      <p:pic>
        <p:nvPicPr>
          <p:cNvPr id="24" name="图片 23" descr="图片包含 华美, 手, 彩色, 绿色&#10;&#10;描述已自动生成">
            <a:extLst>
              <a:ext uri="{FF2B5EF4-FFF2-40B4-BE49-F238E27FC236}">
                <a16:creationId xmlns:a16="http://schemas.microsoft.com/office/drawing/2014/main" id="{DBF807FC-7921-1C85-5DBD-6FDE1D2300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5383" y="4393744"/>
            <a:ext cx="932400" cy="932400"/>
          </a:xfrm>
          <a:prstGeom prst="rect">
            <a:avLst/>
          </a:prstGeom>
        </p:spPr>
      </p:pic>
      <p:pic>
        <p:nvPicPr>
          <p:cNvPr id="2" name="图片 1">
            <a:extLst>
              <a:ext uri="{FF2B5EF4-FFF2-40B4-BE49-F238E27FC236}">
                <a16:creationId xmlns:a16="http://schemas.microsoft.com/office/drawing/2014/main" id="{3F1018F5-C66F-6F80-6581-79E92E662A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05383" y="2432882"/>
            <a:ext cx="932400" cy="932400"/>
          </a:xfrm>
          <a:prstGeom prst="rect">
            <a:avLst/>
          </a:prstGeom>
        </p:spPr>
      </p:pic>
      <p:pic>
        <p:nvPicPr>
          <p:cNvPr id="17" name="图片 16">
            <a:extLst>
              <a:ext uri="{FF2B5EF4-FFF2-40B4-BE49-F238E27FC236}">
                <a16:creationId xmlns:a16="http://schemas.microsoft.com/office/drawing/2014/main" id="{E545FAF5-C8B0-27DF-216F-19486E36533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805383" y="5323375"/>
            <a:ext cx="932400" cy="932400"/>
          </a:xfrm>
          <a:prstGeom prst="rect">
            <a:avLst/>
          </a:prstGeom>
        </p:spPr>
      </p:pic>
      <p:pic>
        <p:nvPicPr>
          <p:cNvPr id="46" name="图片 45">
            <a:extLst>
              <a:ext uri="{FF2B5EF4-FFF2-40B4-BE49-F238E27FC236}">
                <a16:creationId xmlns:a16="http://schemas.microsoft.com/office/drawing/2014/main" id="{D3C4DD3F-A6D7-47A4-9EC3-EFC24EAAEB6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199097" y="1503251"/>
            <a:ext cx="932400" cy="932400"/>
          </a:xfrm>
          <a:prstGeom prst="rect">
            <a:avLst/>
          </a:prstGeom>
        </p:spPr>
      </p:pic>
      <p:pic>
        <p:nvPicPr>
          <p:cNvPr id="401" name="图片 400">
            <a:extLst>
              <a:ext uri="{FF2B5EF4-FFF2-40B4-BE49-F238E27FC236}">
                <a16:creationId xmlns:a16="http://schemas.microsoft.com/office/drawing/2014/main" id="{20642E1E-86F4-A046-DB10-50A5F56F3A5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199097" y="573620"/>
            <a:ext cx="932400" cy="932400"/>
          </a:xfrm>
          <a:prstGeom prst="rect">
            <a:avLst/>
          </a:prstGeom>
        </p:spPr>
      </p:pic>
      <p:pic>
        <p:nvPicPr>
          <p:cNvPr id="427" name="图片 426" descr="模糊的照片上写着字&#10;&#10;描述已自动生成">
            <a:extLst>
              <a:ext uri="{FF2B5EF4-FFF2-40B4-BE49-F238E27FC236}">
                <a16:creationId xmlns:a16="http://schemas.microsoft.com/office/drawing/2014/main" id="{873859AD-D55B-FBBB-EFA7-7111C08BF8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9097" y="3464113"/>
            <a:ext cx="932400" cy="932400"/>
          </a:xfrm>
          <a:prstGeom prst="rect">
            <a:avLst/>
          </a:prstGeom>
        </p:spPr>
      </p:pic>
      <p:pic>
        <p:nvPicPr>
          <p:cNvPr id="30" name="图片 29" descr="手机屏幕的截图&#10;&#10;低可信度描述已自动生成">
            <a:extLst>
              <a:ext uri="{FF2B5EF4-FFF2-40B4-BE49-F238E27FC236}">
                <a16:creationId xmlns:a16="http://schemas.microsoft.com/office/drawing/2014/main" id="{B39ED71F-108A-D440-132C-AA585C2C5BE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99097" y="4393744"/>
            <a:ext cx="932400" cy="932400"/>
          </a:xfrm>
          <a:prstGeom prst="rect">
            <a:avLst/>
          </a:prstGeom>
        </p:spPr>
      </p:pic>
      <p:pic>
        <p:nvPicPr>
          <p:cNvPr id="4" name="图片 3">
            <a:extLst>
              <a:ext uri="{FF2B5EF4-FFF2-40B4-BE49-F238E27FC236}">
                <a16:creationId xmlns:a16="http://schemas.microsoft.com/office/drawing/2014/main" id="{5E447E38-B96C-4A5D-2757-7CF1983B42A1}"/>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199097" y="2432882"/>
            <a:ext cx="932400" cy="932400"/>
          </a:xfrm>
          <a:prstGeom prst="rect">
            <a:avLst/>
          </a:prstGeom>
        </p:spPr>
      </p:pic>
      <p:pic>
        <p:nvPicPr>
          <p:cNvPr id="19" name="图片 18">
            <a:extLst>
              <a:ext uri="{FF2B5EF4-FFF2-40B4-BE49-F238E27FC236}">
                <a16:creationId xmlns:a16="http://schemas.microsoft.com/office/drawing/2014/main" id="{54061B3D-71F8-DA9B-BF23-1D6808D964FF}"/>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1199097" y="5323375"/>
            <a:ext cx="932400" cy="932400"/>
          </a:xfrm>
          <a:prstGeom prst="rect">
            <a:avLst/>
          </a:prstGeom>
        </p:spPr>
      </p:pic>
      <p:pic>
        <p:nvPicPr>
          <p:cNvPr id="18" name="图片 17" descr="图片包含 游戏机, 手, 华美, 画&#10;&#10;描述已自动生成">
            <a:extLst>
              <a:ext uri="{FF2B5EF4-FFF2-40B4-BE49-F238E27FC236}">
                <a16:creationId xmlns:a16="http://schemas.microsoft.com/office/drawing/2014/main" id="{D202DF5D-DFD9-BDFB-4DE7-96B5951F68B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67859" y="1503251"/>
            <a:ext cx="932400" cy="932400"/>
          </a:xfrm>
          <a:prstGeom prst="rect">
            <a:avLst/>
          </a:prstGeom>
        </p:spPr>
      </p:pic>
      <p:pic>
        <p:nvPicPr>
          <p:cNvPr id="393" name="图片 392">
            <a:extLst>
              <a:ext uri="{FF2B5EF4-FFF2-40B4-BE49-F238E27FC236}">
                <a16:creationId xmlns:a16="http://schemas.microsoft.com/office/drawing/2014/main" id="{B9CEDA17-F0FE-8851-318F-8E9F3EEF2E4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67859" y="573620"/>
            <a:ext cx="932400" cy="932400"/>
          </a:xfrm>
          <a:prstGeom prst="rect">
            <a:avLst/>
          </a:prstGeom>
        </p:spPr>
      </p:pic>
      <p:pic>
        <p:nvPicPr>
          <p:cNvPr id="367" name="图片 366">
            <a:extLst>
              <a:ext uri="{FF2B5EF4-FFF2-40B4-BE49-F238E27FC236}">
                <a16:creationId xmlns:a16="http://schemas.microsoft.com/office/drawing/2014/main" id="{673BAC9C-2F95-DB75-C6B0-8FAA1A55D1A2}"/>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3067859" y="3464113"/>
            <a:ext cx="932400" cy="932400"/>
          </a:xfrm>
          <a:prstGeom prst="rect">
            <a:avLst/>
          </a:prstGeom>
        </p:spPr>
      </p:pic>
      <p:pic>
        <p:nvPicPr>
          <p:cNvPr id="32" name="图片 31">
            <a:extLst>
              <a:ext uri="{FF2B5EF4-FFF2-40B4-BE49-F238E27FC236}">
                <a16:creationId xmlns:a16="http://schemas.microsoft.com/office/drawing/2014/main" id="{BE3E5C65-A0D2-CF03-E89D-93B4FFE59A3F}"/>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3067859" y="4393744"/>
            <a:ext cx="932400" cy="932400"/>
          </a:xfrm>
          <a:prstGeom prst="rect">
            <a:avLst/>
          </a:prstGeom>
        </p:spPr>
      </p:pic>
      <p:pic>
        <p:nvPicPr>
          <p:cNvPr id="5" name="图片 4">
            <a:extLst>
              <a:ext uri="{FF2B5EF4-FFF2-40B4-BE49-F238E27FC236}">
                <a16:creationId xmlns:a16="http://schemas.microsoft.com/office/drawing/2014/main" id="{7380B6B0-D176-07A8-9E67-FB50C2204C0F}"/>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3067859" y="2432882"/>
            <a:ext cx="932400" cy="932400"/>
          </a:xfrm>
          <a:prstGeom prst="rect">
            <a:avLst/>
          </a:prstGeom>
        </p:spPr>
      </p:pic>
      <p:pic>
        <p:nvPicPr>
          <p:cNvPr id="20" name="图片 19">
            <a:extLst>
              <a:ext uri="{FF2B5EF4-FFF2-40B4-BE49-F238E27FC236}">
                <a16:creationId xmlns:a16="http://schemas.microsoft.com/office/drawing/2014/main" id="{D5CAFE65-C349-52DA-3B9E-A089A4CDFA39}"/>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3067859" y="5323375"/>
            <a:ext cx="932400" cy="932400"/>
          </a:xfrm>
          <a:prstGeom prst="rect">
            <a:avLst/>
          </a:prstGeom>
        </p:spPr>
      </p:pic>
      <p:pic>
        <p:nvPicPr>
          <p:cNvPr id="16" name="图片 15" descr="彩色的方块&#10;&#10;低可信度描述已自动生成">
            <a:extLst>
              <a:ext uri="{FF2B5EF4-FFF2-40B4-BE49-F238E27FC236}">
                <a16:creationId xmlns:a16="http://schemas.microsoft.com/office/drawing/2014/main" id="{E7650ACA-1883-1F32-4AE4-B0301B57616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36621" y="1503251"/>
            <a:ext cx="932400" cy="932400"/>
          </a:xfrm>
          <a:prstGeom prst="rect">
            <a:avLst/>
          </a:prstGeom>
        </p:spPr>
      </p:pic>
      <p:pic>
        <p:nvPicPr>
          <p:cNvPr id="375" name="图片 374" descr="徽标&#10;&#10;中度可信度描述已自动生成">
            <a:extLst>
              <a:ext uri="{FF2B5EF4-FFF2-40B4-BE49-F238E27FC236}">
                <a16:creationId xmlns:a16="http://schemas.microsoft.com/office/drawing/2014/main" id="{37338AC4-408E-BA76-8E90-3EBAB272A4A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936621" y="573620"/>
            <a:ext cx="932400" cy="932400"/>
          </a:xfrm>
          <a:prstGeom prst="rect">
            <a:avLst/>
          </a:prstGeom>
        </p:spPr>
      </p:pic>
      <p:pic>
        <p:nvPicPr>
          <p:cNvPr id="415" name="图片 414">
            <a:extLst>
              <a:ext uri="{FF2B5EF4-FFF2-40B4-BE49-F238E27FC236}">
                <a16:creationId xmlns:a16="http://schemas.microsoft.com/office/drawing/2014/main" id="{37546D9F-20FA-9457-7AD9-6E078183CD55}"/>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4936621" y="3464113"/>
            <a:ext cx="932400" cy="932400"/>
          </a:xfrm>
          <a:prstGeom prst="rect">
            <a:avLst/>
          </a:prstGeom>
        </p:spPr>
      </p:pic>
      <p:pic>
        <p:nvPicPr>
          <p:cNvPr id="38" name="图片 37">
            <a:extLst>
              <a:ext uri="{FF2B5EF4-FFF2-40B4-BE49-F238E27FC236}">
                <a16:creationId xmlns:a16="http://schemas.microsoft.com/office/drawing/2014/main" id="{7BD64D77-8434-4323-D006-36D0974F4FA4}"/>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4936621" y="4393744"/>
            <a:ext cx="932400" cy="932400"/>
          </a:xfrm>
          <a:prstGeom prst="rect">
            <a:avLst/>
          </a:prstGeom>
        </p:spPr>
      </p:pic>
      <p:pic>
        <p:nvPicPr>
          <p:cNvPr id="7" name="图片 6">
            <a:extLst>
              <a:ext uri="{FF2B5EF4-FFF2-40B4-BE49-F238E27FC236}">
                <a16:creationId xmlns:a16="http://schemas.microsoft.com/office/drawing/2014/main" id="{06A92517-A353-3598-93E8-2858F0AF88AB}"/>
              </a:ext>
            </a:extLst>
          </p:cNvPr>
          <p:cNvPicPr>
            <a:picLocks noChangeAspect="1"/>
          </p:cNvPicPr>
          <p:nvPr/>
        </p:nvPicPr>
        <p:blipFill>
          <a:blip r:embed="rId23">
            <a:extLst>
              <a:ext uri="{28A0092B-C50C-407E-A947-70E740481C1C}">
                <a14:useLocalDpi xmlns:a14="http://schemas.microsoft.com/office/drawing/2010/main" val="0"/>
              </a:ext>
            </a:extLst>
          </a:blip>
          <a:srcRect/>
          <a:stretch/>
        </p:blipFill>
        <p:spPr>
          <a:xfrm>
            <a:off x="4936621" y="2432882"/>
            <a:ext cx="932400" cy="932400"/>
          </a:xfrm>
          <a:prstGeom prst="rect">
            <a:avLst/>
          </a:prstGeom>
        </p:spPr>
      </p:pic>
      <p:pic>
        <p:nvPicPr>
          <p:cNvPr id="23" name="图片 22">
            <a:extLst>
              <a:ext uri="{FF2B5EF4-FFF2-40B4-BE49-F238E27FC236}">
                <a16:creationId xmlns:a16="http://schemas.microsoft.com/office/drawing/2014/main" id="{6520C43B-454D-0989-E260-AD78950771EE}"/>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4936621" y="5323375"/>
            <a:ext cx="932400" cy="932400"/>
          </a:xfrm>
          <a:prstGeom prst="rect">
            <a:avLst/>
          </a:prstGeom>
        </p:spPr>
      </p:pic>
      <p:pic>
        <p:nvPicPr>
          <p:cNvPr id="10" name="图片 9" descr="手机屏幕截图&#10;&#10;低可信度描述已自动生成">
            <a:extLst>
              <a:ext uri="{FF2B5EF4-FFF2-40B4-BE49-F238E27FC236}">
                <a16:creationId xmlns:a16="http://schemas.microsoft.com/office/drawing/2014/main" id="{3762DBF6-DA6B-C63E-B22E-9E577E84E897}"/>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133478" y="1503251"/>
            <a:ext cx="932400" cy="932400"/>
          </a:xfrm>
          <a:prstGeom prst="rect">
            <a:avLst/>
          </a:prstGeom>
        </p:spPr>
      </p:pic>
      <p:pic>
        <p:nvPicPr>
          <p:cNvPr id="349" name="图片 348" descr="模糊的图片&#10;&#10;描述已自动生成">
            <a:extLst>
              <a:ext uri="{FF2B5EF4-FFF2-40B4-BE49-F238E27FC236}">
                <a16:creationId xmlns:a16="http://schemas.microsoft.com/office/drawing/2014/main" id="{A579FFD6-EF53-9F17-BC89-5712B8781BF3}"/>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133478" y="573620"/>
            <a:ext cx="932400" cy="932400"/>
          </a:xfrm>
          <a:prstGeom prst="rect">
            <a:avLst/>
          </a:prstGeom>
        </p:spPr>
      </p:pic>
      <p:pic>
        <p:nvPicPr>
          <p:cNvPr id="391" name="图片 390">
            <a:extLst>
              <a:ext uri="{FF2B5EF4-FFF2-40B4-BE49-F238E27FC236}">
                <a16:creationId xmlns:a16="http://schemas.microsoft.com/office/drawing/2014/main" id="{C2B8A575-5EFA-6C10-C9F8-06B0713E6B6F}"/>
              </a:ext>
            </a:extLst>
          </p:cNvPr>
          <p:cNvPicPr>
            <a:picLocks noChangeAspect="1"/>
          </p:cNvPicPr>
          <p:nvPr/>
        </p:nvPicPr>
        <p:blipFill>
          <a:blip r:embed="rId27">
            <a:extLst>
              <a:ext uri="{28A0092B-C50C-407E-A947-70E740481C1C}">
                <a14:useLocalDpi xmlns:a14="http://schemas.microsoft.com/office/drawing/2010/main" val="0"/>
              </a:ext>
            </a:extLst>
          </a:blip>
          <a:srcRect/>
          <a:stretch/>
        </p:blipFill>
        <p:spPr>
          <a:xfrm>
            <a:off x="2133478" y="3464113"/>
            <a:ext cx="932400" cy="932400"/>
          </a:xfrm>
          <a:prstGeom prst="rect">
            <a:avLst/>
          </a:prstGeom>
        </p:spPr>
      </p:pic>
      <p:pic>
        <p:nvPicPr>
          <p:cNvPr id="42" name="图片 41">
            <a:extLst>
              <a:ext uri="{FF2B5EF4-FFF2-40B4-BE49-F238E27FC236}">
                <a16:creationId xmlns:a16="http://schemas.microsoft.com/office/drawing/2014/main" id="{7C04073B-7DA3-96FD-6503-0947E8D15F8F}"/>
              </a:ext>
            </a:extLst>
          </p:cNvPr>
          <p:cNvPicPr>
            <a:picLocks noChangeAspect="1"/>
          </p:cNvPicPr>
          <p:nvPr/>
        </p:nvPicPr>
        <p:blipFill>
          <a:blip r:embed="rId28">
            <a:extLst>
              <a:ext uri="{28A0092B-C50C-407E-A947-70E740481C1C}">
                <a14:useLocalDpi xmlns:a14="http://schemas.microsoft.com/office/drawing/2010/main" val="0"/>
              </a:ext>
            </a:extLst>
          </a:blip>
          <a:srcRect/>
          <a:stretch/>
        </p:blipFill>
        <p:spPr>
          <a:xfrm>
            <a:off x="2133478" y="4393744"/>
            <a:ext cx="932400" cy="932400"/>
          </a:xfrm>
          <a:prstGeom prst="rect">
            <a:avLst/>
          </a:prstGeom>
        </p:spPr>
      </p:pic>
      <p:pic>
        <p:nvPicPr>
          <p:cNvPr id="8" name="图片 7">
            <a:extLst>
              <a:ext uri="{FF2B5EF4-FFF2-40B4-BE49-F238E27FC236}">
                <a16:creationId xmlns:a16="http://schemas.microsoft.com/office/drawing/2014/main" id="{6821F4E4-941C-F03B-B2D5-7EFE307615C3}"/>
              </a:ext>
            </a:extLst>
          </p:cNvPr>
          <p:cNvPicPr>
            <a:picLocks noChangeAspect="1"/>
          </p:cNvPicPr>
          <p:nvPr/>
        </p:nvPicPr>
        <p:blipFill>
          <a:blip r:embed="rId29">
            <a:extLst>
              <a:ext uri="{28A0092B-C50C-407E-A947-70E740481C1C}">
                <a14:useLocalDpi xmlns:a14="http://schemas.microsoft.com/office/drawing/2010/main" val="0"/>
              </a:ext>
            </a:extLst>
          </a:blip>
          <a:srcRect/>
          <a:stretch/>
        </p:blipFill>
        <p:spPr>
          <a:xfrm>
            <a:off x="2133478" y="2432882"/>
            <a:ext cx="932400" cy="932400"/>
          </a:xfrm>
          <a:prstGeom prst="rect">
            <a:avLst/>
          </a:prstGeom>
        </p:spPr>
      </p:pic>
      <p:pic>
        <p:nvPicPr>
          <p:cNvPr id="25" name="图片 24">
            <a:extLst>
              <a:ext uri="{FF2B5EF4-FFF2-40B4-BE49-F238E27FC236}">
                <a16:creationId xmlns:a16="http://schemas.microsoft.com/office/drawing/2014/main" id="{FCF02066-EA2D-F176-76AC-C69559007002}"/>
              </a:ext>
            </a:extLst>
          </p:cNvPr>
          <p:cNvPicPr>
            <a:picLocks noChangeAspect="1"/>
          </p:cNvPicPr>
          <p:nvPr/>
        </p:nvPicPr>
        <p:blipFill>
          <a:blip r:embed="rId30">
            <a:extLst>
              <a:ext uri="{28A0092B-C50C-407E-A947-70E740481C1C}">
                <a14:useLocalDpi xmlns:a14="http://schemas.microsoft.com/office/drawing/2010/main" val="0"/>
              </a:ext>
            </a:extLst>
          </a:blip>
          <a:srcRect/>
          <a:stretch/>
        </p:blipFill>
        <p:spPr>
          <a:xfrm>
            <a:off x="2133478" y="5323375"/>
            <a:ext cx="932400" cy="932400"/>
          </a:xfrm>
          <a:prstGeom prst="rect">
            <a:avLst/>
          </a:prstGeom>
        </p:spPr>
      </p:pic>
      <p:pic>
        <p:nvPicPr>
          <p:cNvPr id="22" name="图片 21">
            <a:extLst>
              <a:ext uri="{FF2B5EF4-FFF2-40B4-BE49-F238E27FC236}">
                <a16:creationId xmlns:a16="http://schemas.microsoft.com/office/drawing/2014/main" id="{02E684D9-5692-D5EE-CAD6-DFAD68E2D76A}"/>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739764" y="1503251"/>
            <a:ext cx="932400" cy="932400"/>
          </a:xfrm>
          <a:prstGeom prst="rect">
            <a:avLst/>
          </a:prstGeom>
        </p:spPr>
      </p:pic>
      <p:pic>
        <p:nvPicPr>
          <p:cNvPr id="405" name="图片 404" descr="图片包含 表面图&#10;&#10;描述已自动生成">
            <a:extLst>
              <a:ext uri="{FF2B5EF4-FFF2-40B4-BE49-F238E27FC236}">
                <a16:creationId xmlns:a16="http://schemas.microsoft.com/office/drawing/2014/main" id="{CC390FB8-4F3F-7A98-9C36-2E5AEE456B53}"/>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7739764" y="573620"/>
            <a:ext cx="932400" cy="932400"/>
          </a:xfrm>
          <a:prstGeom prst="rect">
            <a:avLst/>
          </a:prstGeom>
        </p:spPr>
      </p:pic>
      <p:pic>
        <p:nvPicPr>
          <p:cNvPr id="377" name="图片 376">
            <a:extLst>
              <a:ext uri="{FF2B5EF4-FFF2-40B4-BE49-F238E27FC236}">
                <a16:creationId xmlns:a16="http://schemas.microsoft.com/office/drawing/2014/main" id="{E8CAF9B9-6D99-321B-AD21-31E0DA15F63B}"/>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7739764" y="3464113"/>
            <a:ext cx="932400" cy="932400"/>
          </a:xfrm>
          <a:prstGeom prst="rect">
            <a:avLst/>
          </a:prstGeom>
        </p:spPr>
      </p:pic>
      <p:pic>
        <p:nvPicPr>
          <p:cNvPr id="44" name="图片 43" descr="彩色的墙&#10;&#10;低可信度描述已自动生成">
            <a:extLst>
              <a:ext uri="{FF2B5EF4-FFF2-40B4-BE49-F238E27FC236}">
                <a16:creationId xmlns:a16="http://schemas.microsoft.com/office/drawing/2014/main" id="{C22C3AFE-D206-D539-E13D-ECB1690661F7}"/>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7739764" y="4393744"/>
            <a:ext cx="932400" cy="932400"/>
          </a:xfrm>
          <a:prstGeom prst="rect">
            <a:avLst/>
          </a:prstGeom>
        </p:spPr>
      </p:pic>
      <p:pic>
        <p:nvPicPr>
          <p:cNvPr id="9" name="图片 8">
            <a:extLst>
              <a:ext uri="{FF2B5EF4-FFF2-40B4-BE49-F238E27FC236}">
                <a16:creationId xmlns:a16="http://schemas.microsoft.com/office/drawing/2014/main" id="{4B01FD10-9A37-3C7F-1C40-105057512851}"/>
              </a:ext>
            </a:extLst>
          </p:cNvPr>
          <p:cNvPicPr>
            <a:picLocks noChangeAspect="1"/>
          </p:cNvPicPr>
          <p:nvPr/>
        </p:nvPicPr>
        <p:blipFill>
          <a:blip r:embed="rId35">
            <a:extLst>
              <a:ext uri="{28A0092B-C50C-407E-A947-70E740481C1C}">
                <a14:useLocalDpi xmlns:a14="http://schemas.microsoft.com/office/drawing/2010/main" val="0"/>
              </a:ext>
            </a:extLst>
          </a:blip>
          <a:srcRect/>
          <a:stretch/>
        </p:blipFill>
        <p:spPr>
          <a:xfrm>
            <a:off x="7739764" y="2432882"/>
            <a:ext cx="932400" cy="932400"/>
          </a:xfrm>
          <a:prstGeom prst="rect">
            <a:avLst/>
          </a:prstGeom>
        </p:spPr>
      </p:pic>
      <p:pic>
        <p:nvPicPr>
          <p:cNvPr id="27" name="图片 26">
            <a:extLst>
              <a:ext uri="{FF2B5EF4-FFF2-40B4-BE49-F238E27FC236}">
                <a16:creationId xmlns:a16="http://schemas.microsoft.com/office/drawing/2014/main" id="{036C86CD-F97D-5B0C-F953-3BCC9596EB66}"/>
              </a:ext>
            </a:extLst>
          </p:cNvPr>
          <p:cNvPicPr>
            <a:picLocks noChangeAspect="1"/>
          </p:cNvPicPr>
          <p:nvPr/>
        </p:nvPicPr>
        <p:blipFill>
          <a:blip r:embed="rId36">
            <a:extLst>
              <a:ext uri="{28A0092B-C50C-407E-A947-70E740481C1C}">
                <a14:useLocalDpi xmlns:a14="http://schemas.microsoft.com/office/drawing/2010/main" val="0"/>
              </a:ext>
            </a:extLst>
          </a:blip>
          <a:srcRect/>
          <a:stretch/>
        </p:blipFill>
        <p:spPr>
          <a:xfrm>
            <a:off x="7739764" y="5323375"/>
            <a:ext cx="932400" cy="932400"/>
          </a:xfrm>
          <a:prstGeom prst="rect">
            <a:avLst/>
          </a:prstGeom>
        </p:spPr>
      </p:pic>
      <p:pic>
        <p:nvPicPr>
          <p:cNvPr id="26" name="图片 25" descr="手捂着脸&#10;&#10;低可信度描述已自动生成">
            <a:extLst>
              <a:ext uri="{FF2B5EF4-FFF2-40B4-BE49-F238E27FC236}">
                <a16:creationId xmlns:a16="http://schemas.microsoft.com/office/drawing/2014/main" id="{E19E3D1C-AA2E-55AF-79B8-1F07EC2A2945}"/>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8674149" y="1503251"/>
            <a:ext cx="932400" cy="932400"/>
          </a:xfrm>
          <a:prstGeom prst="rect">
            <a:avLst/>
          </a:prstGeom>
        </p:spPr>
      </p:pic>
      <p:pic>
        <p:nvPicPr>
          <p:cNvPr id="431" name="图片 430" descr="模糊的图片&#10;&#10;描述已自动生成">
            <a:extLst>
              <a:ext uri="{FF2B5EF4-FFF2-40B4-BE49-F238E27FC236}">
                <a16:creationId xmlns:a16="http://schemas.microsoft.com/office/drawing/2014/main" id="{7308DB3C-69CF-8B08-A95A-55D323CC7095}"/>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8674149" y="573620"/>
            <a:ext cx="932400" cy="932400"/>
          </a:xfrm>
          <a:prstGeom prst="rect">
            <a:avLst/>
          </a:prstGeom>
        </p:spPr>
      </p:pic>
      <p:pic>
        <p:nvPicPr>
          <p:cNvPr id="387" name="图片 386">
            <a:extLst>
              <a:ext uri="{FF2B5EF4-FFF2-40B4-BE49-F238E27FC236}">
                <a16:creationId xmlns:a16="http://schemas.microsoft.com/office/drawing/2014/main" id="{A5C8B8E8-5237-21CE-83A9-686BDB76C600}"/>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8674149" y="3464113"/>
            <a:ext cx="932400" cy="932400"/>
          </a:xfrm>
          <a:prstGeom prst="rect">
            <a:avLst/>
          </a:prstGeom>
        </p:spPr>
      </p:pic>
      <p:pic>
        <p:nvPicPr>
          <p:cNvPr id="50" name="图片 49" descr="图片包含 华美, 手, 彩色, 小&#10;&#10;描述已自动生成">
            <a:extLst>
              <a:ext uri="{FF2B5EF4-FFF2-40B4-BE49-F238E27FC236}">
                <a16:creationId xmlns:a16="http://schemas.microsoft.com/office/drawing/2014/main" id="{B0994111-4E1B-1E6E-F829-FEC0D1109243}"/>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8674149" y="4393744"/>
            <a:ext cx="932400" cy="932400"/>
          </a:xfrm>
          <a:prstGeom prst="rect">
            <a:avLst/>
          </a:prstGeom>
        </p:spPr>
      </p:pic>
      <p:pic>
        <p:nvPicPr>
          <p:cNvPr id="11" name="图片 10">
            <a:extLst>
              <a:ext uri="{FF2B5EF4-FFF2-40B4-BE49-F238E27FC236}">
                <a16:creationId xmlns:a16="http://schemas.microsoft.com/office/drawing/2014/main" id="{694F1C70-9D36-6542-04F3-00C00B7808D8}"/>
              </a:ext>
            </a:extLst>
          </p:cNvPr>
          <p:cNvPicPr>
            <a:picLocks noChangeAspect="1"/>
          </p:cNvPicPr>
          <p:nvPr/>
        </p:nvPicPr>
        <p:blipFill>
          <a:blip r:embed="rId41">
            <a:extLst>
              <a:ext uri="{28A0092B-C50C-407E-A947-70E740481C1C}">
                <a14:useLocalDpi xmlns:a14="http://schemas.microsoft.com/office/drawing/2010/main" val="0"/>
              </a:ext>
            </a:extLst>
          </a:blip>
          <a:srcRect/>
          <a:stretch/>
        </p:blipFill>
        <p:spPr>
          <a:xfrm>
            <a:off x="8674149" y="2432882"/>
            <a:ext cx="932400" cy="932400"/>
          </a:xfrm>
          <a:prstGeom prst="rect">
            <a:avLst/>
          </a:prstGeom>
        </p:spPr>
      </p:pic>
      <p:pic>
        <p:nvPicPr>
          <p:cNvPr id="28" name="图片 27">
            <a:extLst>
              <a:ext uri="{FF2B5EF4-FFF2-40B4-BE49-F238E27FC236}">
                <a16:creationId xmlns:a16="http://schemas.microsoft.com/office/drawing/2014/main" id="{C46375C9-4A7D-7683-1405-80560DB41FD9}"/>
              </a:ext>
            </a:extLst>
          </p:cNvPr>
          <p:cNvPicPr>
            <a:picLocks noChangeAspect="1"/>
          </p:cNvPicPr>
          <p:nvPr/>
        </p:nvPicPr>
        <p:blipFill>
          <a:blip r:embed="rId42">
            <a:extLst>
              <a:ext uri="{28A0092B-C50C-407E-A947-70E740481C1C}">
                <a14:useLocalDpi xmlns:a14="http://schemas.microsoft.com/office/drawing/2010/main" val="0"/>
              </a:ext>
            </a:extLst>
          </a:blip>
          <a:srcRect/>
          <a:stretch/>
        </p:blipFill>
        <p:spPr>
          <a:xfrm>
            <a:off x="8674149" y="5323375"/>
            <a:ext cx="932400" cy="932400"/>
          </a:xfrm>
          <a:prstGeom prst="rect">
            <a:avLst/>
          </a:prstGeom>
        </p:spPr>
      </p:pic>
      <p:pic>
        <p:nvPicPr>
          <p:cNvPr id="14" name="图片 13" descr="图片包含 手, 游戏机, 画, 华美&#10;&#10;描述已自动生成">
            <a:extLst>
              <a:ext uri="{FF2B5EF4-FFF2-40B4-BE49-F238E27FC236}">
                <a16:creationId xmlns:a16="http://schemas.microsoft.com/office/drawing/2014/main" id="{5C9A13AC-C3CC-ACC5-9BF4-0570F2DB6284}"/>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002240" y="1503251"/>
            <a:ext cx="932400" cy="932400"/>
          </a:xfrm>
          <a:prstGeom prst="rect">
            <a:avLst/>
          </a:prstGeom>
        </p:spPr>
      </p:pic>
      <p:pic>
        <p:nvPicPr>
          <p:cNvPr id="355" name="图片 354" descr="图片包含 应用程序&#10;&#10;描述已自动生成">
            <a:extLst>
              <a:ext uri="{FF2B5EF4-FFF2-40B4-BE49-F238E27FC236}">
                <a16:creationId xmlns:a16="http://schemas.microsoft.com/office/drawing/2014/main" id="{D9D36620-8CA5-02A0-150B-53EE9D18B1B3}"/>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4002240" y="573620"/>
            <a:ext cx="932400" cy="932400"/>
          </a:xfrm>
          <a:prstGeom prst="rect">
            <a:avLst/>
          </a:prstGeom>
        </p:spPr>
      </p:pic>
      <p:pic>
        <p:nvPicPr>
          <p:cNvPr id="397" name="图片 396">
            <a:extLst>
              <a:ext uri="{FF2B5EF4-FFF2-40B4-BE49-F238E27FC236}">
                <a16:creationId xmlns:a16="http://schemas.microsoft.com/office/drawing/2014/main" id="{B78CFC18-4651-9FCE-6BE1-F64CD5728328}"/>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002240" y="3464113"/>
            <a:ext cx="932400" cy="932400"/>
          </a:xfrm>
          <a:prstGeom prst="rect">
            <a:avLst/>
          </a:prstGeom>
        </p:spPr>
      </p:pic>
      <p:pic>
        <p:nvPicPr>
          <p:cNvPr id="52" name="图片 51" descr="手机屏幕的截图&#10;&#10;低可信度描述已自动生成">
            <a:extLst>
              <a:ext uri="{FF2B5EF4-FFF2-40B4-BE49-F238E27FC236}">
                <a16:creationId xmlns:a16="http://schemas.microsoft.com/office/drawing/2014/main" id="{7FEB6DA3-ECA8-56B2-6C7E-C907B91486F2}"/>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4002240" y="4393744"/>
            <a:ext cx="932400" cy="932400"/>
          </a:xfrm>
          <a:prstGeom prst="rect">
            <a:avLst/>
          </a:prstGeom>
        </p:spPr>
      </p:pic>
      <p:pic>
        <p:nvPicPr>
          <p:cNvPr id="13" name="图片 12">
            <a:extLst>
              <a:ext uri="{FF2B5EF4-FFF2-40B4-BE49-F238E27FC236}">
                <a16:creationId xmlns:a16="http://schemas.microsoft.com/office/drawing/2014/main" id="{4ABC8750-E55E-3970-BEF7-E72BE7D3D34D}"/>
              </a:ext>
            </a:extLst>
          </p:cNvPr>
          <p:cNvPicPr>
            <a:picLocks noChangeAspect="1"/>
          </p:cNvPicPr>
          <p:nvPr/>
        </p:nvPicPr>
        <p:blipFill>
          <a:blip r:embed="rId47">
            <a:extLst>
              <a:ext uri="{28A0092B-C50C-407E-A947-70E740481C1C}">
                <a14:useLocalDpi xmlns:a14="http://schemas.microsoft.com/office/drawing/2010/main" val="0"/>
              </a:ext>
            </a:extLst>
          </a:blip>
          <a:srcRect/>
          <a:stretch/>
        </p:blipFill>
        <p:spPr>
          <a:xfrm>
            <a:off x="4002240" y="2432882"/>
            <a:ext cx="932400" cy="932400"/>
          </a:xfrm>
          <a:prstGeom prst="rect">
            <a:avLst/>
          </a:prstGeom>
        </p:spPr>
      </p:pic>
      <p:pic>
        <p:nvPicPr>
          <p:cNvPr id="29" name="图片 28">
            <a:extLst>
              <a:ext uri="{FF2B5EF4-FFF2-40B4-BE49-F238E27FC236}">
                <a16:creationId xmlns:a16="http://schemas.microsoft.com/office/drawing/2014/main" id="{84480C38-5C18-09FC-DB86-DCF3FD133124}"/>
              </a:ext>
            </a:extLst>
          </p:cNvPr>
          <p:cNvPicPr>
            <a:picLocks noChangeAspect="1"/>
          </p:cNvPicPr>
          <p:nvPr/>
        </p:nvPicPr>
        <p:blipFill>
          <a:blip r:embed="rId48">
            <a:extLst>
              <a:ext uri="{28A0092B-C50C-407E-A947-70E740481C1C}">
                <a14:useLocalDpi xmlns:a14="http://schemas.microsoft.com/office/drawing/2010/main" val="0"/>
              </a:ext>
            </a:extLst>
          </a:blip>
          <a:srcRect/>
          <a:stretch/>
        </p:blipFill>
        <p:spPr>
          <a:xfrm>
            <a:off x="4002240" y="5323375"/>
            <a:ext cx="932400" cy="932400"/>
          </a:xfrm>
          <a:prstGeom prst="rect">
            <a:avLst/>
          </a:prstGeom>
        </p:spPr>
      </p:pic>
      <p:pic>
        <p:nvPicPr>
          <p:cNvPr id="12" name="图片 11" descr="手机屏幕的截图&#10;&#10;中度可信度描述已自动生成">
            <a:extLst>
              <a:ext uri="{FF2B5EF4-FFF2-40B4-BE49-F238E27FC236}">
                <a16:creationId xmlns:a16="http://schemas.microsoft.com/office/drawing/2014/main" id="{9356EA8B-FC59-ECC5-06E9-7C9720B12168}"/>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5871002" y="1503251"/>
            <a:ext cx="932400" cy="932400"/>
          </a:xfrm>
          <a:prstGeom prst="rect">
            <a:avLst/>
          </a:prstGeom>
        </p:spPr>
      </p:pic>
      <p:pic>
        <p:nvPicPr>
          <p:cNvPr id="353" name="图片 352" descr="徽标&#10;&#10;低可信度描述已自动生成">
            <a:extLst>
              <a:ext uri="{FF2B5EF4-FFF2-40B4-BE49-F238E27FC236}">
                <a16:creationId xmlns:a16="http://schemas.microsoft.com/office/drawing/2014/main" id="{B117A075-04F3-DD46-25F3-84319375420A}"/>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5871002" y="573620"/>
            <a:ext cx="932400" cy="932400"/>
          </a:xfrm>
          <a:prstGeom prst="rect">
            <a:avLst/>
          </a:prstGeom>
        </p:spPr>
      </p:pic>
      <p:pic>
        <p:nvPicPr>
          <p:cNvPr id="359" name="图片 358">
            <a:extLst>
              <a:ext uri="{FF2B5EF4-FFF2-40B4-BE49-F238E27FC236}">
                <a16:creationId xmlns:a16="http://schemas.microsoft.com/office/drawing/2014/main" id="{D86F1323-1877-17DF-DA77-E7EBE95DA38D}"/>
              </a:ext>
            </a:extLst>
          </p:cNvPr>
          <p:cNvPicPr>
            <a:picLocks noChangeAspect="1"/>
          </p:cNvPicPr>
          <p:nvPr/>
        </p:nvPicPr>
        <p:blipFill>
          <a:blip r:embed="rId51">
            <a:extLst>
              <a:ext uri="{28A0092B-C50C-407E-A947-70E740481C1C}">
                <a14:useLocalDpi xmlns:a14="http://schemas.microsoft.com/office/drawing/2010/main" val="0"/>
              </a:ext>
            </a:extLst>
          </a:blip>
          <a:srcRect/>
          <a:stretch/>
        </p:blipFill>
        <p:spPr>
          <a:xfrm>
            <a:off x="5871002" y="3464113"/>
            <a:ext cx="932400" cy="932400"/>
          </a:xfrm>
          <a:prstGeom prst="rect">
            <a:avLst/>
          </a:prstGeom>
        </p:spPr>
      </p:pic>
      <p:pic>
        <p:nvPicPr>
          <p:cNvPr id="54" name="图片 53">
            <a:extLst>
              <a:ext uri="{FF2B5EF4-FFF2-40B4-BE49-F238E27FC236}">
                <a16:creationId xmlns:a16="http://schemas.microsoft.com/office/drawing/2014/main" id="{1808CF1F-08F3-186E-7A79-90062EB35AED}"/>
              </a:ext>
            </a:extLst>
          </p:cNvPr>
          <p:cNvPicPr>
            <a:picLocks noChangeAspect="1"/>
          </p:cNvPicPr>
          <p:nvPr/>
        </p:nvPicPr>
        <p:blipFill>
          <a:blip r:embed="rId52">
            <a:extLst>
              <a:ext uri="{28A0092B-C50C-407E-A947-70E740481C1C}">
                <a14:useLocalDpi xmlns:a14="http://schemas.microsoft.com/office/drawing/2010/main" val="0"/>
              </a:ext>
            </a:extLst>
          </a:blip>
          <a:srcRect/>
          <a:stretch/>
        </p:blipFill>
        <p:spPr>
          <a:xfrm>
            <a:off x="5871002" y="4393744"/>
            <a:ext cx="932400" cy="932400"/>
          </a:xfrm>
          <a:prstGeom prst="rect">
            <a:avLst/>
          </a:prstGeom>
        </p:spPr>
      </p:pic>
      <p:pic>
        <p:nvPicPr>
          <p:cNvPr id="15" name="图片 14">
            <a:extLst>
              <a:ext uri="{FF2B5EF4-FFF2-40B4-BE49-F238E27FC236}">
                <a16:creationId xmlns:a16="http://schemas.microsoft.com/office/drawing/2014/main" id="{CF8CEF13-E166-A69A-7A5F-89E21C261740}"/>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5871002" y="2432882"/>
            <a:ext cx="932400" cy="932400"/>
          </a:xfrm>
          <a:prstGeom prst="rect">
            <a:avLst/>
          </a:prstGeom>
        </p:spPr>
      </p:pic>
      <p:pic>
        <p:nvPicPr>
          <p:cNvPr id="31" name="图片 30">
            <a:extLst>
              <a:ext uri="{FF2B5EF4-FFF2-40B4-BE49-F238E27FC236}">
                <a16:creationId xmlns:a16="http://schemas.microsoft.com/office/drawing/2014/main" id="{FA7C8392-279D-ECCE-69FD-FBE198321BD1}"/>
              </a:ext>
            </a:extLst>
          </p:cNvPr>
          <p:cNvPicPr>
            <a:picLocks noChangeAspect="1"/>
          </p:cNvPicPr>
          <p:nvPr/>
        </p:nvPicPr>
        <p:blipFill>
          <a:blip r:embed="rId54">
            <a:extLst>
              <a:ext uri="{28A0092B-C50C-407E-A947-70E740481C1C}">
                <a14:useLocalDpi xmlns:a14="http://schemas.microsoft.com/office/drawing/2010/main" val="0"/>
              </a:ext>
            </a:extLst>
          </a:blip>
          <a:srcRect/>
          <a:stretch/>
        </p:blipFill>
        <p:spPr>
          <a:xfrm>
            <a:off x="5871002" y="5323375"/>
            <a:ext cx="932400" cy="932400"/>
          </a:xfrm>
          <a:prstGeom prst="rect">
            <a:avLst/>
          </a:prstGeom>
        </p:spPr>
      </p:pic>
      <p:pic>
        <p:nvPicPr>
          <p:cNvPr id="3" name="图片 2" descr="图片包含 游戏机, 手, 画, 华美&#10;&#10;描述已自动生成">
            <a:extLst>
              <a:ext uri="{FF2B5EF4-FFF2-40B4-BE49-F238E27FC236}">
                <a16:creationId xmlns:a16="http://schemas.microsoft.com/office/drawing/2014/main" id="{2D8D6ED6-14C4-B32A-41CC-50F718173F02}"/>
              </a:ext>
            </a:extLst>
          </p:cNvPr>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264716" y="1504909"/>
            <a:ext cx="932400" cy="932400"/>
          </a:xfrm>
          <a:prstGeom prst="rect">
            <a:avLst/>
          </a:prstGeom>
        </p:spPr>
      </p:pic>
      <p:pic>
        <p:nvPicPr>
          <p:cNvPr id="365" name="图片 364" descr="图片包含 图标&#10;&#10;描述已自动生成">
            <a:extLst>
              <a:ext uri="{FF2B5EF4-FFF2-40B4-BE49-F238E27FC236}">
                <a16:creationId xmlns:a16="http://schemas.microsoft.com/office/drawing/2014/main" id="{DE48C7F8-B089-1355-C87D-C6D4BBBD78FE}"/>
              </a:ext>
            </a:extLst>
          </p:cNvPr>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264716" y="3469087"/>
            <a:ext cx="932400" cy="932400"/>
          </a:xfrm>
          <a:prstGeom prst="rect">
            <a:avLst/>
          </a:prstGeom>
        </p:spPr>
      </p:pic>
      <p:pic>
        <p:nvPicPr>
          <p:cNvPr id="34" name="图片 33" descr="图片包含 游戏机, 画, 食物&#10;&#10;描述已自动生成">
            <a:extLst>
              <a:ext uri="{FF2B5EF4-FFF2-40B4-BE49-F238E27FC236}">
                <a16:creationId xmlns:a16="http://schemas.microsoft.com/office/drawing/2014/main" id="{246E8FFF-249A-E692-3243-168D2D4CFEDA}"/>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264716" y="4400376"/>
            <a:ext cx="932400" cy="932400"/>
          </a:xfrm>
          <a:prstGeom prst="rect">
            <a:avLst/>
          </a:prstGeom>
        </p:spPr>
      </p:pic>
      <p:pic>
        <p:nvPicPr>
          <p:cNvPr id="6" name="图片 5">
            <a:extLst>
              <a:ext uri="{FF2B5EF4-FFF2-40B4-BE49-F238E27FC236}">
                <a16:creationId xmlns:a16="http://schemas.microsoft.com/office/drawing/2014/main" id="{02991CE9-F1F7-0F3C-F413-D1CDF2AAB3F9}"/>
              </a:ext>
            </a:extLst>
          </p:cNvPr>
          <p:cNvPicPr>
            <a:picLocks noChangeAspect="1"/>
          </p:cNvPicPr>
          <p:nvPr/>
        </p:nvPicPr>
        <p:blipFill>
          <a:blip r:embed="rId58">
            <a:extLst>
              <a:ext uri="{28A0092B-C50C-407E-A947-70E740481C1C}">
                <a14:useLocalDpi xmlns:a14="http://schemas.microsoft.com/office/drawing/2010/main" val="0"/>
              </a:ext>
            </a:extLst>
          </a:blip>
          <a:srcRect/>
          <a:stretch/>
        </p:blipFill>
        <p:spPr>
          <a:xfrm>
            <a:off x="264716" y="2436198"/>
            <a:ext cx="932400" cy="932400"/>
          </a:xfrm>
          <a:prstGeom prst="rect">
            <a:avLst/>
          </a:prstGeom>
        </p:spPr>
      </p:pic>
      <p:pic>
        <p:nvPicPr>
          <p:cNvPr id="21" name="图片 20">
            <a:extLst>
              <a:ext uri="{FF2B5EF4-FFF2-40B4-BE49-F238E27FC236}">
                <a16:creationId xmlns:a16="http://schemas.microsoft.com/office/drawing/2014/main" id="{B1DD313E-138A-CFA4-D1F5-64EFE9DFA825}"/>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264716" y="5331665"/>
            <a:ext cx="932400" cy="932400"/>
          </a:xfrm>
          <a:prstGeom prst="rect">
            <a:avLst/>
          </a:prstGeom>
        </p:spPr>
      </p:pic>
      <p:pic>
        <p:nvPicPr>
          <p:cNvPr id="35" name="图片 34" descr="模糊的照片上写着字&#10;&#10;描述已自动生成">
            <a:extLst>
              <a:ext uri="{FF2B5EF4-FFF2-40B4-BE49-F238E27FC236}">
                <a16:creationId xmlns:a16="http://schemas.microsoft.com/office/drawing/2014/main" id="{D5901C8E-D591-8BB6-5971-AF428E7F2C42}"/>
              </a:ext>
            </a:extLst>
          </p:cNvPr>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264716" y="573620"/>
            <a:ext cx="932400" cy="932400"/>
          </a:xfrm>
          <a:prstGeom prst="rect">
            <a:avLst/>
          </a:prstGeom>
        </p:spPr>
      </p:pic>
      <p:cxnSp>
        <p:nvCxnSpPr>
          <p:cNvPr id="328" name="直接连接符 327">
            <a:extLst>
              <a:ext uri="{FF2B5EF4-FFF2-40B4-BE49-F238E27FC236}">
                <a16:creationId xmlns:a16="http://schemas.microsoft.com/office/drawing/2014/main" id="{92533359-5DA0-E2ED-F4EE-417741CC385E}"/>
              </a:ext>
            </a:extLst>
          </p:cNvPr>
          <p:cNvCxnSpPr>
            <a:cxnSpLocks/>
          </p:cNvCxnSpPr>
          <p:nvPr/>
        </p:nvCxnSpPr>
        <p:spPr>
          <a:xfrm>
            <a:off x="264715" y="3403600"/>
            <a:ext cx="9360000" cy="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683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2E0A9-7B42-226A-C3B6-2FBA845F808A}"/>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16B97138-2499-B6E1-57EE-C424BCC31788}"/>
              </a:ext>
            </a:extLst>
          </p:cNvPr>
          <p:cNvGrpSpPr/>
          <p:nvPr/>
        </p:nvGrpSpPr>
        <p:grpSpPr>
          <a:xfrm>
            <a:off x="70353" y="844061"/>
            <a:ext cx="8802342" cy="5540669"/>
            <a:chOff x="590" y="518"/>
            <a:chExt cx="16398" cy="10024"/>
          </a:xfrm>
        </p:grpSpPr>
        <p:grpSp>
          <p:nvGrpSpPr>
            <p:cNvPr id="3" name="组合 2">
              <a:extLst>
                <a:ext uri="{FF2B5EF4-FFF2-40B4-BE49-F238E27FC236}">
                  <a16:creationId xmlns:a16="http://schemas.microsoft.com/office/drawing/2014/main" id="{1CFC74E9-927E-16D4-13A9-EDBEB5901376}"/>
                </a:ext>
              </a:extLst>
            </p:cNvPr>
            <p:cNvGrpSpPr/>
            <p:nvPr/>
          </p:nvGrpSpPr>
          <p:grpSpPr>
            <a:xfrm>
              <a:off x="8893" y="623"/>
              <a:ext cx="3991" cy="3351"/>
              <a:chOff x="5362" y="7267"/>
              <a:chExt cx="3991" cy="3351"/>
            </a:xfrm>
          </p:grpSpPr>
          <p:sp>
            <p:nvSpPr>
              <p:cNvPr id="126" name="文本框 125">
                <a:extLst>
                  <a:ext uri="{FF2B5EF4-FFF2-40B4-BE49-F238E27FC236}">
                    <a16:creationId xmlns:a16="http://schemas.microsoft.com/office/drawing/2014/main" id="{E8DE1FFE-A50E-DC33-5AA8-4361E24086E2}"/>
                  </a:ext>
                </a:extLst>
              </p:cNvPr>
              <p:cNvSpPr txBox="1"/>
              <p:nvPr/>
            </p:nvSpPr>
            <p:spPr>
              <a:xfrm>
                <a:off x="7602" y="10089"/>
                <a:ext cx="1751" cy="371"/>
              </a:xfrm>
              <a:prstGeom prst="rect">
                <a:avLst/>
              </a:prstGeom>
              <a:noFill/>
            </p:spPr>
            <p:txBody>
              <a:bodyPr wrap="square" rtlCol="0">
                <a:noAutofit/>
                <a:scene3d>
                  <a:camera prst="orthographicFront"/>
                  <a:lightRig rig="threePt" dir="t"/>
                </a:scene3d>
              </a:bodyPr>
              <a:lstStyle/>
              <a:p>
                <a:pPr algn="l"/>
                <a:r>
                  <a:rPr lang="en-US" altLang="zh-CN" sz="1400">
                    <a:effectLst>
                      <a:outerShdw blurRad="38100" dist="25400" dir="5400000" algn="ctr" rotWithShape="0">
                        <a:srgbClr val="6E747A">
                          <a:alpha val="43000"/>
                        </a:srgbClr>
                      </a:outerShdw>
                    </a:effectLst>
                  </a:rPr>
                  <a:t>VIN</a:t>
                </a:r>
              </a:p>
            </p:txBody>
          </p:sp>
          <p:grpSp>
            <p:nvGrpSpPr>
              <p:cNvPr id="134" name="组合 133">
                <a:extLst>
                  <a:ext uri="{FF2B5EF4-FFF2-40B4-BE49-F238E27FC236}">
                    <a16:creationId xmlns:a16="http://schemas.microsoft.com/office/drawing/2014/main" id="{50381D14-F18C-0635-F920-CAFF6F3B453C}"/>
                  </a:ext>
                </a:extLst>
              </p:cNvPr>
              <p:cNvGrpSpPr/>
              <p:nvPr/>
            </p:nvGrpSpPr>
            <p:grpSpPr>
              <a:xfrm>
                <a:off x="7248" y="7860"/>
                <a:ext cx="1286" cy="988"/>
                <a:chOff x="8986" y="7179"/>
                <a:chExt cx="3246" cy="1722"/>
              </a:xfrm>
            </p:grpSpPr>
            <p:sp>
              <p:nvSpPr>
                <p:cNvPr id="135" name="椭圆 134">
                  <a:extLst>
                    <a:ext uri="{FF2B5EF4-FFF2-40B4-BE49-F238E27FC236}">
                      <a16:creationId xmlns:a16="http://schemas.microsoft.com/office/drawing/2014/main" id="{B4AA1128-ECDE-8CCC-8FD8-83A50A67885F}"/>
                    </a:ext>
                  </a:extLst>
                </p:cNvPr>
                <p:cNvSpPr/>
                <p:nvPr>
                  <p:custDataLst>
                    <p:tags r:id="rId98"/>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pic>
              <p:nvPicPr>
                <p:cNvPr id="136" name="图片 135">
                  <a:extLst>
                    <a:ext uri="{FF2B5EF4-FFF2-40B4-BE49-F238E27FC236}">
                      <a16:creationId xmlns:a16="http://schemas.microsoft.com/office/drawing/2014/main" id="{03104700-DDA3-A3D5-E235-02E4B97B5C18}"/>
                    </a:ext>
                  </a:extLst>
                </p:cNvPr>
                <p:cNvPicPr/>
                <p:nvPr>
                  <p:custDataLst>
                    <p:tags r:id="rId99"/>
                  </p:custDataLst>
                </p:nvPr>
              </p:nvPicPr>
              <p:blipFill>
                <a:blip r:embed="rId103"/>
                <a:stretch>
                  <a:fillRect/>
                </a:stretch>
              </p:blipFill>
              <p:spPr>
                <a:xfrm>
                  <a:off x="10061" y="7404"/>
                  <a:ext cx="1301" cy="495"/>
                </a:xfrm>
                <a:prstGeom prst="rect">
                  <a:avLst/>
                </a:prstGeom>
                <a:noFill/>
                <a:ln w="9525">
                  <a:noFill/>
                </a:ln>
              </p:spPr>
            </p:pic>
            <p:pic>
              <p:nvPicPr>
                <p:cNvPr id="137" name="图片 136">
                  <a:extLst>
                    <a:ext uri="{FF2B5EF4-FFF2-40B4-BE49-F238E27FC236}">
                      <a16:creationId xmlns:a16="http://schemas.microsoft.com/office/drawing/2014/main" id="{77F18713-4BFE-43F6-B5E0-5C28115015E7}"/>
                    </a:ext>
                  </a:extLst>
                </p:cNvPr>
                <p:cNvPicPr/>
                <p:nvPr>
                  <p:custDataLst>
                    <p:tags r:id="rId100"/>
                  </p:custDataLst>
                </p:nvPr>
              </p:nvPicPr>
              <p:blipFill>
                <a:blip r:embed="rId103"/>
                <a:stretch>
                  <a:fillRect/>
                </a:stretch>
              </p:blipFill>
              <p:spPr>
                <a:xfrm>
                  <a:off x="9229" y="7899"/>
                  <a:ext cx="1301" cy="495"/>
                </a:xfrm>
                <a:prstGeom prst="rect">
                  <a:avLst/>
                </a:prstGeom>
                <a:noFill/>
                <a:ln w="9525">
                  <a:noFill/>
                </a:ln>
              </p:spPr>
            </p:pic>
            <p:pic>
              <p:nvPicPr>
                <p:cNvPr id="138" name="图片 137">
                  <a:extLst>
                    <a:ext uri="{FF2B5EF4-FFF2-40B4-BE49-F238E27FC236}">
                      <a16:creationId xmlns:a16="http://schemas.microsoft.com/office/drawing/2014/main" id="{780555BA-448C-6F56-1877-C133D23FB41C}"/>
                    </a:ext>
                  </a:extLst>
                </p:cNvPr>
                <p:cNvPicPr/>
                <p:nvPr>
                  <p:custDataLst>
                    <p:tags r:id="rId101"/>
                  </p:custDataLst>
                </p:nvPr>
              </p:nvPicPr>
              <p:blipFill>
                <a:blip r:embed="rId103"/>
                <a:stretch>
                  <a:fillRect/>
                </a:stretch>
              </p:blipFill>
              <p:spPr>
                <a:xfrm>
                  <a:off x="10657" y="8003"/>
                  <a:ext cx="1301" cy="495"/>
                </a:xfrm>
                <a:prstGeom prst="rect">
                  <a:avLst/>
                </a:prstGeom>
                <a:noFill/>
                <a:ln w="9525">
                  <a:noFill/>
                </a:ln>
              </p:spPr>
            </p:pic>
          </p:grpSp>
          <p:grpSp>
            <p:nvGrpSpPr>
              <p:cNvPr id="139" name="组合 138">
                <a:extLst>
                  <a:ext uri="{FF2B5EF4-FFF2-40B4-BE49-F238E27FC236}">
                    <a16:creationId xmlns:a16="http://schemas.microsoft.com/office/drawing/2014/main" id="{7D070C44-510F-70F1-E728-469A831C78F5}"/>
                  </a:ext>
                </a:extLst>
              </p:cNvPr>
              <p:cNvGrpSpPr/>
              <p:nvPr/>
            </p:nvGrpSpPr>
            <p:grpSpPr>
              <a:xfrm>
                <a:off x="5790" y="7700"/>
                <a:ext cx="1367" cy="918"/>
                <a:chOff x="5507" y="7013"/>
                <a:chExt cx="2992" cy="1504"/>
              </a:xfrm>
            </p:grpSpPr>
            <p:pic>
              <p:nvPicPr>
                <p:cNvPr id="140" name="图片 139">
                  <a:extLst>
                    <a:ext uri="{FF2B5EF4-FFF2-40B4-BE49-F238E27FC236}">
                      <a16:creationId xmlns:a16="http://schemas.microsoft.com/office/drawing/2014/main" id="{32C92820-B766-D10B-C2B4-F116373C2D56}"/>
                    </a:ext>
                  </a:extLst>
                </p:cNvPr>
                <p:cNvPicPr/>
                <p:nvPr>
                  <p:custDataLst>
                    <p:tags r:id="rId94"/>
                  </p:custDataLst>
                </p:nvPr>
              </p:nvPicPr>
              <p:blipFill>
                <a:blip r:embed="rId104"/>
                <a:stretch>
                  <a:fillRect/>
                </a:stretch>
              </p:blipFill>
              <p:spPr>
                <a:xfrm>
                  <a:off x="6109" y="7857"/>
                  <a:ext cx="1121" cy="507"/>
                </a:xfrm>
                <a:prstGeom prst="rect">
                  <a:avLst/>
                </a:prstGeom>
                <a:noFill/>
                <a:ln w="9525">
                  <a:noFill/>
                </a:ln>
              </p:spPr>
            </p:pic>
            <p:pic>
              <p:nvPicPr>
                <p:cNvPr id="141" name="图片 140">
                  <a:extLst>
                    <a:ext uri="{FF2B5EF4-FFF2-40B4-BE49-F238E27FC236}">
                      <a16:creationId xmlns:a16="http://schemas.microsoft.com/office/drawing/2014/main" id="{5ABC41BE-C2F6-E84E-D182-7C9DBFA65C80}"/>
                    </a:ext>
                  </a:extLst>
                </p:cNvPr>
                <p:cNvPicPr/>
                <p:nvPr>
                  <p:custDataLst>
                    <p:tags r:id="rId95"/>
                  </p:custDataLst>
                </p:nvPr>
              </p:nvPicPr>
              <p:blipFill>
                <a:blip r:embed="rId104"/>
                <a:stretch>
                  <a:fillRect/>
                </a:stretch>
              </p:blipFill>
              <p:spPr>
                <a:xfrm>
                  <a:off x="6109" y="7274"/>
                  <a:ext cx="1121" cy="507"/>
                </a:xfrm>
                <a:prstGeom prst="rect">
                  <a:avLst/>
                </a:prstGeom>
                <a:noFill/>
                <a:ln w="9525">
                  <a:noFill/>
                </a:ln>
              </p:spPr>
            </p:pic>
            <p:pic>
              <p:nvPicPr>
                <p:cNvPr id="142" name="图片 141">
                  <a:extLst>
                    <a:ext uri="{FF2B5EF4-FFF2-40B4-BE49-F238E27FC236}">
                      <a16:creationId xmlns:a16="http://schemas.microsoft.com/office/drawing/2014/main" id="{DCE63C1A-0659-C55E-D8EB-7C74DA1ECE5C}"/>
                    </a:ext>
                  </a:extLst>
                </p:cNvPr>
                <p:cNvPicPr/>
                <p:nvPr>
                  <p:custDataLst>
                    <p:tags r:id="rId96"/>
                  </p:custDataLst>
                </p:nvPr>
              </p:nvPicPr>
              <p:blipFill>
                <a:blip r:embed="rId104"/>
                <a:stretch>
                  <a:fillRect/>
                </a:stretch>
              </p:blipFill>
              <p:spPr>
                <a:xfrm>
                  <a:off x="7230" y="7647"/>
                  <a:ext cx="1121" cy="507"/>
                </a:xfrm>
                <a:prstGeom prst="rect">
                  <a:avLst/>
                </a:prstGeom>
                <a:noFill/>
                <a:ln w="9525">
                  <a:noFill/>
                </a:ln>
              </p:spPr>
            </p:pic>
            <p:sp>
              <p:nvSpPr>
                <p:cNvPr id="143" name="椭圆 142">
                  <a:extLst>
                    <a:ext uri="{FF2B5EF4-FFF2-40B4-BE49-F238E27FC236}">
                      <a16:creationId xmlns:a16="http://schemas.microsoft.com/office/drawing/2014/main" id="{1FBA85F2-3EF5-16F1-6AE4-579BA4FD6265}"/>
                    </a:ext>
                  </a:extLst>
                </p:cNvPr>
                <p:cNvSpPr/>
                <p:nvPr>
                  <p:custDataLst>
                    <p:tags r:id="rId97"/>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grpSp>
            <p:nvGrpSpPr>
              <p:cNvPr id="144" name="组合 143">
                <a:extLst>
                  <a:ext uri="{FF2B5EF4-FFF2-40B4-BE49-F238E27FC236}">
                    <a16:creationId xmlns:a16="http://schemas.microsoft.com/office/drawing/2014/main" id="{59F4F8FA-DD09-FBA6-15F8-D66E83EEC8F9}"/>
                  </a:ext>
                </a:extLst>
              </p:cNvPr>
              <p:cNvGrpSpPr/>
              <p:nvPr/>
            </p:nvGrpSpPr>
            <p:grpSpPr>
              <a:xfrm>
                <a:off x="7480" y="8830"/>
                <a:ext cx="1175" cy="984"/>
                <a:chOff x="7652" y="8807"/>
                <a:chExt cx="2572" cy="1612"/>
              </a:xfrm>
            </p:grpSpPr>
            <p:pic>
              <p:nvPicPr>
                <p:cNvPr id="145" name="图片 144">
                  <a:extLst>
                    <a:ext uri="{FF2B5EF4-FFF2-40B4-BE49-F238E27FC236}">
                      <a16:creationId xmlns:a16="http://schemas.microsoft.com/office/drawing/2014/main" id="{103CD32A-8180-19F9-0F8F-0C33BBD5407E}"/>
                    </a:ext>
                  </a:extLst>
                </p:cNvPr>
                <p:cNvPicPr/>
                <p:nvPr>
                  <p:custDataLst>
                    <p:tags r:id="rId90"/>
                  </p:custDataLst>
                </p:nvPr>
              </p:nvPicPr>
              <p:blipFill>
                <a:blip r:embed="rId105"/>
                <a:stretch>
                  <a:fillRect/>
                </a:stretch>
              </p:blipFill>
              <p:spPr>
                <a:xfrm>
                  <a:off x="7908" y="9350"/>
                  <a:ext cx="1113" cy="536"/>
                </a:xfrm>
                <a:prstGeom prst="rect">
                  <a:avLst/>
                </a:prstGeom>
                <a:noFill/>
                <a:ln w="9525">
                  <a:noFill/>
                </a:ln>
              </p:spPr>
            </p:pic>
            <p:pic>
              <p:nvPicPr>
                <p:cNvPr id="146" name="图片 145">
                  <a:extLst>
                    <a:ext uri="{FF2B5EF4-FFF2-40B4-BE49-F238E27FC236}">
                      <a16:creationId xmlns:a16="http://schemas.microsoft.com/office/drawing/2014/main" id="{32242450-71D9-F556-BBE0-D7CF3C2A2ABC}"/>
                    </a:ext>
                  </a:extLst>
                </p:cNvPr>
                <p:cNvPicPr/>
                <p:nvPr>
                  <p:custDataLst>
                    <p:tags r:id="rId91"/>
                  </p:custDataLst>
                </p:nvPr>
              </p:nvPicPr>
              <p:blipFill>
                <a:blip r:embed="rId105"/>
                <a:stretch>
                  <a:fillRect/>
                </a:stretch>
              </p:blipFill>
              <p:spPr>
                <a:xfrm>
                  <a:off x="8275" y="9766"/>
                  <a:ext cx="1113" cy="536"/>
                </a:xfrm>
                <a:prstGeom prst="rect">
                  <a:avLst/>
                </a:prstGeom>
                <a:noFill/>
                <a:ln w="9525">
                  <a:noFill/>
                </a:ln>
              </p:spPr>
            </p:pic>
            <p:pic>
              <p:nvPicPr>
                <p:cNvPr id="147" name="图片 146">
                  <a:extLst>
                    <a:ext uri="{FF2B5EF4-FFF2-40B4-BE49-F238E27FC236}">
                      <a16:creationId xmlns:a16="http://schemas.microsoft.com/office/drawing/2014/main" id="{A6F14D04-E7F6-7900-6A76-060A791A1826}"/>
                    </a:ext>
                  </a:extLst>
                </p:cNvPr>
                <p:cNvPicPr/>
                <p:nvPr>
                  <p:custDataLst>
                    <p:tags r:id="rId92"/>
                  </p:custDataLst>
                </p:nvPr>
              </p:nvPicPr>
              <p:blipFill>
                <a:blip r:embed="rId105"/>
                <a:stretch>
                  <a:fillRect/>
                </a:stretch>
              </p:blipFill>
              <p:spPr>
                <a:xfrm>
                  <a:off x="8688" y="8923"/>
                  <a:ext cx="1113" cy="536"/>
                </a:xfrm>
                <a:prstGeom prst="rect">
                  <a:avLst/>
                </a:prstGeom>
                <a:noFill/>
                <a:ln w="9525">
                  <a:noFill/>
                </a:ln>
              </p:spPr>
            </p:pic>
            <p:sp>
              <p:nvSpPr>
                <p:cNvPr id="148" name="椭圆 147">
                  <a:extLst>
                    <a:ext uri="{FF2B5EF4-FFF2-40B4-BE49-F238E27FC236}">
                      <a16:creationId xmlns:a16="http://schemas.microsoft.com/office/drawing/2014/main" id="{E2369627-D11B-59CA-3797-8D335E3D2408}"/>
                    </a:ext>
                  </a:extLst>
                </p:cNvPr>
                <p:cNvSpPr/>
                <p:nvPr>
                  <p:custDataLst>
                    <p:tags r:id="rId93"/>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grpSp>
            <p:nvGrpSpPr>
              <p:cNvPr id="149" name="组合 148">
                <a:extLst>
                  <a:ext uri="{FF2B5EF4-FFF2-40B4-BE49-F238E27FC236}">
                    <a16:creationId xmlns:a16="http://schemas.microsoft.com/office/drawing/2014/main" id="{A098BD1D-E72E-19BC-A054-1A05E96B9BD4}"/>
                  </a:ext>
                </a:extLst>
              </p:cNvPr>
              <p:cNvGrpSpPr/>
              <p:nvPr/>
            </p:nvGrpSpPr>
            <p:grpSpPr>
              <a:xfrm>
                <a:off x="6195" y="8602"/>
                <a:ext cx="1259" cy="1117"/>
                <a:chOff x="4120" y="8698"/>
                <a:chExt cx="2756" cy="1830"/>
              </a:xfrm>
            </p:grpSpPr>
            <p:pic>
              <p:nvPicPr>
                <p:cNvPr id="150" name="图片 149">
                  <a:extLst>
                    <a:ext uri="{FF2B5EF4-FFF2-40B4-BE49-F238E27FC236}">
                      <a16:creationId xmlns:a16="http://schemas.microsoft.com/office/drawing/2014/main" id="{79B9FFDC-7EE4-2E6E-4CE0-A082F83CA182}"/>
                    </a:ext>
                  </a:extLst>
                </p:cNvPr>
                <p:cNvPicPr/>
                <p:nvPr>
                  <p:custDataLst>
                    <p:tags r:id="rId86"/>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51" name="图片 150">
                  <a:extLst>
                    <a:ext uri="{FF2B5EF4-FFF2-40B4-BE49-F238E27FC236}">
                      <a16:creationId xmlns:a16="http://schemas.microsoft.com/office/drawing/2014/main" id="{CE5108AE-7266-1178-D6AF-4E537AE5498B}"/>
                    </a:ext>
                  </a:extLst>
                </p:cNvPr>
                <p:cNvPicPr/>
                <p:nvPr>
                  <p:custDataLst>
                    <p:tags r:id="rId87"/>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52" name="图片 151">
                  <a:extLst>
                    <a:ext uri="{FF2B5EF4-FFF2-40B4-BE49-F238E27FC236}">
                      <a16:creationId xmlns:a16="http://schemas.microsoft.com/office/drawing/2014/main" id="{63DC864E-3439-4654-D7D8-182186CB7EFD}"/>
                    </a:ext>
                  </a:extLst>
                </p:cNvPr>
                <p:cNvPicPr/>
                <p:nvPr>
                  <p:custDataLst>
                    <p:tags r:id="rId88"/>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53" name="椭圆 152">
                  <a:extLst>
                    <a:ext uri="{FF2B5EF4-FFF2-40B4-BE49-F238E27FC236}">
                      <a16:creationId xmlns:a16="http://schemas.microsoft.com/office/drawing/2014/main" id="{3903DF91-8702-7ACE-B009-7E64F1EBD27D}"/>
                    </a:ext>
                  </a:extLst>
                </p:cNvPr>
                <p:cNvSpPr/>
                <p:nvPr>
                  <p:custDataLst>
                    <p:tags r:id="rId89"/>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grpSp>
            <p:nvGrpSpPr>
              <p:cNvPr id="154" name="组合 153">
                <a:extLst>
                  <a:ext uri="{FF2B5EF4-FFF2-40B4-BE49-F238E27FC236}">
                    <a16:creationId xmlns:a16="http://schemas.microsoft.com/office/drawing/2014/main" id="{C77B29F6-A4E3-8619-4BE5-EF10AC9722B8}"/>
                  </a:ext>
                </a:extLst>
              </p:cNvPr>
              <p:cNvGrpSpPr/>
              <p:nvPr/>
            </p:nvGrpSpPr>
            <p:grpSpPr>
              <a:xfrm>
                <a:off x="5362" y="7465"/>
                <a:ext cx="3172" cy="3153"/>
                <a:chOff x="3824" y="7286"/>
                <a:chExt cx="4240" cy="3136"/>
              </a:xfrm>
            </p:grpSpPr>
            <p:cxnSp>
              <p:nvCxnSpPr>
                <p:cNvPr id="155" name="直接箭头连接符 154">
                  <a:extLst>
                    <a:ext uri="{FF2B5EF4-FFF2-40B4-BE49-F238E27FC236}">
                      <a16:creationId xmlns:a16="http://schemas.microsoft.com/office/drawing/2014/main" id="{FB059F52-BAC7-4DB7-3C16-2840CF3B7458}"/>
                    </a:ext>
                  </a:extLst>
                </p:cNvPr>
                <p:cNvCxnSpPr/>
                <p:nvPr>
                  <p:custDataLst>
                    <p:tags r:id="rId84"/>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56" name="直接箭头连接符 155">
                  <a:extLst>
                    <a:ext uri="{FF2B5EF4-FFF2-40B4-BE49-F238E27FC236}">
                      <a16:creationId xmlns:a16="http://schemas.microsoft.com/office/drawing/2014/main" id="{DDCF1873-3C11-C9FC-27F5-1FE9B1CBF603}"/>
                    </a:ext>
                  </a:extLst>
                </p:cNvPr>
                <p:cNvCxnSpPr/>
                <p:nvPr>
                  <p:custDataLst>
                    <p:tags r:id="rId85"/>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73" name="图片 172">
                <a:extLst>
                  <a:ext uri="{FF2B5EF4-FFF2-40B4-BE49-F238E27FC236}">
                    <a16:creationId xmlns:a16="http://schemas.microsoft.com/office/drawing/2014/main" id="{5B038631-32C8-D938-6ADF-26B886052B07}"/>
                  </a:ext>
                </a:extLst>
              </p:cNvPr>
              <p:cNvPicPr/>
              <p:nvPr/>
            </p:nvPicPr>
            <p:blipFill>
              <a:blip r:embed="rId107"/>
              <a:srcRect l="17151" t="15406" r="10778" b="11498"/>
              <a:stretch>
                <a:fillRect/>
              </a:stretch>
            </p:blipFill>
            <p:spPr>
              <a:xfrm>
                <a:off x="5758" y="7639"/>
                <a:ext cx="2941" cy="2299"/>
              </a:xfrm>
              <a:prstGeom prst="rect">
                <a:avLst/>
              </a:prstGeom>
              <a:noFill/>
              <a:ln w="9525">
                <a:noFill/>
              </a:ln>
            </p:spPr>
          </p:pic>
          <p:sp>
            <p:nvSpPr>
              <p:cNvPr id="127" name="文本框 126">
                <a:extLst>
                  <a:ext uri="{FF2B5EF4-FFF2-40B4-BE49-F238E27FC236}">
                    <a16:creationId xmlns:a16="http://schemas.microsoft.com/office/drawing/2014/main" id="{918877FF-4D24-CB19-C03D-FD83DDB667B1}"/>
                  </a:ext>
                </a:extLst>
              </p:cNvPr>
              <p:cNvSpPr txBox="1"/>
              <p:nvPr>
                <p:custDataLst>
                  <p:tags r:id="rId83"/>
                </p:custDataLst>
              </p:nvPr>
            </p:nvSpPr>
            <p:spPr>
              <a:xfrm>
                <a:off x="5833" y="7267"/>
                <a:ext cx="2440" cy="371"/>
              </a:xfrm>
              <a:prstGeom prst="rect">
                <a:avLst/>
              </a:prstGeom>
              <a:noFill/>
            </p:spPr>
            <p:txBody>
              <a:bodyPr wrap="square" rtlCol="0">
                <a:noAutofit/>
                <a:scene3d>
                  <a:camera prst="orthographicFront"/>
                  <a:lightRig rig="threePt" dir="t"/>
                </a:scene3d>
              </a:bodyPr>
              <a:lstStyle/>
              <a:p>
                <a:pPr algn="l"/>
                <a:r>
                  <a:rPr lang="en-US" altLang="zh-CN" sz="1400">
                    <a:effectLst>
                      <a:outerShdw blurRad="38100" dist="25400" dir="5400000" algn="ctr" rotWithShape="0">
                        <a:srgbClr val="6E747A">
                          <a:alpha val="43000"/>
                        </a:srgbClr>
                      </a:outerShdw>
                    </a:effectLst>
                  </a:rPr>
                  <a:t>K-meas</a:t>
                </a:r>
              </a:p>
            </p:txBody>
          </p:sp>
        </p:grpSp>
        <p:grpSp>
          <p:nvGrpSpPr>
            <p:cNvPr id="4" name="组合 3">
              <a:extLst>
                <a:ext uri="{FF2B5EF4-FFF2-40B4-BE49-F238E27FC236}">
                  <a16:creationId xmlns:a16="http://schemas.microsoft.com/office/drawing/2014/main" id="{83E7AC11-6A8B-1751-3129-20C8FEAD70C6}"/>
                </a:ext>
              </a:extLst>
            </p:cNvPr>
            <p:cNvGrpSpPr/>
            <p:nvPr/>
          </p:nvGrpSpPr>
          <p:grpSpPr>
            <a:xfrm>
              <a:off x="590" y="518"/>
              <a:ext cx="7908" cy="5915"/>
              <a:chOff x="0" y="209"/>
              <a:chExt cx="9037" cy="7244"/>
            </a:xfrm>
          </p:grpSpPr>
          <p:grpSp>
            <p:nvGrpSpPr>
              <p:cNvPr id="124" name="组合 123">
                <a:extLst>
                  <a:ext uri="{FF2B5EF4-FFF2-40B4-BE49-F238E27FC236}">
                    <a16:creationId xmlns:a16="http://schemas.microsoft.com/office/drawing/2014/main" id="{197564C1-45E5-FD6B-58C2-A9D1730931FE}"/>
                  </a:ext>
                </a:extLst>
              </p:cNvPr>
              <p:cNvGrpSpPr/>
              <p:nvPr/>
            </p:nvGrpSpPr>
            <p:grpSpPr>
              <a:xfrm>
                <a:off x="378" y="373"/>
                <a:ext cx="7919" cy="6833"/>
                <a:chOff x="1436" y="452"/>
                <a:chExt cx="7919" cy="6833"/>
              </a:xfrm>
            </p:grpSpPr>
            <p:pic>
              <p:nvPicPr>
                <p:cNvPr id="114" name="图片 113">
                  <a:extLst>
                    <a:ext uri="{FF2B5EF4-FFF2-40B4-BE49-F238E27FC236}">
                      <a16:creationId xmlns:a16="http://schemas.microsoft.com/office/drawing/2014/main" id="{446DD226-1BFD-EA16-B9C0-5A9999827312}"/>
                    </a:ext>
                  </a:extLst>
                </p:cNvPr>
                <p:cNvPicPr/>
                <p:nvPr/>
              </p:nvPicPr>
              <p:blipFill>
                <a:blip r:embed="rId108"/>
                <a:stretch>
                  <a:fillRect/>
                </a:stretch>
              </p:blipFill>
              <p:spPr>
                <a:xfrm>
                  <a:off x="4098" y="2670"/>
                  <a:ext cx="1869" cy="1738"/>
                </a:xfrm>
                <a:prstGeom prst="rect">
                  <a:avLst/>
                </a:prstGeom>
                <a:noFill/>
                <a:ln w="9525">
                  <a:noFill/>
                </a:ln>
              </p:spPr>
            </p:pic>
            <p:grpSp>
              <p:nvGrpSpPr>
                <p:cNvPr id="14" name="组合 13">
                  <a:extLst>
                    <a:ext uri="{FF2B5EF4-FFF2-40B4-BE49-F238E27FC236}">
                      <a16:creationId xmlns:a16="http://schemas.microsoft.com/office/drawing/2014/main" id="{633148B7-AC69-0BB3-304D-533D315FAE48}"/>
                    </a:ext>
                  </a:extLst>
                </p:cNvPr>
                <p:cNvGrpSpPr/>
                <p:nvPr/>
              </p:nvGrpSpPr>
              <p:grpSpPr>
                <a:xfrm>
                  <a:off x="1436" y="5063"/>
                  <a:ext cx="1060" cy="1015"/>
                  <a:chOff x="302" y="4071"/>
                  <a:chExt cx="2513" cy="2431"/>
                </a:xfrm>
              </p:grpSpPr>
              <p:pic>
                <p:nvPicPr>
                  <p:cNvPr id="106" name="图片 105">
                    <a:extLst>
                      <a:ext uri="{FF2B5EF4-FFF2-40B4-BE49-F238E27FC236}">
                        <a16:creationId xmlns:a16="http://schemas.microsoft.com/office/drawing/2014/main" id="{7F4D9029-BE6E-6774-0BD0-F58D78E8280A}"/>
                      </a:ext>
                    </a:extLst>
                  </p:cNvPr>
                  <p:cNvPicPr/>
                  <p:nvPr/>
                </p:nvPicPr>
                <p:blipFill>
                  <a:blip r:embed="rId106"/>
                  <a:srcRect l="9072" t="21211" r="8465" b="20840"/>
                  <a:stretch>
                    <a:fillRect/>
                  </a:stretch>
                </p:blipFill>
                <p:spPr>
                  <a:xfrm>
                    <a:off x="302" y="5093"/>
                    <a:ext cx="2513" cy="1409"/>
                  </a:xfrm>
                  <a:prstGeom prst="rect">
                    <a:avLst/>
                  </a:prstGeom>
                  <a:noFill/>
                  <a:ln w="9525">
                    <a:noFill/>
                  </a:ln>
                </p:spPr>
              </p:pic>
              <p:pic>
                <p:nvPicPr>
                  <p:cNvPr id="116" name="图片 115" descr="D:\Downloads\图片1.png图片1">
                    <a:extLst>
                      <a:ext uri="{FF2B5EF4-FFF2-40B4-BE49-F238E27FC236}">
                        <a16:creationId xmlns:a16="http://schemas.microsoft.com/office/drawing/2014/main" id="{9C0FDF7A-49F9-3580-A218-85D735E82A6A}"/>
                      </a:ext>
                    </a:extLst>
                  </p:cNvPr>
                  <p:cNvPicPr/>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12" name="组合 11">
                  <a:extLst>
                    <a:ext uri="{FF2B5EF4-FFF2-40B4-BE49-F238E27FC236}">
                      <a16:creationId xmlns:a16="http://schemas.microsoft.com/office/drawing/2014/main" id="{6EB53B3F-EEDB-CB88-1429-74F974310883}"/>
                    </a:ext>
                  </a:extLst>
                </p:cNvPr>
                <p:cNvGrpSpPr/>
                <p:nvPr/>
              </p:nvGrpSpPr>
              <p:grpSpPr>
                <a:xfrm>
                  <a:off x="7047" y="2940"/>
                  <a:ext cx="1113" cy="880"/>
                  <a:chOff x="5227" y="1954"/>
                  <a:chExt cx="2638" cy="2104"/>
                </a:xfrm>
              </p:grpSpPr>
              <p:pic>
                <p:nvPicPr>
                  <p:cNvPr id="112" name="图片 111">
                    <a:extLst>
                      <a:ext uri="{FF2B5EF4-FFF2-40B4-BE49-F238E27FC236}">
                        <a16:creationId xmlns:a16="http://schemas.microsoft.com/office/drawing/2014/main" id="{8A37277F-F6A0-E196-247C-6E00660C8C88}"/>
                      </a:ext>
                    </a:extLst>
                  </p:cNvPr>
                  <p:cNvPicPr/>
                  <p:nvPr/>
                </p:nvPicPr>
                <p:blipFill>
                  <a:blip r:embed="rId105"/>
                  <a:stretch>
                    <a:fillRect/>
                  </a:stretch>
                </p:blipFill>
                <p:spPr>
                  <a:xfrm>
                    <a:off x="5227" y="2776"/>
                    <a:ext cx="2638" cy="1282"/>
                  </a:xfrm>
                  <a:prstGeom prst="rect">
                    <a:avLst/>
                  </a:prstGeom>
                  <a:noFill/>
                  <a:ln w="9525">
                    <a:noFill/>
                  </a:ln>
                </p:spPr>
              </p:pic>
              <p:pic>
                <p:nvPicPr>
                  <p:cNvPr id="6" name="图片 5">
                    <a:extLst>
                      <a:ext uri="{FF2B5EF4-FFF2-40B4-BE49-F238E27FC236}">
                        <a16:creationId xmlns:a16="http://schemas.microsoft.com/office/drawing/2014/main" id="{0C382999-F70C-B0CA-5E94-61F816B82C08}"/>
                      </a:ext>
                    </a:extLst>
                  </p:cNvPr>
                  <p:cNvPicPr/>
                  <p:nvPr>
                    <p:custDataLst>
                      <p:tags r:id="rId82"/>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3" name="组合 12">
                  <a:extLst>
                    <a:ext uri="{FF2B5EF4-FFF2-40B4-BE49-F238E27FC236}">
                      <a16:creationId xmlns:a16="http://schemas.microsoft.com/office/drawing/2014/main" id="{0F657B80-A871-9CDE-F155-F81116D6DF2E}"/>
                    </a:ext>
                  </a:extLst>
                </p:cNvPr>
                <p:cNvGrpSpPr/>
                <p:nvPr/>
              </p:nvGrpSpPr>
              <p:grpSpPr>
                <a:xfrm>
                  <a:off x="2072" y="1740"/>
                  <a:ext cx="1301" cy="930"/>
                  <a:chOff x="230" y="551"/>
                  <a:chExt cx="3085" cy="2225"/>
                </a:xfrm>
              </p:grpSpPr>
              <p:pic>
                <p:nvPicPr>
                  <p:cNvPr id="113" name="图片 112">
                    <a:extLst>
                      <a:ext uri="{FF2B5EF4-FFF2-40B4-BE49-F238E27FC236}">
                        <a16:creationId xmlns:a16="http://schemas.microsoft.com/office/drawing/2014/main" id="{4C2ACBBF-6209-09D2-9122-0B4BE4663F6E}"/>
                      </a:ext>
                    </a:extLst>
                  </p:cNvPr>
                  <p:cNvPicPr/>
                  <p:nvPr/>
                </p:nvPicPr>
                <p:blipFill>
                  <a:blip r:embed="rId103"/>
                  <a:stretch>
                    <a:fillRect/>
                  </a:stretch>
                </p:blipFill>
                <p:spPr>
                  <a:xfrm>
                    <a:off x="230" y="1592"/>
                    <a:ext cx="3085" cy="1184"/>
                  </a:xfrm>
                  <a:prstGeom prst="rect">
                    <a:avLst/>
                  </a:prstGeom>
                  <a:noFill/>
                  <a:ln w="9525">
                    <a:noFill/>
                  </a:ln>
                </p:spPr>
              </p:pic>
              <p:pic>
                <p:nvPicPr>
                  <p:cNvPr id="7" name="图片 6" descr="D:\Downloads\图片1.png图片1">
                    <a:extLst>
                      <a:ext uri="{FF2B5EF4-FFF2-40B4-BE49-F238E27FC236}">
                        <a16:creationId xmlns:a16="http://schemas.microsoft.com/office/drawing/2014/main" id="{B1FA0A0D-D94D-BBFC-5AA9-5A51286EA690}"/>
                      </a:ext>
                    </a:extLst>
                  </p:cNvPr>
                  <p:cNvPicPr/>
                  <p:nvPr>
                    <p:custDataLst>
                      <p:tags r:id="rId81"/>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11" name="组合 10">
                  <a:extLst>
                    <a:ext uri="{FF2B5EF4-FFF2-40B4-BE49-F238E27FC236}">
                      <a16:creationId xmlns:a16="http://schemas.microsoft.com/office/drawing/2014/main" id="{C08088FC-43C4-2CD6-B6B4-B52557EB2FCB}"/>
                    </a:ext>
                  </a:extLst>
                </p:cNvPr>
                <p:cNvGrpSpPr/>
                <p:nvPr/>
              </p:nvGrpSpPr>
              <p:grpSpPr>
                <a:xfrm>
                  <a:off x="5749" y="5877"/>
                  <a:ext cx="1121" cy="970"/>
                  <a:chOff x="4436" y="5435"/>
                  <a:chExt cx="2656" cy="2321"/>
                </a:xfrm>
              </p:grpSpPr>
              <p:pic>
                <p:nvPicPr>
                  <p:cNvPr id="110" name="图片 109">
                    <a:extLst>
                      <a:ext uri="{FF2B5EF4-FFF2-40B4-BE49-F238E27FC236}">
                        <a16:creationId xmlns:a16="http://schemas.microsoft.com/office/drawing/2014/main" id="{3CD5FADE-C40C-C076-29AD-9F7E95F4C876}"/>
                      </a:ext>
                    </a:extLst>
                  </p:cNvPr>
                  <p:cNvPicPr/>
                  <p:nvPr/>
                </p:nvPicPr>
                <p:blipFill>
                  <a:blip r:embed="rId104"/>
                  <a:stretch>
                    <a:fillRect/>
                  </a:stretch>
                </p:blipFill>
                <p:spPr>
                  <a:xfrm>
                    <a:off x="4436" y="6542"/>
                    <a:ext cx="2656" cy="1214"/>
                  </a:xfrm>
                  <a:prstGeom prst="rect">
                    <a:avLst/>
                  </a:prstGeom>
                  <a:noFill/>
                  <a:ln w="9525">
                    <a:noFill/>
                  </a:ln>
                </p:spPr>
              </p:pic>
              <p:pic>
                <p:nvPicPr>
                  <p:cNvPr id="8" name="图片 7">
                    <a:extLst>
                      <a:ext uri="{FF2B5EF4-FFF2-40B4-BE49-F238E27FC236}">
                        <a16:creationId xmlns:a16="http://schemas.microsoft.com/office/drawing/2014/main" id="{FB308DA9-7B64-8A86-8151-F983C9C1FF65}"/>
                      </a:ext>
                    </a:extLst>
                  </p:cNvPr>
                  <p:cNvPicPr/>
                  <p:nvPr>
                    <p:custDataLst>
                      <p:tags r:id="rId80"/>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5" name="组合 14">
                  <a:extLst>
                    <a:ext uri="{FF2B5EF4-FFF2-40B4-BE49-F238E27FC236}">
                      <a16:creationId xmlns:a16="http://schemas.microsoft.com/office/drawing/2014/main" id="{8C7E7981-8EDC-A1D9-86C7-77D88856032D}"/>
                    </a:ext>
                  </a:extLst>
                </p:cNvPr>
                <p:cNvGrpSpPr/>
                <p:nvPr/>
              </p:nvGrpSpPr>
              <p:grpSpPr>
                <a:xfrm>
                  <a:off x="2308" y="3549"/>
                  <a:ext cx="1121" cy="970"/>
                  <a:chOff x="4436" y="5435"/>
                  <a:chExt cx="2656" cy="2321"/>
                </a:xfrm>
              </p:grpSpPr>
              <p:pic>
                <p:nvPicPr>
                  <p:cNvPr id="16" name="图片 15">
                    <a:extLst>
                      <a:ext uri="{FF2B5EF4-FFF2-40B4-BE49-F238E27FC236}">
                        <a16:creationId xmlns:a16="http://schemas.microsoft.com/office/drawing/2014/main" id="{4B7F570F-9E9E-2C43-B29F-DD39B6C79819}"/>
                      </a:ext>
                    </a:extLst>
                  </p:cNvPr>
                  <p:cNvPicPr/>
                  <p:nvPr>
                    <p:custDataLst>
                      <p:tags r:id="rId78"/>
                    </p:custDataLst>
                  </p:nvPr>
                </p:nvPicPr>
                <p:blipFill>
                  <a:blip r:embed="rId104"/>
                  <a:stretch>
                    <a:fillRect/>
                  </a:stretch>
                </p:blipFill>
                <p:spPr>
                  <a:xfrm>
                    <a:off x="4436" y="6542"/>
                    <a:ext cx="2656" cy="1214"/>
                  </a:xfrm>
                  <a:prstGeom prst="rect">
                    <a:avLst/>
                  </a:prstGeom>
                  <a:noFill/>
                  <a:ln w="9525">
                    <a:noFill/>
                  </a:ln>
                </p:spPr>
              </p:pic>
              <p:pic>
                <p:nvPicPr>
                  <p:cNvPr id="17" name="图片 16">
                    <a:extLst>
                      <a:ext uri="{FF2B5EF4-FFF2-40B4-BE49-F238E27FC236}">
                        <a16:creationId xmlns:a16="http://schemas.microsoft.com/office/drawing/2014/main" id="{E0F98DE9-31AF-556E-E53A-3DA337F3E199}"/>
                      </a:ext>
                    </a:extLst>
                  </p:cNvPr>
                  <p:cNvPicPr/>
                  <p:nvPr>
                    <p:custDataLst>
                      <p:tags r:id="rId79"/>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8" name="组合 17">
                  <a:extLst>
                    <a:ext uri="{FF2B5EF4-FFF2-40B4-BE49-F238E27FC236}">
                      <a16:creationId xmlns:a16="http://schemas.microsoft.com/office/drawing/2014/main" id="{FF3AE9F0-04A5-1868-9137-3B620629DA4D}"/>
                    </a:ext>
                  </a:extLst>
                </p:cNvPr>
                <p:cNvGrpSpPr/>
                <p:nvPr/>
              </p:nvGrpSpPr>
              <p:grpSpPr>
                <a:xfrm>
                  <a:off x="6110" y="1421"/>
                  <a:ext cx="1121" cy="956"/>
                  <a:chOff x="4436" y="5469"/>
                  <a:chExt cx="2656" cy="2287"/>
                </a:xfrm>
              </p:grpSpPr>
              <p:pic>
                <p:nvPicPr>
                  <p:cNvPr id="19" name="图片 18">
                    <a:extLst>
                      <a:ext uri="{FF2B5EF4-FFF2-40B4-BE49-F238E27FC236}">
                        <a16:creationId xmlns:a16="http://schemas.microsoft.com/office/drawing/2014/main" id="{E9DD42CA-C71A-46D6-DA54-729134AF8E30}"/>
                      </a:ext>
                    </a:extLst>
                  </p:cNvPr>
                  <p:cNvPicPr/>
                  <p:nvPr>
                    <p:custDataLst>
                      <p:tags r:id="rId76"/>
                    </p:custDataLst>
                  </p:nvPr>
                </p:nvPicPr>
                <p:blipFill>
                  <a:blip r:embed="rId104"/>
                  <a:stretch>
                    <a:fillRect/>
                  </a:stretch>
                </p:blipFill>
                <p:spPr>
                  <a:xfrm>
                    <a:off x="4436" y="6542"/>
                    <a:ext cx="2656" cy="1214"/>
                  </a:xfrm>
                  <a:prstGeom prst="rect">
                    <a:avLst/>
                  </a:prstGeom>
                  <a:noFill/>
                  <a:ln w="9525">
                    <a:noFill/>
                  </a:ln>
                </p:spPr>
              </p:pic>
              <p:pic>
                <p:nvPicPr>
                  <p:cNvPr id="20" name="图片 19" descr="D:\Downloads\图片1.png图片1">
                    <a:extLst>
                      <a:ext uri="{FF2B5EF4-FFF2-40B4-BE49-F238E27FC236}">
                        <a16:creationId xmlns:a16="http://schemas.microsoft.com/office/drawing/2014/main" id="{0E2745BE-F403-CBB8-9F8E-E1C72E9ED6B7}"/>
                      </a:ext>
                    </a:extLst>
                  </p:cNvPr>
                  <p:cNvPicPr/>
                  <p:nvPr>
                    <p:custDataLst>
                      <p:tags r:id="rId77"/>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21" name="组合 20">
                  <a:extLst>
                    <a:ext uri="{FF2B5EF4-FFF2-40B4-BE49-F238E27FC236}">
                      <a16:creationId xmlns:a16="http://schemas.microsoft.com/office/drawing/2014/main" id="{A1B82282-5173-4A50-BD00-6173199131F1}"/>
                    </a:ext>
                  </a:extLst>
                </p:cNvPr>
                <p:cNvGrpSpPr/>
                <p:nvPr/>
              </p:nvGrpSpPr>
              <p:grpSpPr>
                <a:xfrm>
                  <a:off x="6076" y="4560"/>
                  <a:ext cx="1301" cy="944"/>
                  <a:chOff x="230" y="517"/>
                  <a:chExt cx="3084" cy="2259"/>
                </a:xfrm>
              </p:grpSpPr>
              <p:pic>
                <p:nvPicPr>
                  <p:cNvPr id="22" name="图片 21">
                    <a:extLst>
                      <a:ext uri="{FF2B5EF4-FFF2-40B4-BE49-F238E27FC236}">
                        <a16:creationId xmlns:a16="http://schemas.microsoft.com/office/drawing/2014/main" id="{6DFB1558-9CCE-99CD-6208-6E32609D1D8F}"/>
                      </a:ext>
                    </a:extLst>
                  </p:cNvPr>
                  <p:cNvPicPr/>
                  <p:nvPr>
                    <p:custDataLst>
                      <p:tags r:id="rId74"/>
                    </p:custDataLst>
                  </p:nvPr>
                </p:nvPicPr>
                <p:blipFill>
                  <a:blip r:embed="rId103"/>
                  <a:stretch>
                    <a:fillRect/>
                  </a:stretch>
                </p:blipFill>
                <p:spPr>
                  <a:xfrm>
                    <a:off x="230" y="1592"/>
                    <a:ext cx="3085" cy="1184"/>
                  </a:xfrm>
                  <a:prstGeom prst="rect">
                    <a:avLst/>
                  </a:prstGeom>
                  <a:noFill/>
                  <a:ln w="9525">
                    <a:noFill/>
                  </a:ln>
                </p:spPr>
              </p:pic>
              <p:pic>
                <p:nvPicPr>
                  <p:cNvPr id="23" name="图片 22">
                    <a:extLst>
                      <a:ext uri="{FF2B5EF4-FFF2-40B4-BE49-F238E27FC236}">
                        <a16:creationId xmlns:a16="http://schemas.microsoft.com/office/drawing/2014/main" id="{638C41F1-CC9A-61D7-758F-B55BE3BCA6E1}"/>
                      </a:ext>
                    </a:extLst>
                  </p:cNvPr>
                  <p:cNvPicPr/>
                  <p:nvPr>
                    <p:custDataLst>
                      <p:tags r:id="rId75"/>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4" name="组合 23">
                  <a:extLst>
                    <a:ext uri="{FF2B5EF4-FFF2-40B4-BE49-F238E27FC236}">
                      <a16:creationId xmlns:a16="http://schemas.microsoft.com/office/drawing/2014/main" id="{1C39D1A4-30EB-A191-D134-DEB3256BCD6C}"/>
                    </a:ext>
                  </a:extLst>
                </p:cNvPr>
                <p:cNvGrpSpPr/>
                <p:nvPr/>
              </p:nvGrpSpPr>
              <p:grpSpPr>
                <a:xfrm>
                  <a:off x="3882" y="5972"/>
                  <a:ext cx="1301" cy="944"/>
                  <a:chOff x="230" y="517"/>
                  <a:chExt cx="3084" cy="2259"/>
                </a:xfrm>
              </p:grpSpPr>
              <p:pic>
                <p:nvPicPr>
                  <p:cNvPr id="25" name="图片 24">
                    <a:extLst>
                      <a:ext uri="{FF2B5EF4-FFF2-40B4-BE49-F238E27FC236}">
                        <a16:creationId xmlns:a16="http://schemas.microsoft.com/office/drawing/2014/main" id="{2C2E0FF4-49EB-6640-9234-F4A40A000DA6}"/>
                      </a:ext>
                    </a:extLst>
                  </p:cNvPr>
                  <p:cNvPicPr/>
                  <p:nvPr>
                    <p:custDataLst>
                      <p:tags r:id="rId72"/>
                    </p:custDataLst>
                  </p:nvPr>
                </p:nvPicPr>
                <p:blipFill>
                  <a:blip r:embed="rId103"/>
                  <a:stretch>
                    <a:fillRect/>
                  </a:stretch>
                </p:blipFill>
                <p:spPr>
                  <a:xfrm>
                    <a:off x="230" y="1592"/>
                    <a:ext cx="3085" cy="1184"/>
                  </a:xfrm>
                  <a:prstGeom prst="rect">
                    <a:avLst/>
                  </a:prstGeom>
                  <a:noFill/>
                  <a:ln w="9525">
                    <a:noFill/>
                  </a:ln>
                </p:spPr>
              </p:pic>
              <p:pic>
                <p:nvPicPr>
                  <p:cNvPr id="26" name="图片 25">
                    <a:extLst>
                      <a:ext uri="{FF2B5EF4-FFF2-40B4-BE49-F238E27FC236}">
                        <a16:creationId xmlns:a16="http://schemas.microsoft.com/office/drawing/2014/main" id="{D2E7BD8B-91B6-1A6B-4E08-C489D1490D68}"/>
                      </a:ext>
                    </a:extLst>
                  </p:cNvPr>
                  <p:cNvPicPr/>
                  <p:nvPr>
                    <p:custDataLst>
                      <p:tags r:id="rId73"/>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7" name="组合 26">
                  <a:extLst>
                    <a:ext uri="{FF2B5EF4-FFF2-40B4-BE49-F238E27FC236}">
                      <a16:creationId xmlns:a16="http://schemas.microsoft.com/office/drawing/2014/main" id="{B5CEF6CC-CA02-01A6-8AD0-D3DA133563F2}"/>
                    </a:ext>
                  </a:extLst>
                </p:cNvPr>
                <p:cNvGrpSpPr/>
                <p:nvPr/>
              </p:nvGrpSpPr>
              <p:grpSpPr>
                <a:xfrm>
                  <a:off x="4008" y="1255"/>
                  <a:ext cx="1060" cy="1029"/>
                  <a:chOff x="302" y="4037"/>
                  <a:chExt cx="2512" cy="2464"/>
                </a:xfrm>
              </p:grpSpPr>
              <p:pic>
                <p:nvPicPr>
                  <p:cNvPr id="28" name="图片 27">
                    <a:extLst>
                      <a:ext uri="{FF2B5EF4-FFF2-40B4-BE49-F238E27FC236}">
                        <a16:creationId xmlns:a16="http://schemas.microsoft.com/office/drawing/2014/main" id="{6CCD35EC-F488-0C46-22C8-D8C60819D008}"/>
                      </a:ext>
                    </a:extLst>
                  </p:cNvPr>
                  <p:cNvPicPr/>
                  <p:nvPr>
                    <p:custDataLst>
                      <p:tags r:id="rId70"/>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29" name="图片 28">
                    <a:extLst>
                      <a:ext uri="{FF2B5EF4-FFF2-40B4-BE49-F238E27FC236}">
                        <a16:creationId xmlns:a16="http://schemas.microsoft.com/office/drawing/2014/main" id="{6AC32351-626D-71B3-39BB-7E8E8069E7A7}"/>
                      </a:ext>
                    </a:extLst>
                  </p:cNvPr>
                  <p:cNvPicPr/>
                  <p:nvPr>
                    <p:custDataLst>
                      <p:tags r:id="rId71"/>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0" name="组合 29">
                  <a:extLst>
                    <a:ext uri="{FF2B5EF4-FFF2-40B4-BE49-F238E27FC236}">
                      <a16:creationId xmlns:a16="http://schemas.microsoft.com/office/drawing/2014/main" id="{3FC97448-ADAF-9051-6AB9-B160F58FF6B3}"/>
                    </a:ext>
                  </a:extLst>
                </p:cNvPr>
                <p:cNvGrpSpPr/>
                <p:nvPr/>
              </p:nvGrpSpPr>
              <p:grpSpPr>
                <a:xfrm>
                  <a:off x="5491" y="3379"/>
                  <a:ext cx="1060" cy="1029"/>
                  <a:chOff x="302" y="4037"/>
                  <a:chExt cx="2512" cy="2464"/>
                </a:xfrm>
              </p:grpSpPr>
              <p:pic>
                <p:nvPicPr>
                  <p:cNvPr id="31" name="图片 30">
                    <a:extLst>
                      <a:ext uri="{FF2B5EF4-FFF2-40B4-BE49-F238E27FC236}">
                        <a16:creationId xmlns:a16="http://schemas.microsoft.com/office/drawing/2014/main" id="{D7692E11-F542-571F-A123-D3774E2AD9C6}"/>
                      </a:ext>
                    </a:extLst>
                  </p:cNvPr>
                  <p:cNvPicPr/>
                  <p:nvPr>
                    <p:custDataLst>
                      <p:tags r:id="rId68"/>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32" name="图片 31">
                    <a:extLst>
                      <a:ext uri="{FF2B5EF4-FFF2-40B4-BE49-F238E27FC236}">
                        <a16:creationId xmlns:a16="http://schemas.microsoft.com/office/drawing/2014/main" id="{C7F7A719-0074-A26D-A3BE-584BCCE414CA}"/>
                      </a:ext>
                    </a:extLst>
                  </p:cNvPr>
                  <p:cNvPicPr/>
                  <p:nvPr>
                    <p:custDataLst>
                      <p:tags r:id="rId69"/>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3" name="组合 32">
                  <a:extLst>
                    <a:ext uri="{FF2B5EF4-FFF2-40B4-BE49-F238E27FC236}">
                      <a16:creationId xmlns:a16="http://schemas.microsoft.com/office/drawing/2014/main" id="{32EC582D-11F0-98EE-FF59-20016B9406CC}"/>
                    </a:ext>
                  </a:extLst>
                </p:cNvPr>
                <p:cNvGrpSpPr/>
                <p:nvPr/>
              </p:nvGrpSpPr>
              <p:grpSpPr>
                <a:xfrm>
                  <a:off x="3785" y="4884"/>
                  <a:ext cx="1113" cy="880"/>
                  <a:chOff x="5227" y="1954"/>
                  <a:chExt cx="2638" cy="2104"/>
                </a:xfrm>
              </p:grpSpPr>
              <p:pic>
                <p:nvPicPr>
                  <p:cNvPr id="34" name="图片 33">
                    <a:extLst>
                      <a:ext uri="{FF2B5EF4-FFF2-40B4-BE49-F238E27FC236}">
                        <a16:creationId xmlns:a16="http://schemas.microsoft.com/office/drawing/2014/main" id="{4F3F6FF5-8542-9A61-DEB0-685AA199FAA8}"/>
                      </a:ext>
                    </a:extLst>
                  </p:cNvPr>
                  <p:cNvPicPr/>
                  <p:nvPr>
                    <p:custDataLst>
                      <p:tags r:id="rId66"/>
                    </p:custDataLst>
                  </p:nvPr>
                </p:nvPicPr>
                <p:blipFill>
                  <a:blip r:embed="rId105"/>
                  <a:stretch>
                    <a:fillRect/>
                  </a:stretch>
                </p:blipFill>
                <p:spPr>
                  <a:xfrm>
                    <a:off x="5227" y="2776"/>
                    <a:ext cx="2638" cy="1282"/>
                  </a:xfrm>
                  <a:prstGeom prst="rect">
                    <a:avLst/>
                  </a:prstGeom>
                  <a:noFill/>
                  <a:ln w="9525">
                    <a:noFill/>
                  </a:ln>
                </p:spPr>
              </p:pic>
              <p:pic>
                <p:nvPicPr>
                  <p:cNvPr id="35" name="图片 34">
                    <a:extLst>
                      <a:ext uri="{FF2B5EF4-FFF2-40B4-BE49-F238E27FC236}">
                        <a16:creationId xmlns:a16="http://schemas.microsoft.com/office/drawing/2014/main" id="{FB07B6D0-55A6-689F-C96B-2DB86FBF3A97}"/>
                      </a:ext>
                    </a:extLst>
                  </p:cNvPr>
                  <p:cNvPicPr/>
                  <p:nvPr>
                    <p:custDataLst>
                      <p:tags r:id="rId67"/>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36" name="组合 35">
                  <a:extLst>
                    <a:ext uri="{FF2B5EF4-FFF2-40B4-BE49-F238E27FC236}">
                      <a16:creationId xmlns:a16="http://schemas.microsoft.com/office/drawing/2014/main" id="{342CEB83-5874-239A-D79B-BB897EBA2021}"/>
                    </a:ext>
                  </a:extLst>
                </p:cNvPr>
                <p:cNvGrpSpPr/>
                <p:nvPr/>
              </p:nvGrpSpPr>
              <p:grpSpPr>
                <a:xfrm>
                  <a:off x="3182" y="2864"/>
                  <a:ext cx="1113" cy="880"/>
                  <a:chOff x="5227" y="1954"/>
                  <a:chExt cx="2638" cy="2104"/>
                </a:xfrm>
              </p:grpSpPr>
              <p:pic>
                <p:nvPicPr>
                  <p:cNvPr id="37" name="图片 36">
                    <a:extLst>
                      <a:ext uri="{FF2B5EF4-FFF2-40B4-BE49-F238E27FC236}">
                        <a16:creationId xmlns:a16="http://schemas.microsoft.com/office/drawing/2014/main" id="{F494D99E-831B-3392-923F-B9632880E1C3}"/>
                      </a:ext>
                    </a:extLst>
                  </p:cNvPr>
                  <p:cNvPicPr/>
                  <p:nvPr>
                    <p:custDataLst>
                      <p:tags r:id="rId64"/>
                    </p:custDataLst>
                  </p:nvPr>
                </p:nvPicPr>
                <p:blipFill>
                  <a:blip r:embed="rId105"/>
                  <a:stretch>
                    <a:fillRect/>
                  </a:stretch>
                </p:blipFill>
                <p:spPr>
                  <a:xfrm>
                    <a:off x="5227" y="2776"/>
                    <a:ext cx="2638" cy="1282"/>
                  </a:xfrm>
                  <a:prstGeom prst="rect">
                    <a:avLst/>
                  </a:prstGeom>
                  <a:noFill/>
                  <a:ln w="9525">
                    <a:noFill/>
                  </a:ln>
                </p:spPr>
              </p:pic>
              <p:pic>
                <p:nvPicPr>
                  <p:cNvPr id="38" name="图片 37">
                    <a:extLst>
                      <a:ext uri="{FF2B5EF4-FFF2-40B4-BE49-F238E27FC236}">
                        <a16:creationId xmlns:a16="http://schemas.microsoft.com/office/drawing/2014/main" id="{AFF12463-6109-223F-3845-5691284A4C42}"/>
                      </a:ext>
                    </a:extLst>
                  </p:cNvPr>
                  <p:cNvPicPr/>
                  <p:nvPr>
                    <p:custDataLst>
                      <p:tags r:id="rId65"/>
                    </p:custDataLst>
                  </p:nvPr>
                </p:nvPicPr>
                <p:blipFill>
                  <a:blip r:embed="rId110">
                    <a:lum bright="-24000" contrast="54000"/>
                  </a:blip>
                  <a:stretch>
                    <a:fillRect/>
                  </a:stretch>
                </p:blipFill>
                <p:spPr>
                  <a:xfrm>
                    <a:off x="6280" y="1954"/>
                    <a:ext cx="1074" cy="1152"/>
                  </a:xfrm>
                  <a:prstGeom prst="rect">
                    <a:avLst/>
                  </a:prstGeom>
                  <a:noFill/>
                  <a:ln w="9525">
                    <a:noFill/>
                  </a:ln>
                </p:spPr>
              </p:pic>
            </p:grpSp>
            <p:sp>
              <p:nvSpPr>
                <p:cNvPr id="40" name="爆炸形 1 39">
                  <a:extLst>
                    <a:ext uri="{FF2B5EF4-FFF2-40B4-BE49-F238E27FC236}">
                      <a16:creationId xmlns:a16="http://schemas.microsoft.com/office/drawing/2014/main" id="{A659E3F7-39C2-C777-739F-55CA28303C81}"/>
                    </a:ext>
                  </a:extLst>
                </p:cNvPr>
                <p:cNvSpPr/>
                <p:nvPr>
                  <p:custDataLst>
                    <p:tags r:id="rId59"/>
                  </p:custDataLst>
                </p:nvPr>
              </p:nvSpPr>
              <p:spPr>
                <a:xfrm>
                  <a:off x="2898" y="3740"/>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42" name="爆炸形 1 41">
                  <a:extLst>
                    <a:ext uri="{FF2B5EF4-FFF2-40B4-BE49-F238E27FC236}">
                      <a16:creationId xmlns:a16="http://schemas.microsoft.com/office/drawing/2014/main" id="{E4DE52F3-F0B8-7FE8-7BF5-6B0C22E09AD2}"/>
                    </a:ext>
                  </a:extLst>
                </p:cNvPr>
                <p:cNvSpPr/>
                <p:nvPr>
                  <p:custDataLst>
                    <p:tags r:id="rId60"/>
                  </p:custDataLst>
                </p:nvPr>
              </p:nvSpPr>
              <p:spPr>
                <a:xfrm>
                  <a:off x="6439" y="3741"/>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43" name="爆炸形 1 42">
                  <a:extLst>
                    <a:ext uri="{FF2B5EF4-FFF2-40B4-BE49-F238E27FC236}">
                      <a16:creationId xmlns:a16="http://schemas.microsoft.com/office/drawing/2014/main" id="{386219B1-BB7B-934D-11B0-AFDD5EB009C9}"/>
                    </a:ext>
                  </a:extLst>
                </p:cNvPr>
                <p:cNvSpPr/>
                <p:nvPr>
                  <p:custDataLst>
                    <p:tags r:id="rId61"/>
                  </p:custDataLst>
                </p:nvPr>
              </p:nvSpPr>
              <p:spPr>
                <a:xfrm>
                  <a:off x="5937" y="4492"/>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46" name="文本框 45">
                  <a:extLst>
                    <a:ext uri="{FF2B5EF4-FFF2-40B4-BE49-F238E27FC236}">
                      <a16:creationId xmlns:a16="http://schemas.microsoft.com/office/drawing/2014/main" id="{1BE4EF07-8FE8-C9BA-841C-307B5427F745}"/>
                    </a:ext>
                  </a:extLst>
                </p:cNvPr>
                <p:cNvSpPr txBox="1"/>
                <p:nvPr/>
              </p:nvSpPr>
              <p:spPr>
                <a:xfrm>
                  <a:off x="4450" y="2180"/>
                  <a:ext cx="1369" cy="750"/>
                </a:xfrm>
                <a:prstGeom prst="rect">
                  <a:avLst/>
                </a:prstGeom>
                <a:noFill/>
              </p:spPr>
              <p:txBody>
                <a:bodyPr wrap="square" rtlCol="0">
                  <a:spAutoFit/>
                </a:bodyPr>
                <a:lstStyle/>
                <a:p>
                  <a:pPr algn="l"/>
                  <a:r>
                    <a:rPr lang="en-US" altLang="zh-CN" sz="1600"/>
                    <a:t>RSU</a:t>
                  </a:r>
                </a:p>
              </p:txBody>
            </p:sp>
            <p:sp>
              <p:nvSpPr>
                <p:cNvPr id="56" name="矩形标注 55">
                  <a:extLst>
                    <a:ext uri="{FF2B5EF4-FFF2-40B4-BE49-F238E27FC236}">
                      <a16:creationId xmlns:a16="http://schemas.microsoft.com/office/drawing/2014/main" id="{834FFE6D-49A3-80DB-6136-1615C0FCC9DA}"/>
                    </a:ext>
                  </a:extLst>
                </p:cNvPr>
                <p:cNvSpPr/>
                <p:nvPr/>
              </p:nvSpPr>
              <p:spPr>
                <a:xfrm>
                  <a:off x="5285" y="452"/>
                  <a:ext cx="3864" cy="804"/>
                </a:xfrm>
                <a:prstGeom prst="wedgeRectCallout">
                  <a:avLst>
                    <a:gd name="adj1" fmla="val -17478"/>
                    <a:gd name="adj2" fmla="val 7098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sz="1100">
                      <a:solidFill>
                        <a:schemeClr val="tx1"/>
                      </a:solidFill>
                      <a:latin typeface="等线" panose="02010600030101010101" charset="-122"/>
                      <a:ea typeface="等线" panose="02010600030101010101" charset="-122"/>
                      <a:cs typeface="等线" panose="02010600030101010101" charset="-122"/>
                      <a:sym typeface="+mn-ea"/>
                    </a:rPr>
                    <a:t>Due to the distance, RSU cannot receive the signal</a:t>
                  </a:r>
                </a:p>
              </p:txBody>
            </p:sp>
            <p:sp>
              <p:nvSpPr>
                <p:cNvPr id="57" name="矩形标注 56">
                  <a:extLst>
                    <a:ext uri="{FF2B5EF4-FFF2-40B4-BE49-F238E27FC236}">
                      <a16:creationId xmlns:a16="http://schemas.microsoft.com/office/drawing/2014/main" id="{2D35CA2E-EB30-63BC-14F0-00E8D2202B20}"/>
                    </a:ext>
                  </a:extLst>
                </p:cNvPr>
                <p:cNvSpPr/>
                <p:nvPr>
                  <p:custDataLst>
                    <p:tags r:id="rId62"/>
                  </p:custDataLst>
                </p:nvPr>
              </p:nvSpPr>
              <p:spPr>
                <a:xfrm>
                  <a:off x="6327" y="5515"/>
                  <a:ext cx="3028" cy="1300"/>
                </a:xfrm>
                <a:prstGeom prst="wedgeRectCallout">
                  <a:avLst>
                    <a:gd name="adj1" fmla="val -47791"/>
                    <a:gd name="adj2" fmla="val -91889"/>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100">
                      <a:solidFill>
                        <a:schemeClr val="tx1"/>
                      </a:solidFill>
                      <a:latin typeface="等线" panose="02010600030101010101" charset="-122"/>
                      <a:ea typeface="等线" panose="02010600030101010101" charset="-122"/>
                      <a:cs typeface="等线" panose="02010600030101010101" charset="-122"/>
                      <a:sym typeface="+mn-ea"/>
                    </a:rPr>
                    <a:t>D</a:t>
                  </a:r>
                  <a:r>
                    <a:rPr lang="zh-CN" altLang="en-US" sz="1100">
                      <a:solidFill>
                        <a:schemeClr val="tx1"/>
                      </a:solidFill>
                      <a:latin typeface="等线" panose="02010600030101010101" charset="-122"/>
                      <a:ea typeface="等线" panose="02010600030101010101" charset="-122"/>
                      <a:cs typeface="等线" panose="02010600030101010101" charset="-122"/>
                      <a:sym typeface="+mn-ea"/>
                    </a:rPr>
                    <a:t>istance </a:t>
                  </a:r>
                  <a:r>
                    <a:rPr lang="en-US" altLang="zh-CN" sz="1100">
                      <a:solidFill>
                        <a:schemeClr val="tx1"/>
                      </a:solidFill>
                      <a:latin typeface="等线" panose="02010600030101010101" charset="-122"/>
                      <a:ea typeface="等线" panose="02010600030101010101" charset="-122"/>
                      <a:cs typeface="等线" panose="02010600030101010101" charset="-122"/>
                      <a:sym typeface="+mn-ea"/>
                    </a:rPr>
                    <a:t>too</a:t>
                  </a:r>
                  <a:r>
                    <a:rPr lang="zh-CN" altLang="en-US" sz="1100">
                      <a:solidFill>
                        <a:schemeClr val="tx1"/>
                      </a:solidFill>
                      <a:latin typeface="等线" panose="02010600030101010101" charset="-122"/>
                      <a:ea typeface="等线" panose="02010600030101010101" charset="-122"/>
                      <a:cs typeface="等线" panose="02010600030101010101" charset="-122"/>
                      <a:sym typeface="+mn-ea"/>
                    </a:rPr>
                    <a:t> close, resulting in signal interference</a:t>
                  </a:r>
                </a:p>
              </p:txBody>
            </p:sp>
            <p:sp>
              <p:nvSpPr>
                <p:cNvPr id="58" name="矩形标注 57">
                  <a:extLst>
                    <a:ext uri="{FF2B5EF4-FFF2-40B4-BE49-F238E27FC236}">
                      <a16:creationId xmlns:a16="http://schemas.microsoft.com/office/drawing/2014/main" id="{3C6328F5-04C5-8AB5-A54E-20A2FE7F39F5}"/>
                    </a:ext>
                  </a:extLst>
                </p:cNvPr>
                <p:cNvSpPr/>
                <p:nvPr>
                  <p:custDataLst>
                    <p:tags r:id="rId63"/>
                  </p:custDataLst>
                </p:nvPr>
              </p:nvSpPr>
              <p:spPr>
                <a:xfrm>
                  <a:off x="1543" y="5768"/>
                  <a:ext cx="2243" cy="1517"/>
                </a:xfrm>
                <a:prstGeom prst="wedgeRectCallout">
                  <a:avLst>
                    <a:gd name="adj1" fmla="val 69259"/>
                    <a:gd name="adj2" fmla="val -56336"/>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1100">
                      <a:solidFill>
                        <a:schemeClr val="tx1"/>
                      </a:solidFill>
                      <a:latin typeface="等线" panose="02010600030101010101" charset="-122"/>
                      <a:ea typeface="等线" panose="02010600030101010101" charset="-122"/>
                      <a:cs typeface="等线" panose="02010600030101010101" charset="-122"/>
                      <a:sym typeface="+mn-ea"/>
                    </a:rPr>
                    <a:t>C</a:t>
                  </a:r>
                  <a:r>
                    <a:rPr sz="1100">
                      <a:solidFill>
                        <a:schemeClr val="tx1"/>
                      </a:solidFill>
                      <a:latin typeface="等线" panose="02010600030101010101" charset="-122"/>
                      <a:ea typeface="等线" panose="02010600030101010101" charset="-122"/>
                      <a:cs typeface="等线" panose="02010600030101010101" charset="-122"/>
                      <a:sym typeface="+mn-ea"/>
                    </a:rPr>
                    <a:t>ommunicate normally with the RSU</a:t>
                  </a:r>
                </a:p>
              </p:txBody>
            </p:sp>
          </p:grpSp>
          <p:sp>
            <p:nvSpPr>
              <p:cNvPr id="2" name="矩形 1">
                <a:extLst>
                  <a:ext uri="{FF2B5EF4-FFF2-40B4-BE49-F238E27FC236}">
                    <a16:creationId xmlns:a16="http://schemas.microsoft.com/office/drawing/2014/main" id="{32146748-3DD7-1AAE-C389-0DF80DED97F1}"/>
                  </a:ext>
                </a:extLst>
              </p:cNvPr>
              <p:cNvSpPr/>
              <p:nvPr/>
            </p:nvSpPr>
            <p:spPr>
              <a:xfrm>
                <a:off x="0" y="209"/>
                <a:ext cx="9037" cy="7244"/>
              </a:xfrm>
              <a:prstGeom prst="rect">
                <a:avLst/>
              </a:prstGeom>
              <a:noFill/>
              <a:ln w="19050">
                <a:solidFill>
                  <a:schemeClr val="tx1"/>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grpSp>
        <p:grpSp>
          <p:nvGrpSpPr>
            <p:cNvPr id="9" name="组合 8">
              <a:extLst>
                <a:ext uri="{FF2B5EF4-FFF2-40B4-BE49-F238E27FC236}">
                  <a16:creationId xmlns:a16="http://schemas.microsoft.com/office/drawing/2014/main" id="{7BE94FB1-8412-EC03-C3B7-AC4FEC22383C}"/>
                </a:ext>
              </a:extLst>
            </p:cNvPr>
            <p:cNvGrpSpPr/>
            <p:nvPr/>
          </p:nvGrpSpPr>
          <p:grpSpPr>
            <a:xfrm>
              <a:off x="8498" y="4068"/>
              <a:ext cx="8490" cy="6474"/>
              <a:chOff x="9072" y="2333"/>
              <a:chExt cx="9890" cy="7972"/>
            </a:xfrm>
          </p:grpSpPr>
          <p:grpSp>
            <p:nvGrpSpPr>
              <p:cNvPr id="125" name="组合 124">
                <a:extLst>
                  <a:ext uri="{FF2B5EF4-FFF2-40B4-BE49-F238E27FC236}">
                    <a16:creationId xmlns:a16="http://schemas.microsoft.com/office/drawing/2014/main" id="{B0A469AD-7CF5-2E39-03AE-78F93BDE2459}"/>
                  </a:ext>
                </a:extLst>
              </p:cNvPr>
              <p:cNvGrpSpPr/>
              <p:nvPr/>
            </p:nvGrpSpPr>
            <p:grpSpPr>
              <a:xfrm>
                <a:off x="10079" y="2421"/>
                <a:ext cx="8563" cy="7696"/>
                <a:chOff x="9033" y="2175"/>
                <a:chExt cx="8563" cy="7696"/>
              </a:xfrm>
            </p:grpSpPr>
            <p:sp>
              <p:nvSpPr>
                <p:cNvPr id="104" name="椭圆 103">
                  <a:extLst>
                    <a:ext uri="{FF2B5EF4-FFF2-40B4-BE49-F238E27FC236}">
                      <a16:creationId xmlns:a16="http://schemas.microsoft.com/office/drawing/2014/main" id="{E89DA450-DDF9-6081-098D-A314495BFB59}"/>
                    </a:ext>
                  </a:extLst>
                </p:cNvPr>
                <p:cNvSpPr/>
                <p:nvPr/>
              </p:nvSpPr>
              <p:spPr>
                <a:xfrm>
                  <a:off x="9728" y="2175"/>
                  <a:ext cx="4368" cy="2865"/>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sp>
              <p:nvSpPr>
                <p:cNvPr id="105" name="椭圆 104">
                  <a:extLst>
                    <a:ext uri="{FF2B5EF4-FFF2-40B4-BE49-F238E27FC236}">
                      <a16:creationId xmlns:a16="http://schemas.microsoft.com/office/drawing/2014/main" id="{C855C5E6-6BEF-F352-0728-15C2B7AB3A8C}"/>
                    </a:ext>
                  </a:extLst>
                </p:cNvPr>
                <p:cNvSpPr/>
                <p:nvPr>
                  <p:custDataLst>
                    <p:tags r:id="rId30"/>
                  </p:custDataLst>
                </p:nvPr>
              </p:nvSpPr>
              <p:spPr>
                <a:xfrm>
                  <a:off x="13812" y="4031"/>
                  <a:ext cx="3784" cy="299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nvGrpSpPr>
                <p:cNvPr id="60" name="组合 59">
                  <a:extLst>
                    <a:ext uri="{FF2B5EF4-FFF2-40B4-BE49-F238E27FC236}">
                      <a16:creationId xmlns:a16="http://schemas.microsoft.com/office/drawing/2014/main" id="{A9CB2B23-337E-7DBE-A9D9-98DFF3E70330}"/>
                    </a:ext>
                  </a:extLst>
                </p:cNvPr>
                <p:cNvGrpSpPr/>
                <p:nvPr/>
              </p:nvGrpSpPr>
              <p:grpSpPr>
                <a:xfrm>
                  <a:off x="13487" y="8677"/>
                  <a:ext cx="1060" cy="1015"/>
                  <a:chOff x="302" y="4071"/>
                  <a:chExt cx="2513" cy="2431"/>
                </a:xfrm>
              </p:grpSpPr>
              <p:pic>
                <p:nvPicPr>
                  <p:cNvPr id="61" name="图片 60">
                    <a:extLst>
                      <a:ext uri="{FF2B5EF4-FFF2-40B4-BE49-F238E27FC236}">
                        <a16:creationId xmlns:a16="http://schemas.microsoft.com/office/drawing/2014/main" id="{CB5D025D-3092-9A1B-5BA7-946A56BD266A}"/>
                      </a:ext>
                    </a:extLst>
                  </p:cNvPr>
                  <p:cNvPicPr/>
                  <p:nvPr>
                    <p:custDataLst>
                      <p:tags r:id="rId57"/>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62" name="图片 61" descr="D:\Downloads\图片1.png图片1">
                    <a:extLst>
                      <a:ext uri="{FF2B5EF4-FFF2-40B4-BE49-F238E27FC236}">
                        <a16:creationId xmlns:a16="http://schemas.microsoft.com/office/drawing/2014/main" id="{8FBBBB50-4343-0BAB-CF9E-22F52504EAF8}"/>
                      </a:ext>
                    </a:extLst>
                  </p:cNvPr>
                  <p:cNvPicPr/>
                  <p:nvPr>
                    <p:custDataLst>
                      <p:tags r:id="rId58"/>
                    </p:custDataLst>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63" name="组合 62">
                  <a:extLst>
                    <a:ext uri="{FF2B5EF4-FFF2-40B4-BE49-F238E27FC236}">
                      <a16:creationId xmlns:a16="http://schemas.microsoft.com/office/drawing/2014/main" id="{366AB25E-2128-E9F0-BE68-6831DD550201}"/>
                    </a:ext>
                  </a:extLst>
                </p:cNvPr>
                <p:cNvGrpSpPr/>
                <p:nvPr/>
              </p:nvGrpSpPr>
              <p:grpSpPr>
                <a:xfrm>
                  <a:off x="14978" y="4279"/>
                  <a:ext cx="1113" cy="880"/>
                  <a:chOff x="5227" y="1954"/>
                  <a:chExt cx="2638" cy="2104"/>
                </a:xfrm>
              </p:grpSpPr>
              <p:pic>
                <p:nvPicPr>
                  <p:cNvPr id="64" name="图片 63">
                    <a:extLst>
                      <a:ext uri="{FF2B5EF4-FFF2-40B4-BE49-F238E27FC236}">
                        <a16:creationId xmlns:a16="http://schemas.microsoft.com/office/drawing/2014/main" id="{F6526136-CF20-19D1-7FB2-A07FCDE9F491}"/>
                      </a:ext>
                    </a:extLst>
                  </p:cNvPr>
                  <p:cNvPicPr/>
                  <p:nvPr>
                    <p:custDataLst>
                      <p:tags r:id="rId55"/>
                    </p:custDataLst>
                  </p:nvPr>
                </p:nvPicPr>
                <p:blipFill>
                  <a:blip r:embed="rId105"/>
                  <a:stretch>
                    <a:fillRect/>
                  </a:stretch>
                </p:blipFill>
                <p:spPr>
                  <a:xfrm>
                    <a:off x="5227" y="2776"/>
                    <a:ext cx="2638" cy="1282"/>
                  </a:xfrm>
                  <a:prstGeom prst="rect">
                    <a:avLst/>
                  </a:prstGeom>
                  <a:noFill/>
                  <a:ln w="9525">
                    <a:noFill/>
                  </a:ln>
                </p:spPr>
              </p:pic>
              <p:pic>
                <p:nvPicPr>
                  <p:cNvPr id="65" name="图片 64">
                    <a:extLst>
                      <a:ext uri="{FF2B5EF4-FFF2-40B4-BE49-F238E27FC236}">
                        <a16:creationId xmlns:a16="http://schemas.microsoft.com/office/drawing/2014/main" id="{76948AD6-42C8-BA58-8804-87B004AB3602}"/>
                      </a:ext>
                    </a:extLst>
                  </p:cNvPr>
                  <p:cNvPicPr/>
                  <p:nvPr>
                    <p:custDataLst>
                      <p:tags r:id="rId5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66" name="组合 65">
                  <a:extLst>
                    <a:ext uri="{FF2B5EF4-FFF2-40B4-BE49-F238E27FC236}">
                      <a16:creationId xmlns:a16="http://schemas.microsoft.com/office/drawing/2014/main" id="{3B0A4295-0D94-D75F-5381-3DF65B763F0F}"/>
                    </a:ext>
                  </a:extLst>
                </p:cNvPr>
                <p:cNvGrpSpPr/>
                <p:nvPr/>
              </p:nvGrpSpPr>
              <p:grpSpPr>
                <a:xfrm>
                  <a:off x="10619" y="8282"/>
                  <a:ext cx="1301" cy="930"/>
                  <a:chOff x="230" y="551"/>
                  <a:chExt cx="3085" cy="2225"/>
                </a:xfrm>
              </p:grpSpPr>
              <p:pic>
                <p:nvPicPr>
                  <p:cNvPr id="67" name="图片 66">
                    <a:extLst>
                      <a:ext uri="{FF2B5EF4-FFF2-40B4-BE49-F238E27FC236}">
                        <a16:creationId xmlns:a16="http://schemas.microsoft.com/office/drawing/2014/main" id="{05E6031A-54F2-BCA9-A4ED-83DDE387771F}"/>
                      </a:ext>
                    </a:extLst>
                  </p:cNvPr>
                  <p:cNvPicPr/>
                  <p:nvPr>
                    <p:custDataLst>
                      <p:tags r:id="rId53"/>
                    </p:custDataLst>
                  </p:nvPr>
                </p:nvPicPr>
                <p:blipFill>
                  <a:blip r:embed="rId103"/>
                  <a:stretch>
                    <a:fillRect/>
                  </a:stretch>
                </p:blipFill>
                <p:spPr>
                  <a:xfrm>
                    <a:off x="230" y="1592"/>
                    <a:ext cx="3085" cy="1184"/>
                  </a:xfrm>
                  <a:prstGeom prst="rect">
                    <a:avLst/>
                  </a:prstGeom>
                  <a:noFill/>
                  <a:ln w="9525">
                    <a:noFill/>
                  </a:ln>
                </p:spPr>
              </p:pic>
              <p:pic>
                <p:nvPicPr>
                  <p:cNvPr id="68" name="图片 67" descr="D:\Downloads\图片1.png图片1">
                    <a:extLst>
                      <a:ext uri="{FF2B5EF4-FFF2-40B4-BE49-F238E27FC236}">
                        <a16:creationId xmlns:a16="http://schemas.microsoft.com/office/drawing/2014/main" id="{181C31FA-2C81-C75B-C7CA-CAEA81632AB2}"/>
                      </a:ext>
                    </a:extLst>
                  </p:cNvPr>
                  <p:cNvPicPr/>
                  <p:nvPr>
                    <p:custDataLst>
                      <p:tags r:id="rId54"/>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69" name="组合 68">
                  <a:extLst>
                    <a:ext uri="{FF2B5EF4-FFF2-40B4-BE49-F238E27FC236}">
                      <a16:creationId xmlns:a16="http://schemas.microsoft.com/office/drawing/2014/main" id="{8AC9EB44-95C5-4E68-0C4D-F766BD5A8F1F}"/>
                    </a:ext>
                  </a:extLst>
                </p:cNvPr>
                <p:cNvGrpSpPr/>
                <p:nvPr/>
              </p:nvGrpSpPr>
              <p:grpSpPr>
                <a:xfrm>
                  <a:off x="11732" y="3872"/>
                  <a:ext cx="1121" cy="970"/>
                  <a:chOff x="4436" y="5435"/>
                  <a:chExt cx="2656" cy="2321"/>
                </a:xfrm>
              </p:grpSpPr>
              <p:pic>
                <p:nvPicPr>
                  <p:cNvPr id="70" name="图片 69">
                    <a:extLst>
                      <a:ext uri="{FF2B5EF4-FFF2-40B4-BE49-F238E27FC236}">
                        <a16:creationId xmlns:a16="http://schemas.microsoft.com/office/drawing/2014/main" id="{BAA3D509-B46E-223C-AE92-1C0E680B3115}"/>
                      </a:ext>
                    </a:extLst>
                  </p:cNvPr>
                  <p:cNvPicPr/>
                  <p:nvPr>
                    <p:custDataLst>
                      <p:tags r:id="rId51"/>
                    </p:custDataLst>
                  </p:nvPr>
                </p:nvPicPr>
                <p:blipFill>
                  <a:blip r:embed="rId104"/>
                  <a:stretch>
                    <a:fillRect/>
                  </a:stretch>
                </p:blipFill>
                <p:spPr>
                  <a:xfrm>
                    <a:off x="4436" y="6542"/>
                    <a:ext cx="2656" cy="1214"/>
                  </a:xfrm>
                  <a:prstGeom prst="rect">
                    <a:avLst/>
                  </a:prstGeom>
                  <a:noFill/>
                  <a:ln w="9525">
                    <a:noFill/>
                  </a:ln>
                </p:spPr>
              </p:pic>
              <p:pic>
                <p:nvPicPr>
                  <p:cNvPr id="71" name="图片 70">
                    <a:extLst>
                      <a:ext uri="{FF2B5EF4-FFF2-40B4-BE49-F238E27FC236}">
                        <a16:creationId xmlns:a16="http://schemas.microsoft.com/office/drawing/2014/main" id="{A994A48C-1C1F-3D45-694F-81E089640089}"/>
                      </a:ext>
                    </a:extLst>
                  </p:cNvPr>
                  <p:cNvPicPr/>
                  <p:nvPr>
                    <p:custDataLst>
                      <p:tags r:id="rId52"/>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72" name="组合 71">
                  <a:extLst>
                    <a:ext uri="{FF2B5EF4-FFF2-40B4-BE49-F238E27FC236}">
                      <a16:creationId xmlns:a16="http://schemas.microsoft.com/office/drawing/2014/main" id="{6F4936DC-61A6-521A-0D46-4608F16D1B70}"/>
                    </a:ext>
                  </a:extLst>
                </p:cNvPr>
                <p:cNvGrpSpPr/>
                <p:nvPr/>
              </p:nvGrpSpPr>
              <p:grpSpPr>
                <a:xfrm>
                  <a:off x="12730" y="3113"/>
                  <a:ext cx="1121" cy="970"/>
                  <a:chOff x="6173" y="6820"/>
                  <a:chExt cx="2656" cy="2321"/>
                </a:xfrm>
              </p:grpSpPr>
              <p:pic>
                <p:nvPicPr>
                  <p:cNvPr id="73" name="图片 72">
                    <a:extLst>
                      <a:ext uri="{FF2B5EF4-FFF2-40B4-BE49-F238E27FC236}">
                        <a16:creationId xmlns:a16="http://schemas.microsoft.com/office/drawing/2014/main" id="{A5A7BE76-B37D-459A-1565-761FB725C101}"/>
                      </a:ext>
                    </a:extLst>
                  </p:cNvPr>
                  <p:cNvPicPr/>
                  <p:nvPr>
                    <p:custDataLst>
                      <p:tags r:id="rId49"/>
                    </p:custDataLst>
                  </p:nvPr>
                </p:nvPicPr>
                <p:blipFill>
                  <a:blip r:embed="rId104"/>
                  <a:stretch>
                    <a:fillRect/>
                  </a:stretch>
                </p:blipFill>
                <p:spPr>
                  <a:xfrm>
                    <a:off x="6173" y="7927"/>
                    <a:ext cx="2656" cy="1214"/>
                  </a:xfrm>
                  <a:prstGeom prst="rect">
                    <a:avLst/>
                  </a:prstGeom>
                  <a:noFill/>
                  <a:ln w="9525">
                    <a:noFill/>
                  </a:ln>
                </p:spPr>
              </p:pic>
              <p:pic>
                <p:nvPicPr>
                  <p:cNvPr id="74" name="图片 73">
                    <a:extLst>
                      <a:ext uri="{FF2B5EF4-FFF2-40B4-BE49-F238E27FC236}">
                        <a16:creationId xmlns:a16="http://schemas.microsoft.com/office/drawing/2014/main" id="{D1FB149B-B1B1-72C7-A6A3-AEED8C1E8D99}"/>
                      </a:ext>
                    </a:extLst>
                  </p:cNvPr>
                  <p:cNvPicPr/>
                  <p:nvPr>
                    <p:custDataLst>
                      <p:tags r:id="rId50"/>
                    </p:custDataLst>
                  </p:nvPr>
                </p:nvPicPr>
                <p:blipFill>
                  <a:blip r:embed="rId110">
                    <a:lum bright="-24000" contrast="54000"/>
                  </a:blip>
                  <a:stretch>
                    <a:fillRect/>
                  </a:stretch>
                </p:blipFill>
                <p:spPr>
                  <a:xfrm>
                    <a:off x="6618" y="6820"/>
                    <a:ext cx="1074" cy="1152"/>
                  </a:xfrm>
                  <a:prstGeom prst="rect">
                    <a:avLst/>
                  </a:prstGeom>
                  <a:noFill/>
                  <a:ln w="9525">
                    <a:noFill/>
                  </a:ln>
                </p:spPr>
              </p:pic>
            </p:grpSp>
            <p:grpSp>
              <p:nvGrpSpPr>
                <p:cNvPr id="75" name="组合 74">
                  <a:extLst>
                    <a:ext uri="{FF2B5EF4-FFF2-40B4-BE49-F238E27FC236}">
                      <a16:creationId xmlns:a16="http://schemas.microsoft.com/office/drawing/2014/main" id="{96AE6095-CAD7-CC32-7E4C-2677F4BAEEE8}"/>
                    </a:ext>
                  </a:extLst>
                </p:cNvPr>
                <p:cNvGrpSpPr/>
                <p:nvPr/>
              </p:nvGrpSpPr>
              <p:grpSpPr>
                <a:xfrm>
                  <a:off x="10688" y="2447"/>
                  <a:ext cx="1121" cy="956"/>
                  <a:chOff x="4436" y="5469"/>
                  <a:chExt cx="2656" cy="2287"/>
                </a:xfrm>
              </p:grpSpPr>
              <p:pic>
                <p:nvPicPr>
                  <p:cNvPr id="76" name="图片 75">
                    <a:extLst>
                      <a:ext uri="{FF2B5EF4-FFF2-40B4-BE49-F238E27FC236}">
                        <a16:creationId xmlns:a16="http://schemas.microsoft.com/office/drawing/2014/main" id="{E230BB60-9763-F52E-3802-4AFBC4E78749}"/>
                      </a:ext>
                    </a:extLst>
                  </p:cNvPr>
                  <p:cNvPicPr/>
                  <p:nvPr>
                    <p:custDataLst>
                      <p:tags r:id="rId47"/>
                    </p:custDataLst>
                  </p:nvPr>
                </p:nvPicPr>
                <p:blipFill>
                  <a:blip r:embed="rId104"/>
                  <a:stretch>
                    <a:fillRect/>
                  </a:stretch>
                </p:blipFill>
                <p:spPr>
                  <a:xfrm>
                    <a:off x="4436" y="6542"/>
                    <a:ext cx="2656" cy="1214"/>
                  </a:xfrm>
                  <a:prstGeom prst="rect">
                    <a:avLst/>
                  </a:prstGeom>
                  <a:noFill/>
                  <a:ln w="9525">
                    <a:noFill/>
                  </a:ln>
                </p:spPr>
              </p:pic>
              <p:pic>
                <p:nvPicPr>
                  <p:cNvPr id="77" name="图片 76" descr="D:\Downloads\图片1.png图片1">
                    <a:extLst>
                      <a:ext uri="{FF2B5EF4-FFF2-40B4-BE49-F238E27FC236}">
                        <a16:creationId xmlns:a16="http://schemas.microsoft.com/office/drawing/2014/main" id="{E8FA72A7-8AFE-93A8-4928-75681DC96BDE}"/>
                      </a:ext>
                    </a:extLst>
                  </p:cNvPr>
                  <p:cNvPicPr/>
                  <p:nvPr>
                    <p:custDataLst>
                      <p:tags r:id="rId48"/>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78" name="组合 77">
                  <a:extLst>
                    <a:ext uri="{FF2B5EF4-FFF2-40B4-BE49-F238E27FC236}">
                      <a16:creationId xmlns:a16="http://schemas.microsoft.com/office/drawing/2014/main" id="{9A702FAF-CA8A-E66C-38D2-923CCA31016B}"/>
                    </a:ext>
                  </a:extLst>
                </p:cNvPr>
                <p:cNvGrpSpPr/>
                <p:nvPr/>
              </p:nvGrpSpPr>
              <p:grpSpPr>
                <a:xfrm>
                  <a:off x="11257" y="6541"/>
                  <a:ext cx="1301" cy="944"/>
                  <a:chOff x="230" y="517"/>
                  <a:chExt cx="3084" cy="2259"/>
                </a:xfrm>
              </p:grpSpPr>
              <p:pic>
                <p:nvPicPr>
                  <p:cNvPr id="79" name="图片 78">
                    <a:extLst>
                      <a:ext uri="{FF2B5EF4-FFF2-40B4-BE49-F238E27FC236}">
                        <a16:creationId xmlns:a16="http://schemas.microsoft.com/office/drawing/2014/main" id="{8866B3E2-1B41-763A-64EA-EF4BDB061C85}"/>
                      </a:ext>
                    </a:extLst>
                  </p:cNvPr>
                  <p:cNvPicPr/>
                  <p:nvPr>
                    <p:custDataLst>
                      <p:tags r:id="rId45"/>
                    </p:custDataLst>
                  </p:nvPr>
                </p:nvPicPr>
                <p:blipFill>
                  <a:blip r:embed="rId103"/>
                  <a:stretch>
                    <a:fillRect/>
                  </a:stretch>
                </p:blipFill>
                <p:spPr>
                  <a:xfrm>
                    <a:off x="230" y="1592"/>
                    <a:ext cx="3085" cy="1184"/>
                  </a:xfrm>
                  <a:prstGeom prst="rect">
                    <a:avLst/>
                  </a:prstGeom>
                  <a:noFill/>
                  <a:ln w="9525">
                    <a:noFill/>
                  </a:ln>
                </p:spPr>
              </p:pic>
              <p:pic>
                <p:nvPicPr>
                  <p:cNvPr id="80" name="图片 79">
                    <a:extLst>
                      <a:ext uri="{FF2B5EF4-FFF2-40B4-BE49-F238E27FC236}">
                        <a16:creationId xmlns:a16="http://schemas.microsoft.com/office/drawing/2014/main" id="{F583ECB2-FC72-0C00-73C1-51B054F94FD0}"/>
                      </a:ext>
                    </a:extLst>
                  </p:cNvPr>
                  <p:cNvPicPr/>
                  <p:nvPr>
                    <p:custDataLst>
                      <p:tags r:id="rId46"/>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1" name="组合 80">
                  <a:extLst>
                    <a:ext uri="{FF2B5EF4-FFF2-40B4-BE49-F238E27FC236}">
                      <a16:creationId xmlns:a16="http://schemas.microsoft.com/office/drawing/2014/main" id="{E082002F-EFCC-030E-0855-1D31E5CEC78C}"/>
                    </a:ext>
                  </a:extLst>
                </p:cNvPr>
                <p:cNvGrpSpPr/>
                <p:nvPr/>
              </p:nvGrpSpPr>
              <p:grpSpPr>
                <a:xfrm>
                  <a:off x="9416" y="7483"/>
                  <a:ext cx="1301" cy="944"/>
                  <a:chOff x="230" y="517"/>
                  <a:chExt cx="3084" cy="2259"/>
                </a:xfrm>
              </p:grpSpPr>
              <p:pic>
                <p:nvPicPr>
                  <p:cNvPr id="82" name="图片 81">
                    <a:extLst>
                      <a:ext uri="{FF2B5EF4-FFF2-40B4-BE49-F238E27FC236}">
                        <a16:creationId xmlns:a16="http://schemas.microsoft.com/office/drawing/2014/main" id="{FC89E374-69C8-F070-B6D4-36F967868DFF}"/>
                      </a:ext>
                    </a:extLst>
                  </p:cNvPr>
                  <p:cNvPicPr/>
                  <p:nvPr>
                    <p:custDataLst>
                      <p:tags r:id="rId43"/>
                    </p:custDataLst>
                  </p:nvPr>
                </p:nvPicPr>
                <p:blipFill>
                  <a:blip r:embed="rId103"/>
                  <a:stretch>
                    <a:fillRect/>
                  </a:stretch>
                </p:blipFill>
                <p:spPr>
                  <a:xfrm>
                    <a:off x="230" y="1592"/>
                    <a:ext cx="3085" cy="1184"/>
                  </a:xfrm>
                  <a:prstGeom prst="rect">
                    <a:avLst/>
                  </a:prstGeom>
                  <a:noFill/>
                  <a:ln w="9525">
                    <a:noFill/>
                  </a:ln>
                </p:spPr>
              </p:pic>
              <p:pic>
                <p:nvPicPr>
                  <p:cNvPr id="83" name="图片 82">
                    <a:extLst>
                      <a:ext uri="{FF2B5EF4-FFF2-40B4-BE49-F238E27FC236}">
                        <a16:creationId xmlns:a16="http://schemas.microsoft.com/office/drawing/2014/main" id="{B0FD8F10-0F6B-F77B-7EEE-B2DB72492267}"/>
                      </a:ext>
                    </a:extLst>
                  </p:cNvPr>
                  <p:cNvPicPr/>
                  <p:nvPr>
                    <p:custDataLst>
                      <p:tags r:id="rId44"/>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4" name="组合 83">
                  <a:extLst>
                    <a:ext uri="{FF2B5EF4-FFF2-40B4-BE49-F238E27FC236}">
                      <a16:creationId xmlns:a16="http://schemas.microsoft.com/office/drawing/2014/main" id="{8133CB6E-B841-788A-56A1-A716A4F27A9C}"/>
                    </a:ext>
                  </a:extLst>
                </p:cNvPr>
                <p:cNvGrpSpPr/>
                <p:nvPr/>
              </p:nvGrpSpPr>
              <p:grpSpPr>
                <a:xfrm>
                  <a:off x="13540" y="7207"/>
                  <a:ext cx="1060" cy="1029"/>
                  <a:chOff x="302" y="4037"/>
                  <a:chExt cx="2512" cy="2464"/>
                </a:xfrm>
              </p:grpSpPr>
              <p:pic>
                <p:nvPicPr>
                  <p:cNvPr id="85" name="图片 84">
                    <a:extLst>
                      <a:ext uri="{FF2B5EF4-FFF2-40B4-BE49-F238E27FC236}">
                        <a16:creationId xmlns:a16="http://schemas.microsoft.com/office/drawing/2014/main" id="{03070C65-2F74-75BB-A54B-FD899F80318B}"/>
                      </a:ext>
                    </a:extLst>
                  </p:cNvPr>
                  <p:cNvPicPr/>
                  <p:nvPr>
                    <p:custDataLst>
                      <p:tags r:id="rId41"/>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6" name="图片 85">
                    <a:extLst>
                      <a:ext uri="{FF2B5EF4-FFF2-40B4-BE49-F238E27FC236}">
                        <a16:creationId xmlns:a16="http://schemas.microsoft.com/office/drawing/2014/main" id="{C8BDCB6C-CDD7-EDD0-5D6D-AFCF15E36BD3}"/>
                      </a:ext>
                    </a:extLst>
                  </p:cNvPr>
                  <p:cNvPicPr/>
                  <p:nvPr>
                    <p:custDataLst>
                      <p:tags r:id="rId42"/>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87" name="组合 86">
                  <a:extLst>
                    <a:ext uri="{FF2B5EF4-FFF2-40B4-BE49-F238E27FC236}">
                      <a16:creationId xmlns:a16="http://schemas.microsoft.com/office/drawing/2014/main" id="{367FBA15-5E8A-7C98-0021-7157BA57E10F}"/>
                    </a:ext>
                  </a:extLst>
                </p:cNvPr>
                <p:cNvGrpSpPr/>
                <p:nvPr/>
              </p:nvGrpSpPr>
              <p:grpSpPr>
                <a:xfrm>
                  <a:off x="14600" y="8236"/>
                  <a:ext cx="1060" cy="1029"/>
                  <a:chOff x="302" y="4037"/>
                  <a:chExt cx="2512" cy="2464"/>
                </a:xfrm>
              </p:grpSpPr>
              <p:pic>
                <p:nvPicPr>
                  <p:cNvPr id="88" name="图片 87">
                    <a:extLst>
                      <a:ext uri="{FF2B5EF4-FFF2-40B4-BE49-F238E27FC236}">
                        <a16:creationId xmlns:a16="http://schemas.microsoft.com/office/drawing/2014/main" id="{212858B3-576C-DC29-8A87-2EA9C7EFB458}"/>
                      </a:ext>
                    </a:extLst>
                  </p:cNvPr>
                  <p:cNvPicPr/>
                  <p:nvPr>
                    <p:custDataLst>
                      <p:tags r:id="rId39"/>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9" name="图片 88">
                    <a:extLst>
                      <a:ext uri="{FF2B5EF4-FFF2-40B4-BE49-F238E27FC236}">
                        <a16:creationId xmlns:a16="http://schemas.microsoft.com/office/drawing/2014/main" id="{15EE2EBF-481E-D164-63EC-F49CC999A303}"/>
                      </a:ext>
                    </a:extLst>
                  </p:cNvPr>
                  <p:cNvPicPr/>
                  <p:nvPr>
                    <p:custDataLst>
                      <p:tags r:id="rId40"/>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90" name="组合 89">
                  <a:extLst>
                    <a:ext uri="{FF2B5EF4-FFF2-40B4-BE49-F238E27FC236}">
                      <a16:creationId xmlns:a16="http://schemas.microsoft.com/office/drawing/2014/main" id="{91A34591-2A9B-EB28-B543-B8415C6AAD49}"/>
                    </a:ext>
                  </a:extLst>
                </p:cNvPr>
                <p:cNvGrpSpPr/>
                <p:nvPr/>
              </p:nvGrpSpPr>
              <p:grpSpPr>
                <a:xfrm>
                  <a:off x="14198" y="5460"/>
                  <a:ext cx="1113" cy="880"/>
                  <a:chOff x="5227" y="1954"/>
                  <a:chExt cx="2638" cy="2104"/>
                </a:xfrm>
              </p:grpSpPr>
              <p:pic>
                <p:nvPicPr>
                  <p:cNvPr id="91" name="图片 90">
                    <a:extLst>
                      <a:ext uri="{FF2B5EF4-FFF2-40B4-BE49-F238E27FC236}">
                        <a16:creationId xmlns:a16="http://schemas.microsoft.com/office/drawing/2014/main" id="{B058F4EA-C428-359B-7C70-5EE1E666AAED}"/>
                      </a:ext>
                    </a:extLst>
                  </p:cNvPr>
                  <p:cNvPicPr/>
                  <p:nvPr>
                    <p:custDataLst>
                      <p:tags r:id="rId37"/>
                    </p:custDataLst>
                  </p:nvPr>
                </p:nvPicPr>
                <p:blipFill>
                  <a:blip r:embed="rId105"/>
                  <a:stretch>
                    <a:fillRect/>
                  </a:stretch>
                </p:blipFill>
                <p:spPr>
                  <a:xfrm>
                    <a:off x="5227" y="2776"/>
                    <a:ext cx="2638" cy="1282"/>
                  </a:xfrm>
                  <a:prstGeom prst="rect">
                    <a:avLst/>
                  </a:prstGeom>
                  <a:noFill/>
                  <a:ln w="9525">
                    <a:noFill/>
                  </a:ln>
                </p:spPr>
              </p:pic>
              <p:pic>
                <p:nvPicPr>
                  <p:cNvPr id="92" name="图片 91">
                    <a:extLst>
                      <a:ext uri="{FF2B5EF4-FFF2-40B4-BE49-F238E27FC236}">
                        <a16:creationId xmlns:a16="http://schemas.microsoft.com/office/drawing/2014/main" id="{1493D3CB-B13B-84C6-2B9B-1D04D1DF4A2D}"/>
                      </a:ext>
                    </a:extLst>
                  </p:cNvPr>
                  <p:cNvPicPr/>
                  <p:nvPr>
                    <p:custDataLst>
                      <p:tags r:id="rId38"/>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93" name="组合 92">
                  <a:extLst>
                    <a:ext uri="{FF2B5EF4-FFF2-40B4-BE49-F238E27FC236}">
                      <a16:creationId xmlns:a16="http://schemas.microsoft.com/office/drawing/2014/main" id="{03038D8A-CA13-5A81-FB05-625B7A49CF68}"/>
                    </a:ext>
                  </a:extLst>
                </p:cNvPr>
                <p:cNvGrpSpPr/>
                <p:nvPr/>
              </p:nvGrpSpPr>
              <p:grpSpPr>
                <a:xfrm>
                  <a:off x="16211" y="5092"/>
                  <a:ext cx="1113" cy="880"/>
                  <a:chOff x="5227" y="1954"/>
                  <a:chExt cx="2638" cy="2104"/>
                </a:xfrm>
              </p:grpSpPr>
              <p:pic>
                <p:nvPicPr>
                  <p:cNvPr id="94" name="图片 93">
                    <a:extLst>
                      <a:ext uri="{FF2B5EF4-FFF2-40B4-BE49-F238E27FC236}">
                        <a16:creationId xmlns:a16="http://schemas.microsoft.com/office/drawing/2014/main" id="{66A51731-02D3-07E7-5AB6-015DD7F0D3D0}"/>
                      </a:ext>
                    </a:extLst>
                  </p:cNvPr>
                  <p:cNvPicPr/>
                  <p:nvPr>
                    <p:custDataLst>
                      <p:tags r:id="rId35"/>
                    </p:custDataLst>
                  </p:nvPr>
                </p:nvPicPr>
                <p:blipFill>
                  <a:blip r:embed="rId105"/>
                  <a:stretch>
                    <a:fillRect/>
                  </a:stretch>
                </p:blipFill>
                <p:spPr>
                  <a:xfrm>
                    <a:off x="5227" y="2776"/>
                    <a:ext cx="2638" cy="1282"/>
                  </a:xfrm>
                  <a:prstGeom prst="rect">
                    <a:avLst/>
                  </a:prstGeom>
                  <a:noFill/>
                  <a:ln w="9525">
                    <a:noFill/>
                  </a:ln>
                </p:spPr>
              </p:pic>
              <p:pic>
                <p:nvPicPr>
                  <p:cNvPr id="95" name="图片 94">
                    <a:extLst>
                      <a:ext uri="{FF2B5EF4-FFF2-40B4-BE49-F238E27FC236}">
                        <a16:creationId xmlns:a16="http://schemas.microsoft.com/office/drawing/2014/main" id="{91D55F96-4DC1-B36A-3112-922C8B58DF0F}"/>
                      </a:ext>
                    </a:extLst>
                  </p:cNvPr>
                  <p:cNvPicPr/>
                  <p:nvPr>
                    <p:custDataLst>
                      <p:tags r:id="rId3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03" name="组合 102">
                  <a:extLst>
                    <a:ext uri="{FF2B5EF4-FFF2-40B4-BE49-F238E27FC236}">
                      <a16:creationId xmlns:a16="http://schemas.microsoft.com/office/drawing/2014/main" id="{B7CA2BEA-C963-0B87-D766-74E76C55FFC7}"/>
                    </a:ext>
                  </a:extLst>
                </p:cNvPr>
                <p:cNvGrpSpPr/>
                <p:nvPr/>
              </p:nvGrpSpPr>
              <p:grpSpPr>
                <a:xfrm>
                  <a:off x="12185" y="4847"/>
                  <a:ext cx="2013" cy="2257"/>
                  <a:chOff x="12346" y="3880"/>
                  <a:chExt cx="2013" cy="2257"/>
                </a:xfrm>
              </p:grpSpPr>
              <p:pic>
                <p:nvPicPr>
                  <p:cNvPr id="59" name="图片 58">
                    <a:extLst>
                      <a:ext uri="{FF2B5EF4-FFF2-40B4-BE49-F238E27FC236}">
                        <a16:creationId xmlns:a16="http://schemas.microsoft.com/office/drawing/2014/main" id="{6F9CEE3F-8041-1812-363F-F14E3B595001}"/>
                      </a:ext>
                    </a:extLst>
                  </p:cNvPr>
                  <p:cNvPicPr/>
                  <p:nvPr>
                    <p:custDataLst>
                      <p:tags r:id="rId33"/>
                    </p:custDataLst>
                  </p:nvPr>
                </p:nvPicPr>
                <p:blipFill>
                  <a:blip r:embed="rId108"/>
                  <a:stretch>
                    <a:fillRect/>
                  </a:stretch>
                </p:blipFill>
                <p:spPr>
                  <a:xfrm>
                    <a:off x="12346" y="4399"/>
                    <a:ext cx="1869" cy="1738"/>
                  </a:xfrm>
                  <a:prstGeom prst="rect">
                    <a:avLst/>
                  </a:prstGeom>
                  <a:noFill/>
                  <a:ln w="9525">
                    <a:noFill/>
                  </a:ln>
                </p:spPr>
              </p:pic>
              <p:sp>
                <p:nvSpPr>
                  <p:cNvPr id="99" name="文本框 98">
                    <a:extLst>
                      <a:ext uri="{FF2B5EF4-FFF2-40B4-BE49-F238E27FC236}">
                        <a16:creationId xmlns:a16="http://schemas.microsoft.com/office/drawing/2014/main" id="{26CEA5AE-8C89-E5A9-9689-CB709D92F5C0}"/>
                      </a:ext>
                    </a:extLst>
                  </p:cNvPr>
                  <p:cNvSpPr txBox="1"/>
                  <p:nvPr>
                    <p:custDataLst>
                      <p:tags r:id="rId34"/>
                    </p:custDataLst>
                  </p:nvPr>
                </p:nvSpPr>
                <p:spPr>
                  <a:xfrm>
                    <a:off x="12594" y="3880"/>
                    <a:ext cx="1765" cy="754"/>
                  </a:xfrm>
                  <a:prstGeom prst="rect">
                    <a:avLst/>
                  </a:prstGeom>
                  <a:noFill/>
                </p:spPr>
                <p:txBody>
                  <a:bodyPr wrap="square" rtlCol="0">
                    <a:spAutoFit/>
                  </a:bodyPr>
                  <a:lstStyle/>
                  <a:p>
                    <a:pPr algn="l"/>
                    <a:r>
                      <a:rPr lang="en-US" altLang="zh-CN" sz="1600"/>
                      <a:t>RSU</a:t>
                    </a:r>
                  </a:p>
                </p:txBody>
              </p:sp>
            </p:grpSp>
            <p:sp>
              <p:nvSpPr>
                <p:cNvPr id="118" name="椭圆 117">
                  <a:extLst>
                    <a:ext uri="{FF2B5EF4-FFF2-40B4-BE49-F238E27FC236}">
                      <a16:creationId xmlns:a16="http://schemas.microsoft.com/office/drawing/2014/main" id="{9E43782C-CB57-3299-CFFA-48FADA31F272}"/>
                    </a:ext>
                  </a:extLst>
                </p:cNvPr>
                <p:cNvSpPr/>
                <p:nvPr>
                  <p:custDataLst>
                    <p:tags r:id="rId31"/>
                  </p:custDataLst>
                </p:nvPr>
              </p:nvSpPr>
              <p:spPr>
                <a:xfrm>
                  <a:off x="9033" y="6080"/>
                  <a:ext cx="3820" cy="3701"/>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sp>
              <p:nvSpPr>
                <p:cNvPr id="119" name="椭圆 118">
                  <a:extLst>
                    <a:ext uri="{FF2B5EF4-FFF2-40B4-BE49-F238E27FC236}">
                      <a16:creationId xmlns:a16="http://schemas.microsoft.com/office/drawing/2014/main" id="{B4E4B869-9BAA-F182-6CFE-F7FFA44F1802}"/>
                    </a:ext>
                  </a:extLst>
                </p:cNvPr>
                <p:cNvSpPr/>
                <p:nvPr>
                  <p:custDataLst>
                    <p:tags r:id="rId32"/>
                  </p:custDataLst>
                </p:nvPr>
              </p:nvSpPr>
              <p:spPr>
                <a:xfrm>
                  <a:off x="12919" y="7023"/>
                  <a:ext cx="2956" cy="2848"/>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sp>
            <p:nvSpPr>
              <p:cNvPr id="159" name="等腰三角形 158">
                <a:extLst>
                  <a:ext uri="{FF2B5EF4-FFF2-40B4-BE49-F238E27FC236}">
                    <a16:creationId xmlns:a16="http://schemas.microsoft.com/office/drawing/2014/main" id="{0C486743-8CA3-B243-266A-47ADC1B49CA4}"/>
                  </a:ext>
                </a:extLst>
              </p:cNvPr>
              <p:cNvSpPr/>
              <p:nvPr/>
            </p:nvSpPr>
            <p:spPr>
              <a:xfrm>
                <a:off x="12691" y="7755"/>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160" name="等腰三角形 159">
                <a:extLst>
                  <a:ext uri="{FF2B5EF4-FFF2-40B4-BE49-F238E27FC236}">
                    <a16:creationId xmlns:a16="http://schemas.microsoft.com/office/drawing/2014/main" id="{0D47B27F-0136-DA79-659C-7974DAA80E82}"/>
                  </a:ext>
                </a:extLst>
              </p:cNvPr>
              <p:cNvSpPr/>
              <p:nvPr>
                <p:custDataLst>
                  <p:tags r:id="rId23"/>
                </p:custDataLst>
              </p:nvPr>
            </p:nvSpPr>
            <p:spPr>
              <a:xfrm>
                <a:off x="13091" y="506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161" name="等腰三角形 160">
                <a:extLst>
                  <a:ext uri="{FF2B5EF4-FFF2-40B4-BE49-F238E27FC236}">
                    <a16:creationId xmlns:a16="http://schemas.microsoft.com/office/drawing/2014/main" id="{8E275E14-8639-682D-6301-BADA2F7AF560}"/>
                  </a:ext>
                </a:extLst>
              </p:cNvPr>
              <p:cNvSpPr/>
              <p:nvPr>
                <p:custDataLst>
                  <p:tags r:id="rId24"/>
                </p:custDataLst>
              </p:nvPr>
            </p:nvSpPr>
            <p:spPr>
              <a:xfrm>
                <a:off x="15741" y="658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162" name="等腰三角形 161">
                <a:extLst>
                  <a:ext uri="{FF2B5EF4-FFF2-40B4-BE49-F238E27FC236}">
                    <a16:creationId xmlns:a16="http://schemas.microsoft.com/office/drawing/2014/main" id="{585FAD63-CD97-CE53-68F5-5AE7F7B036E1}"/>
                  </a:ext>
                </a:extLst>
              </p:cNvPr>
              <p:cNvSpPr/>
              <p:nvPr>
                <p:custDataLst>
                  <p:tags r:id="rId25"/>
                </p:custDataLst>
              </p:nvPr>
            </p:nvSpPr>
            <p:spPr>
              <a:xfrm>
                <a:off x="14897" y="839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163" name="矩形标注 162">
                <a:extLst>
                  <a:ext uri="{FF2B5EF4-FFF2-40B4-BE49-F238E27FC236}">
                    <a16:creationId xmlns:a16="http://schemas.microsoft.com/office/drawing/2014/main" id="{9CFE2E53-A8A1-CFB1-F1C3-59EC035F05FE}"/>
                  </a:ext>
                </a:extLst>
              </p:cNvPr>
              <p:cNvSpPr/>
              <p:nvPr>
                <p:custDataLst>
                  <p:tags r:id="rId26"/>
                </p:custDataLst>
              </p:nvPr>
            </p:nvSpPr>
            <p:spPr>
              <a:xfrm>
                <a:off x="14418" y="3143"/>
                <a:ext cx="4227" cy="950"/>
              </a:xfrm>
              <a:prstGeom prst="wedgeRectCallout">
                <a:avLst>
                  <a:gd name="adj1" fmla="val 15860"/>
                  <a:gd name="adj2" fmla="val 86187"/>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sz="1100">
                    <a:solidFill>
                      <a:schemeClr val="tx1"/>
                    </a:solidFill>
                    <a:latin typeface="等线" panose="02010600030101010101" charset="-122"/>
                    <a:ea typeface="等线" panose="02010600030101010101" charset="-122"/>
                    <a:cs typeface="等线" panose="02010600030101010101" charset="-122"/>
                    <a:sym typeface="+mn-ea"/>
                  </a:rPr>
                  <a:t>The vehicle types formed after k-means clustering</a:t>
                </a:r>
              </a:p>
            </p:txBody>
          </p:sp>
          <p:sp>
            <p:nvSpPr>
              <p:cNvPr id="165" name="矩形标注 164">
                <a:extLst>
                  <a:ext uri="{FF2B5EF4-FFF2-40B4-BE49-F238E27FC236}">
                    <a16:creationId xmlns:a16="http://schemas.microsoft.com/office/drawing/2014/main" id="{3156B0ED-A55C-6A83-07DC-6FDF3328D2DF}"/>
                  </a:ext>
                </a:extLst>
              </p:cNvPr>
              <p:cNvSpPr/>
              <p:nvPr>
                <p:custDataLst>
                  <p:tags r:id="rId27"/>
                </p:custDataLst>
              </p:nvPr>
            </p:nvSpPr>
            <p:spPr>
              <a:xfrm>
                <a:off x="9443" y="5175"/>
                <a:ext cx="3647" cy="1964"/>
              </a:xfrm>
              <a:prstGeom prst="wedgeRectCallout">
                <a:avLst>
                  <a:gd name="adj1" fmla="val 37296"/>
                  <a:gd name="adj2" fmla="val -67729"/>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sz="1100">
                    <a:solidFill>
                      <a:schemeClr val="tx1"/>
                    </a:solidFill>
                    <a:latin typeface="等线" panose="02010600030101010101" charset="-122"/>
                    <a:ea typeface="等线" panose="02010600030101010101" charset="-122"/>
                    <a:cs typeface="等线" panose="02010600030101010101" charset="-122"/>
                    <a:sym typeface="+mn-ea"/>
                  </a:rPr>
                  <a:t>In each subcategory, the RSU selects the K closest vehicles as the representatives of that category</a:t>
                </a:r>
              </a:p>
            </p:txBody>
          </p:sp>
          <p:sp>
            <p:nvSpPr>
              <p:cNvPr id="171" name="等腰三角形 170">
                <a:extLst>
                  <a:ext uri="{FF2B5EF4-FFF2-40B4-BE49-F238E27FC236}">
                    <a16:creationId xmlns:a16="http://schemas.microsoft.com/office/drawing/2014/main" id="{BF91F63C-18A7-EB96-49B7-23B843B5E8EB}"/>
                  </a:ext>
                </a:extLst>
              </p:cNvPr>
              <p:cNvSpPr/>
              <p:nvPr>
                <p:custDataLst>
                  <p:tags r:id="rId28"/>
                </p:custDataLst>
              </p:nvPr>
            </p:nvSpPr>
            <p:spPr>
              <a:xfrm>
                <a:off x="14133" y="4329"/>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5" name="矩形 4">
                <a:extLst>
                  <a:ext uri="{FF2B5EF4-FFF2-40B4-BE49-F238E27FC236}">
                    <a16:creationId xmlns:a16="http://schemas.microsoft.com/office/drawing/2014/main" id="{B6CECFD0-2AFB-509A-B133-037627541655}"/>
                  </a:ext>
                </a:extLst>
              </p:cNvPr>
              <p:cNvSpPr/>
              <p:nvPr>
                <p:custDataLst>
                  <p:tags r:id="rId29"/>
                </p:custDataLst>
              </p:nvPr>
            </p:nvSpPr>
            <p:spPr>
              <a:xfrm>
                <a:off x="9072" y="2333"/>
                <a:ext cx="9890" cy="7972"/>
              </a:xfrm>
              <a:prstGeom prst="rect">
                <a:avLst/>
              </a:prstGeom>
              <a:noFill/>
              <a:ln w="1905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grpSp>
        <p:grpSp>
          <p:nvGrpSpPr>
            <p:cNvPr id="39" name="组合 38">
              <a:extLst>
                <a:ext uri="{FF2B5EF4-FFF2-40B4-BE49-F238E27FC236}">
                  <a16:creationId xmlns:a16="http://schemas.microsoft.com/office/drawing/2014/main" id="{22D0BFF1-1522-0195-B5CC-A857C3AAA1B9}"/>
                </a:ext>
              </a:extLst>
            </p:cNvPr>
            <p:cNvGrpSpPr/>
            <p:nvPr/>
          </p:nvGrpSpPr>
          <p:grpSpPr>
            <a:xfrm>
              <a:off x="4497" y="6714"/>
              <a:ext cx="3706" cy="3351"/>
              <a:chOff x="5362" y="7267"/>
              <a:chExt cx="3706" cy="3351"/>
            </a:xfrm>
          </p:grpSpPr>
          <p:sp>
            <p:nvSpPr>
              <p:cNvPr id="41" name="文本框 40">
                <a:extLst>
                  <a:ext uri="{FF2B5EF4-FFF2-40B4-BE49-F238E27FC236}">
                    <a16:creationId xmlns:a16="http://schemas.microsoft.com/office/drawing/2014/main" id="{9849E35E-3164-B3BE-E2DD-3A0C68304AD3}"/>
                  </a:ext>
                </a:extLst>
              </p:cNvPr>
              <p:cNvSpPr txBox="1"/>
              <p:nvPr>
                <p:custDataLst>
                  <p:tags r:id="rId2"/>
                </p:custDataLst>
              </p:nvPr>
            </p:nvSpPr>
            <p:spPr>
              <a:xfrm>
                <a:off x="7602" y="10089"/>
                <a:ext cx="1466" cy="333"/>
              </a:xfrm>
              <a:prstGeom prst="rect">
                <a:avLst/>
              </a:prstGeom>
              <a:noFill/>
            </p:spPr>
            <p:txBody>
              <a:bodyPr wrap="square" rtlCol="0">
                <a:noAutofit/>
                <a:scene3d>
                  <a:camera prst="orthographicFront"/>
                  <a:lightRig rig="threePt" dir="t"/>
                </a:scene3d>
              </a:bodyPr>
              <a:lstStyle/>
              <a:p>
                <a:pPr algn="l"/>
                <a:r>
                  <a:rPr lang="en-US" altLang="zh-CN" sz="1400">
                    <a:effectLst>
                      <a:outerShdw blurRad="38100" dist="25400" dir="5400000" algn="ctr" rotWithShape="0">
                        <a:srgbClr val="6E747A">
                          <a:alpha val="43000"/>
                        </a:srgbClr>
                      </a:outerShdw>
                    </a:effectLst>
                  </a:rPr>
                  <a:t>VIN</a:t>
                </a:r>
              </a:p>
            </p:txBody>
          </p:sp>
          <p:grpSp>
            <p:nvGrpSpPr>
              <p:cNvPr id="44" name="组合 43">
                <a:extLst>
                  <a:ext uri="{FF2B5EF4-FFF2-40B4-BE49-F238E27FC236}">
                    <a16:creationId xmlns:a16="http://schemas.microsoft.com/office/drawing/2014/main" id="{FFD4CA24-2570-E047-3F68-FA450146F5DA}"/>
                  </a:ext>
                </a:extLst>
              </p:cNvPr>
              <p:cNvGrpSpPr/>
              <p:nvPr/>
            </p:nvGrpSpPr>
            <p:grpSpPr>
              <a:xfrm>
                <a:off x="7248" y="7860"/>
                <a:ext cx="1286" cy="988"/>
                <a:chOff x="8986" y="7179"/>
                <a:chExt cx="3246" cy="1722"/>
              </a:xfrm>
            </p:grpSpPr>
            <p:sp>
              <p:nvSpPr>
                <p:cNvPr id="45" name="椭圆 44">
                  <a:extLst>
                    <a:ext uri="{FF2B5EF4-FFF2-40B4-BE49-F238E27FC236}">
                      <a16:creationId xmlns:a16="http://schemas.microsoft.com/office/drawing/2014/main" id="{7343EC7D-7680-FC1A-8608-B68A677B826B}"/>
                    </a:ext>
                  </a:extLst>
                </p:cNvPr>
                <p:cNvSpPr/>
                <p:nvPr>
                  <p:custDataLst>
                    <p:tags r:id="rId19"/>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pic>
              <p:nvPicPr>
                <p:cNvPr id="47" name="图片 46">
                  <a:extLst>
                    <a:ext uri="{FF2B5EF4-FFF2-40B4-BE49-F238E27FC236}">
                      <a16:creationId xmlns:a16="http://schemas.microsoft.com/office/drawing/2014/main" id="{6511C926-FA55-E07F-5612-3697C5CB1904}"/>
                    </a:ext>
                  </a:extLst>
                </p:cNvPr>
                <p:cNvPicPr/>
                <p:nvPr>
                  <p:custDataLst>
                    <p:tags r:id="rId20"/>
                  </p:custDataLst>
                </p:nvPr>
              </p:nvPicPr>
              <p:blipFill>
                <a:blip r:embed="rId103"/>
                <a:stretch>
                  <a:fillRect/>
                </a:stretch>
              </p:blipFill>
              <p:spPr>
                <a:xfrm>
                  <a:off x="10061" y="7404"/>
                  <a:ext cx="1301" cy="495"/>
                </a:xfrm>
                <a:prstGeom prst="rect">
                  <a:avLst/>
                </a:prstGeom>
                <a:noFill/>
                <a:ln w="9525">
                  <a:noFill/>
                </a:ln>
              </p:spPr>
            </p:pic>
            <p:pic>
              <p:nvPicPr>
                <p:cNvPr id="48" name="图片 47">
                  <a:extLst>
                    <a:ext uri="{FF2B5EF4-FFF2-40B4-BE49-F238E27FC236}">
                      <a16:creationId xmlns:a16="http://schemas.microsoft.com/office/drawing/2014/main" id="{53EEE23C-82D0-6DB5-8706-8540CF8C3765}"/>
                    </a:ext>
                  </a:extLst>
                </p:cNvPr>
                <p:cNvPicPr/>
                <p:nvPr>
                  <p:custDataLst>
                    <p:tags r:id="rId21"/>
                  </p:custDataLst>
                </p:nvPr>
              </p:nvPicPr>
              <p:blipFill>
                <a:blip r:embed="rId103"/>
                <a:stretch>
                  <a:fillRect/>
                </a:stretch>
              </p:blipFill>
              <p:spPr>
                <a:xfrm>
                  <a:off x="9229" y="7899"/>
                  <a:ext cx="1301" cy="495"/>
                </a:xfrm>
                <a:prstGeom prst="rect">
                  <a:avLst/>
                </a:prstGeom>
                <a:noFill/>
                <a:ln w="9525">
                  <a:noFill/>
                </a:ln>
              </p:spPr>
            </p:pic>
            <p:pic>
              <p:nvPicPr>
                <p:cNvPr id="49" name="图片 48">
                  <a:extLst>
                    <a:ext uri="{FF2B5EF4-FFF2-40B4-BE49-F238E27FC236}">
                      <a16:creationId xmlns:a16="http://schemas.microsoft.com/office/drawing/2014/main" id="{8FEAE9F6-C77A-6492-8B8B-FEC7D4CD5344}"/>
                    </a:ext>
                  </a:extLst>
                </p:cNvPr>
                <p:cNvPicPr/>
                <p:nvPr>
                  <p:custDataLst>
                    <p:tags r:id="rId22"/>
                  </p:custDataLst>
                </p:nvPr>
              </p:nvPicPr>
              <p:blipFill>
                <a:blip r:embed="rId103"/>
                <a:stretch>
                  <a:fillRect/>
                </a:stretch>
              </p:blipFill>
              <p:spPr>
                <a:xfrm>
                  <a:off x="10657" y="8003"/>
                  <a:ext cx="1301" cy="495"/>
                </a:xfrm>
                <a:prstGeom prst="rect">
                  <a:avLst/>
                </a:prstGeom>
                <a:noFill/>
                <a:ln w="9525">
                  <a:noFill/>
                </a:ln>
              </p:spPr>
            </p:pic>
          </p:grpSp>
          <p:grpSp>
            <p:nvGrpSpPr>
              <p:cNvPr id="50" name="组合 49">
                <a:extLst>
                  <a:ext uri="{FF2B5EF4-FFF2-40B4-BE49-F238E27FC236}">
                    <a16:creationId xmlns:a16="http://schemas.microsoft.com/office/drawing/2014/main" id="{29477533-3D72-705E-E658-3F605608AECE}"/>
                  </a:ext>
                </a:extLst>
              </p:cNvPr>
              <p:cNvGrpSpPr/>
              <p:nvPr/>
            </p:nvGrpSpPr>
            <p:grpSpPr>
              <a:xfrm>
                <a:off x="5790" y="7700"/>
                <a:ext cx="1367" cy="918"/>
                <a:chOff x="5507" y="7013"/>
                <a:chExt cx="2992" cy="1504"/>
              </a:xfrm>
            </p:grpSpPr>
            <p:pic>
              <p:nvPicPr>
                <p:cNvPr id="51" name="图片 50">
                  <a:extLst>
                    <a:ext uri="{FF2B5EF4-FFF2-40B4-BE49-F238E27FC236}">
                      <a16:creationId xmlns:a16="http://schemas.microsoft.com/office/drawing/2014/main" id="{A64753E7-E369-533F-B612-BB21B2F08D50}"/>
                    </a:ext>
                  </a:extLst>
                </p:cNvPr>
                <p:cNvPicPr/>
                <p:nvPr>
                  <p:custDataLst>
                    <p:tags r:id="rId15"/>
                  </p:custDataLst>
                </p:nvPr>
              </p:nvPicPr>
              <p:blipFill>
                <a:blip r:embed="rId104"/>
                <a:stretch>
                  <a:fillRect/>
                </a:stretch>
              </p:blipFill>
              <p:spPr>
                <a:xfrm>
                  <a:off x="6109" y="7857"/>
                  <a:ext cx="1121" cy="507"/>
                </a:xfrm>
                <a:prstGeom prst="rect">
                  <a:avLst/>
                </a:prstGeom>
                <a:noFill/>
                <a:ln w="9525">
                  <a:noFill/>
                </a:ln>
              </p:spPr>
            </p:pic>
            <p:pic>
              <p:nvPicPr>
                <p:cNvPr id="52" name="图片 51">
                  <a:extLst>
                    <a:ext uri="{FF2B5EF4-FFF2-40B4-BE49-F238E27FC236}">
                      <a16:creationId xmlns:a16="http://schemas.microsoft.com/office/drawing/2014/main" id="{F39F68B7-41C4-3502-58E1-A0195394AA49}"/>
                    </a:ext>
                  </a:extLst>
                </p:cNvPr>
                <p:cNvPicPr/>
                <p:nvPr>
                  <p:custDataLst>
                    <p:tags r:id="rId16"/>
                  </p:custDataLst>
                </p:nvPr>
              </p:nvPicPr>
              <p:blipFill>
                <a:blip r:embed="rId104"/>
                <a:stretch>
                  <a:fillRect/>
                </a:stretch>
              </p:blipFill>
              <p:spPr>
                <a:xfrm>
                  <a:off x="6109" y="7274"/>
                  <a:ext cx="1121" cy="507"/>
                </a:xfrm>
                <a:prstGeom prst="rect">
                  <a:avLst/>
                </a:prstGeom>
                <a:noFill/>
                <a:ln w="9525">
                  <a:noFill/>
                </a:ln>
              </p:spPr>
            </p:pic>
            <p:pic>
              <p:nvPicPr>
                <p:cNvPr id="53" name="图片 52">
                  <a:extLst>
                    <a:ext uri="{FF2B5EF4-FFF2-40B4-BE49-F238E27FC236}">
                      <a16:creationId xmlns:a16="http://schemas.microsoft.com/office/drawing/2014/main" id="{A7FA73C3-5707-3614-0572-C74847C2AEB2}"/>
                    </a:ext>
                  </a:extLst>
                </p:cNvPr>
                <p:cNvPicPr/>
                <p:nvPr>
                  <p:custDataLst>
                    <p:tags r:id="rId17"/>
                  </p:custDataLst>
                </p:nvPr>
              </p:nvPicPr>
              <p:blipFill>
                <a:blip r:embed="rId104"/>
                <a:stretch>
                  <a:fillRect/>
                </a:stretch>
              </p:blipFill>
              <p:spPr>
                <a:xfrm>
                  <a:off x="7230" y="7647"/>
                  <a:ext cx="1121" cy="507"/>
                </a:xfrm>
                <a:prstGeom prst="rect">
                  <a:avLst/>
                </a:prstGeom>
                <a:noFill/>
                <a:ln w="9525">
                  <a:noFill/>
                </a:ln>
              </p:spPr>
            </p:pic>
            <p:sp>
              <p:nvSpPr>
                <p:cNvPr id="54" name="椭圆 53">
                  <a:extLst>
                    <a:ext uri="{FF2B5EF4-FFF2-40B4-BE49-F238E27FC236}">
                      <a16:creationId xmlns:a16="http://schemas.microsoft.com/office/drawing/2014/main" id="{F3991291-1E94-5065-E090-71983175DCA9}"/>
                    </a:ext>
                  </a:extLst>
                </p:cNvPr>
                <p:cNvSpPr/>
                <p:nvPr>
                  <p:custDataLst>
                    <p:tags r:id="rId18"/>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grpSp>
            <p:nvGrpSpPr>
              <p:cNvPr id="55" name="组合 54">
                <a:extLst>
                  <a:ext uri="{FF2B5EF4-FFF2-40B4-BE49-F238E27FC236}">
                    <a16:creationId xmlns:a16="http://schemas.microsoft.com/office/drawing/2014/main" id="{DF57ABB8-F543-C2AF-5E3A-C8A7F35FE926}"/>
                  </a:ext>
                </a:extLst>
              </p:cNvPr>
              <p:cNvGrpSpPr/>
              <p:nvPr/>
            </p:nvGrpSpPr>
            <p:grpSpPr>
              <a:xfrm>
                <a:off x="7480" y="8830"/>
                <a:ext cx="1175" cy="984"/>
                <a:chOff x="7652" y="8807"/>
                <a:chExt cx="2572" cy="1612"/>
              </a:xfrm>
            </p:grpSpPr>
            <p:pic>
              <p:nvPicPr>
                <p:cNvPr id="96" name="图片 95">
                  <a:extLst>
                    <a:ext uri="{FF2B5EF4-FFF2-40B4-BE49-F238E27FC236}">
                      <a16:creationId xmlns:a16="http://schemas.microsoft.com/office/drawing/2014/main" id="{DDC4A04B-D6A9-54EA-444F-EC33F3C063AD}"/>
                    </a:ext>
                  </a:extLst>
                </p:cNvPr>
                <p:cNvPicPr/>
                <p:nvPr>
                  <p:custDataLst>
                    <p:tags r:id="rId11"/>
                  </p:custDataLst>
                </p:nvPr>
              </p:nvPicPr>
              <p:blipFill>
                <a:blip r:embed="rId105"/>
                <a:stretch>
                  <a:fillRect/>
                </a:stretch>
              </p:blipFill>
              <p:spPr>
                <a:xfrm>
                  <a:off x="7908" y="9350"/>
                  <a:ext cx="1113" cy="536"/>
                </a:xfrm>
                <a:prstGeom prst="rect">
                  <a:avLst/>
                </a:prstGeom>
                <a:noFill/>
                <a:ln w="9525">
                  <a:noFill/>
                </a:ln>
              </p:spPr>
            </p:pic>
            <p:pic>
              <p:nvPicPr>
                <p:cNvPr id="97" name="图片 96">
                  <a:extLst>
                    <a:ext uri="{FF2B5EF4-FFF2-40B4-BE49-F238E27FC236}">
                      <a16:creationId xmlns:a16="http://schemas.microsoft.com/office/drawing/2014/main" id="{22ED452D-CF40-AEAF-B995-CA80942D13F9}"/>
                    </a:ext>
                  </a:extLst>
                </p:cNvPr>
                <p:cNvPicPr/>
                <p:nvPr>
                  <p:custDataLst>
                    <p:tags r:id="rId12"/>
                  </p:custDataLst>
                </p:nvPr>
              </p:nvPicPr>
              <p:blipFill>
                <a:blip r:embed="rId105"/>
                <a:stretch>
                  <a:fillRect/>
                </a:stretch>
              </p:blipFill>
              <p:spPr>
                <a:xfrm>
                  <a:off x="8275" y="9766"/>
                  <a:ext cx="1113" cy="536"/>
                </a:xfrm>
                <a:prstGeom prst="rect">
                  <a:avLst/>
                </a:prstGeom>
                <a:noFill/>
                <a:ln w="9525">
                  <a:noFill/>
                </a:ln>
              </p:spPr>
            </p:pic>
            <p:pic>
              <p:nvPicPr>
                <p:cNvPr id="98" name="图片 97">
                  <a:extLst>
                    <a:ext uri="{FF2B5EF4-FFF2-40B4-BE49-F238E27FC236}">
                      <a16:creationId xmlns:a16="http://schemas.microsoft.com/office/drawing/2014/main" id="{513267C2-BA8F-6968-B968-0E893A51450B}"/>
                    </a:ext>
                  </a:extLst>
                </p:cNvPr>
                <p:cNvPicPr/>
                <p:nvPr>
                  <p:custDataLst>
                    <p:tags r:id="rId13"/>
                  </p:custDataLst>
                </p:nvPr>
              </p:nvPicPr>
              <p:blipFill>
                <a:blip r:embed="rId105"/>
                <a:stretch>
                  <a:fillRect/>
                </a:stretch>
              </p:blipFill>
              <p:spPr>
                <a:xfrm>
                  <a:off x="8688" y="8923"/>
                  <a:ext cx="1113" cy="536"/>
                </a:xfrm>
                <a:prstGeom prst="rect">
                  <a:avLst/>
                </a:prstGeom>
                <a:noFill/>
                <a:ln w="9525">
                  <a:noFill/>
                </a:ln>
              </p:spPr>
            </p:pic>
            <p:sp>
              <p:nvSpPr>
                <p:cNvPr id="100" name="椭圆 99">
                  <a:extLst>
                    <a:ext uri="{FF2B5EF4-FFF2-40B4-BE49-F238E27FC236}">
                      <a16:creationId xmlns:a16="http://schemas.microsoft.com/office/drawing/2014/main" id="{E7E43EB1-102F-274B-F3CF-ED456175FC93}"/>
                    </a:ext>
                  </a:extLst>
                </p:cNvPr>
                <p:cNvSpPr/>
                <p:nvPr>
                  <p:custDataLst>
                    <p:tags r:id="rId14"/>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grpSp>
            <p:nvGrpSpPr>
              <p:cNvPr id="101" name="组合 100">
                <a:extLst>
                  <a:ext uri="{FF2B5EF4-FFF2-40B4-BE49-F238E27FC236}">
                    <a16:creationId xmlns:a16="http://schemas.microsoft.com/office/drawing/2014/main" id="{C156FDDE-1CAB-384D-111F-6F88347693C5}"/>
                  </a:ext>
                </a:extLst>
              </p:cNvPr>
              <p:cNvGrpSpPr/>
              <p:nvPr/>
            </p:nvGrpSpPr>
            <p:grpSpPr>
              <a:xfrm>
                <a:off x="6195" y="8602"/>
                <a:ext cx="1259" cy="1117"/>
                <a:chOff x="4120" y="8698"/>
                <a:chExt cx="2756" cy="1830"/>
              </a:xfrm>
            </p:grpSpPr>
            <p:pic>
              <p:nvPicPr>
                <p:cNvPr id="102" name="图片 101">
                  <a:extLst>
                    <a:ext uri="{FF2B5EF4-FFF2-40B4-BE49-F238E27FC236}">
                      <a16:creationId xmlns:a16="http://schemas.microsoft.com/office/drawing/2014/main" id="{B48D1A56-647F-91B3-BB08-77B5CBBE8CF9}"/>
                    </a:ext>
                  </a:extLst>
                </p:cNvPr>
                <p:cNvPicPr/>
                <p:nvPr>
                  <p:custDataLst>
                    <p:tags r:id="rId7"/>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07" name="图片 106">
                  <a:extLst>
                    <a:ext uri="{FF2B5EF4-FFF2-40B4-BE49-F238E27FC236}">
                      <a16:creationId xmlns:a16="http://schemas.microsoft.com/office/drawing/2014/main" id="{5110C93D-A883-9073-1496-100034278C64}"/>
                    </a:ext>
                  </a:extLst>
                </p:cNvPr>
                <p:cNvPicPr/>
                <p:nvPr>
                  <p:custDataLst>
                    <p:tags r:id="rId8"/>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08" name="图片 107">
                  <a:extLst>
                    <a:ext uri="{FF2B5EF4-FFF2-40B4-BE49-F238E27FC236}">
                      <a16:creationId xmlns:a16="http://schemas.microsoft.com/office/drawing/2014/main" id="{0544A188-F333-9A47-9D27-1BD13F551649}"/>
                    </a:ext>
                  </a:extLst>
                </p:cNvPr>
                <p:cNvPicPr/>
                <p:nvPr>
                  <p:custDataLst>
                    <p:tags r:id="rId9"/>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09" name="椭圆 108">
                  <a:extLst>
                    <a:ext uri="{FF2B5EF4-FFF2-40B4-BE49-F238E27FC236}">
                      <a16:creationId xmlns:a16="http://schemas.microsoft.com/office/drawing/2014/main" id="{4388985E-0794-BC93-A04F-50B72602F5C2}"/>
                    </a:ext>
                  </a:extLst>
                </p:cNvPr>
                <p:cNvSpPr/>
                <p:nvPr>
                  <p:custDataLst>
                    <p:tags r:id="rId10"/>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grpSp>
          <p:grpSp>
            <p:nvGrpSpPr>
              <p:cNvPr id="111" name="组合 110">
                <a:extLst>
                  <a:ext uri="{FF2B5EF4-FFF2-40B4-BE49-F238E27FC236}">
                    <a16:creationId xmlns:a16="http://schemas.microsoft.com/office/drawing/2014/main" id="{C867BFB7-BE8E-F897-6CF0-159F4354AA51}"/>
                  </a:ext>
                </a:extLst>
              </p:cNvPr>
              <p:cNvGrpSpPr/>
              <p:nvPr/>
            </p:nvGrpSpPr>
            <p:grpSpPr>
              <a:xfrm>
                <a:off x="5362" y="7465"/>
                <a:ext cx="3172" cy="3153"/>
                <a:chOff x="3824" y="7286"/>
                <a:chExt cx="4240" cy="3136"/>
              </a:xfrm>
            </p:grpSpPr>
            <p:cxnSp>
              <p:nvCxnSpPr>
                <p:cNvPr id="115" name="直接箭头连接符 114">
                  <a:extLst>
                    <a:ext uri="{FF2B5EF4-FFF2-40B4-BE49-F238E27FC236}">
                      <a16:creationId xmlns:a16="http://schemas.microsoft.com/office/drawing/2014/main" id="{D2B5016D-FA70-74F8-3587-BB94D715D771}"/>
                    </a:ext>
                  </a:extLst>
                </p:cNvPr>
                <p:cNvCxnSpPr/>
                <p:nvPr>
                  <p:custDataLst>
                    <p:tags r:id="rId5"/>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17" name="直接箭头连接符 116">
                  <a:extLst>
                    <a:ext uri="{FF2B5EF4-FFF2-40B4-BE49-F238E27FC236}">
                      <a16:creationId xmlns:a16="http://schemas.microsoft.com/office/drawing/2014/main" id="{42BC4F36-B091-8DD6-2569-544470D7D2B8}"/>
                    </a:ext>
                  </a:extLst>
                </p:cNvPr>
                <p:cNvCxnSpPr/>
                <p:nvPr>
                  <p:custDataLst>
                    <p:tags r:id="rId6"/>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20" name="图片 119">
                <a:extLst>
                  <a:ext uri="{FF2B5EF4-FFF2-40B4-BE49-F238E27FC236}">
                    <a16:creationId xmlns:a16="http://schemas.microsoft.com/office/drawing/2014/main" id="{FACBA915-4B4A-43B3-028E-E7104853F5F7}"/>
                  </a:ext>
                </a:extLst>
              </p:cNvPr>
              <p:cNvPicPr/>
              <p:nvPr>
                <p:custDataLst>
                  <p:tags r:id="rId3"/>
                </p:custDataLst>
              </p:nvPr>
            </p:nvPicPr>
            <p:blipFill>
              <a:blip r:embed="rId107"/>
              <a:srcRect l="17151" t="15406" r="10778" b="11498"/>
              <a:stretch>
                <a:fillRect/>
              </a:stretch>
            </p:blipFill>
            <p:spPr>
              <a:xfrm>
                <a:off x="5758" y="7639"/>
                <a:ext cx="2941" cy="2299"/>
              </a:xfrm>
              <a:prstGeom prst="rect">
                <a:avLst/>
              </a:prstGeom>
              <a:noFill/>
              <a:ln w="9525">
                <a:noFill/>
              </a:ln>
            </p:spPr>
          </p:pic>
          <p:sp>
            <p:nvSpPr>
              <p:cNvPr id="121" name="文本框 120">
                <a:extLst>
                  <a:ext uri="{FF2B5EF4-FFF2-40B4-BE49-F238E27FC236}">
                    <a16:creationId xmlns:a16="http://schemas.microsoft.com/office/drawing/2014/main" id="{7274F959-ACE1-A1AD-C77D-487E17A43DA9}"/>
                  </a:ext>
                </a:extLst>
              </p:cNvPr>
              <p:cNvSpPr txBox="1"/>
              <p:nvPr>
                <p:custDataLst>
                  <p:tags r:id="rId4"/>
                </p:custDataLst>
              </p:nvPr>
            </p:nvSpPr>
            <p:spPr>
              <a:xfrm>
                <a:off x="5833" y="7267"/>
                <a:ext cx="2310" cy="342"/>
              </a:xfrm>
              <a:prstGeom prst="rect">
                <a:avLst/>
              </a:prstGeom>
              <a:noFill/>
            </p:spPr>
            <p:txBody>
              <a:bodyPr wrap="square" rtlCol="0">
                <a:noAutofit/>
                <a:scene3d>
                  <a:camera prst="orthographicFront"/>
                  <a:lightRig rig="threePt" dir="t"/>
                </a:scene3d>
              </a:bodyPr>
              <a:lstStyle/>
              <a:p>
                <a:pPr algn="l"/>
                <a:r>
                  <a:rPr lang="en-US" altLang="zh-CN" sz="1400">
                    <a:effectLst>
                      <a:outerShdw blurRad="38100" dist="25400" dir="5400000" algn="ctr" rotWithShape="0">
                        <a:srgbClr val="6E747A">
                          <a:alpha val="43000"/>
                        </a:srgbClr>
                      </a:outerShdw>
                    </a:effectLst>
                  </a:rPr>
                  <a:t>K-meas</a:t>
                </a:r>
              </a:p>
            </p:txBody>
          </p:sp>
        </p:grpSp>
        <p:sp>
          <p:nvSpPr>
            <p:cNvPr id="122" name="左弧形箭头 121">
              <a:extLst>
                <a:ext uri="{FF2B5EF4-FFF2-40B4-BE49-F238E27FC236}">
                  <a16:creationId xmlns:a16="http://schemas.microsoft.com/office/drawing/2014/main" id="{DE5B8D82-5AD2-321F-80FE-9A5281BF4FD7}"/>
                </a:ext>
              </a:extLst>
            </p:cNvPr>
            <p:cNvSpPr/>
            <p:nvPr/>
          </p:nvSpPr>
          <p:spPr>
            <a:xfrm rot="18660000">
              <a:off x="3066" y="6482"/>
              <a:ext cx="808" cy="2389"/>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solidFill>
                  <a:schemeClr val="tx1"/>
                </a:solidFill>
              </a:endParaRPr>
            </a:p>
          </p:txBody>
        </p:sp>
        <p:sp>
          <p:nvSpPr>
            <p:cNvPr id="128" name="左弧形箭头 127">
              <a:extLst>
                <a:ext uri="{FF2B5EF4-FFF2-40B4-BE49-F238E27FC236}">
                  <a16:creationId xmlns:a16="http://schemas.microsoft.com/office/drawing/2014/main" id="{CA168C95-F45E-CEA1-6B30-4A44D153449E}"/>
                </a:ext>
              </a:extLst>
            </p:cNvPr>
            <p:cNvSpPr/>
            <p:nvPr>
              <p:custDataLst>
                <p:tags r:id="rId1"/>
              </p:custDataLst>
            </p:nvPr>
          </p:nvSpPr>
          <p:spPr>
            <a:xfrm rot="7740000" flipV="1">
              <a:off x="13166" y="1714"/>
              <a:ext cx="808" cy="2389"/>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solidFill>
                  <a:schemeClr val="tx1"/>
                </a:solidFill>
              </a:endParaRPr>
            </a:p>
          </p:txBody>
        </p:sp>
      </p:grpSp>
    </p:spTree>
    <p:extLst>
      <p:ext uri="{BB962C8B-B14F-4D97-AF65-F5344CB8AC3E}">
        <p14:creationId xmlns:p14="http://schemas.microsoft.com/office/powerpoint/2010/main" val="4043314639"/>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4129C-6F8F-2BCC-D087-723A7FF32CD7}"/>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A5C8D836-6786-2DC5-5F42-241882639E6E}"/>
              </a:ext>
            </a:extLst>
          </p:cNvPr>
          <p:cNvGrpSpPr/>
          <p:nvPr/>
        </p:nvGrpSpPr>
        <p:grpSpPr>
          <a:xfrm>
            <a:off x="4389183" y="1288138"/>
            <a:ext cx="1769116" cy="1673183"/>
            <a:chOff x="5362" y="7267"/>
            <a:chExt cx="3991" cy="3351"/>
          </a:xfrm>
        </p:grpSpPr>
        <p:sp>
          <p:nvSpPr>
            <p:cNvPr id="126" name="文本框 125">
              <a:extLst>
                <a:ext uri="{FF2B5EF4-FFF2-40B4-BE49-F238E27FC236}">
                  <a16:creationId xmlns:a16="http://schemas.microsoft.com/office/drawing/2014/main" id="{E8C5CA70-AA0C-2EE4-0E2E-F1E95BA6EE10}"/>
                </a:ext>
              </a:extLst>
            </p:cNvPr>
            <p:cNvSpPr txBox="1"/>
            <p:nvPr/>
          </p:nvSpPr>
          <p:spPr>
            <a:xfrm>
              <a:off x="7602" y="10089"/>
              <a:ext cx="1751" cy="371"/>
            </a:xfrm>
            <a:prstGeom prst="rect">
              <a:avLst/>
            </a:prstGeom>
            <a:noFill/>
          </p:spPr>
          <p:txBody>
            <a:bodyPr wrap="square" rtlCol="0">
              <a:noAutofit/>
              <a:scene3d>
                <a:camera prst="orthographicFront"/>
                <a:lightRig rig="threePt" dir="t"/>
              </a:scene3d>
            </a:bodyPr>
            <a:lstStyle/>
            <a:p>
              <a:pPr algn="l"/>
              <a:r>
                <a:rPr lang="en-US" altLang="zh-CN" sz="1050">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VIN</a:t>
              </a:r>
            </a:p>
          </p:txBody>
        </p:sp>
        <p:grpSp>
          <p:nvGrpSpPr>
            <p:cNvPr id="134" name="组合 133">
              <a:extLst>
                <a:ext uri="{FF2B5EF4-FFF2-40B4-BE49-F238E27FC236}">
                  <a16:creationId xmlns:a16="http://schemas.microsoft.com/office/drawing/2014/main" id="{159A7C31-C796-DEA8-8D4B-E1262BD591CB}"/>
                </a:ext>
              </a:extLst>
            </p:cNvPr>
            <p:cNvGrpSpPr/>
            <p:nvPr/>
          </p:nvGrpSpPr>
          <p:grpSpPr>
            <a:xfrm>
              <a:off x="7248" y="7860"/>
              <a:ext cx="1286" cy="988"/>
              <a:chOff x="8986" y="7179"/>
              <a:chExt cx="3246" cy="1722"/>
            </a:xfrm>
          </p:grpSpPr>
          <p:sp>
            <p:nvSpPr>
              <p:cNvPr id="135" name="椭圆 134">
                <a:extLst>
                  <a:ext uri="{FF2B5EF4-FFF2-40B4-BE49-F238E27FC236}">
                    <a16:creationId xmlns:a16="http://schemas.microsoft.com/office/drawing/2014/main" id="{37DA171A-5070-61D5-8C13-312B62A7BE1E}"/>
                  </a:ext>
                </a:extLst>
              </p:cNvPr>
              <p:cNvSpPr/>
              <p:nvPr>
                <p:custDataLst>
                  <p:tags r:id="rId98"/>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pic>
            <p:nvPicPr>
              <p:cNvPr id="136" name="图片 135">
                <a:extLst>
                  <a:ext uri="{FF2B5EF4-FFF2-40B4-BE49-F238E27FC236}">
                    <a16:creationId xmlns:a16="http://schemas.microsoft.com/office/drawing/2014/main" id="{83B1095D-54B8-C5CC-873F-2FFDAE9AD9EF}"/>
                  </a:ext>
                </a:extLst>
              </p:cNvPr>
              <p:cNvPicPr/>
              <p:nvPr>
                <p:custDataLst>
                  <p:tags r:id="rId99"/>
                </p:custDataLst>
              </p:nvPr>
            </p:nvPicPr>
            <p:blipFill>
              <a:blip r:embed="rId103"/>
              <a:stretch>
                <a:fillRect/>
              </a:stretch>
            </p:blipFill>
            <p:spPr>
              <a:xfrm>
                <a:off x="10061" y="7404"/>
                <a:ext cx="1301" cy="495"/>
              </a:xfrm>
              <a:prstGeom prst="rect">
                <a:avLst/>
              </a:prstGeom>
              <a:noFill/>
              <a:ln w="9525">
                <a:noFill/>
              </a:ln>
            </p:spPr>
          </p:pic>
          <p:pic>
            <p:nvPicPr>
              <p:cNvPr id="137" name="图片 136">
                <a:extLst>
                  <a:ext uri="{FF2B5EF4-FFF2-40B4-BE49-F238E27FC236}">
                    <a16:creationId xmlns:a16="http://schemas.microsoft.com/office/drawing/2014/main" id="{E5AA629F-6887-DE3D-6311-6C238ECD7ECF}"/>
                  </a:ext>
                </a:extLst>
              </p:cNvPr>
              <p:cNvPicPr/>
              <p:nvPr>
                <p:custDataLst>
                  <p:tags r:id="rId100"/>
                </p:custDataLst>
              </p:nvPr>
            </p:nvPicPr>
            <p:blipFill>
              <a:blip r:embed="rId103"/>
              <a:stretch>
                <a:fillRect/>
              </a:stretch>
            </p:blipFill>
            <p:spPr>
              <a:xfrm>
                <a:off x="9229" y="7899"/>
                <a:ext cx="1301" cy="495"/>
              </a:xfrm>
              <a:prstGeom prst="rect">
                <a:avLst/>
              </a:prstGeom>
              <a:noFill/>
              <a:ln w="9525">
                <a:noFill/>
              </a:ln>
            </p:spPr>
          </p:pic>
          <p:pic>
            <p:nvPicPr>
              <p:cNvPr id="138" name="图片 137">
                <a:extLst>
                  <a:ext uri="{FF2B5EF4-FFF2-40B4-BE49-F238E27FC236}">
                    <a16:creationId xmlns:a16="http://schemas.microsoft.com/office/drawing/2014/main" id="{49D83405-4F61-15D7-F776-B007D23ACDAF}"/>
                  </a:ext>
                </a:extLst>
              </p:cNvPr>
              <p:cNvPicPr/>
              <p:nvPr>
                <p:custDataLst>
                  <p:tags r:id="rId101"/>
                </p:custDataLst>
              </p:nvPr>
            </p:nvPicPr>
            <p:blipFill>
              <a:blip r:embed="rId103"/>
              <a:stretch>
                <a:fillRect/>
              </a:stretch>
            </p:blipFill>
            <p:spPr>
              <a:xfrm>
                <a:off x="10657" y="8003"/>
                <a:ext cx="1301" cy="495"/>
              </a:xfrm>
              <a:prstGeom prst="rect">
                <a:avLst/>
              </a:prstGeom>
              <a:noFill/>
              <a:ln w="9525">
                <a:noFill/>
              </a:ln>
            </p:spPr>
          </p:pic>
        </p:grpSp>
        <p:grpSp>
          <p:nvGrpSpPr>
            <p:cNvPr id="139" name="组合 138">
              <a:extLst>
                <a:ext uri="{FF2B5EF4-FFF2-40B4-BE49-F238E27FC236}">
                  <a16:creationId xmlns:a16="http://schemas.microsoft.com/office/drawing/2014/main" id="{D102F485-EEA2-19E1-FDFB-4AF33BB6BB9A}"/>
                </a:ext>
              </a:extLst>
            </p:cNvPr>
            <p:cNvGrpSpPr/>
            <p:nvPr/>
          </p:nvGrpSpPr>
          <p:grpSpPr>
            <a:xfrm>
              <a:off x="5790" y="7700"/>
              <a:ext cx="1367" cy="918"/>
              <a:chOff x="5507" y="7013"/>
              <a:chExt cx="2992" cy="1504"/>
            </a:xfrm>
          </p:grpSpPr>
          <p:pic>
            <p:nvPicPr>
              <p:cNvPr id="140" name="图片 139">
                <a:extLst>
                  <a:ext uri="{FF2B5EF4-FFF2-40B4-BE49-F238E27FC236}">
                    <a16:creationId xmlns:a16="http://schemas.microsoft.com/office/drawing/2014/main" id="{CB953522-2D69-C564-8094-536D721F019B}"/>
                  </a:ext>
                </a:extLst>
              </p:cNvPr>
              <p:cNvPicPr/>
              <p:nvPr>
                <p:custDataLst>
                  <p:tags r:id="rId94"/>
                </p:custDataLst>
              </p:nvPr>
            </p:nvPicPr>
            <p:blipFill>
              <a:blip r:embed="rId104"/>
              <a:stretch>
                <a:fillRect/>
              </a:stretch>
            </p:blipFill>
            <p:spPr>
              <a:xfrm>
                <a:off x="6109" y="7857"/>
                <a:ext cx="1121" cy="507"/>
              </a:xfrm>
              <a:prstGeom prst="rect">
                <a:avLst/>
              </a:prstGeom>
              <a:noFill/>
              <a:ln w="9525">
                <a:noFill/>
              </a:ln>
            </p:spPr>
          </p:pic>
          <p:pic>
            <p:nvPicPr>
              <p:cNvPr id="141" name="图片 140">
                <a:extLst>
                  <a:ext uri="{FF2B5EF4-FFF2-40B4-BE49-F238E27FC236}">
                    <a16:creationId xmlns:a16="http://schemas.microsoft.com/office/drawing/2014/main" id="{C060E3A7-5772-D254-52C7-833B1DA1CCAD}"/>
                  </a:ext>
                </a:extLst>
              </p:cNvPr>
              <p:cNvPicPr/>
              <p:nvPr>
                <p:custDataLst>
                  <p:tags r:id="rId95"/>
                </p:custDataLst>
              </p:nvPr>
            </p:nvPicPr>
            <p:blipFill>
              <a:blip r:embed="rId104"/>
              <a:stretch>
                <a:fillRect/>
              </a:stretch>
            </p:blipFill>
            <p:spPr>
              <a:xfrm>
                <a:off x="6109" y="7274"/>
                <a:ext cx="1121" cy="507"/>
              </a:xfrm>
              <a:prstGeom prst="rect">
                <a:avLst/>
              </a:prstGeom>
              <a:noFill/>
              <a:ln w="9525">
                <a:noFill/>
              </a:ln>
            </p:spPr>
          </p:pic>
          <p:pic>
            <p:nvPicPr>
              <p:cNvPr id="142" name="图片 141">
                <a:extLst>
                  <a:ext uri="{FF2B5EF4-FFF2-40B4-BE49-F238E27FC236}">
                    <a16:creationId xmlns:a16="http://schemas.microsoft.com/office/drawing/2014/main" id="{B8547FF6-A05E-50E6-EF77-8DC2EC9D5E16}"/>
                  </a:ext>
                </a:extLst>
              </p:cNvPr>
              <p:cNvPicPr/>
              <p:nvPr>
                <p:custDataLst>
                  <p:tags r:id="rId96"/>
                </p:custDataLst>
              </p:nvPr>
            </p:nvPicPr>
            <p:blipFill>
              <a:blip r:embed="rId104"/>
              <a:stretch>
                <a:fillRect/>
              </a:stretch>
            </p:blipFill>
            <p:spPr>
              <a:xfrm>
                <a:off x="7230" y="7647"/>
                <a:ext cx="1121" cy="507"/>
              </a:xfrm>
              <a:prstGeom prst="rect">
                <a:avLst/>
              </a:prstGeom>
              <a:noFill/>
              <a:ln w="9525">
                <a:noFill/>
              </a:ln>
            </p:spPr>
          </p:pic>
          <p:sp>
            <p:nvSpPr>
              <p:cNvPr id="143" name="椭圆 142">
                <a:extLst>
                  <a:ext uri="{FF2B5EF4-FFF2-40B4-BE49-F238E27FC236}">
                    <a16:creationId xmlns:a16="http://schemas.microsoft.com/office/drawing/2014/main" id="{66B081D4-70DD-D24F-BCC1-9DFBD931D2FA}"/>
                  </a:ext>
                </a:extLst>
              </p:cNvPr>
              <p:cNvSpPr/>
              <p:nvPr>
                <p:custDataLst>
                  <p:tags r:id="rId97"/>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144" name="组合 143">
              <a:extLst>
                <a:ext uri="{FF2B5EF4-FFF2-40B4-BE49-F238E27FC236}">
                  <a16:creationId xmlns:a16="http://schemas.microsoft.com/office/drawing/2014/main" id="{EA076571-B4F6-EF3C-8E4C-DD308C6AAD8A}"/>
                </a:ext>
              </a:extLst>
            </p:cNvPr>
            <p:cNvGrpSpPr/>
            <p:nvPr/>
          </p:nvGrpSpPr>
          <p:grpSpPr>
            <a:xfrm>
              <a:off x="7480" y="8830"/>
              <a:ext cx="1175" cy="984"/>
              <a:chOff x="7652" y="8807"/>
              <a:chExt cx="2572" cy="1612"/>
            </a:xfrm>
          </p:grpSpPr>
          <p:pic>
            <p:nvPicPr>
              <p:cNvPr id="145" name="图片 144">
                <a:extLst>
                  <a:ext uri="{FF2B5EF4-FFF2-40B4-BE49-F238E27FC236}">
                    <a16:creationId xmlns:a16="http://schemas.microsoft.com/office/drawing/2014/main" id="{D4035780-A9BB-A44B-F293-ABF49B423325}"/>
                  </a:ext>
                </a:extLst>
              </p:cNvPr>
              <p:cNvPicPr/>
              <p:nvPr>
                <p:custDataLst>
                  <p:tags r:id="rId90"/>
                </p:custDataLst>
              </p:nvPr>
            </p:nvPicPr>
            <p:blipFill>
              <a:blip r:embed="rId105"/>
              <a:stretch>
                <a:fillRect/>
              </a:stretch>
            </p:blipFill>
            <p:spPr>
              <a:xfrm>
                <a:off x="7908" y="9350"/>
                <a:ext cx="1113" cy="536"/>
              </a:xfrm>
              <a:prstGeom prst="rect">
                <a:avLst/>
              </a:prstGeom>
              <a:noFill/>
              <a:ln w="9525">
                <a:noFill/>
              </a:ln>
            </p:spPr>
          </p:pic>
          <p:pic>
            <p:nvPicPr>
              <p:cNvPr id="146" name="图片 145">
                <a:extLst>
                  <a:ext uri="{FF2B5EF4-FFF2-40B4-BE49-F238E27FC236}">
                    <a16:creationId xmlns:a16="http://schemas.microsoft.com/office/drawing/2014/main" id="{3FA8B284-CC45-92A5-2D89-0D954857F1CD}"/>
                  </a:ext>
                </a:extLst>
              </p:cNvPr>
              <p:cNvPicPr/>
              <p:nvPr>
                <p:custDataLst>
                  <p:tags r:id="rId91"/>
                </p:custDataLst>
              </p:nvPr>
            </p:nvPicPr>
            <p:blipFill>
              <a:blip r:embed="rId105"/>
              <a:stretch>
                <a:fillRect/>
              </a:stretch>
            </p:blipFill>
            <p:spPr>
              <a:xfrm>
                <a:off x="8275" y="9766"/>
                <a:ext cx="1113" cy="536"/>
              </a:xfrm>
              <a:prstGeom prst="rect">
                <a:avLst/>
              </a:prstGeom>
              <a:noFill/>
              <a:ln w="9525">
                <a:noFill/>
              </a:ln>
            </p:spPr>
          </p:pic>
          <p:pic>
            <p:nvPicPr>
              <p:cNvPr id="147" name="图片 146">
                <a:extLst>
                  <a:ext uri="{FF2B5EF4-FFF2-40B4-BE49-F238E27FC236}">
                    <a16:creationId xmlns:a16="http://schemas.microsoft.com/office/drawing/2014/main" id="{580FFBEE-D006-8767-3816-C6B4D101D2BB}"/>
                  </a:ext>
                </a:extLst>
              </p:cNvPr>
              <p:cNvPicPr/>
              <p:nvPr>
                <p:custDataLst>
                  <p:tags r:id="rId92"/>
                </p:custDataLst>
              </p:nvPr>
            </p:nvPicPr>
            <p:blipFill>
              <a:blip r:embed="rId105"/>
              <a:stretch>
                <a:fillRect/>
              </a:stretch>
            </p:blipFill>
            <p:spPr>
              <a:xfrm>
                <a:off x="8688" y="8923"/>
                <a:ext cx="1113" cy="536"/>
              </a:xfrm>
              <a:prstGeom prst="rect">
                <a:avLst/>
              </a:prstGeom>
              <a:noFill/>
              <a:ln w="9525">
                <a:noFill/>
              </a:ln>
            </p:spPr>
          </p:pic>
          <p:sp>
            <p:nvSpPr>
              <p:cNvPr id="148" name="椭圆 147">
                <a:extLst>
                  <a:ext uri="{FF2B5EF4-FFF2-40B4-BE49-F238E27FC236}">
                    <a16:creationId xmlns:a16="http://schemas.microsoft.com/office/drawing/2014/main" id="{42855E30-1CC9-7FB1-72ED-034ACC00F32B}"/>
                  </a:ext>
                </a:extLst>
              </p:cNvPr>
              <p:cNvSpPr/>
              <p:nvPr>
                <p:custDataLst>
                  <p:tags r:id="rId93"/>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149" name="组合 148">
              <a:extLst>
                <a:ext uri="{FF2B5EF4-FFF2-40B4-BE49-F238E27FC236}">
                  <a16:creationId xmlns:a16="http://schemas.microsoft.com/office/drawing/2014/main" id="{2AE02511-8FDA-8C48-D944-F04CA91C144D}"/>
                </a:ext>
              </a:extLst>
            </p:cNvPr>
            <p:cNvGrpSpPr/>
            <p:nvPr/>
          </p:nvGrpSpPr>
          <p:grpSpPr>
            <a:xfrm>
              <a:off x="6195" y="8602"/>
              <a:ext cx="1259" cy="1117"/>
              <a:chOff x="4120" y="8698"/>
              <a:chExt cx="2756" cy="1830"/>
            </a:xfrm>
          </p:grpSpPr>
          <p:pic>
            <p:nvPicPr>
              <p:cNvPr id="150" name="图片 149">
                <a:extLst>
                  <a:ext uri="{FF2B5EF4-FFF2-40B4-BE49-F238E27FC236}">
                    <a16:creationId xmlns:a16="http://schemas.microsoft.com/office/drawing/2014/main" id="{41E9231E-361D-BD44-B07B-7CC36BEA4647}"/>
                  </a:ext>
                </a:extLst>
              </p:cNvPr>
              <p:cNvPicPr/>
              <p:nvPr>
                <p:custDataLst>
                  <p:tags r:id="rId86"/>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51" name="图片 150">
                <a:extLst>
                  <a:ext uri="{FF2B5EF4-FFF2-40B4-BE49-F238E27FC236}">
                    <a16:creationId xmlns:a16="http://schemas.microsoft.com/office/drawing/2014/main" id="{79D313DF-4A93-8EEB-3F72-19F08775E12B}"/>
                  </a:ext>
                </a:extLst>
              </p:cNvPr>
              <p:cNvPicPr/>
              <p:nvPr>
                <p:custDataLst>
                  <p:tags r:id="rId87"/>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52" name="图片 151">
                <a:extLst>
                  <a:ext uri="{FF2B5EF4-FFF2-40B4-BE49-F238E27FC236}">
                    <a16:creationId xmlns:a16="http://schemas.microsoft.com/office/drawing/2014/main" id="{9E94A25C-6D70-483F-9C63-7FD6C512ED4B}"/>
                  </a:ext>
                </a:extLst>
              </p:cNvPr>
              <p:cNvPicPr/>
              <p:nvPr>
                <p:custDataLst>
                  <p:tags r:id="rId88"/>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53" name="椭圆 152">
                <a:extLst>
                  <a:ext uri="{FF2B5EF4-FFF2-40B4-BE49-F238E27FC236}">
                    <a16:creationId xmlns:a16="http://schemas.microsoft.com/office/drawing/2014/main" id="{F8859FFB-0EDD-F9F4-3ABE-16D33E09D5B4}"/>
                  </a:ext>
                </a:extLst>
              </p:cNvPr>
              <p:cNvSpPr/>
              <p:nvPr>
                <p:custDataLst>
                  <p:tags r:id="rId89"/>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154" name="组合 153">
              <a:extLst>
                <a:ext uri="{FF2B5EF4-FFF2-40B4-BE49-F238E27FC236}">
                  <a16:creationId xmlns:a16="http://schemas.microsoft.com/office/drawing/2014/main" id="{37F688B0-0675-4194-6E56-ED5D14F4F01F}"/>
                </a:ext>
              </a:extLst>
            </p:cNvPr>
            <p:cNvGrpSpPr/>
            <p:nvPr/>
          </p:nvGrpSpPr>
          <p:grpSpPr>
            <a:xfrm>
              <a:off x="5362" y="7465"/>
              <a:ext cx="3172" cy="3153"/>
              <a:chOff x="3824" y="7286"/>
              <a:chExt cx="4240" cy="3136"/>
            </a:xfrm>
          </p:grpSpPr>
          <p:cxnSp>
            <p:nvCxnSpPr>
              <p:cNvPr id="155" name="直接箭头连接符 154">
                <a:extLst>
                  <a:ext uri="{FF2B5EF4-FFF2-40B4-BE49-F238E27FC236}">
                    <a16:creationId xmlns:a16="http://schemas.microsoft.com/office/drawing/2014/main" id="{8C1D8EE5-82AF-4A9B-DC16-C7A38293B051}"/>
                  </a:ext>
                </a:extLst>
              </p:cNvPr>
              <p:cNvCxnSpPr/>
              <p:nvPr>
                <p:custDataLst>
                  <p:tags r:id="rId84"/>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56" name="直接箭头连接符 155">
                <a:extLst>
                  <a:ext uri="{FF2B5EF4-FFF2-40B4-BE49-F238E27FC236}">
                    <a16:creationId xmlns:a16="http://schemas.microsoft.com/office/drawing/2014/main" id="{20C486D1-B5B3-C116-DB1C-C379B1E9BAD6}"/>
                  </a:ext>
                </a:extLst>
              </p:cNvPr>
              <p:cNvCxnSpPr/>
              <p:nvPr>
                <p:custDataLst>
                  <p:tags r:id="rId85"/>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73" name="图片 172">
              <a:extLst>
                <a:ext uri="{FF2B5EF4-FFF2-40B4-BE49-F238E27FC236}">
                  <a16:creationId xmlns:a16="http://schemas.microsoft.com/office/drawing/2014/main" id="{D328A3C5-4927-167B-0B5E-31AEEF3BE5DE}"/>
                </a:ext>
              </a:extLst>
            </p:cNvPr>
            <p:cNvPicPr/>
            <p:nvPr/>
          </p:nvPicPr>
          <p:blipFill>
            <a:blip r:embed="rId107"/>
            <a:srcRect l="17151" t="15406" r="10778" b="11498"/>
            <a:stretch>
              <a:fillRect/>
            </a:stretch>
          </p:blipFill>
          <p:spPr>
            <a:xfrm>
              <a:off x="5758" y="7639"/>
              <a:ext cx="2941" cy="2299"/>
            </a:xfrm>
            <a:prstGeom prst="rect">
              <a:avLst/>
            </a:prstGeom>
            <a:noFill/>
            <a:ln w="9525">
              <a:noFill/>
            </a:ln>
          </p:spPr>
        </p:pic>
        <p:sp>
          <p:nvSpPr>
            <p:cNvPr id="127" name="文本框 126">
              <a:extLst>
                <a:ext uri="{FF2B5EF4-FFF2-40B4-BE49-F238E27FC236}">
                  <a16:creationId xmlns:a16="http://schemas.microsoft.com/office/drawing/2014/main" id="{2564408D-8F57-2AA1-AB3A-813396C12A49}"/>
                </a:ext>
              </a:extLst>
            </p:cNvPr>
            <p:cNvSpPr txBox="1"/>
            <p:nvPr>
              <p:custDataLst>
                <p:tags r:id="rId83"/>
              </p:custDataLst>
            </p:nvPr>
          </p:nvSpPr>
          <p:spPr>
            <a:xfrm>
              <a:off x="5833" y="7267"/>
              <a:ext cx="2440" cy="371"/>
            </a:xfrm>
            <a:prstGeom prst="rect">
              <a:avLst/>
            </a:prstGeom>
            <a:noFill/>
          </p:spPr>
          <p:txBody>
            <a:bodyPr wrap="square" rtlCol="0">
              <a:noAutofit/>
              <a:scene3d>
                <a:camera prst="orthographicFront"/>
                <a:lightRig rig="threePt" dir="t"/>
              </a:scene3d>
            </a:bodyPr>
            <a:lstStyle/>
            <a:p>
              <a:pPr algn="l"/>
              <a:r>
                <a:rPr lang="zh-CN" altLang="en-US" sz="1050">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聚类</a:t>
              </a:r>
              <a:endParaRPr lang="en-US" altLang="zh-CN" sz="1050">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endParaRPr>
            </a:p>
          </p:txBody>
        </p:sp>
      </p:grpSp>
      <p:grpSp>
        <p:nvGrpSpPr>
          <p:cNvPr id="4" name="组合 3">
            <a:extLst>
              <a:ext uri="{FF2B5EF4-FFF2-40B4-BE49-F238E27FC236}">
                <a16:creationId xmlns:a16="http://schemas.microsoft.com/office/drawing/2014/main" id="{96C9BB6E-3AEA-2909-5287-CEEA4C7FBDFF}"/>
              </a:ext>
            </a:extLst>
          </p:cNvPr>
          <p:cNvGrpSpPr/>
          <p:nvPr/>
        </p:nvGrpSpPr>
        <p:grpSpPr>
          <a:xfrm>
            <a:off x="708660" y="1235711"/>
            <a:ext cx="3505429" cy="2953410"/>
            <a:chOff x="0" y="209"/>
            <a:chExt cx="9037" cy="7244"/>
          </a:xfrm>
        </p:grpSpPr>
        <p:grpSp>
          <p:nvGrpSpPr>
            <p:cNvPr id="124" name="组合 123">
              <a:extLst>
                <a:ext uri="{FF2B5EF4-FFF2-40B4-BE49-F238E27FC236}">
                  <a16:creationId xmlns:a16="http://schemas.microsoft.com/office/drawing/2014/main" id="{5E845D0B-5D78-FA5A-89FE-91BC6984ACBB}"/>
                </a:ext>
              </a:extLst>
            </p:cNvPr>
            <p:cNvGrpSpPr/>
            <p:nvPr/>
          </p:nvGrpSpPr>
          <p:grpSpPr>
            <a:xfrm>
              <a:off x="378" y="464"/>
              <a:ext cx="8360" cy="6373"/>
              <a:chOff x="1436" y="543"/>
              <a:chExt cx="8360" cy="6373"/>
            </a:xfrm>
          </p:grpSpPr>
          <p:pic>
            <p:nvPicPr>
              <p:cNvPr id="114" name="图片 113">
                <a:extLst>
                  <a:ext uri="{FF2B5EF4-FFF2-40B4-BE49-F238E27FC236}">
                    <a16:creationId xmlns:a16="http://schemas.microsoft.com/office/drawing/2014/main" id="{0410E517-98BB-7DF6-487F-F8D0D2694418}"/>
                  </a:ext>
                </a:extLst>
              </p:cNvPr>
              <p:cNvPicPr/>
              <p:nvPr/>
            </p:nvPicPr>
            <p:blipFill>
              <a:blip r:embed="rId108"/>
              <a:stretch>
                <a:fillRect/>
              </a:stretch>
            </p:blipFill>
            <p:spPr>
              <a:xfrm>
                <a:off x="4098" y="2670"/>
                <a:ext cx="1869" cy="1738"/>
              </a:xfrm>
              <a:prstGeom prst="rect">
                <a:avLst/>
              </a:prstGeom>
              <a:noFill/>
              <a:ln w="9525">
                <a:noFill/>
              </a:ln>
            </p:spPr>
          </p:pic>
          <p:grpSp>
            <p:nvGrpSpPr>
              <p:cNvPr id="14" name="组合 13">
                <a:extLst>
                  <a:ext uri="{FF2B5EF4-FFF2-40B4-BE49-F238E27FC236}">
                    <a16:creationId xmlns:a16="http://schemas.microsoft.com/office/drawing/2014/main" id="{48A356F9-9398-4367-3551-4CC50FFA2740}"/>
                  </a:ext>
                </a:extLst>
              </p:cNvPr>
              <p:cNvGrpSpPr/>
              <p:nvPr/>
            </p:nvGrpSpPr>
            <p:grpSpPr>
              <a:xfrm>
                <a:off x="1436" y="5063"/>
                <a:ext cx="1060" cy="1015"/>
                <a:chOff x="302" y="4071"/>
                <a:chExt cx="2513" cy="2431"/>
              </a:xfrm>
            </p:grpSpPr>
            <p:pic>
              <p:nvPicPr>
                <p:cNvPr id="106" name="图片 105">
                  <a:extLst>
                    <a:ext uri="{FF2B5EF4-FFF2-40B4-BE49-F238E27FC236}">
                      <a16:creationId xmlns:a16="http://schemas.microsoft.com/office/drawing/2014/main" id="{56EB6308-7AAC-384D-083B-71A5A16B4CC1}"/>
                    </a:ext>
                  </a:extLst>
                </p:cNvPr>
                <p:cNvPicPr/>
                <p:nvPr/>
              </p:nvPicPr>
              <p:blipFill>
                <a:blip r:embed="rId106"/>
                <a:srcRect l="9072" t="21211" r="8465" b="20840"/>
                <a:stretch>
                  <a:fillRect/>
                </a:stretch>
              </p:blipFill>
              <p:spPr>
                <a:xfrm>
                  <a:off x="302" y="5093"/>
                  <a:ext cx="2513" cy="1409"/>
                </a:xfrm>
                <a:prstGeom prst="rect">
                  <a:avLst/>
                </a:prstGeom>
                <a:noFill/>
                <a:ln w="9525">
                  <a:noFill/>
                </a:ln>
              </p:spPr>
            </p:pic>
            <p:pic>
              <p:nvPicPr>
                <p:cNvPr id="116" name="图片 115" descr="D:\Downloads\图片1.png图片1">
                  <a:extLst>
                    <a:ext uri="{FF2B5EF4-FFF2-40B4-BE49-F238E27FC236}">
                      <a16:creationId xmlns:a16="http://schemas.microsoft.com/office/drawing/2014/main" id="{7660F911-EA3C-B8F0-3848-5AA0668B5BEC}"/>
                    </a:ext>
                  </a:extLst>
                </p:cNvPr>
                <p:cNvPicPr/>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12" name="组合 11">
                <a:extLst>
                  <a:ext uri="{FF2B5EF4-FFF2-40B4-BE49-F238E27FC236}">
                    <a16:creationId xmlns:a16="http://schemas.microsoft.com/office/drawing/2014/main" id="{9BDFE57B-BCAA-47D8-7590-A009DD222364}"/>
                  </a:ext>
                </a:extLst>
              </p:cNvPr>
              <p:cNvGrpSpPr/>
              <p:nvPr/>
            </p:nvGrpSpPr>
            <p:grpSpPr>
              <a:xfrm>
                <a:off x="7047" y="2940"/>
                <a:ext cx="1113" cy="880"/>
                <a:chOff x="5227" y="1954"/>
                <a:chExt cx="2638" cy="2104"/>
              </a:xfrm>
            </p:grpSpPr>
            <p:pic>
              <p:nvPicPr>
                <p:cNvPr id="112" name="图片 111">
                  <a:extLst>
                    <a:ext uri="{FF2B5EF4-FFF2-40B4-BE49-F238E27FC236}">
                      <a16:creationId xmlns:a16="http://schemas.microsoft.com/office/drawing/2014/main" id="{FC1CB8C9-C00F-8B7C-DC70-A5153A070341}"/>
                    </a:ext>
                  </a:extLst>
                </p:cNvPr>
                <p:cNvPicPr/>
                <p:nvPr/>
              </p:nvPicPr>
              <p:blipFill>
                <a:blip r:embed="rId105"/>
                <a:stretch>
                  <a:fillRect/>
                </a:stretch>
              </p:blipFill>
              <p:spPr>
                <a:xfrm>
                  <a:off x="5227" y="2776"/>
                  <a:ext cx="2638" cy="1282"/>
                </a:xfrm>
                <a:prstGeom prst="rect">
                  <a:avLst/>
                </a:prstGeom>
                <a:noFill/>
                <a:ln w="9525">
                  <a:noFill/>
                </a:ln>
              </p:spPr>
            </p:pic>
            <p:pic>
              <p:nvPicPr>
                <p:cNvPr id="6" name="图片 5">
                  <a:extLst>
                    <a:ext uri="{FF2B5EF4-FFF2-40B4-BE49-F238E27FC236}">
                      <a16:creationId xmlns:a16="http://schemas.microsoft.com/office/drawing/2014/main" id="{F6C58724-EC8D-FCB7-59DF-F060562ED49F}"/>
                    </a:ext>
                  </a:extLst>
                </p:cNvPr>
                <p:cNvPicPr/>
                <p:nvPr>
                  <p:custDataLst>
                    <p:tags r:id="rId82"/>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3" name="组合 12">
                <a:extLst>
                  <a:ext uri="{FF2B5EF4-FFF2-40B4-BE49-F238E27FC236}">
                    <a16:creationId xmlns:a16="http://schemas.microsoft.com/office/drawing/2014/main" id="{4AB7F9A9-41FD-E098-DA0E-12CE83A1C9D3}"/>
                  </a:ext>
                </a:extLst>
              </p:cNvPr>
              <p:cNvGrpSpPr/>
              <p:nvPr/>
            </p:nvGrpSpPr>
            <p:grpSpPr>
              <a:xfrm>
                <a:off x="2072" y="1740"/>
                <a:ext cx="1301" cy="930"/>
                <a:chOff x="230" y="551"/>
                <a:chExt cx="3085" cy="2225"/>
              </a:xfrm>
            </p:grpSpPr>
            <p:pic>
              <p:nvPicPr>
                <p:cNvPr id="113" name="图片 112">
                  <a:extLst>
                    <a:ext uri="{FF2B5EF4-FFF2-40B4-BE49-F238E27FC236}">
                      <a16:creationId xmlns:a16="http://schemas.microsoft.com/office/drawing/2014/main" id="{1E2CEDF3-6EF6-947F-F77D-D39DFB06F1BD}"/>
                    </a:ext>
                  </a:extLst>
                </p:cNvPr>
                <p:cNvPicPr/>
                <p:nvPr/>
              </p:nvPicPr>
              <p:blipFill>
                <a:blip r:embed="rId103"/>
                <a:stretch>
                  <a:fillRect/>
                </a:stretch>
              </p:blipFill>
              <p:spPr>
                <a:xfrm>
                  <a:off x="230" y="1592"/>
                  <a:ext cx="3085" cy="1184"/>
                </a:xfrm>
                <a:prstGeom prst="rect">
                  <a:avLst/>
                </a:prstGeom>
                <a:noFill/>
                <a:ln w="9525">
                  <a:noFill/>
                </a:ln>
              </p:spPr>
            </p:pic>
            <p:pic>
              <p:nvPicPr>
                <p:cNvPr id="7" name="图片 6" descr="D:\Downloads\图片1.png图片1">
                  <a:extLst>
                    <a:ext uri="{FF2B5EF4-FFF2-40B4-BE49-F238E27FC236}">
                      <a16:creationId xmlns:a16="http://schemas.microsoft.com/office/drawing/2014/main" id="{9F5E2236-C744-F4FA-55A6-2A885332D9A6}"/>
                    </a:ext>
                  </a:extLst>
                </p:cNvPr>
                <p:cNvPicPr/>
                <p:nvPr>
                  <p:custDataLst>
                    <p:tags r:id="rId81"/>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11" name="组合 10">
                <a:extLst>
                  <a:ext uri="{FF2B5EF4-FFF2-40B4-BE49-F238E27FC236}">
                    <a16:creationId xmlns:a16="http://schemas.microsoft.com/office/drawing/2014/main" id="{12FB0B62-D762-BFC2-432D-A134DD3696AB}"/>
                  </a:ext>
                </a:extLst>
              </p:cNvPr>
              <p:cNvGrpSpPr/>
              <p:nvPr/>
            </p:nvGrpSpPr>
            <p:grpSpPr>
              <a:xfrm>
                <a:off x="5749" y="5877"/>
                <a:ext cx="1121" cy="970"/>
                <a:chOff x="4436" y="5435"/>
                <a:chExt cx="2656" cy="2321"/>
              </a:xfrm>
            </p:grpSpPr>
            <p:pic>
              <p:nvPicPr>
                <p:cNvPr id="110" name="图片 109">
                  <a:extLst>
                    <a:ext uri="{FF2B5EF4-FFF2-40B4-BE49-F238E27FC236}">
                      <a16:creationId xmlns:a16="http://schemas.microsoft.com/office/drawing/2014/main" id="{FE6F890D-9FE8-BA62-6B21-5CADC17D30C5}"/>
                    </a:ext>
                  </a:extLst>
                </p:cNvPr>
                <p:cNvPicPr/>
                <p:nvPr/>
              </p:nvPicPr>
              <p:blipFill>
                <a:blip r:embed="rId104"/>
                <a:stretch>
                  <a:fillRect/>
                </a:stretch>
              </p:blipFill>
              <p:spPr>
                <a:xfrm>
                  <a:off x="4436" y="6542"/>
                  <a:ext cx="2656" cy="1214"/>
                </a:xfrm>
                <a:prstGeom prst="rect">
                  <a:avLst/>
                </a:prstGeom>
                <a:noFill/>
                <a:ln w="9525">
                  <a:noFill/>
                </a:ln>
              </p:spPr>
            </p:pic>
            <p:pic>
              <p:nvPicPr>
                <p:cNvPr id="8" name="图片 7">
                  <a:extLst>
                    <a:ext uri="{FF2B5EF4-FFF2-40B4-BE49-F238E27FC236}">
                      <a16:creationId xmlns:a16="http://schemas.microsoft.com/office/drawing/2014/main" id="{AB69DD74-8B1F-F10E-E48D-A4C963860994}"/>
                    </a:ext>
                  </a:extLst>
                </p:cNvPr>
                <p:cNvPicPr/>
                <p:nvPr>
                  <p:custDataLst>
                    <p:tags r:id="rId80"/>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5" name="组合 14">
                <a:extLst>
                  <a:ext uri="{FF2B5EF4-FFF2-40B4-BE49-F238E27FC236}">
                    <a16:creationId xmlns:a16="http://schemas.microsoft.com/office/drawing/2014/main" id="{41BDCAE1-366A-F47D-6E00-2B0483608BA7}"/>
                  </a:ext>
                </a:extLst>
              </p:cNvPr>
              <p:cNvGrpSpPr/>
              <p:nvPr/>
            </p:nvGrpSpPr>
            <p:grpSpPr>
              <a:xfrm>
                <a:off x="2308" y="3549"/>
                <a:ext cx="1121" cy="970"/>
                <a:chOff x="4436" y="5435"/>
                <a:chExt cx="2656" cy="2321"/>
              </a:xfrm>
            </p:grpSpPr>
            <p:pic>
              <p:nvPicPr>
                <p:cNvPr id="16" name="图片 15">
                  <a:extLst>
                    <a:ext uri="{FF2B5EF4-FFF2-40B4-BE49-F238E27FC236}">
                      <a16:creationId xmlns:a16="http://schemas.microsoft.com/office/drawing/2014/main" id="{230FB85E-7FD1-2032-82B4-6573F58ED461}"/>
                    </a:ext>
                  </a:extLst>
                </p:cNvPr>
                <p:cNvPicPr/>
                <p:nvPr>
                  <p:custDataLst>
                    <p:tags r:id="rId78"/>
                  </p:custDataLst>
                </p:nvPr>
              </p:nvPicPr>
              <p:blipFill>
                <a:blip r:embed="rId104"/>
                <a:stretch>
                  <a:fillRect/>
                </a:stretch>
              </p:blipFill>
              <p:spPr>
                <a:xfrm>
                  <a:off x="4436" y="6542"/>
                  <a:ext cx="2656" cy="1214"/>
                </a:xfrm>
                <a:prstGeom prst="rect">
                  <a:avLst/>
                </a:prstGeom>
                <a:noFill/>
                <a:ln w="9525">
                  <a:noFill/>
                </a:ln>
              </p:spPr>
            </p:pic>
            <p:pic>
              <p:nvPicPr>
                <p:cNvPr id="17" name="图片 16">
                  <a:extLst>
                    <a:ext uri="{FF2B5EF4-FFF2-40B4-BE49-F238E27FC236}">
                      <a16:creationId xmlns:a16="http://schemas.microsoft.com/office/drawing/2014/main" id="{B2E5D0F7-CFC2-6D65-E8C2-40C812FCB1FB}"/>
                    </a:ext>
                  </a:extLst>
                </p:cNvPr>
                <p:cNvPicPr/>
                <p:nvPr>
                  <p:custDataLst>
                    <p:tags r:id="rId79"/>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8" name="组合 17">
                <a:extLst>
                  <a:ext uri="{FF2B5EF4-FFF2-40B4-BE49-F238E27FC236}">
                    <a16:creationId xmlns:a16="http://schemas.microsoft.com/office/drawing/2014/main" id="{473142AD-DE69-7384-7DD4-DBB2705B5C4B}"/>
                  </a:ext>
                </a:extLst>
              </p:cNvPr>
              <p:cNvGrpSpPr/>
              <p:nvPr/>
            </p:nvGrpSpPr>
            <p:grpSpPr>
              <a:xfrm>
                <a:off x="6110" y="1421"/>
                <a:ext cx="1121" cy="956"/>
                <a:chOff x="4436" y="5469"/>
                <a:chExt cx="2656" cy="2287"/>
              </a:xfrm>
            </p:grpSpPr>
            <p:pic>
              <p:nvPicPr>
                <p:cNvPr id="19" name="图片 18">
                  <a:extLst>
                    <a:ext uri="{FF2B5EF4-FFF2-40B4-BE49-F238E27FC236}">
                      <a16:creationId xmlns:a16="http://schemas.microsoft.com/office/drawing/2014/main" id="{AFEFE04E-4B8D-D2F0-1353-D06ED36D9722}"/>
                    </a:ext>
                  </a:extLst>
                </p:cNvPr>
                <p:cNvPicPr/>
                <p:nvPr>
                  <p:custDataLst>
                    <p:tags r:id="rId76"/>
                  </p:custDataLst>
                </p:nvPr>
              </p:nvPicPr>
              <p:blipFill>
                <a:blip r:embed="rId104"/>
                <a:stretch>
                  <a:fillRect/>
                </a:stretch>
              </p:blipFill>
              <p:spPr>
                <a:xfrm>
                  <a:off x="4436" y="6542"/>
                  <a:ext cx="2656" cy="1214"/>
                </a:xfrm>
                <a:prstGeom prst="rect">
                  <a:avLst/>
                </a:prstGeom>
                <a:noFill/>
                <a:ln w="9525">
                  <a:noFill/>
                </a:ln>
              </p:spPr>
            </p:pic>
            <p:pic>
              <p:nvPicPr>
                <p:cNvPr id="20" name="图片 19" descr="D:\Downloads\图片1.png图片1">
                  <a:extLst>
                    <a:ext uri="{FF2B5EF4-FFF2-40B4-BE49-F238E27FC236}">
                      <a16:creationId xmlns:a16="http://schemas.microsoft.com/office/drawing/2014/main" id="{7F15BD61-41C6-FA73-F8D6-7CAC7B91E779}"/>
                    </a:ext>
                  </a:extLst>
                </p:cNvPr>
                <p:cNvPicPr/>
                <p:nvPr>
                  <p:custDataLst>
                    <p:tags r:id="rId77"/>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21" name="组合 20">
                <a:extLst>
                  <a:ext uri="{FF2B5EF4-FFF2-40B4-BE49-F238E27FC236}">
                    <a16:creationId xmlns:a16="http://schemas.microsoft.com/office/drawing/2014/main" id="{C25BB859-B4CA-DD03-5673-093A97934C9B}"/>
                  </a:ext>
                </a:extLst>
              </p:cNvPr>
              <p:cNvGrpSpPr/>
              <p:nvPr/>
            </p:nvGrpSpPr>
            <p:grpSpPr>
              <a:xfrm>
                <a:off x="6076" y="4560"/>
                <a:ext cx="1301" cy="944"/>
                <a:chOff x="230" y="517"/>
                <a:chExt cx="3084" cy="2259"/>
              </a:xfrm>
            </p:grpSpPr>
            <p:pic>
              <p:nvPicPr>
                <p:cNvPr id="22" name="图片 21">
                  <a:extLst>
                    <a:ext uri="{FF2B5EF4-FFF2-40B4-BE49-F238E27FC236}">
                      <a16:creationId xmlns:a16="http://schemas.microsoft.com/office/drawing/2014/main" id="{9B7B2333-75E6-1849-11DA-BCE27128A093}"/>
                    </a:ext>
                  </a:extLst>
                </p:cNvPr>
                <p:cNvPicPr/>
                <p:nvPr>
                  <p:custDataLst>
                    <p:tags r:id="rId74"/>
                  </p:custDataLst>
                </p:nvPr>
              </p:nvPicPr>
              <p:blipFill>
                <a:blip r:embed="rId103"/>
                <a:stretch>
                  <a:fillRect/>
                </a:stretch>
              </p:blipFill>
              <p:spPr>
                <a:xfrm>
                  <a:off x="230" y="1592"/>
                  <a:ext cx="3085" cy="1184"/>
                </a:xfrm>
                <a:prstGeom prst="rect">
                  <a:avLst/>
                </a:prstGeom>
                <a:noFill/>
                <a:ln w="9525">
                  <a:noFill/>
                </a:ln>
              </p:spPr>
            </p:pic>
            <p:pic>
              <p:nvPicPr>
                <p:cNvPr id="23" name="图片 22">
                  <a:extLst>
                    <a:ext uri="{FF2B5EF4-FFF2-40B4-BE49-F238E27FC236}">
                      <a16:creationId xmlns:a16="http://schemas.microsoft.com/office/drawing/2014/main" id="{CD92B8C8-84F0-9BE4-EE46-CE36D40668D4}"/>
                    </a:ext>
                  </a:extLst>
                </p:cNvPr>
                <p:cNvPicPr/>
                <p:nvPr>
                  <p:custDataLst>
                    <p:tags r:id="rId75"/>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4" name="组合 23">
                <a:extLst>
                  <a:ext uri="{FF2B5EF4-FFF2-40B4-BE49-F238E27FC236}">
                    <a16:creationId xmlns:a16="http://schemas.microsoft.com/office/drawing/2014/main" id="{E9E06442-9165-F7CF-D445-6B04598E9D49}"/>
                  </a:ext>
                </a:extLst>
              </p:cNvPr>
              <p:cNvGrpSpPr/>
              <p:nvPr/>
            </p:nvGrpSpPr>
            <p:grpSpPr>
              <a:xfrm>
                <a:off x="3882" y="5972"/>
                <a:ext cx="1301" cy="944"/>
                <a:chOff x="230" y="517"/>
                <a:chExt cx="3084" cy="2259"/>
              </a:xfrm>
            </p:grpSpPr>
            <p:pic>
              <p:nvPicPr>
                <p:cNvPr id="25" name="图片 24">
                  <a:extLst>
                    <a:ext uri="{FF2B5EF4-FFF2-40B4-BE49-F238E27FC236}">
                      <a16:creationId xmlns:a16="http://schemas.microsoft.com/office/drawing/2014/main" id="{5FD87A10-0409-961F-5B26-4B5F3CF45A62}"/>
                    </a:ext>
                  </a:extLst>
                </p:cNvPr>
                <p:cNvPicPr/>
                <p:nvPr>
                  <p:custDataLst>
                    <p:tags r:id="rId72"/>
                  </p:custDataLst>
                </p:nvPr>
              </p:nvPicPr>
              <p:blipFill>
                <a:blip r:embed="rId103"/>
                <a:stretch>
                  <a:fillRect/>
                </a:stretch>
              </p:blipFill>
              <p:spPr>
                <a:xfrm>
                  <a:off x="230" y="1592"/>
                  <a:ext cx="3085" cy="1184"/>
                </a:xfrm>
                <a:prstGeom prst="rect">
                  <a:avLst/>
                </a:prstGeom>
                <a:noFill/>
                <a:ln w="9525">
                  <a:noFill/>
                </a:ln>
              </p:spPr>
            </p:pic>
            <p:pic>
              <p:nvPicPr>
                <p:cNvPr id="26" name="图片 25">
                  <a:extLst>
                    <a:ext uri="{FF2B5EF4-FFF2-40B4-BE49-F238E27FC236}">
                      <a16:creationId xmlns:a16="http://schemas.microsoft.com/office/drawing/2014/main" id="{D4A482F4-521E-E81D-7462-8CD8983EA1AF}"/>
                    </a:ext>
                  </a:extLst>
                </p:cNvPr>
                <p:cNvPicPr/>
                <p:nvPr>
                  <p:custDataLst>
                    <p:tags r:id="rId73"/>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7" name="组合 26">
                <a:extLst>
                  <a:ext uri="{FF2B5EF4-FFF2-40B4-BE49-F238E27FC236}">
                    <a16:creationId xmlns:a16="http://schemas.microsoft.com/office/drawing/2014/main" id="{EC4AD1BC-CB4D-F008-E4EA-6C0AF041139F}"/>
                  </a:ext>
                </a:extLst>
              </p:cNvPr>
              <p:cNvGrpSpPr/>
              <p:nvPr/>
            </p:nvGrpSpPr>
            <p:grpSpPr>
              <a:xfrm>
                <a:off x="4008" y="1255"/>
                <a:ext cx="1060" cy="1029"/>
                <a:chOff x="302" y="4037"/>
                <a:chExt cx="2512" cy="2464"/>
              </a:xfrm>
            </p:grpSpPr>
            <p:pic>
              <p:nvPicPr>
                <p:cNvPr id="28" name="图片 27">
                  <a:extLst>
                    <a:ext uri="{FF2B5EF4-FFF2-40B4-BE49-F238E27FC236}">
                      <a16:creationId xmlns:a16="http://schemas.microsoft.com/office/drawing/2014/main" id="{F7104C3E-4C00-18D4-22DE-62A15E79129E}"/>
                    </a:ext>
                  </a:extLst>
                </p:cNvPr>
                <p:cNvPicPr/>
                <p:nvPr>
                  <p:custDataLst>
                    <p:tags r:id="rId70"/>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29" name="图片 28">
                  <a:extLst>
                    <a:ext uri="{FF2B5EF4-FFF2-40B4-BE49-F238E27FC236}">
                      <a16:creationId xmlns:a16="http://schemas.microsoft.com/office/drawing/2014/main" id="{987B4EA3-9401-063C-A08B-72E746382359}"/>
                    </a:ext>
                  </a:extLst>
                </p:cNvPr>
                <p:cNvPicPr/>
                <p:nvPr>
                  <p:custDataLst>
                    <p:tags r:id="rId71"/>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0" name="组合 29">
                <a:extLst>
                  <a:ext uri="{FF2B5EF4-FFF2-40B4-BE49-F238E27FC236}">
                    <a16:creationId xmlns:a16="http://schemas.microsoft.com/office/drawing/2014/main" id="{F6B47073-4A18-738B-ECB5-818669BBB8BC}"/>
                  </a:ext>
                </a:extLst>
              </p:cNvPr>
              <p:cNvGrpSpPr/>
              <p:nvPr/>
            </p:nvGrpSpPr>
            <p:grpSpPr>
              <a:xfrm>
                <a:off x="5491" y="3379"/>
                <a:ext cx="1060" cy="1029"/>
                <a:chOff x="302" y="4037"/>
                <a:chExt cx="2512" cy="2464"/>
              </a:xfrm>
            </p:grpSpPr>
            <p:pic>
              <p:nvPicPr>
                <p:cNvPr id="31" name="图片 30">
                  <a:extLst>
                    <a:ext uri="{FF2B5EF4-FFF2-40B4-BE49-F238E27FC236}">
                      <a16:creationId xmlns:a16="http://schemas.microsoft.com/office/drawing/2014/main" id="{FD51D2A6-D771-48EE-1B9F-62034AC65787}"/>
                    </a:ext>
                  </a:extLst>
                </p:cNvPr>
                <p:cNvPicPr/>
                <p:nvPr>
                  <p:custDataLst>
                    <p:tags r:id="rId68"/>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32" name="图片 31">
                  <a:extLst>
                    <a:ext uri="{FF2B5EF4-FFF2-40B4-BE49-F238E27FC236}">
                      <a16:creationId xmlns:a16="http://schemas.microsoft.com/office/drawing/2014/main" id="{694F41AC-C4A3-EB7E-47C9-6C51DE932BD9}"/>
                    </a:ext>
                  </a:extLst>
                </p:cNvPr>
                <p:cNvPicPr/>
                <p:nvPr>
                  <p:custDataLst>
                    <p:tags r:id="rId69"/>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3" name="组合 32">
                <a:extLst>
                  <a:ext uri="{FF2B5EF4-FFF2-40B4-BE49-F238E27FC236}">
                    <a16:creationId xmlns:a16="http://schemas.microsoft.com/office/drawing/2014/main" id="{425A2411-FEBC-98BC-A52A-037D8AB3AD1D}"/>
                  </a:ext>
                </a:extLst>
              </p:cNvPr>
              <p:cNvGrpSpPr/>
              <p:nvPr/>
            </p:nvGrpSpPr>
            <p:grpSpPr>
              <a:xfrm>
                <a:off x="3785" y="4884"/>
                <a:ext cx="1113" cy="880"/>
                <a:chOff x="5227" y="1954"/>
                <a:chExt cx="2638" cy="2104"/>
              </a:xfrm>
            </p:grpSpPr>
            <p:pic>
              <p:nvPicPr>
                <p:cNvPr id="34" name="图片 33">
                  <a:extLst>
                    <a:ext uri="{FF2B5EF4-FFF2-40B4-BE49-F238E27FC236}">
                      <a16:creationId xmlns:a16="http://schemas.microsoft.com/office/drawing/2014/main" id="{B9F123B7-C6EC-8086-21A3-992E9B01D0BD}"/>
                    </a:ext>
                  </a:extLst>
                </p:cNvPr>
                <p:cNvPicPr/>
                <p:nvPr>
                  <p:custDataLst>
                    <p:tags r:id="rId66"/>
                  </p:custDataLst>
                </p:nvPr>
              </p:nvPicPr>
              <p:blipFill>
                <a:blip r:embed="rId105"/>
                <a:stretch>
                  <a:fillRect/>
                </a:stretch>
              </p:blipFill>
              <p:spPr>
                <a:xfrm>
                  <a:off x="5227" y="2776"/>
                  <a:ext cx="2638" cy="1282"/>
                </a:xfrm>
                <a:prstGeom prst="rect">
                  <a:avLst/>
                </a:prstGeom>
                <a:noFill/>
                <a:ln w="9525">
                  <a:noFill/>
                </a:ln>
              </p:spPr>
            </p:pic>
            <p:pic>
              <p:nvPicPr>
                <p:cNvPr id="35" name="图片 34">
                  <a:extLst>
                    <a:ext uri="{FF2B5EF4-FFF2-40B4-BE49-F238E27FC236}">
                      <a16:creationId xmlns:a16="http://schemas.microsoft.com/office/drawing/2014/main" id="{D27AC83A-ADA2-1AAF-4828-6CD98D8B3FAD}"/>
                    </a:ext>
                  </a:extLst>
                </p:cNvPr>
                <p:cNvPicPr/>
                <p:nvPr>
                  <p:custDataLst>
                    <p:tags r:id="rId67"/>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36" name="组合 35">
                <a:extLst>
                  <a:ext uri="{FF2B5EF4-FFF2-40B4-BE49-F238E27FC236}">
                    <a16:creationId xmlns:a16="http://schemas.microsoft.com/office/drawing/2014/main" id="{1A33E5A5-5742-3150-DB8F-E584EB6CF2F8}"/>
                  </a:ext>
                </a:extLst>
              </p:cNvPr>
              <p:cNvGrpSpPr/>
              <p:nvPr/>
            </p:nvGrpSpPr>
            <p:grpSpPr>
              <a:xfrm>
                <a:off x="3182" y="2864"/>
                <a:ext cx="1113" cy="880"/>
                <a:chOff x="5227" y="1954"/>
                <a:chExt cx="2638" cy="2104"/>
              </a:xfrm>
            </p:grpSpPr>
            <p:pic>
              <p:nvPicPr>
                <p:cNvPr id="37" name="图片 36">
                  <a:extLst>
                    <a:ext uri="{FF2B5EF4-FFF2-40B4-BE49-F238E27FC236}">
                      <a16:creationId xmlns:a16="http://schemas.microsoft.com/office/drawing/2014/main" id="{EC03784E-6AAF-DAF2-B09C-4892D9B438CC}"/>
                    </a:ext>
                  </a:extLst>
                </p:cNvPr>
                <p:cNvPicPr/>
                <p:nvPr>
                  <p:custDataLst>
                    <p:tags r:id="rId64"/>
                  </p:custDataLst>
                </p:nvPr>
              </p:nvPicPr>
              <p:blipFill>
                <a:blip r:embed="rId105"/>
                <a:stretch>
                  <a:fillRect/>
                </a:stretch>
              </p:blipFill>
              <p:spPr>
                <a:xfrm>
                  <a:off x="5227" y="2776"/>
                  <a:ext cx="2638" cy="1282"/>
                </a:xfrm>
                <a:prstGeom prst="rect">
                  <a:avLst/>
                </a:prstGeom>
                <a:noFill/>
                <a:ln w="9525">
                  <a:noFill/>
                </a:ln>
              </p:spPr>
            </p:pic>
            <p:pic>
              <p:nvPicPr>
                <p:cNvPr id="38" name="图片 37">
                  <a:extLst>
                    <a:ext uri="{FF2B5EF4-FFF2-40B4-BE49-F238E27FC236}">
                      <a16:creationId xmlns:a16="http://schemas.microsoft.com/office/drawing/2014/main" id="{7BCF6962-6517-FF46-B6C2-14232DAA04ED}"/>
                    </a:ext>
                  </a:extLst>
                </p:cNvPr>
                <p:cNvPicPr/>
                <p:nvPr>
                  <p:custDataLst>
                    <p:tags r:id="rId65"/>
                  </p:custDataLst>
                </p:nvPr>
              </p:nvPicPr>
              <p:blipFill>
                <a:blip r:embed="rId110">
                  <a:lum bright="-24000" contrast="54000"/>
                </a:blip>
                <a:stretch>
                  <a:fillRect/>
                </a:stretch>
              </p:blipFill>
              <p:spPr>
                <a:xfrm>
                  <a:off x="6280" y="1954"/>
                  <a:ext cx="1074" cy="1152"/>
                </a:xfrm>
                <a:prstGeom prst="rect">
                  <a:avLst/>
                </a:prstGeom>
                <a:noFill/>
                <a:ln w="9525">
                  <a:noFill/>
                </a:ln>
              </p:spPr>
            </p:pic>
          </p:grpSp>
          <p:sp>
            <p:nvSpPr>
              <p:cNvPr id="40" name="爆炸形 1 39">
                <a:extLst>
                  <a:ext uri="{FF2B5EF4-FFF2-40B4-BE49-F238E27FC236}">
                    <a16:creationId xmlns:a16="http://schemas.microsoft.com/office/drawing/2014/main" id="{74F24F53-40A9-0802-9308-A70B38208275}"/>
                  </a:ext>
                </a:extLst>
              </p:cNvPr>
              <p:cNvSpPr/>
              <p:nvPr>
                <p:custDataLst>
                  <p:tags r:id="rId59"/>
                </p:custDataLst>
              </p:nvPr>
            </p:nvSpPr>
            <p:spPr>
              <a:xfrm>
                <a:off x="2898" y="3740"/>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42" name="爆炸形 1 41">
                <a:extLst>
                  <a:ext uri="{FF2B5EF4-FFF2-40B4-BE49-F238E27FC236}">
                    <a16:creationId xmlns:a16="http://schemas.microsoft.com/office/drawing/2014/main" id="{3DA9788D-5EF5-05CB-7406-1B243C6A7DDA}"/>
                  </a:ext>
                </a:extLst>
              </p:cNvPr>
              <p:cNvSpPr/>
              <p:nvPr>
                <p:custDataLst>
                  <p:tags r:id="rId60"/>
                </p:custDataLst>
              </p:nvPr>
            </p:nvSpPr>
            <p:spPr>
              <a:xfrm>
                <a:off x="6439" y="3741"/>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43" name="爆炸形 1 42">
                <a:extLst>
                  <a:ext uri="{FF2B5EF4-FFF2-40B4-BE49-F238E27FC236}">
                    <a16:creationId xmlns:a16="http://schemas.microsoft.com/office/drawing/2014/main" id="{25DA207B-86D7-2A2F-5E62-8018293F2C4C}"/>
                  </a:ext>
                </a:extLst>
              </p:cNvPr>
              <p:cNvSpPr/>
              <p:nvPr>
                <p:custDataLst>
                  <p:tags r:id="rId61"/>
                </p:custDataLst>
              </p:nvPr>
            </p:nvSpPr>
            <p:spPr>
              <a:xfrm>
                <a:off x="5937" y="4492"/>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46" name="文本框 45">
                <a:extLst>
                  <a:ext uri="{FF2B5EF4-FFF2-40B4-BE49-F238E27FC236}">
                    <a16:creationId xmlns:a16="http://schemas.microsoft.com/office/drawing/2014/main" id="{04757A41-94E8-F8F1-6958-3C97B8B63AD3}"/>
                  </a:ext>
                </a:extLst>
              </p:cNvPr>
              <p:cNvSpPr txBox="1"/>
              <p:nvPr/>
            </p:nvSpPr>
            <p:spPr>
              <a:xfrm>
                <a:off x="4450" y="2180"/>
                <a:ext cx="1369" cy="642"/>
              </a:xfrm>
              <a:prstGeom prst="rect">
                <a:avLst/>
              </a:prstGeom>
              <a:noFill/>
            </p:spPr>
            <p:txBody>
              <a:bodyPr wrap="square" rtlCol="0">
                <a:spAutoFit/>
              </a:bodyPr>
              <a:lstStyle/>
              <a:p>
                <a:pPr algn="l"/>
                <a:r>
                  <a:rPr lang="en-US" altLang="zh-CN" sz="1100">
                    <a:latin typeface="Times New Roman" panose="02020603050405020304" pitchFamily="18" charset="0"/>
                    <a:ea typeface="宋体" panose="02010600030101010101" pitchFamily="2" charset="-122"/>
                  </a:rPr>
                  <a:t>RSU</a:t>
                </a:r>
              </a:p>
            </p:txBody>
          </p:sp>
          <p:sp>
            <p:nvSpPr>
              <p:cNvPr id="56" name="矩形标注 55">
                <a:extLst>
                  <a:ext uri="{FF2B5EF4-FFF2-40B4-BE49-F238E27FC236}">
                    <a16:creationId xmlns:a16="http://schemas.microsoft.com/office/drawing/2014/main" id="{26C40811-A608-D49B-BE5B-E9252630FC81}"/>
                  </a:ext>
                </a:extLst>
              </p:cNvPr>
              <p:cNvSpPr/>
              <p:nvPr/>
            </p:nvSpPr>
            <p:spPr>
              <a:xfrm>
                <a:off x="6516" y="543"/>
                <a:ext cx="3280" cy="804"/>
              </a:xfrm>
              <a:prstGeom prst="wedgeRectCallout">
                <a:avLst>
                  <a:gd name="adj1" fmla="val -38872"/>
                  <a:gd name="adj2" fmla="val 84861"/>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由于距离的原因，</a:t>
                </a:r>
                <a:r>
                  <a:rPr lang="en-US" altLang="zh-CN"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RSU</a:t>
                </a:r>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无法接收到信号</a:t>
                </a:r>
                <a:endParaRPr sz="900">
                  <a:solidFill>
                    <a:schemeClr val="tx1"/>
                  </a:solidFill>
                  <a:latin typeface="Times New Roman" panose="02020603050405020304" pitchFamily="18" charset="0"/>
                  <a:ea typeface="宋体" panose="02010600030101010101" pitchFamily="2" charset="-122"/>
                  <a:cs typeface="等线" panose="02010600030101010101" charset="-122"/>
                  <a:sym typeface="+mn-ea"/>
                </a:endParaRPr>
              </a:p>
            </p:txBody>
          </p:sp>
          <p:sp>
            <p:nvSpPr>
              <p:cNvPr id="57" name="矩形标注 56">
                <a:extLst>
                  <a:ext uri="{FF2B5EF4-FFF2-40B4-BE49-F238E27FC236}">
                    <a16:creationId xmlns:a16="http://schemas.microsoft.com/office/drawing/2014/main" id="{3AD07760-CEE5-114C-5080-D14304C263A1}"/>
                  </a:ext>
                </a:extLst>
              </p:cNvPr>
              <p:cNvSpPr/>
              <p:nvPr>
                <p:custDataLst>
                  <p:tags r:id="rId62"/>
                </p:custDataLst>
              </p:nvPr>
            </p:nvSpPr>
            <p:spPr>
              <a:xfrm>
                <a:off x="6327" y="5515"/>
                <a:ext cx="2656" cy="938"/>
              </a:xfrm>
              <a:prstGeom prst="wedgeRectCallout">
                <a:avLst>
                  <a:gd name="adj1" fmla="val -47791"/>
                  <a:gd name="adj2" fmla="val -91889"/>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距离过近，造成信号干扰</a:t>
                </a:r>
              </a:p>
            </p:txBody>
          </p:sp>
          <p:sp>
            <p:nvSpPr>
              <p:cNvPr id="58" name="矩形标注 57">
                <a:extLst>
                  <a:ext uri="{FF2B5EF4-FFF2-40B4-BE49-F238E27FC236}">
                    <a16:creationId xmlns:a16="http://schemas.microsoft.com/office/drawing/2014/main" id="{77083694-4C39-11E3-0F54-FC4A635B7A81}"/>
                  </a:ext>
                </a:extLst>
              </p:cNvPr>
              <p:cNvSpPr/>
              <p:nvPr>
                <p:custDataLst>
                  <p:tags r:id="rId63"/>
                </p:custDataLst>
              </p:nvPr>
            </p:nvSpPr>
            <p:spPr>
              <a:xfrm>
                <a:off x="2114" y="5768"/>
                <a:ext cx="1672" cy="1009"/>
              </a:xfrm>
              <a:prstGeom prst="wedgeRectCallout">
                <a:avLst>
                  <a:gd name="adj1" fmla="val 69259"/>
                  <a:gd name="adj2" fmla="val -56336"/>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与</a:t>
                </a:r>
                <a:r>
                  <a:rPr 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RSU</a:t>
                </a:r>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通信正常</a:t>
                </a:r>
                <a:endParaRPr sz="900">
                  <a:solidFill>
                    <a:schemeClr val="tx1"/>
                  </a:solidFill>
                  <a:latin typeface="Times New Roman" panose="02020603050405020304" pitchFamily="18" charset="0"/>
                  <a:ea typeface="宋体" panose="02010600030101010101" pitchFamily="2" charset="-122"/>
                  <a:cs typeface="等线" panose="02010600030101010101" charset="-122"/>
                  <a:sym typeface="+mn-ea"/>
                </a:endParaRPr>
              </a:p>
            </p:txBody>
          </p:sp>
        </p:grpSp>
        <p:sp>
          <p:nvSpPr>
            <p:cNvPr id="2" name="矩形 1">
              <a:extLst>
                <a:ext uri="{FF2B5EF4-FFF2-40B4-BE49-F238E27FC236}">
                  <a16:creationId xmlns:a16="http://schemas.microsoft.com/office/drawing/2014/main" id="{1BAB1CDC-C7DE-ACEA-0AF1-933C727DB3ED}"/>
                </a:ext>
              </a:extLst>
            </p:cNvPr>
            <p:cNvSpPr/>
            <p:nvPr/>
          </p:nvSpPr>
          <p:spPr>
            <a:xfrm>
              <a:off x="0" y="209"/>
              <a:ext cx="9037" cy="7244"/>
            </a:xfrm>
            <a:prstGeom prst="rect">
              <a:avLst/>
            </a:prstGeom>
            <a:noFill/>
            <a:ln w="19050">
              <a:solidFill>
                <a:schemeClr val="tx1"/>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9" name="组合 8">
            <a:extLst>
              <a:ext uri="{FF2B5EF4-FFF2-40B4-BE49-F238E27FC236}">
                <a16:creationId xmlns:a16="http://schemas.microsoft.com/office/drawing/2014/main" id="{449F08DE-4B86-7E32-9390-C0471C056A07}"/>
              </a:ext>
            </a:extLst>
          </p:cNvPr>
          <p:cNvGrpSpPr/>
          <p:nvPr/>
        </p:nvGrpSpPr>
        <p:grpSpPr>
          <a:xfrm>
            <a:off x="4214089" y="3008256"/>
            <a:ext cx="3763416" cy="3232524"/>
            <a:chOff x="9072" y="2333"/>
            <a:chExt cx="9890" cy="7972"/>
          </a:xfrm>
        </p:grpSpPr>
        <p:grpSp>
          <p:nvGrpSpPr>
            <p:cNvPr id="125" name="组合 124">
              <a:extLst>
                <a:ext uri="{FF2B5EF4-FFF2-40B4-BE49-F238E27FC236}">
                  <a16:creationId xmlns:a16="http://schemas.microsoft.com/office/drawing/2014/main" id="{F4E5AA0B-6604-1FB1-4F10-0F5D656CE64D}"/>
                </a:ext>
              </a:extLst>
            </p:cNvPr>
            <p:cNvGrpSpPr/>
            <p:nvPr/>
          </p:nvGrpSpPr>
          <p:grpSpPr>
            <a:xfrm>
              <a:off x="10079" y="2421"/>
              <a:ext cx="8563" cy="7696"/>
              <a:chOff x="9033" y="2175"/>
              <a:chExt cx="8563" cy="7696"/>
            </a:xfrm>
          </p:grpSpPr>
          <p:sp>
            <p:nvSpPr>
              <p:cNvPr id="104" name="椭圆 103">
                <a:extLst>
                  <a:ext uri="{FF2B5EF4-FFF2-40B4-BE49-F238E27FC236}">
                    <a16:creationId xmlns:a16="http://schemas.microsoft.com/office/drawing/2014/main" id="{263A3D0A-7F0B-9496-F542-ED57E8E1E878}"/>
                  </a:ext>
                </a:extLst>
              </p:cNvPr>
              <p:cNvSpPr/>
              <p:nvPr/>
            </p:nvSpPr>
            <p:spPr>
              <a:xfrm>
                <a:off x="9728" y="2175"/>
                <a:ext cx="4368" cy="2865"/>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105" name="椭圆 104">
                <a:extLst>
                  <a:ext uri="{FF2B5EF4-FFF2-40B4-BE49-F238E27FC236}">
                    <a16:creationId xmlns:a16="http://schemas.microsoft.com/office/drawing/2014/main" id="{17EE5DE0-1F5D-3FDB-28CB-DFA6C27C2C11}"/>
                  </a:ext>
                </a:extLst>
              </p:cNvPr>
              <p:cNvSpPr/>
              <p:nvPr>
                <p:custDataLst>
                  <p:tags r:id="rId30"/>
                </p:custDataLst>
              </p:nvPr>
            </p:nvSpPr>
            <p:spPr>
              <a:xfrm>
                <a:off x="13812" y="4031"/>
                <a:ext cx="3784" cy="299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nvGrpSpPr>
              <p:cNvPr id="60" name="组合 59">
                <a:extLst>
                  <a:ext uri="{FF2B5EF4-FFF2-40B4-BE49-F238E27FC236}">
                    <a16:creationId xmlns:a16="http://schemas.microsoft.com/office/drawing/2014/main" id="{2F442947-3FED-B8DB-3965-B805D8F5601C}"/>
                  </a:ext>
                </a:extLst>
              </p:cNvPr>
              <p:cNvGrpSpPr/>
              <p:nvPr/>
            </p:nvGrpSpPr>
            <p:grpSpPr>
              <a:xfrm>
                <a:off x="13487" y="8677"/>
                <a:ext cx="1060" cy="1015"/>
                <a:chOff x="302" y="4071"/>
                <a:chExt cx="2513" cy="2431"/>
              </a:xfrm>
            </p:grpSpPr>
            <p:pic>
              <p:nvPicPr>
                <p:cNvPr id="61" name="图片 60">
                  <a:extLst>
                    <a:ext uri="{FF2B5EF4-FFF2-40B4-BE49-F238E27FC236}">
                      <a16:creationId xmlns:a16="http://schemas.microsoft.com/office/drawing/2014/main" id="{9BE09341-33FB-0531-A303-1295AC0C8AE7}"/>
                    </a:ext>
                  </a:extLst>
                </p:cNvPr>
                <p:cNvPicPr/>
                <p:nvPr>
                  <p:custDataLst>
                    <p:tags r:id="rId57"/>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62" name="图片 61" descr="D:\Downloads\图片1.png图片1">
                  <a:extLst>
                    <a:ext uri="{FF2B5EF4-FFF2-40B4-BE49-F238E27FC236}">
                      <a16:creationId xmlns:a16="http://schemas.microsoft.com/office/drawing/2014/main" id="{72BE5148-D1C0-12BB-CA14-74E3E52FCFE7}"/>
                    </a:ext>
                  </a:extLst>
                </p:cNvPr>
                <p:cNvPicPr/>
                <p:nvPr>
                  <p:custDataLst>
                    <p:tags r:id="rId58"/>
                  </p:custDataLst>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63" name="组合 62">
                <a:extLst>
                  <a:ext uri="{FF2B5EF4-FFF2-40B4-BE49-F238E27FC236}">
                    <a16:creationId xmlns:a16="http://schemas.microsoft.com/office/drawing/2014/main" id="{29022854-DE77-E422-A077-EE220729275D}"/>
                  </a:ext>
                </a:extLst>
              </p:cNvPr>
              <p:cNvGrpSpPr/>
              <p:nvPr/>
            </p:nvGrpSpPr>
            <p:grpSpPr>
              <a:xfrm>
                <a:off x="14978" y="4279"/>
                <a:ext cx="1113" cy="880"/>
                <a:chOff x="5227" y="1954"/>
                <a:chExt cx="2638" cy="2104"/>
              </a:xfrm>
            </p:grpSpPr>
            <p:pic>
              <p:nvPicPr>
                <p:cNvPr id="64" name="图片 63">
                  <a:extLst>
                    <a:ext uri="{FF2B5EF4-FFF2-40B4-BE49-F238E27FC236}">
                      <a16:creationId xmlns:a16="http://schemas.microsoft.com/office/drawing/2014/main" id="{3D90A38A-0A60-BB2F-9F62-6753979DEB9A}"/>
                    </a:ext>
                  </a:extLst>
                </p:cNvPr>
                <p:cNvPicPr/>
                <p:nvPr>
                  <p:custDataLst>
                    <p:tags r:id="rId55"/>
                  </p:custDataLst>
                </p:nvPr>
              </p:nvPicPr>
              <p:blipFill>
                <a:blip r:embed="rId105"/>
                <a:stretch>
                  <a:fillRect/>
                </a:stretch>
              </p:blipFill>
              <p:spPr>
                <a:xfrm>
                  <a:off x="5227" y="2776"/>
                  <a:ext cx="2638" cy="1282"/>
                </a:xfrm>
                <a:prstGeom prst="rect">
                  <a:avLst/>
                </a:prstGeom>
                <a:noFill/>
                <a:ln w="9525">
                  <a:noFill/>
                </a:ln>
              </p:spPr>
            </p:pic>
            <p:pic>
              <p:nvPicPr>
                <p:cNvPr id="65" name="图片 64">
                  <a:extLst>
                    <a:ext uri="{FF2B5EF4-FFF2-40B4-BE49-F238E27FC236}">
                      <a16:creationId xmlns:a16="http://schemas.microsoft.com/office/drawing/2014/main" id="{4465E057-750F-536C-E260-F3B96C127AA7}"/>
                    </a:ext>
                  </a:extLst>
                </p:cNvPr>
                <p:cNvPicPr/>
                <p:nvPr>
                  <p:custDataLst>
                    <p:tags r:id="rId5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66" name="组合 65">
                <a:extLst>
                  <a:ext uri="{FF2B5EF4-FFF2-40B4-BE49-F238E27FC236}">
                    <a16:creationId xmlns:a16="http://schemas.microsoft.com/office/drawing/2014/main" id="{34C45947-6E3C-F7CF-0F9E-FF350873D3C3}"/>
                  </a:ext>
                </a:extLst>
              </p:cNvPr>
              <p:cNvGrpSpPr/>
              <p:nvPr/>
            </p:nvGrpSpPr>
            <p:grpSpPr>
              <a:xfrm>
                <a:off x="10619" y="8282"/>
                <a:ext cx="1301" cy="930"/>
                <a:chOff x="230" y="551"/>
                <a:chExt cx="3085" cy="2225"/>
              </a:xfrm>
            </p:grpSpPr>
            <p:pic>
              <p:nvPicPr>
                <p:cNvPr id="67" name="图片 66">
                  <a:extLst>
                    <a:ext uri="{FF2B5EF4-FFF2-40B4-BE49-F238E27FC236}">
                      <a16:creationId xmlns:a16="http://schemas.microsoft.com/office/drawing/2014/main" id="{2EAB6AE7-2BFE-652B-7F9E-7C79F733FAF9}"/>
                    </a:ext>
                  </a:extLst>
                </p:cNvPr>
                <p:cNvPicPr/>
                <p:nvPr>
                  <p:custDataLst>
                    <p:tags r:id="rId53"/>
                  </p:custDataLst>
                </p:nvPr>
              </p:nvPicPr>
              <p:blipFill>
                <a:blip r:embed="rId103"/>
                <a:stretch>
                  <a:fillRect/>
                </a:stretch>
              </p:blipFill>
              <p:spPr>
                <a:xfrm>
                  <a:off x="230" y="1592"/>
                  <a:ext cx="3085" cy="1184"/>
                </a:xfrm>
                <a:prstGeom prst="rect">
                  <a:avLst/>
                </a:prstGeom>
                <a:noFill/>
                <a:ln w="9525">
                  <a:noFill/>
                </a:ln>
              </p:spPr>
            </p:pic>
            <p:pic>
              <p:nvPicPr>
                <p:cNvPr id="68" name="图片 67" descr="D:\Downloads\图片1.png图片1">
                  <a:extLst>
                    <a:ext uri="{FF2B5EF4-FFF2-40B4-BE49-F238E27FC236}">
                      <a16:creationId xmlns:a16="http://schemas.microsoft.com/office/drawing/2014/main" id="{A4DE2119-AD4D-0639-FE1B-5CFA6AA44076}"/>
                    </a:ext>
                  </a:extLst>
                </p:cNvPr>
                <p:cNvPicPr/>
                <p:nvPr>
                  <p:custDataLst>
                    <p:tags r:id="rId54"/>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69" name="组合 68">
                <a:extLst>
                  <a:ext uri="{FF2B5EF4-FFF2-40B4-BE49-F238E27FC236}">
                    <a16:creationId xmlns:a16="http://schemas.microsoft.com/office/drawing/2014/main" id="{35B87066-422B-ED6D-2C56-B3CD3C3A3B64}"/>
                  </a:ext>
                </a:extLst>
              </p:cNvPr>
              <p:cNvGrpSpPr/>
              <p:nvPr/>
            </p:nvGrpSpPr>
            <p:grpSpPr>
              <a:xfrm>
                <a:off x="11732" y="3872"/>
                <a:ext cx="1121" cy="970"/>
                <a:chOff x="4436" y="5435"/>
                <a:chExt cx="2656" cy="2321"/>
              </a:xfrm>
            </p:grpSpPr>
            <p:pic>
              <p:nvPicPr>
                <p:cNvPr id="70" name="图片 69">
                  <a:extLst>
                    <a:ext uri="{FF2B5EF4-FFF2-40B4-BE49-F238E27FC236}">
                      <a16:creationId xmlns:a16="http://schemas.microsoft.com/office/drawing/2014/main" id="{CEB3AD6D-15AA-45A7-6D47-7C74F752DD9D}"/>
                    </a:ext>
                  </a:extLst>
                </p:cNvPr>
                <p:cNvPicPr/>
                <p:nvPr>
                  <p:custDataLst>
                    <p:tags r:id="rId51"/>
                  </p:custDataLst>
                </p:nvPr>
              </p:nvPicPr>
              <p:blipFill>
                <a:blip r:embed="rId104"/>
                <a:stretch>
                  <a:fillRect/>
                </a:stretch>
              </p:blipFill>
              <p:spPr>
                <a:xfrm>
                  <a:off x="4436" y="6542"/>
                  <a:ext cx="2656" cy="1214"/>
                </a:xfrm>
                <a:prstGeom prst="rect">
                  <a:avLst/>
                </a:prstGeom>
                <a:noFill/>
                <a:ln w="9525">
                  <a:noFill/>
                </a:ln>
              </p:spPr>
            </p:pic>
            <p:pic>
              <p:nvPicPr>
                <p:cNvPr id="71" name="图片 70">
                  <a:extLst>
                    <a:ext uri="{FF2B5EF4-FFF2-40B4-BE49-F238E27FC236}">
                      <a16:creationId xmlns:a16="http://schemas.microsoft.com/office/drawing/2014/main" id="{95AEB348-7FD8-B729-6798-664A6246A189}"/>
                    </a:ext>
                  </a:extLst>
                </p:cNvPr>
                <p:cNvPicPr/>
                <p:nvPr>
                  <p:custDataLst>
                    <p:tags r:id="rId52"/>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72" name="组合 71">
                <a:extLst>
                  <a:ext uri="{FF2B5EF4-FFF2-40B4-BE49-F238E27FC236}">
                    <a16:creationId xmlns:a16="http://schemas.microsoft.com/office/drawing/2014/main" id="{1CA7CBAA-3C8B-2D95-3056-C29EF2BC1961}"/>
                  </a:ext>
                </a:extLst>
              </p:cNvPr>
              <p:cNvGrpSpPr/>
              <p:nvPr/>
            </p:nvGrpSpPr>
            <p:grpSpPr>
              <a:xfrm>
                <a:off x="12730" y="3113"/>
                <a:ext cx="1121" cy="970"/>
                <a:chOff x="6173" y="6820"/>
                <a:chExt cx="2656" cy="2321"/>
              </a:xfrm>
            </p:grpSpPr>
            <p:pic>
              <p:nvPicPr>
                <p:cNvPr id="73" name="图片 72">
                  <a:extLst>
                    <a:ext uri="{FF2B5EF4-FFF2-40B4-BE49-F238E27FC236}">
                      <a16:creationId xmlns:a16="http://schemas.microsoft.com/office/drawing/2014/main" id="{69B5D52F-94AF-C00C-2BE7-C15826EB4765}"/>
                    </a:ext>
                  </a:extLst>
                </p:cNvPr>
                <p:cNvPicPr/>
                <p:nvPr>
                  <p:custDataLst>
                    <p:tags r:id="rId49"/>
                  </p:custDataLst>
                </p:nvPr>
              </p:nvPicPr>
              <p:blipFill>
                <a:blip r:embed="rId104"/>
                <a:stretch>
                  <a:fillRect/>
                </a:stretch>
              </p:blipFill>
              <p:spPr>
                <a:xfrm>
                  <a:off x="6173" y="7927"/>
                  <a:ext cx="2656" cy="1214"/>
                </a:xfrm>
                <a:prstGeom prst="rect">
                  <a:avLst/>
                </a:prstGeom>
                <a:noFill/>
                <a:ln w="9525">
                  <a:noFill/>
                </a:ln>
              </p:spPr>
            </p:pic>
            <p:pic>
              <p:nvPicPr>
                <p:cNvPr id="74" name="图片 73">
                  <a:extLst>
                    <a:ext uri="{FF2B5EF4-FFF2-40B4-BE49-F238E27FC236}">
                      <a16:creationId xmlns:a16="http://schemas.microsoft.com/office/drawing/2014/main" id="{AD7FC4E6-50E5-4A13-D3A3-4637EDACBFB9}"/>
                    </a:ext>
                  </a:extLst>
                </p:cNvPr>
                <p:cNvPicPr/>
                <p:nvPr>
                  <p:custDataLst>
                    <p:tags r:id="rId50"/>
                  </p:custDataLst>
                </p:nvPr>
              </p:nvPicPr>
              <p:blipFill>
                <a:blip r:embed="rId110">
                  <a:lum bright="-24000" contrast="54000"/>
                </a:blip>
                <a:stretch>
                  <a:fillRect/>
                </a:stretch>
              </p:blipFill>
              <p:spPr>
                <a:xfrm>
                  <a:off x="6618" y="6820"/>
                  <a:ext cx="1074" cy="1152"/>
                </a:xfrm>
                <a:prstGeom prst="rect">
                  <a:avLst/>
                </a:prstGeom>
                <a:noFill/>
                <a:ln w="9525">
                  <a:noFill/>
                </a:ln>
              </p:spPr>
            </p:pic>
          </p:grpSp>
          <p:grpSp>
            <p:nvGrpSpPr>
              <p:cNvPr id="75" name="组合 74">
                <a:extLst>
                  <a:ext uri="{FF2B5EF4-FFF2-40B4-BE49-F238E27FC236}">
                    <a16:creationId xmlns:a16="http://schemas.microsoft.com/office/drawing/2014/main" id="{676B3BCB-9558-B75A-0062-35E234DD63AF}"/>
                  </a:ext>
                </a:extLst>
              </p:cNvPr>
              <p:cNvGrpSpPr/>
              <p:nvPr/>
            </p:nvGrpSpPr>
            <p:grpSpPr>
              <a:xfrm>
                <a:off x="10688" y="2447"/>
                <a:ext cx="1121" cy="956"/>
                <a:chOff x="4436" y="5469"/>
                <a:chExt cx="2656" cy="2287"/>
              </a:xfrm>
            </p:grpSpPr>
            <p:pic>
              <p:nvPicPr>
                <p:cNvPr id="76" name="图片 75">
                  <a:extLst>
                    <a:ext uri="{FF2B5EF4-FFF2-40B4-BE49-F238E27FC236}">
                      <a16:creationId xmlns:a16="http://schemas.microsoft.com/office/drawing/2014/main" id="{ED89A1FC-9C81-5618-CF53-B4D91D53FE36}"/>
                    </a:ext>
                  </a:extLst>
                </p:cNvPr>
                <p:cNvPicPr/>
                <p:nvPr>
                  <p:custDataLst>
                    <p:tags r:id="rId47"/>
                  </p:custDataLst>
                </p:nvPr>
              </p:nvPicPr>
              <p:blipFill>
                <a:blip r:embed="rId104"/>
                <a:stretch>
                  <a:fillRect/>
                </a:stretch>
              </p:blipFill>
              <p:spPr>
                <a:xfrm>
                  <a:off x="4436" y="6542"/>
                  <a:ext cx="2656" cy="1214"/>
                </a:xfrm>
                <a:prstGeom prst="rect">
                  <a:avLst/>
                </a:prstGeom>
                <a:noFill/>
                <a:ln w="9525">
                  <a:noFill/>
                </a:ln>
              </p:spPr>
            </p:pic>
            <p:pic>
              <p:nvPicPr>
                <p:cNvPr id="77" name="图片 76" descr="D:\Downloads\图片1.png图片1">
                  <a:extLst>
                    <a:ext uri="{FF2B5EF4-FFF2-40B4-BE49-F238E27FC236}">
                      <a16:creationId xmlns:a16="http://schemas.microsoft.com/office/drawing/2014/main" id="{A04C0CAB-E7D3-5F15-E3F1-18D0904F7989}"/>
                    </a:ext>
                  </a:extLst>
                </p:cNvPr>
                <p:cNvPicPr/>
                <p:nvPr>
                  <p:custDataLst>
                    <p:tags r:id="rId48"/>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78" name="组合 77">
                <a:extLst>
                  <a:ext uri="{FF2B5EF4-FFF2-40B4-BE49-F238E27FC236}">
                    <a16:creationId xmlns:a16="http://schemas.microsoft.com/office/drawing/2014/main" id="{1A7AE813-B1A1-8202-9451-F4B76783B343}"/>
                  </a:ext>
                </a:extLst>
              </p:cNvPr>
              <p:cNvGrpSpPr/>
              <p:nvPr/>
            </p:nvGrpSpPr>
            <p:grpSpPr>
              <a:xfrm>
                <a:off x="11257" y="6541"/>
                <a:ext cx="1301" cy="944"/>
                <a:chOff x="230" y="517"/>
                <a:chExt cx="3084" cy="2259"/>
              </a:xfrm>
            </p:grpSpPr>
            <p:pic>
              <p:nvPicPr>
                <p:cNvPr id="79" name="图片 78">
                  <a:extLst>
                    <a:ext uri="{FF2B5EF4-FFF2-40B4-BE49-F238E27FC236}">
                      <a16:creationId xmlns:a16="http://schemas.microsoft.com/office/drawing/2014/main" id="{43F33EB9-86DB-ABF4-7369-E08454D74540}"/>
                    </a:ext>
                  </a:extLst>
                </p:cNvPr>
                <p:cNvPicPr/>
                <p:nvPr>
                  <p:custDataLst>
                    <p:tags r:id="rId45"/>
                  </p:custDataLst>
                </p:nvPr>
              </p:nvPicPr>
              <p:blipFill>
                <a:blip r:embed="rId103"/>
                <a:stretch>
                  <a:fillRect/>
                </a:stretch>
              </p:blipFill>
              <p:spPr>
                <a:xfrm>
                  <a:off x="230" y="1592"/>
                  <a:ext cx="3085" cy="1184"/>
                </a:xfrm>
                <a:prstGeom prst="rect">
                  <a:avLst/>
                </a:prstGeom>
                <a:noFill/>
                <a:ln w="9525">
                  <a:noFill/>
                </a:ln>
              </p:spPr>
            </p:pic>
            <p:pic>
              <p:nvPicPr>
                <p:cNvPr id="80" name="图片 79">
                  <a:extLst>
                    <a:ext uri="{FF2B5EF4-FFF2-40B4-BE49-F238E27FC236}">
                      <a16:creationId xmlns:a16="http://schemas.microsoft.com/office/drawing/2014/main" id="{A3B04D88-3EF7-7F96-7E71-EE4A5053248B}"/>
                    </a:ext>
                  </a:extLst>
                </p:cNvPr>
                <p:cNvPicPr/>
                <p:nvPr>
                  <p:custDataLst>
                    <p:tags r:id="rId46"/>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1" name="组合 80">
                <a:extLst>
                  <a:ext uri="{FF2B5EF4-FFF2-40B4-BE49-F238E27FC236}">
                    <a16:creationId xmlns:a16="http://schemas.microsoft.com/office/drawing/2014/main" id="{D41A2894-88D5-46CF-2B1B-EE6250DBABE5}"/>
                  </a:ext>
                </a:extLst>
              </p:cNvPr>
              <p:cNvGrpSpPr/>
              <p:nvPr/>
            </p:nvGrpSpPr>
            <p:grpSpPr>
              <a:xfrm>
                <a:off x="9416" y="7483"/>
                <a:ext cx="1301" cy="944"/>
                <a:chOff x="230" y="517"/>
                <a:chExt cx="3084" cy="2259"/>
              </a:xfrm>
            </p:grpSpPr>
            <p:pic>
              <p:nvPicPr>
                <p:cNvPr id="82" name="图片 81">
                  <a:extLst>
                    <a:ext uri="{FF2B5EF4-FFF2-40B4-BE49-F238E27FC236}">
                      <a16:creationId xmlns:a16="http://schemas.microsoft.com/office/drawing/2014/main" id="{90262932-70CA-0A44-1247-A72EC0376DCC}"/>
                    </a:ext>
                  </a:extLst>
                </p:cNvPr>
                <p:cNvPicPr/>
                <p:nvPr>
                  <p:custDataLst>
                    <p:tags r:id="rId43"/>
                  </p:custDataLst>
                </p:nvPr>
              </p:nvPicPr>
              <p:blipFill>
                <a:blip r:embed="rId103"/>
                <a:stretch>
                  <a:fillRect/>
                </a:stretch>
              </p:blipFill>
              <p:spPr>
                <a:xfrm>
                  <a:off x="230" y="1592"/>
                  <a:ext cx="3085" cy="1184"/>
                </a:xfrm>
                <a:prstGeom prst="rect">
                  <a:avLst/>
                </a:prstGeom>
                <a:noFill/>
                <a:ln w="9525">
                  <a:noFill/>
                </a:ln>
              </p:spPr>
            </p:pic>
            <p:pic>
              <p:nvPicPr>
                <p:cNvPr id="83" name="图片 82">
                  <a:extLst>
                    <a:ext uri="{FF2B5EF4-FFF2-40B4-BE49-F238E27FC236}">
                      <a16:creationId xmlns:a16="http://schemas.microsoft.com/office/drawing/2014/main" id="{6759E367-1FCE-C384-63D4-95B55C162B35}"/>
                    </a:ext>
                  </a:extLst>
                </p:cNvPr>
                <p:cNvPicPr/>
                <p:nvPr>
                  <p:custDataLst>
                    <p:tags r:id="rId44"/>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4" name="组合 83">
                <a:extLst>
                  <a:ext uri="{FF2B5EF4-FFF2-40B4-BE49-F238E27FC236}">
                    <a16:creationId xmlns:a16="http://schemas.microsoft.com/office/drawing/2014/main" id="{71DCB5FA-FF56-9AFE-A200-6CD3E007AE32}"/>
                  </a:ext>
                </a:extLst>
              </p:cNvPr>
              <p:cNvGrpSpPr/>
              <p:nvPr/>
            </p:nvGrpSpPr>
            <p:grpSpPr>
              <a:xfrm>
                <a:off x="13540" y="7207"/>
                <a:ext cx="1060" cy="1029"/>
                <a:chOff x="302" y="4037"/>
                <a:chExt cx="2512" cy="2464"/>
              </a:xfrm>
            </p:grpSpPr>
            <p:pic>
              <p:nvPicPr>
                <p:cNvPr id="85" name="图片 84">
                  <a:extLst>
                    <a:ext uri="{FF2B5EF4-FFF2-40B4-BE49-F238E27FC236}">
                      <a16:creationId xmlns:a16="http://schemas.microsoft.com/office/drawing/2014/main" id="{9F8F637F-5ED1-3465-2A11-268136F80776}"/>
                    </a:ext>
                  </a:extLst>
                </p:cNvPr>
                <p:cNvPicPr/>
                <p:nvPr>
                  <p:custDataLst>
                    <p:tags r:id="rId41"/>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6" name="图片 85">
                  <a:extLst>
                    <a:ext uri="{FF2B5EF4-FFF2-40B4-BE49-F238E27FC236}">
                      <a16:creationId xmlns:a16="http://schemas.microsoft.com/office/drawing/2014/main" id="{73EC0A58-CB80-F928-D1F7-1F0949B44D15}"/>
                    </a:ext>
                  </a:extLst>
                </p:cNvPr>
                <p:cNvPicPr/>
                <p:nvPr>
                  <p:custDataLst>
                    <p:tags r:id="rId42"/>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87" name="组合 86">
                <a:extLst>
                  <a:ext uri="{FF2B5EF4-FFF2-40B4-BE49-F238E27FC236}">
                    <a16:creationId xmlns:a16="http://schemas.microsoft.com/office/drawing/2014/main" id="{B3A9DC6D-C8E0-0806-0D87-019FBF3A80F2}"/>
                  </a:ext>
                </a:extLst>
              </p:cNvPr>
              <p:cNvGrpSpPr/>
              <p:nvPr/>
            </p:nvGrpSpPr>
            <p:grpSpPr>
              <a:xfrm>
                <a:off x="14600" y="8236"/>
                <a:ext cx="1060" cy="1029"/>
                <a:chOff x="302" y="4037"/>
                <a:chExt cx="2512" cy="2464"/>
              </a:xfrm>
            </p:grpSpPr>
            <p:pic>
              <p:nvPicPr>
                <p:cNvPr id="88" name="图片 87">
                  <a:extLst>
                    <a:ext uri="{FF2B5EF4-FFF2-40B4-BE49-F238E27FC236}">
                      <a16:creationId xmlns:a16="http://schemas.microsoft.com/office/drawing/2014/main" id="{3C70B69E-AEC9-D4E2-D93A-2D51039714CD}"/>
                    </a:ext>
                  </a:extLst>
                </p:cNvPr>
                <p:cNvPicPr/>
                <p:nvPr>
                  <p:custDataLst>
                    <p:tags r:id="rId39"/>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9" name="图片 88">
                  <a:extLst>
                    <a:ext uri="{FF2B5EF4-FFF2-40B4-BE49-F238E27FC236}">
                      <a16:creationId xmlns:a16="http://schemas.microsoft.com/office/drawing/2014/main" id="{4F38BF5B-2670-0B33-4697-B21DE8907E4D}"/>
                    </a:ext>
                  </a:extLst>
                </p:cNvPr>
                <p:cNvPicPr/>
                <p:nvPr>
                  <p:custDataLst>
                    <p:tags r:id="rId40"/>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90" name="组合 89">
                <a:extLst>
                  <a:ext uri="{FF2B5EF4-FFF2-40B4-BE49-F238E27FC236}">
                    <a16:creationId xmlns:a16="http://schemas.microsoft.com/office/drawing/2014/main" id="{24DAE8C6-6060-EDF4-9768-F777CC6414E2}"/>
                  </a:ext>
                </a:extLst>
              </p:cNvPr>
              <p:cNvGrpSpPr/>
              <p:nvPr/>
            </p:nvGrpSpPr>
            <p:grpSpPr>
              <a:xfrm>
                <a:off x="14198" y="5460"/>
                <a:ext cx="1113" cy="880"/>
                <a:chOff x="5227" y="1954"/>
                <a:chExt cx="2638" cy="2104"/>
              </a:xfrm>
            </p:grpSpPr>
            <p:pic>
              <p:nvPicPr>
                <p:cNvPr id="91" name="图片 90">
                  <a:extLst>
                    <a:ext uri="{FF2B5EF4-FFF2-40B4-BE49-F238E27FC236}">
                      <a16:creationId xmlns:a16="http://schemas.microsoft.com/office/drawing/2014/main" id="{F0F5F92E-6980-089C-E647-C76824A89911}"/>
                    </a:ext>
                  </a:extLst>
                </p:cNvPr>
                <p:cNvPicPr/>
                <p:nvPr>
                  <p:custDataLst>
                    <p:tags r:id="rId37"/>
                  </p:custDataLst>
                </p:nvPr>
              </p:nvPicPr>
              <p:blipFill>
                <a:blip r:embed="rId105"/>
                <a:stretch>
                  <a:fillRect/>
                </a:stretch>
              </p:blipFill>
              <p:spPr>
                <a:xfrm>
                  <a:off x="5227" y="2776"/>
                  <a:ext cx="2638" cy="1282"/>
                </a:xfrm>
                <a:prstGeom prst="rect">
                  <a:avLst/>
                </a:prstGeom>
                <a:noFill/>
                <a:ln w="9525">
                  <a:noFill/>
                </a:ln>
              </p:spPr>
            </p:pic>
            <p:pic>
              <p:nvPicPr>
                <p:cNvPr id="92" name="图片 91">
                  <a:extLst>
                    <a:ext uri="{FF2B5EF4-FFF2-40B4-BE49-F238E27FC236}">
                      <a16:creationId xmlns:a16="http://schemas.microsoft.com/office/drawing/2014/main" id="{971F2488-516A-224D-028E-80524E6A9E0D}"/>
                    </a:ext>
                  </a:extLst>
                </p:cNvPr>
                <p:cNvPicPr/>
                <p:nvPr>
                  <p:custDataLst>
                    <p:tags r:id="rId38"/>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93" name="组合 92">
                <a:extLst>
                  <a:ext uri="{FF2B5EF4-FFF2-40B4-BE49-F238E27FC236}">
                    <a16:creationId xmlns:a16="http://schemas.microsoft.com/office/drawing/2014/main" id="{243EB183-116E-F67C-6799-F5026BE2FA25}"/>
                  </a:ext>
                </a:extLst>
              </p:cNvPr>
              <p:cNvGrpSpPr/>
              <p:nvPr/>
            </p:nvGrpSpPr>
            <p:grpSpPr>
              <a:xfrm>
                <a:off x="16211" y="5092"/>
                <a:ext cx="1113" cy="880"/>
                <a:chOff x="5227" y="1954"/>
                <a:chExt cx="2638" cy="2104"/>
              </a:xfrm>
            </p:grpSpPr>
            <p:pic>
              <p:nvPicPr>
                <p:cNvPr id="94" name="图片 93">
                  <a:extLst>
                    <a:ext uri="{FF2B5EF4-FFF2-40B4-BE49-F238E27FC236}">
                      <a16:creationId xmlns:a16="http://schemas.microsoft.com/office/drawing/2014/main" id="{8DE05314-6B8A-5D58-41A4-0C5C8840088A}"/>
                    </a:ext>
                  </a:extLst>
                </p:cNvPr>
                <p:cNvPicPr/>
                <p:nvPr>
                  <p:custDataLst>
                    <p:tags r:id="rId35"/>
                  </p:custDataLst>
                </p:nvPr>
              </p:nvPicPr>
              <p:blipFill>
                <a:blip r:embed="rId105"/>
                <a:stretch>
                  <a:fillRect/>
                </a:stretch>
              </p:blipFill>
              <p:spPr>
                <a:xfrm>
                  <a:off x="5227" y="2776"/>
                  <a:ext cx="2638" cy="1282"/>
                </a:xfrm>
                <a:prstGeom prst="rect">
                  <a:avLst/>
                </a:prstGeom>
                <a:noFill/>
                <a:ln w="9525">
                  <a:noFill/>
                </a:ln>
              </p:spPr>
            </p:pic>
            <p:pic>
              <p:nvPicPr>
                <p:cNvPr id="95" name="图片 94">
                  <a:extLst>
                    <a:ext uri="{FF2B5EF4-FFF2-40B4-BE49-F238E27FC236}">
                      <a16:creationId xmlns:a16="http://schemas.microsoft.com/office/drawing/2014/main" id="{0361941F-6514-4187-F20D-C508A35E3B6E}"/>
                    </a:ext>
                  </a:extLst>
                </p:cNvPr>
                <p:cNvPicPr/>
                <p:nvPr>
                  <p:custDataLst>
                    <p:tags r:id="rId3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03" name="组合 102">
                <a:extLst>
                  <a:ext uri="{FF2B5EF4-FFF2-40B4-BE49-F238E27FC236}">
                    <a16:creationId xmlns:a16="http://schemas.microsoft.com/office/drawing/2014/main" id="{CDC02191-BCCF-8BD2-1060-8F413B2FAAA7}"/>
                  </a:ext>
                </a:extLst>
              </p:cNvPr>
              <p:cNvGrpSpPr/>
              <p:nvPr/>
            </p:nvGrpSpPr>
            <p:grpSpPr>
              <a:xfrm>
                <a:off x="12185" y="4847"/>
                <a:ext cx="2013" cy="2257"/>
                <a:chOff x="12346" y="3880"/>
                <a:chExt cx="2013" cy="2257"/>
              </a:xfrm>
            </p:grpSpPr>
            <p:pic>
              <p:nvPicPr>
                <p:cNvPr id="59" name="图片 58">
                  <a:extLst>
                    <a:ext uri="{FF2B5EF4-FFF2-40B4-BE49-F238E27FC236}">
                      <a16:creationId xmlns:a16="http://schemas.microsoft.com/office/drawing/2014/main" id="{98AE28F2-A108-69C0-5FAA-E014FF65DA84}"/>
                    </a:ext>
                  </a:extLst>
                </p:cNvPr>
                <p:cNvPicPr/>
                <p:nvPr>
                  <p:custDataLst>
                    <p:tags r:id="rId33"/>
                  </p:custDataLst>
                </p:nvPr>
              </p:nvPicPr>
              <p:blipFill>
                <a:blip r:embed="rId108"/>
                <a:stretch>
                  <a:fillRect/>
                </a:stretch>
              </p:blipFill>
              <p:spPr>
                <a:xfrm>
                  <a:off x="12346" y="4399"/>
                  <a:ext cx="1869" cy="1738"/>
                </a:xfrm>
                <a:prstGeom prst="rect">
                  <a:avLst/>
                </a:prstGeom>
                <a:noFill/>
                <a:ln w="9525">
                  <a:noFill/>
                </a:ln>
              </p:spPr>
            </p:pic>
            <p:sp>
              <p:nvSpPr>
                <p:cNvPr id="99" name="文本框 98">
                  <a:extLst>
                    <a:ext uri="{FF2B5EF4-FFF2-40B4-BE49-F238E27FC236}">
                      <a16:creationId xmlns:a16="http://schemas.microsoft.com/office/drawing/2014/main" id="{8A5FC421-71F4-C57E-8D2A-244DD1DBF68B}"/>
                    </a:ext>
                  </a:extLst>
                </p:cNvPr>
                <p:cNvSpPr txBox="1"/>
                <p:nvPr>
                  <p:custDataLst>
                    <p:tags r:id="rId34"/>
                  </p:custDataLst>
                </p:nvPr>
              </p:nvSpPr>
              <p:spPr>
                <a:xfrm>
                  <a:off x="12594" y="3880"/>
                  <a:ext cx="1765" cy="645"/>
                </a:xfrm>
                <a:prstGeom prst="rect">
                  <a:avLst/>
                </a:prstGeom>
                <a:noFill/>
              </p:spPr>
              <p:txBody>
                <a:bodyPr wrap="square" rtlCol="0">
                  <a:spAutoFit/>
                </a:bodyPr>
                <a:lstStyle/>
                <a:p>
                  <a:pPr algn="l"/>
                  <a:r>
                    <a:rPr lang="en-US" altLang="zh-CN" sz="1100">
                      <a:latin typeface="Times New Roman" panose="02020603050405020304" pitchFamily="18" charset="0"/>
                      <a:ea typeface="宋体" panose="02010600030101010101" pitchFamily="2" charset="-122"/>
                    </a:rPr>
                    <a:t>RSU</a:t>
                  </a:r>
                </a:p>
              </p:txBody>
            </p:sp>
          </p:grpSp>
          <p:sp>
            <p:nvSpPr>
              <p:cNvPr id="118" name="椭圆 117">
                <a:extLst>
                  <a:ext uri="{FF2B5EF4-FFF2-40B4-BE49-F238E27FC236}">
                    <a16:creationId xmlns:a16="http://schemas.microsoft.com/office/drawing/2014/main" id="{FBC86D1A-DA63-7D6C-1513-9D7608B59408}"/>
                  </a:ext>
                </a:extLst>
              </p:cNvPr>
              <p:cNvSpPr/>
              <p:nvPr>
                <p:custDataLst>
                  <p:tags r:id="rId31"/>
                </p:custDataLst>
              </p:nvPr>
            </p:nvSpPr>
            <p:spPr>
              <a:xfrm>
                <a:off x="9033" y="6080"/>
                <a:ext cx="3820" cy="3701"/>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119" name="椭圆 118">
                <a:extLst>
                  <a:ext uri="{FF2B5EF4-FFF2-40B4-BE49-F238E27FC236}">
                    <a16:creationId xmlns:a16="http://schemas.microsoft.com/office/drawing/2014/main" id="{D21C19B9-B3C2-EEB2-1DAE-7B077646A28E}"/>
                  </a:ext>
                </a:extLst>
              </p:cNvPr>
              <p:cNvSpPr/>
              <p:nvPr>
                <p:custDataLst>
                  <p:tags r:id="rId32"/>
                </p:custDataLst>
              </p:nvPr>
            </p:nvSpPr>
            <p:spPr>
              <a:xfrm>
                <a:off x="12919" y="7023"/>
                <a:ext cx="2956" cy="2848"/>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sp>
          <p:nvSpPr>
            <p:cNvPr id="159" name="等腰三角形 158">
              <a:extLst>
                <a:ext uri="{FF2B5EF4-FFF2-40B4-BE49-F238E27FC236}">
                  <a16:creationId xmlns:a16="http://schemas.microsoft.com/office/drawing/2014/main" id="{6805937B-F7B8-9530-5665-4AFE9DCE2C3E}"/>
                </a:ext>
              </a:extLst>
            </p:cNvPr>
            <p:cNvSpPr/>
            <p:nvPr/>
          </p:nvSpPr>
          <p:spPr>
            <a:xfrm>
              <a:off x="12691" y="7755"/>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160" name="等腰三角形 159">
              <a:extLst>
                <a:ext uri="{FF2B5EF4-FFF2-40B4-BE49-F238E27FC236}">
                  <a16:creationId xmlns:a16="http://schemas.microsoft.com/office/drawing/2014/main" id="{E75B9D8B-35DA-9C57-8C98-2EF4123CA6BA}"/>
                </a:ext>
              </a:extLst>
            </p:cNvPr>
            <p:cNvSpPr/>
            <p:nvPr>
              <p:custDataLst>
                <p:tags r:id="rId23"/>
              </p:custDataLst>
            </p:nvPr>
          </p:nvSpPr>
          <p:spPr>
            <a:xfrm>
              <a:off x="13091" y="506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161" name="等腰三角形 160">
              <a:extLst>
                <a:ext uri="{FF2B5EF4-FFF2-40B4-BE49-F238E27FC236}">
                  <a16:creationId xmlns:a16="http://schemas.microsoft.com/office/drawing/2014/main" id="{73C71A75-2140-637E-76F3-D9158BB0F258}"/>
                </a:ext>
              </a:extLst>
            </p:cNvPr>
            <p:cNvSpPr/>
            <p:nvPr>
              <p:custDataLst>
                <p:tags r:id="rId24"/>
              </p:custDataLst>
            </p:nvPr>
          </p:nvSpPr>
          <p:spPr>
            <a:xfrm>
              <a:off x="15741" y="658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162" name="等腰三角形 161">
              <a:extLst>
                <a:ext uri="{FF2B5EF4-FFF2-40B4-BE49-F238E27FC236}">
                  <a16:creationId xmlns:a16="http://schemas.microsoft.com/office/drawing/2014/main" id="{AF66CDB2-EBF5-5447-6478-7D2266A0085B}"/>
                </a:ext>
              </a:extLst>
            </p:cNvPr>
            <p:cNvSpPr/>
            <p:nvPr>
              <p:custDataLst>
                <p:tags r:id="rId25"/>
              </p:custDataLst>
            </p:nvPr>
          </p:nvSpPr>
          <p:spPr>
            <a:xfrm>
              <a:off x="14897" y="839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163" name="矩形标注 162">
              <a:extLst>
                <a:ext uri="{FF2B5EF4-FFF2-40B4-BE49-F238E27FC236}">
                  <a16:creationId xmlns:a16="http://schemas.microsoft.com/office/drawing/2014/main" id="{91BF54A7-149B-4C49-6AB9-4FCEC9925141}"/>
                </a:ext>
              </a:extLst>
            </p:cNvPr>
            <p:cNvSpPr/>
            <p:nvPr>
              <p:custDataLst>
                <p:tags r:id="rId26"/>
              </p:custDataLst>
            </p:nvPr>
          </p:nvSpPr>
          <p:spPr>
            <a:xfrm>
              <a:off x="15330" y="3143"/>
              <a:ext cx="2717" cy="950"/>
            </a:xfrm>
            <a:prstGeom prst="wedgeRectCallout">
              <a:avLst>
                <a:gd name="adj1" fmla="val 15860"/>
                <a:gd name="adj2" fmla="val 86187"/>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通过</a:t>
              </a:r>
              <a:r>
                <a:rPr lang="en-US" altLang="zh-CN"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k-means</a:t>
              </a:r>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聚类得到车辆类型</a:t>
              </a:r>
              <a:endParaRPr sz="900">
                <a:solidFill>
                  <a:schemeClr val="tx1"/>
                </a:solidFill>
                <a:latin typeface="Times New Roman" panose="02020603050405020304" pitchFamily="18" charset="0"/>
                <a:ea typeface="宋体" panose="02010600030101010101" pitchFamily="2" charset="-122"/>
                <a:cs typeface="等线" panose="02010600030101010101" charset="-122"/>
                <a:sym typeface="+mn-ea"/>
              </a:endParaRPr>
            </a:p>
          </p:txBody>
        </p:sp>
        <p:sp>
          <p:nvSpPr>
            <p:cNvPr id="165" name="矩形标注 164">
              <a:extLst>
                <a:ext uri="{FF2B5EF4-FFF2-40B4-BE49-F238E27FC236}">
                  <a16:creationId xmlns:a16="http://schemas.microsoft.com/office/drawing/2014/main" id="{DE8E4C45-ED45-0E67-E137-64D688EA6D0F}"/>
                </a:ext>
              </a:extLst>
            </p:cNvPr>
            <p:cNvSpPr/>
            <p:nvPr>
              <p:custDataLst>
                <p:tags r:id="rId27"/>
              </p:custDataLst>
            </p:nvPr>
          </p:nvSpPr>
          <p:spPr>
            <a:xfrm>
              <a:off x="9443" y="5175"/>
              <a:ext cx="3647" cy="1411"/>
            </a:xfrm>
            <a:prstGeom prst="wedgeRectCallout">
              <a:avLst>
                <a:gd name="adj1" fmla="val 37296"/>
                <a:gd name="adj2" fmla="val -67729"/>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在每个子类别中，</a:t>
              </a:r>
              <a:r>
                <a:rPr lang="en-US" altLang="zh-CN"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RSU</a:t>
              </a:r>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选择</a:t>
              </a:r>
              <a:r>
                <a:rPr lang="en-US" altLang="zh-CN"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K</a:t>
              </a:r>
              <a:r>
                <a:rPr lang="zh-CN" altLang="en-US" sz="900">
                  <a:solidFill>
                    <a:schemeClr val="tx1"/>
                  </a:solidFill>
                  <a:latin typeface="Times New Roman" panose="02020603050405020304" pitchFamily="18" charset="0"/>
                  <a:ea typeface="宋体" panose="02010600030101010101" pitchFamily="2" charset="-122"/>
                  <a:cs typeface="等线" panose="02010600030101010101" charset="-122"/>
                  <a:sym typeface="+mn-ea"/>
                </a:rPr>
                <a:t>个最近的车辆作为该类别的代表</a:t>
              </a:r>
              <a:endParaRPr sz="900">
                <a:solidFill>
                  <a:schemeClr val="tx1"/>
                </a:solidFill>
                <a:latin typeface="Times New Roman" panose="02020603050405020304" pitchFamily="18" charset="0"/>
                <a:ea typeface="宋体" panose="02010600030101010101" pitchFamily="2" charset="-122"/>
                <a:cs typeface="等线" panose="02010600030101010101" charset="-122"/>
                <a:sym typeface="+mn-ea"/>
              </a:endParaRPr>
            </a:p>
          </p:txBody>
        </p:sp>
        <p:sp>
          <p:nvSpPr>
            <p:cNvPr id="171" name="等腰三角形 170">
              <a:extLst>
                <a:ext uri="{FF2B5EF4-FFF2-40B4-BE49-F238E27FC236}">
                  <a16:creationId xmlns:a16="http://schemas.microsoft.com/office/drawing/2014/main" id="{C171B43F-0C29-6B44-23CF-06DD9501D43C}"/>
                </a:ext>
              </a:extLst>
            </p:cNvPr>
            <p:cNvSpPr/>
            <p:nvPr>
              <p:custDataLst>
                <p:tags r:id="rId28"/>
              </p:custDataLst>
            </p:nvPr>
          </p:nvSpPr>
          <p:spPr>
            <a:xfrm>
              <a:off x="14133" y="4329"/>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D9BABC5F-3FD0-5935-FC08-7E1156726B08}"/>
                </a:ext>
              </a:extLst>
            </p:cNvPr>
            <p:cNvSpPr/>
            <p:nvPr>
              <p:custDataLst>
                <p:tags r:id="rId29"/>
              </p:custDataLst>
            </p:nvPr>
          </p:nvSpPr>
          <p:spPr>
            <a:xfrm>
              <a:off x="9072" y="2333"/>
              <a:ext cx="9890" cy="7972"/>
            </a:xfrm>
            <a:prstGeom prst="rect">
              <a:avLst/>
            </a:prstGeom>
            <a:noFill/>
            <a:ln w="1905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39" name="组合 38">
            <a:extLst>
              <a:ext uri="{FF2B5EF4-FFF2-40B4-BE49-F238E27FC236}">
                <a16:creationId xmlns:a16="http://schemas.microsoft.com/office/drawing/2014/main" id="{B1598B3B-B7E4-3474-2AF0-8CD42E625450}"/>
              </a:ext>
            </a:extLst>
          </p:cNvPr>
          <p:cNvGrpSpPr/>
          <p:nvPr/>
        </p:nvGrpSpPr>
        <p:grpSpPr>
          <a:xfrm>
            <a:off x="2440541" y="4329427"/>
            <a:ext cx="1642782" cy="1673183"/>
            <a:chOff x="5362" y="7267"/>
            <a:chExt cx="3706" cy="3351"/>
          </a:xfrm>
        </p:grpSpPr>
        <p:sp>
          <p:nvSpPr>
            <p:cNvPr id="41" name="文本框 40">
              <a:extLst>
                <a:ext uri="{FF2B5EF4-FFF2-40B4-BE49-F238E27FC236}">
                  <a16:creationId xmlns:a16="http://schemas.microsoft.com/office/drawing/2014/main" id="{61BAEDF1-43E8-3A84-A68F-0978AF257742}"/>
                </a:ext>
              </a:extLst>
            </p:cNvPr>
            <p:cNvSpPr txBox="1"/>
            <p:nvPr>
              <p:custDataLst>
                <p:tags r:id="rId2"/>
              </p:custDataLst>
            </p:nvPr>
          </p:nvSpPr>
          <p:spPr>
            <a:xfrm>
              <a:off x="7602" y="10089"/>
              <a:ext cx="1466" cy="333"/>
            </a:xfrm>
            <a:prstGeom prst="rect">
              <a:avLst/>
            </a:prstGeom>
            <a:noFill/>
          </p:spPr>
          <p:txBody>
            <a:bodyPr wrap="square" rtlCol="0">
              <a:noAutofit/>
              <a:scene3d>
                <a:camera prst="orthographicFront"/>
                <a:lightRig rig="threePt" dir="t"/>
              </a:scene3d>
            </a:bodyPr>
            <a:lstStyle/>
            <a:p>
              <a:pPr algn="l"/>
              <a:r>
                <a:rPr lang="en-US" altLang="zh-CN" sz="1050">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VIN</a:t>
              </a:r>
            </a:p>
          </p:txBody>
        </p:sp>
        <p:grpSp>
          <p:nvGrpSpPr>
            <p:cNvPr id="44" name="组合 43">
              <a:extLst>
                <a:ext uri="{FF2B5EF4-FFF2-40B4-BE49-F238E27FC236}">
                  <a16:creationId xmlns:a16="http://schemas.microsoft.com/office/drawing/2014/main" id="{ACE7F92C-CEDF-4943-86F1-287E24074F2A}"/>
                </a:ext>
              </a:extLst>
            </p:cNvPr>
            <p:cNvGrpSpPr/>
            <p:nvPr/>
          </p:nvGrpSpPr>
          <p:grpSpPr>
            <a:xfrm>
              <a:off x="7248" y="7860"/>
              <a:ext cx="1286" cy="988"/>
              <a:chOff x="8986" y="7179"/>
              <a:chExt cx="3246" cy="1722"/>
            </a:xfrm>
          </p:grpSpPr>
          <p:sp>
            <p:nvSpPr>
              <p:cNvPr id="45" name="椭圆 44">
                <a:extLst>
                  <a:ext uri="{FF2B5EF4-FFF2-40B4-BE49-F238E27FC236}">
                    <a16:creationId xmlns:a16="http://schemas.microsoft.com/office/drawing/2014/main" id="{6A3237BB-73E3-2475-678F-607C2BACCFB5}"/>
                  </a:ext>
                </a:extLst>
              </p:cNvPr>
              <p:cNvSpPr/>
              <p:nvPr>
                <p:custDataLst>
                  <p:tags r:id="rId19"/>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pic>
            <p:nvPicPr>
              <p:cNvPr id="47" name="图片 46">
                <a:extLst>
                  <a:ext uri="{FF2B5EF4-FFF2-40B4-BE49-F238E27FC236}">
                    <a16:creationId xmlns:a16="http://schemas.microsoft.com/office/drawing/2014/main" id="{6B34D10C-499A-641D-884F-B3D8BBD4F608}"/>
                  </a:ext>
                </a:extLst>
              </p:cNvPr>
              <p:cNvPicPr/>
              <p:nvPr>
                <p:custDataLst>
                  <p:tags r:id="rId20"/>
                </p:custDataLst>
              </p:nvPr>
            </p:nvPicPr>
            <p:blipFill>
              <a:blip r:embed="rId103"/>
              <a:stretch>
                <a:fillRect/>
              </a:stretch>
            </p:blipFill>
            <p:spPr>
              <a:xfrm>
                <a:off x="10061" y="7404"/>
                <a:ext cx="1301" cy="495"/>
              </a:xfrm>
              <a:prstGeom prst="rect">
                <a:avLst/>
              </a:prstGeom>
              <a:noFill/>
              <a:ln w="9525">
                <a:noFill/>
              </a:ln>
            </p:spPr>
          </p:pic>
          <p:pic>
            <p:nvPicPr>
              <p:cNvPr id="48" name="图片 47">
                <a:extLst>
                  <a:ext uri="{FF2B5EF4-FFF2-40B4-BE49-F238E27FC236}">
                    <a16:creationId xmlns:a16="http://schemas.microsoft.com/office/drawing/2014/main" id="{B2EFC61A-C454-5A60-5210-1CBB3B65F94B}"/>
                  </a:ext>
                </a:extLst>
              </p:cNvPr>
              <p:cNvPicPr/>
              <p:nvPr>
                <p:custDataLst>
                  <p:tags r:id="rId21"/>
                </p:custDataLst>
              </p:nvPr>
            </p:nvPicPr>
            <p:blipFill>
              <a:blip r:embed="rId103"/>
              <a:stretch>
                <a:fillRect/>
              </a:stretch>
            </p:blipFill>
            <p:spPr>
              <a:xfrm>
                <a:off x="9229" y="7899"/>
                <a:ext cx="1301" cy="495"/>
              </a:xfrm>
              <a:prstGeom prst="rect">
                <a:avLst/>
              </a:prstGeom>
              <a:noFill/>
              <a:ln w="9525">
                <a:noFill/>
              </a:ln>
            </p:spPr>
          </p:pic>
          <p:pic>
            <p:nvPicPr>
              <p:cNvPr id="49" name="图片 48">
                <a:extLst>
                  <a:ext uri="{FF2B5EF4-FFF2-40B4-BE49-F238E27FC236}">
                    <a16:creationId xmlns:a16="http://schemas.microsoft.com/office/drawing/2014/main" id="{9C415AA6-750C-F00F-EB8C-67A0CFE8FEC3}"/>
                  </a:ext>
                </a:extLst>
              </p:cNvPr>
              <p:cNvPicPr/>
              <p:nvPr>
                <p:custDataLst>
                  <p:tags r:id="rId22"/>
                </p:custDataLst>
              </p:nvPr>
            </p:nvPicPr>
            <p:blipFill>
              <a:blip r:embed="rId103"/>
              <a:stretch>
                <a:fillRect/>
              </a:stretch>
            </p:blipFill>
            <p:spPr>
              <a:xfrm>
                <a:off x="10657" y="8003"/>
                <a:ext cx="1301" cy="495"/>
              </a:xfrm>
              <a:prstGeom prst="rect">
                <a:avLst/>
              </a:prstGeom>
              <a:noFill/>
              <a:ln w="9525">
                <a:noFill/>
              </a:ln>
            </p:spPr>
          </p:pic>
        </p:grpSp>
        <p:grpSp>
          <p:nvGrpSpPr>
            <p:cNvPr id="50" name="组合 49">
              <a:extLst>
                <a:ext uri="{FF2B5EF4-FFF2-40B4-BE49-F238E27FC236}">
                  <a16:creationId xmlns:a16="http://schemas.microsoft.com/office/drawing/2014/main" id="{D5BBA1A2-E626-520F-1520-E8B88C8D00E9}"/>
                </a:ext>
              </a:extLst>
            </p:cNvPr>
            <p:cNvGrpSpPr/>
            <p:nvPr/>
          </p:nvGrpSpPr>
          <p:grpSpPr>
            <a:xfrm>
              <a:off x="5790" y="7700"/>
              <a:ext cx="1367" cy="918"/>
              <a:chOff x="5507" y="7013"/>
              <a:chExt cx="2992" cy="1504"/>
            </a:xfrm>
          </p:grpSpPr>
          <p:pic>
            <p:nvPicPr>
              <p:cNvPr id="51" name="图片 50">
                <a:extLst>
                  <a:ext uri="{FF2B5EF4-FFF2-40B4-BE49-F238E27FC236}">
                    <a16:creationId xmlns:a16="http://schemas.microsoft.com/office/drawing/2014/main" id="{9B0E9F33-274C-26C7-5A6C-4A15AEA0E74C}"/>
                  </a:ext>
                </a:extLst>
              </p:cNvPr>
              <p:cNvPicPr/>
              <p:nvPr>
                <p:custDataLst>
                  <p:tags r:id="rId15"/>
                </p:custDataLst>
              </p:nvPr>
            </p:nvPicPr>
            <p:blipFill>
              <a:blip r:embed="rId104"/>
              <a:stretch>
                <a:fillRect/>
              </a:stretch>
            </p:blipFill>
            <p:spPr>
              <a:xfrm>
                <a:off x="6109" y="7857"/>
                <a:ext cx="1121" cy="507"/>
              </a:xfrm>
              <a:prstGeom prst="rect">
                <a:avLst/>
              </a:prstGeom>
              <a:noFill/>
              <a:ln w="9525">
                <a:noFill/>
              </a:ln>
            </p:spPr>
          </p:pic>
          <p:pic>
            <p:nvPicPr>
              <p:cNvPr id="52" name="图片 51">
                <a:extLst>
                  <a:ext uri="{FF2B5EF4-FFF2-40B4-BE49-F238E27FC236}">
                    <a16:creationId xmlns:a16="http://schemas.microsoft.com/office/drawing/2014/main" id="{6F20A4BD-8B16-957E-5F60-589B31EEB28A}"/>
                  </a:ext>
                </a:extLst>
              </p:cNvPr>
              <p:cNvPicPr/>
              <p:nvPr>
                <p:custDataLst>
                  <p:tags r:id="rId16"/>
                </p:custDataLst>
              </p:nvPr>
            </p:nvPicPr>
            <p:blipFill>
              <a:blip r:embed="rId104"/>
              <a:stretch>
                <a:fillRect/>
              </a:stretch>
            </p:blipFill>
            <p:spPr>
              <a:xfrm>
                <a:off x="6109" y="7274"/>
                <a:ext cx="1121" cy="507"/>
              </a:xfrm>
              <a:prstGeom prst="rect">
                <a:avLst/>
              </a:prstGeom>
              <a:noFill/>
              <a:ln w="9525">
                <a:noFill/>
              </a:ln>
            </p:spPr>
          </p:pic>
          <p:pic>
            <p:nvPicPr>
              <p:cNvPr id="53" name="图片 52">
                <a:extLst>
                  <a:ext uri="{FF2B5EF4-FFF2-40B4-BE49-F238E27FC236}">
                    <a16:creationId xmlns:a16="http://schemas.microsoft.com/office/drawing/2014/main" id="{7CFCCBA3-BF45-65E3-1F78-E2C517D5BFC2}"/>
                  </a:ext>
                </a:extLst>
              </p:cNvPr>
              <p:cNvPicPr/>
              <p:nvPr>
                <p:custDataLst>
                  <p:tags r:id="rId17"/>
                </p:custDataLst>
              </p:nvPr>
            </p:nvPicPr>
            <p:blipFill>
              <a:blip r:embed="rId104"/>
              <a:stretch>
                <a:fillRect/>
              </a:stretch>
            </p:blipFill>
            <p:spPr>
              <a:xfrm>
                <a:off x="7230" y="7647"/>
                <a:ext cx="1121" cy="507"/>
              </a:xfrm>
              <a:prstGeom prst="rect">
                <a:avLst/>
              </a:prstGeom>
              <a:noFill/>
              <a:ln w="9525">
                <a:noFill/>
              </a:ln>
            </p:spPr>
          </p:pic>
          <p:sp>
            <p:nvSpPr>
              <p:cNvPr id="54" name="椭圆 53">
                <a:extLst>
                  <a:ext uri="{FF2B5EF4-FFF2-40B4-BE49-F238E27FC236}">
                    <a16:creationId xmlns:a16="http://schemas.microsoft.com/office/drawing/2014/main" id="{EC8EB9BA-93B6-D47D-2C61-1ECC4F16F2CB}"/>
                  </a:ext>
                </a:extLst>
              </p:cNvPr>
              <p:cNvSpPr/>
              <p:nvPr>
                <p:custDataLst>
                  <p:tags r:id="rId18"/>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55" name="组合 54">
              <a:extLst>
                <a:ext uri="{FF2B5EF4-FFF2-40B4-BE49-F238E27FC236}">
                  <a16:creationId xmlns:a16="http://schemas.microsoft.com/office/drawing/2014/main" id="{DC85136F-BF2E-8FBC-614F-DF806EE80CE4}"/>
                </a:ext>
              </a:extLst>
            </p:cNvPr>
            <p:cNvGrpSpPr/>
            <p:nvPr/>
          </p:nvGrpSpPr>
          <p:grpSpPr>
            <a:xfrm>
              <a:off x="7480" y="8830"/>
              <a:ext cx="1175" cy="984"/>
              <a:chOff x="7652" y="8807"/>
              <a:chExt cx="2572" cy="1612"/>
            </a:xfrm>
          </p:grpSpPr>
          <p:pic>
            <p:nvPicPr>
              <p:cNvPr id="96" name="图片 95">
                <a:extLst>
                  <a:ext uri="{FF2B5EF4-FFF2-40B4-BE49-F238E27FC236}">
                    <a16:creationId xmlns:a16="http://schemas.microsoft.com/office/drawing/2014/main" id="{199E1DC6-F7EF-265B-5C87-E43FD7D8E51D}"/>
                  </a:ext>
                </a:extLst>
              </p:cNvPr>
              <p:cNvPicPr/>
              <p:nvPr>
                <p:custDataLst>
                  <p:tags r:id="rId11"/>
                </p:custDataLst>
              </p:nvPr>
            </p:nvPicPr>
            <p:blipFill>
              <a:blip r:embed="rId105"/>
              <a:stretch>
                <a:fillRect/>
              </a:stretch>
            </p:blipFill>
            <p:spPr>
              <a:xfrm>
                <a:off x="7908" y="9350"/>
                <a:ext cx="1113" cy="536"/>
              </a:xfrm>
              <a:prstGeom prst="rect">
                <a:avLst/>
              </a:prstGeom>
              <a:noFill/>
              <a:ln w="9525">
                <a:noFill/>
              </a:ln>
            </p:spPr>
          </p:pic>
          <p:pic>
            <p:nvPicPr>
              <p:cNvPr id="97" name="图片 96">
                <a:extLst>
                  <a:ext uri="{FF2B5EF4-FFF2-40B4-BE49-F238E27FC236}">
                    <a16:creationId xmlns:a16="http://schemas.microsoft.com/office/drawing/2014/main" id="{85265E82-1F3F-8584-70B8-050FA61B51E5}"/>
                  </a:ext>
                </a:extLst>
              </p:cNvPr>
              <p:cNvPicPr/>
              <p:nvPr>
                <p:custDataLst>
                  <p:tags r:id="rId12"/>
                </p:custDataLst>
              </p:nvPr>
            </p:nvPicPr>
            <p:blipFill>
              <a:blip r:embed="rId105"/>
              <a:stretch>
                <a:fillRect/>
              </a:stretch>
            </p:blipFill>
            <p:spPr>
              <a:xfrm>
                <a:off x="8275" y="9766"/>
                <a:ext cx="1113" cy="536"/>
              </a:xfrm>
              <a:prstGeom prst="rect">
                <a:avLst/>
              </a:prstGeom>
              <a:noFill/>
              <a:ln w="9525">
                <a:noFill/>
              </a:ln>
            </p:spPr>
          </p:pic>
          <p:pic>
            <p:nvPicPr>
              <p:cNvPr id="98" name="图片 97">
                <a:extLst>
                  <a:ext uri="{FF2B5EF4-FFF2-40B4-BE49-F238E27FC236}">
                    <a16:creationId xmlns:a16="http://schemas.microsoft.com/office/drawing/2014/main" id="{B352F0BB-FC6E-89AA-56B7-FE8279B50F04}"/>
                  </a:ext>
                </a:extLst>
              </p:cNvPr>
              <p:cNvPicPr/>
              <p:nvPr>
                <p:custDataLst>
                  <p:tags r:id="rId13"/>
                </p:custDataLst>
              </p:nvPr>
            </p:nvPicPr>
            <p:blipFill>
              <a:blip r:embed="rId105"/>
              <a:stretch>
                <a:fillRect/>
              </a:stretch>
            </p:blipFill>
            <p:spPr>
              <a:xfrm>
                <a:off x="8688" y="8923"/>
                <a:ext cx="1113" cy="536"/>
              </a:xfrm>
              <a:prstGeom prst="rect">
                <a:avLst/>
              </a:prstGeom>
              <a:noFill/>
              <a:ln w="9525">
                <a:noFill/>
              </a:ln>
            </p:spPr>
          </p:pic>
          <p:sp>
            <p:nvSpPr>
              <p:cNvPr id="100" name="椭圆 99">
                <a:extLst>
                  <a:ext uri="{FF2B5EF4-FFF2-40B4-BE49-F238E27FC236}">
                    <a16:creationId xmlns:a16="http://schemas.microsoft.com/office/drawing/2014/main" id="{E4F32E53-4BD1-5A30-CC6F-7A6B405CCA64}"/>
                  </a:ext>
                </a:extLst>
              </p:cNvPr>
              <p:cNvSpPr/>
              <p:nvPr>
                <p:custDataLst>
                  <p:tags r:id="rId14"/>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101" name="组合 100">
              <a:extLst>
                <a:ext uri="{FF2B5EF4-FFF2-40B4-BE49-F238E27FC236}">
                  <a16:creationId xmlns:a16="http://schemas.microsoft.com/office/drawing/2014/main" id="{054C3A5F-05BD-E74D-B8C3-A4620E8B3E0B}"/>
                </a:ext>
              </a:extLst>
            </p:cNvPr>
            <p:cNvGrpSpPr/>
            <p:nvPr/>
          </p:nvGrpSpPr>
          <p:grpSpPr>
            <a:xfrm>
              <a:off x="6195" y="8602"/>
              <a:ext cx="1259" cy="1117"/>
              <a:chOff x="4120" y="8698"/>
              <a:chExt cx="2756" cy="1830"/>
            </a:xfrm>
          </p:grpSpPr>
          <p:pic>
            <p:nvPicPr>
              <p:cNvPr id="102" name="图片 101">
                <a:extLst>
                  <a:ext uri="{FF2B5EF4-FFF2-40B4-BE49-F238E27FC236}">
                    <a16:creationId xmlns:a16="http://schemas.microsoft.com/office/drawing/2014/main" id="{C66BEFE4-F6C7-98DF-2006-97EC7F89ADF3}"/>
                  </a:ext>
                </a:extLst>
              </p:cNvPr>
              <p:cNvPicPr/>
              <p:nvPr>
                <p:custDataLst>
                  <p:tags r:id="rId7"/>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07" name="图片 106">
                <a:extLst>
                  <a:ext uri="{FF2B5EF4-FFF2-40B4-BE49-F238E27FC236}">
                    <a16:creationId xmlns:a16="http://schemas.microsoft.com/office/drawing/2014/main" id="{85A0E507-7248-3159-FF8F-6CC5306556CB}"/>
                  </a:ext>
                </a:extLst>
              </p:cNvPr>
              <p:cNvPicPr/>
              <p:nvPr>
                <p:custDataLst>
                  <p:tags r:id="rId8"/>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08" name="图片 107">
                <a:extLst>
                  <a:ext uri="{FF2B5EF4-FFF2-40B4-BE49-F238E27FC236}">
                    <a16:creationId xmlns:a16="http://schemas.microsoft.com/office/drawing/2014/main" id="{7C659D4B-FF6F-CFD3-84C7-843230AE0F1B}"/>
                  </a:ext>
                </a:extLst>
              </p:cNvPr>
              <p:cNvPicPr/>
              <p:nvPr>
                <p:custDataLst>
                  <p:tags r:id="rId9"/>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09" name="椭圆 108">
                <a:extLst>
                  <a:ext uri="{FF2B5EF4-FFF2-40B4-BE49-F238E27FC236}">
                    <a16:creationId xmlns:a16="http://schemas.microsoft.com/office/drawing/2014/main" id="{D7A2FB3E-5440-5F5D-4EF9-8317D5DD6D33}"/>
                  </a:ext>
                </a:extLst>
              </p:cNvPr>
              <p:cNvSpPr/>
              <p:nvPr>
                <p:custDataLst>
                  <p:tags r:id="rId10"/>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latin typeface="Times New Roman" panose="02020603050405020304" pitchFamily="18" charset="0"/>
                  <a:ea typeface="宋体" panose="02010600030101010101" pitchFamily="2" charset="-122"/>
                </a:endParaRPr>
              </a:p>
            </p:txBody>
          </p:sp>
        </p:grpSp>
        <p:grpSp>
          <p:nvGrpSpPr>
            <p:cNvPr id="111" name="组合 110">
              <a:extLst>
                <a:ext uri="{FF2B5EF4-FFF2-40B4-BE49-F238E27FC236}">
                  <a16:creationId xmlns:a16="http://schemas.microsoft.com/office/drawing/2014/main" id="{367331C4-3D02-2471-CBF6-66E0F34C2339}"/>
                </a:ext>
              </a:extLst>
            </p:cNvPr>
            <p:cNvGrpSpPr/>
            <p:nvPr/>
          </p:nvGrpSpPr>
          <p:grpSpPr>
            <a:xfrm>
              <a:off x="5362" y="7465"/>
              <a:ext cx="3172" cy="3153"/>
              <a:chOff x="3824" y="7286"/>
              <a:chExt cx="4240" cy="3136"/>
            </a:xfrm>
          </p:grpSpPr>
          <p:cxnSp>
            <p:nvCxnSpPr>
              <p:cNvPr id="115" name="直接箭头连接符 114">
                <a:extLst>
                  <a:ext uri="{FF2B5EF4-FFF2-40B4-BE49-F238E27FC236}">
                    <a16:creationId xmlns:a16="http://schemas.microsoft.com/office/drawing/2014/main" id="{BAF039C6-0D5B-AF4B-DD23-FC19D2D5D1A9}"/>
                  </a:ext>
                </a:extLst>
              </p:cNvPr>
              <p:cNvCxnSpPr/>
              <p:nvPr>
                <p:custDataLst>
                  <p:tags r:id="rId5"/>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17" name="直接箭头连接符 116">
                <a:extLst>
                  <a:ext uri="{FF2B5EF4-FFF2-40B4-BE49-F238E27FC236}">
                    <a16:creationId xmlns:a16="http://schemas.microsoft.com/office/drawing/2014/main" id="{82F0825C-4A81-1EA8-C946-C606C8783E32}"/>
                  </a:ext>
                </a:extLst>
              </p:cNvPr>
              <p:cNvCxnSpPr/>
              <p:nvPr>
                <p:custDataLst>
                  <p:tags r:id="rId6"/>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20" name="图片 119">
              <a:extLst>
                <a:ext uri="{FF2B5EF4-FFF2-40B4-BE49-F238E27FC236}">
                  <a16:creationId xmlns:a16="http://schemas.microsoft.com/office/drawing/2014/main" id="{E3F0F821-04C7-E00C-AEDC-66AF1BFD90C2}"/>
                </a:ext>
              </a:extLst>
            </p:cNvPr>
            <p:cNvPicPr/>
            <p:nvPr>
              <p:custDataLst>
                <p:tags r:id="rId3"/>
              </p:custDataLst>
            </p:nvPr>
          </p:nvPicPr>
          <p:blipFill>
            <a:blip r:embed="rId107"/>
            <a:srcRect l="17151" t="15406" r="10778" b="11498"/>
            <a:stretch>
              <a:fillRect/>
            </a:stretch>
          </p:blipFill>
          <p:spPr>
            <a:xfrm>
              <a:off x="5758" y="7639"/>
              <a:ext cx="2941" cy="2299"/>
            </a:xfrm>
            <a:prstGeom prst="rect">
              <a:avLst/>
            </a:prstGeom>
            <a:noFill/>
            <a:ln w="9525">
              <a:noFill/>
            </a:ln>
          </p:spPr>
        </p:pic>
        <p:sp>
          <p:nvSpPr>
            <p:cNvPr id="121" name="文本框 120">
              <a:extLst>
                <a:ext uri="{FF2B5EF4-FFF2-40B4-BE49-F238E27FC236}">
                  <a16:creationId xmlns:a16="http://schemas.microsoft.com/office/drawing/2014/main" id="{A56677C5-B85B-5E26-0E4C-4F410DCC94AE}"/>
                </a:ext>
              </a:extLst>
            </p:cNvPr>
            <p:cNvSpPr txBox="1"/>
            <p:nvPr>
              <p:custDataLst>
                <p:tags r:id="rId4"/>
              </p:custDataLst>
            </p:nvPr>
          </p:nvSpPr>
          <p:spPr>
            <a:xfrm>
              <a:off x="5833" y="7267"/>
              <a:ext cx="2310" cy="342"/>
            </a:xfrm>
            <a:prstGeom prst="rect">
              <a:avLst/>
            </a:prstGeom>
            <a:noFill/>
          </p:spPr>
          <p:txBody>
            <a:bodyPr wrap="square" rtlCol="0">
              <a:noAutofit/>
              <a:scene3d>
                <a:camera prst="orthographicFront"/>
                <a:lightRig rig="threePt" dir="t"/>
              </a:scene3d>
            </a:bodyPr>
            <a:lstStyle/>
            <a:p>
              <a:pPr algn="l"/>
              <a:r>
                <a:rPr lang="zh-CN" altLang="en-US" sz="1050">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聚类</a:t>
              </a:r>
              <a:endParaRPr lang="en-US" altLang="zh-CN" sz="1050">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endParaRPr>
            </a:p>
          </p:txBody>
        </p:sp>
      </p:grpSp>
      <p:sp>
        <p:nvSpPr>
          <p:cNvPr id="122" name="左弧形箭头 121">
            <a:extLst>
              <a:ext uri="{FF2B5EF4-FFF2-40B4-BE49-F238E27FC236}">
                <a16:creationId xmlns:a16="http://schemas.microsoft.com/office/drawing/2014/main" id="{8FCA40C9-44CA-3F82-7BA4-CBC317B062F5}"/>
              </a:ext>
            </a:extLst>
          </p:cNvPr>
          <p:cNvSpPr/>
          <p:nvPr/>
        </p:nvSpPr>
        <p:spPr>
          <a:xfrm rot="18660000">
            <a:off x="1783575" y="4280518"/>
            <a:ext cx="403441" cy="1058987"/>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solidFill>
                <a:schemeClr val="tx1"/>
              </a:solidFill>
              <a:latin typeface="Times New Roman" panose="02020603050405020304" pitchFamily="18" charset="0"/>
              <a:ea typeface="宋体" panose="02010600030101010101" pitchFamily="2" charset="-122"/>
            </a:endParaRPr>
          </a:p>
        </p:txBody>
      </p:sp>
      <p:sp>
        <p:nvSpPr>
          <p:cNvPr id="128" name="左弧形箭头 127">
            <a:extLst>
              <a:ext uri="{FF2B5EF4-FFF2-40B4-BE49-F238E27FC236}">
                <a16:creationId xmlns:a16="http://schemas.microsoft.com/office/drawing/2014/main" id="{F94FAD65-A64D-4557-3CF0-9BC41AFE7970}"/>
              </a:ext>
            </a:extLst>
          </p:cNvPr>
          <p:cNvSpPr/>
          <p:nvPr>
            <p:custDataLst>
              <p:tags r:id="rId1"/>
            </p:custDataLst>
          </p:nvPr>
        </p:nvSpPr>
        <p:spPr>
          <a:xfrm rot="7740000" flipV="1">
            <a:off x="6260666" y="1899815"/>
            <a:ext cx="403441" cy="1058987"/>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1200">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56702239"/>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云形 371">
            <a:extLst>
              <a:ext uri="{FF2B5EF4-FFF2-40B4-BE49-F238E27FC236}">
                <a16:creationId xmlns:a16="http://schemas.microsoft.com/office/drawing/2014/main" id="{0BA595F7-4726-013D-A919-FFFF99565939}"/>
              </a:ext>
            </a:extLst>
          </p:cNvPr>
          <p:cNvSpPr/>
          <p:nvPr/>
        </p:nvSpPr>
        <p:spPr>
          <a:xfrm>
            <a:off x="1116077" y="4922658"/>
            <a:ext cx="1098835" cy="935111"/>
          </a:xfrm>
          <a:prstGeom prst="cloud">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863D77F1-8CD9-8504-94FD-EBE102C95D39}"/>
              </a:ext>
            </a:extLst>
          </p:cNvPr>
          <p:cNvSpPr txBox="1"/>
          <p:nvPr/>
        </p:nvSpPr>
        <p:spPr>
          <a:xfrm>
            <a:off x="1484051" y="399696"/>
            <a:ext cx="2247875" cy="646331"/>
          </a:xfrm>
          <a:prstGeom prst="rect">
            <a:avLst/>
          </a:prstGeom>
          <a:noFill/>
        </p:spPr>
        <p:txBody>
          <a:bodyPr wrap="square" rtlCol="0">
            <a:spAutoFit/>
          </a:bodyPr>
          <a:lstStyle/>
          <a:p>
            <a:pPr algn="r"/>
            <a:r>
              <a:rPr lang="zh-CN" altLang="en-US" sz="1200" b="1">
                <a:latin typeface="Times New Roman" panose="02020603050405020304" pitchFamily="18" charset="0"/>
                <a:ea typeface="宋体" panose="02010600030101010101" pitchFamily="2" charset="-122"/>
              </a:rPr>
              <a:t>步骤</a:t>
            </a:r>
            <a:r>
              <a:rPr lang="en-US" altLang="zh-CN" sz="1200" b="1">
                <a:latin typeface="Times New Roman" panose="02020603050405020304" pitchFamily="18" charset="0"/>
                <a:ea typeface="宋体" panose="02010600030101010101" pitchFamily="2" charset="-122"/>
              </a:rPr>
              <a:t>1</a:t>
            </a:r>
            <a:r>
              <a:rPr lang="zh-CN" altLang="en-US" sz="1200" b="1">
                <a:latin typeface="Times New Roman" panose="02020603050405020304" pitchFamily="18" charset="0"/>
                <a:ea typeface="宋体" panose="02010600030101010101" pitchFamily="2" charset="-122"/>
              </a:rPr>
              <a:t>：</a:t>
            </a:r>
            <a:endParaRPr lang="en-US" altLang="zh-CN" sz="1200" b="1">
              <a:latin typeface="Times New Roman" panose="02020603050405020304" pitchFamily="18" charset="0"/>
              <a:ea typeface="宋体" panose="02010600030101010101" pitchFamily="2" charset="-122"/>
            </a:endParaRPr>
          </a:p>
          <a:p>
            <a:pPr algn="just"/>
            <a:r>
              <a:rPr lang="en-US" altLang="zh-CN" sz="1200">
                <a:latin typeface="Times New Roman" panose="02020603050405020304" pitchFamily="18" charset="0"/>
                <a:ea typeface="宋体" panose="02010600030101010101" pitchFamily="2" charset="-122"/>
              </a:rPr>
              <a:t>RSU</a:t>
            </a:r>
            <a:r>
              <a:rPr lang="zh-CN" altLang="en-US" sz="1200">
                <a:latin typeface="Times New Roman" panose="02020603050405020304" pitchFamily="18" charset="0"/>
                <a:ea typeface="宋体" panose="02010600030101010101" pitchFamily="2" charset="-122"/>
              </a:rPr>
              <a:t>从聚类后的车辆中收集每个簇主的</a:t>
            </a:r>
            <a:r>
              <a:rPr lang="en-US" altLang="zh-CN" sz="1200">
                <a:latin typeface="Times New Roman" panose="02020603050405020304" pitchFamily="18" charset="0"/>
                <a:ea typeface="宋体" panose="02010600030101010101" pitchFamily="2" charset="-122"/>
              </a:rPr>
              <a:t>CAN</a:t>
            </a:r>
            <a:r>
              <a:rPr lang="zh-CN" altLang="en-US" sz="1200">
                <a:latin typeface="Times New Roman" panose="02020603050405020304" pitchFamily="18" charset="0"/>
                <a:ea typeface="宋体" panose="02010600030101010101" pitchFamily="2" charset="-122"/>
              </a:rPr>
              <a:t>流量。</a:t>
            </a:r>
            <a:endParaRPr lang="en-US" altLang="zh-CN" sz="1200">
              <a:latin typeface="Times New Roman" panose="02020603050405020304" pitchFamily="18" charset="0"/>
              <a:ea typeface="宋体" panose="02010600030101010101" pitchFamily="2" charset="-122"/>
            </a:endParaRPr>
          </a:p>
        </p:txBody>
      </p:sp>
      <p:pic>
        <p:nvPicPr>
          <p:cNvPr id="65" name="图片 64">
            <a:extLst>
              <a:ext uri="{FF2B5EF4-FFF2-40B4-BE49-F238E27FC236}">
                <a16:creationId xmlns:a16="http://schemas.microsoft.com/office/drawing/2014/main" id="{620C2E86-0B7E-DB01-8F8F-4DD09D6A7949}"/>
              </a:ext>
            </a:extLst>
          </p:cNvPr>
          <p:cNvPicPr/>
          <p:nvPr>
            <p:custDataLst>
              <p:tags r:id="rId1"/>
            </p:custDataLst>
          </p:nvPr>
        </p:nvPicPr>
        <p:blipFill>
          <a:blip r:embed="rId209"/>
          <a:stretch>
            <a:fillRect/>
          </a:stretch>
        </p:blipFill>
        <p:spPr>
          <a:xfrm>
            <a:off x="2291047" y="1321366"/>
            <a:ext cx="566039" cy="514573"/>
          </a:xfrm>
          <a:prstGeom prst="rect">
            <a:avLst/>
          </a:prstGeom>
          <a:noFill/>
          <a:ln w="9525">
            <a:noFill/>
          </a:ln>
        </p:spPr>
      </p:pic>
      <p:pic>
        <p:nvPicPr>
          <p:cNvPr id="3" name="图片 2">
            <a:extLst>
              <a:ext uri="{FF2B5EF4-FFF2-40B4-BE49-F238E27FC236}">
                <a16:creationId xmlns:a16="http://schemas.microsoft.com/office/drawing/2014/main" id="{BDB37ACA-089F-4334-4FA0-C3BA0D205E7B}"/>
              </a:ext>
            </a:extLst>
          </p:cNvPr>
          <p:cNvPicPr/>
          <p:nvPr>
            <p:custDataLst>
              <p:tags r:id="rId2"/>
            </p:custDataLst>
          </p:nvPr>
        </p:nvPicPr>
        <p:blipFill>
          <a:blip r:embed="rId210"/>
          <a:stretch>
            <a:fillRect/>
          </a:stretch>
        </p:blipFill>
        <p:spPr>
          <a:xfrm>
            <a:off x="1903915" y="2265332"/>
            <a:ext cx="360000" cy="180000"/>
          </a:xfrm>
          <a:prstGeom prst="rect">
            <a:avLst/>
          </a:prstGeom>
          <a:noFill/>
          <a:ln w="9525">
            <a:noFill/>
          </a:ln>
        </p:spPr>
      </p:pic>
      <p:pic>
        <p:nvPicPr>
          <p:cNvPr id="67" name="图片 66">
            <a:extLst>
              <a:ext uri="{FF2B5EF4-FFF2-40B4-BE49-F238E27FC236}">
                <a16:creationId xmlns:a16="http://schemas.microsoft.com/office/drawing/2014/main" id="{C9F91836-28F5-1E35-A942-169EDAB7F170}"/>
              </a:ext>
            </a:extLst>
          </p:cNvPr>
          <p:cNvPicPr/>
          <p:nvPr>
            <p:custDataLst>
              <p:tags r:id="rId3"/>
            </p:custDataLst>
          </p:nvPr>
        </p:nvPicPr>
        <p:blipFill>
          <a:blip r:embed="rId211"/>
          <a:stretch>
            <a:fillRect/>
          </a:stretch>
        </p:blipFill>
        <p:spPr>
          <a:xfrm flipH="1">
            <a:off x="2882662" y="2265332"/>
            <a:ext cx="360000" cy="180000"/>
          </a:xfrm>
          <a:prstGeom prst="rect">
            <a:avLst/>
          </a:prstGeom>
          <a:noFill/>
          <a:ln w="9525">
            <a:noFill/>
          </a:ln>
        </p:spPr>
      </p:pic>
      <p:pic>
        <p:nvPicPr>
          <p:cNvPr id="69" name="图片 68">
            <a:extLst>
              <a:ext uri="{FF2B5EF4-FFF2-40B4-BE49-F238E27FC236}">
                <a16:creationId xmlns:a16="http://schemas.microsoft.com/office/drawing/2014/main" id="{DFFBA1AE-9C61-3CB5-5396-8BEF2E49D064}"/>
              </a:ext>
            </a:extLst>
          </p:cNvPr>
          <p:cNvPicPr/>
          <p:nvPr>
            <p:custDataLst>
              <p:tags r:id="rId4"/>
            </p:custDataLst>
          </p:nvPr>
        </p:nvPicPr>
        <p:blipFill>
          <a:blip r:embed="rId212"/>
          <a:srcRect l="9072" t="21211" r="8465" b="20840"/>
          <a:stretch>
            <a:fillRect/>
          </a:stretch>
        </p:blipFill>
        <p:spPr>
          <a:xfrm>
            <a:off x="1426990" y="2265332"/>
            <a:ext cx="360000" cy="180000"/>
          </a:xfrm>
          <a:prstGeom prst="rect">
            <a:avLst/>
          </a:prstGeom>
          <a:noFill/>
          <a:ln w="9525">
            <a:noFill/>
          </a:ln>
        </p:spPr>
      </p:pic>
      <p:pic>
        <p:nvPicPr>
          <p:cNvPr id="71" name="图片 70">
            <a:extLst>
              <a:ext uri="{FF2B5EF4-FFF2-40B4-BE49-F238E27FC236}">
                <a16:creationId xmlns:a16="http://schemas.microsoft.com/office/drawing/2014/main" id="{508B2C1F-76E1-D277-200D-74B14F3E717F}"/>
              </a:ext>
            </a:extLst>
          </p:cNvPr>
          <p:cNvPicPr/>
          <p:nvPr>
            <p:custDataLst>
              <p:tags r:id="rId5"/>
            </p:custDataLst>
          </p:nvPr>
        </p:nvPicPr>
        <p:blipFill>
          <a:blip r:embed="rId213"/>
          <a:stretch>
            <a:fillRect/>
          </a:stretch>
        </p:blipFill>
        <p:spPr>
          <a:xfrm flipH="1">
            <a:off x="3357702" y="2265332"/>
            <a:ext cx="360000" cy="180000"/>
          </a:xfrm>
          <a:prstGeom prst="rect">
            <a:avLst/>
          </a:prstGeom>
          <a:noFill/>
          <a:ln w="9525">
            <a:noFill/>
          </a:ln>
        </p:spPr>
      </p:pic>
      <p:sp>
        <p:nvSpPr>
          <p:cNvPr id="74" name="矩形 73">
            <a:extLst>
              <a:ext uri="{FF2B5EF4-FFF2-40B4-BE49-F238E27FC236}">
                <a16:creationId xmlns:a16="http://schemas.microsoft.com/office/drawing/2014/main" id="{EE34734C-8DC3-0BE6-00CA-A17D174ADB68}"/>
              </a:ext>
            </a:extLst>
          </p:cNvPr>
          <p:cNvSpPr/>
          <p:nvPr/>
        </p:nvSpPr>
        <p:spPr>
          <a:xfrm>
            <a:off x="1394378" y="2165294"/>
            <a:ext cx="422275" cy="1106823"/>
          </a:xfrm>
          <a:prstGeom prst="rect">
            <a:avLst/>
          </a:prstGeom>
          <a:noFill/>
          <a:ln w="9525" cap="flat" cmpd="sng" algn="ctr">
            <a:solidFill>
              <a:schemeClr val="tx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sp>
        <p:nvSpPr>
          <p:cNvPr id="76" name="矩形 75">
            <a:extLst>
              <a:ext uri="{FF2B5EF4-FFF2-40B4-BE49-F238E27FC236}">
                <a16:creationId xmlns:a16="http://schemas.microsoft.com/office/drawing/2014/main" id="{E868C878-22C1-EFFB-4782-8ABC4BA04203}"/>
              </a:ext>
            </a:extLst>
          </p:cNvPr>
          <p:cNvSpPr/>
          <p:nvPr/>
        </p:nvSpPr>
        <p:spPr>
          <a:xfrm>
            <a:off x="1874323" y="2165294"/>
            <a:ext cx="422275" cy="1106823"/>
          </a:xfrm>
          <a:prstGeom prst="rect">
            <a:avLst/>
          </a:prstGeom>
          <a:noFill/>
          <a:ln w="9525" cap="flat" cmpd="sng" algn="ctr">
            <a:solidFill>
              <a:schemeClr val="tx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sp>
        <p:nvSpPr>
          <p:cNvPr id="79" name="矩形 78">
            <a:extLst>
              <a:ext uri="{FF2B5EF4-FFF2-40B4-BE49-F238E27FC236}">
                <a16:creationId xmlns:a16="http://schemas.microsoft.com/office/drawing/2014/main" id="{23BCF915-1AC1-E591-D33D-71D47F52C61C}"/>
              </a:ext>
            </a:extLst>
          </p:cNvPr>
          <p:cNvSpPr/>
          <p:nvPr/>
        </p:nvSpPr>
        <p:spPr>
          <a:xfrm>
            <a:off x="2841948" y="2165294"/>
            <a:ext cx="422275" cy="1106823"/>
          </a:xfrm>
          <a:prstGeom prst="rect">
            <a:avLst/>
          </a:prstGeom>
          <a:noFill/>
          <a:ln w="9525" cap="flat" cmpd="sng" algn="ctr">
            <a:solidFill>
              <a:schemeClr val="tx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pic>
        <p:nvPicPr>
          <p:cNvPr id="72" name="图片 71">
            <a:extLst>
              <a:ext uri="{FF2B5EF4-FFF2-40B4-BE49-F238E27FC236}">
                <a16:creationId xmlns:a16="http://schemas.microsoft.com/office/drawing/2014/main" id="{F16CF29B-2074-6E54-848F-A8D152D86E2C}"/>
              </a:ext>
            </a:extLst>
          </p:cNvPr>
          <p:cNvPicPr/>
          <p:nvPr>
            <p:custDataLst>
              <p:tags r:id="rId6"/>
            </p:custDataLst>
          </p:nvPr>
        </p:nvPicPr>
        <p:blipFill>
          <a:blip r:embed="rId212"/>
          <a:srcRect l="9072" t="21211" r="8465" b="20840"/>
          <a:stretch>
            <a:fillRect/>
          </a:stretch>
        </p:blipFill>
        <p:spPr>
          <a:xfrm>
            <a:off x="1426990" y="2802929"/>
            <a:ext cx="360000" cy="180000"/>
          </a:xfrm>
          <a:prstGeom prst="rect">
            <a:avLst/>
          </a:prstGeom>
          <a:noFill/>
          <a:ln w="9525">
            <a:noFill/>
          </a:ln>
        </p:spPr>
      </p:pic>
      <p:pic>
        <p:nvPicPr>
          <p:cNvPr id="75" name="图片 74">
            <a:extLst>
              <a:ext uri="{FF2B5EF4-FFF2-40B4-BE49-F238E27FC236}">
                <a16:creationId xmlns:a16="http://schemas.microsoft.com/office/drawing/2014/main" id="{96A6592D-E41D-F226-DA49-D0E9A20AF95C}"/>
              </a:ext>
            </a:extLst>
          </p:cNvPr>
          <p:cNvPicPr/>
          <p:nvPr>
            <p:custDataLst>
              <p:tags r:id="rId7"/>
            </p:custDataLst>
          </p:nvPr>
        </p:nvPicPr>
        <p:blipFill>
          <a:blip r:embed="rId210"/>
          <a:stretch>
            <a:fillRect/>
          </a:stretch>
        </p:blipFill>
        <p:spPr>
          <a:xfrm>
            <a:off x="1903915" y="2802927"/>
            <a:ext cx="360000" cy="180000"/>
          </a:xfrm>
          <a:prstGeom prst="rect">
            <a:avLst/>
          </a:prstGeom>
          <a:noFill/>
          <a:ln w="9525">
            <a:noFill/>
          </a:ln>
        </p:spPr>
      </p:pic>
      <p:pic>
        <p:nvPicPr>
          <p:cNvPr id="78" name="图片 77">
            <a:extLst>
              <a:ext uri="{FF2B5EF4-FFF2-40B4-BE49-F238E27FC236}">
                <a16:creationId xmlns:a16="http://schemas.microsoft.com/office/drawing/2014/main" id="{BAF8B7C6-A430-96D2-C425-2CA4CE6078C1}"/>
              </a:ext>
            </a:extLst>
          </p:cNvPr>
          <p:cNvPicPr/>
          <p:nvPr>
            <p:custDataLst>
              <p:tags r:id="rId8"/>
            </p:custDataLst>
          </p:nvPr>
        </p:nvPicPr>
        <p:blipFill>
          <a:blip r:embed="rId211"/>
          <a:stretch>
            <a:fillRect/>
          </a:stretch>
        </p:blipFill>
        <p:spPr>
          <a:xfrm flipH="1">
            <a:off x="2882662" y="2802929"/>
            <a:ext cx="360000" cy="180000"/>
          </a:xfrm>
          <a:prstGeom prst="rect">
            <a:avLst/>
          </a:prstGeom>
          <a:noFill/>
          <a:ln w="9525">
            <a:noFill/>
          </a:ln>
        </p:spPr>
      </p:pic>
      <p:pic>
        <p:nvPicPr>
          <p:cNvPr id="81" name="图片 80">
            <a:extLst>
              <a:ext uri="{FF2B5EF4-FFF2-40B4-BE49-F238E27FC236}">
                <a16:creationId xmlns:a16="http://schemas.microsoft.com/office/drawing/2014/main" id="{4D96DB59-8B6A-B016-7011-67886849BBC3}"/>
              </a:ext>
            </a:extLst>
          </p:cNvPr>
          <p:cNvPicPr/>
          <p:nvPr>
            <p:custDataLst>
              <p:tags r:id="rId9"/>
            </p:custDataLst>
          </p:nvPr>
        </p:nvPicPr>
        <p:blipFill>
          <a:blip r:embed="rId213"/>
          <a:stretch>
            <a:fillRect/>
          </a:stretch>
        </p:blipFill>
        <p:spPr>
          <a:xfrm flipH="1">
            <a:off x="3357702" y="2802929"/>
            <a:ext cx="360000" cy="180000"/>
          </a:xfrm>
          <a:prstGeom prst="rect">
            <a:avLst/>
          </a:prstGeom>
          <a:noFill/>
          <a:ln w="9525">
            <a:noFill/>
          </a:ln>
        </p:spPr>
      </p:pic>
      <p:sp>
        <p:nvSpPr>
          <p:cNvPr id="82" name="矩形 81">
            <a:extLst>
              <a:ext uri="{FF2B5EF4-FFF2-40B4-BE49-F238E27FC236}">
                <a16:creationId xmlns:a16="http://schemas.microsoft.com/office/drawing/2014/main" id="{3195C27C-8C1E-C6D1-F0FF-BD87DC1D944A}"/>
              </a:ext>
            </a:extLst>
          </p:cNvPr>
          <p:cNvSpPr/>
          <p:nvPr/>
        </p:nvSpPr>
        <p:spPr>
          <a:xfrm>
            <a:off x="3321894" y="2165294"/>
            <a:ext cx="422275" cy="1106823"/>
          </a:xfrm>
          <a:prstGeom prst="rect">
            <a:avLst/>
          </a:prstGeom>
          <a:noFill/>
          <a:ln w="9525" cap="flat" cmpd="sng" algn="ctr">
            <a:solidFill>
              <a:schemeClr val="tx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cxnSp>
        <p:nvCxnSpPr>
          <p:cNvPr id="87" name="直接箭头连接符 86">
            <a:extLst>
              <a:ext uri="{FF2B5EF4-FFF2-40B4-BE49-F238E27FC236}">
                <a16:creationId xmlns:a16="http://schemas.microsoft.com/office/drawing/2014/main" id="{A298C670-04B4-EAC9-65E9-E19EBB04BF6D}"/>
              </a:ext>
            </a:extLst>
          </p:cNvPr>
          <p:cNvCxnSpPr>
            <a:cxnSpLocks/>
            <a:stCxn id="65" idx="2"/>
            <a:endCxn id="74" idx="0"/>
          </p:cNvCxnSpPr>
          <p:nvPr/>
        </p:nvCxnSpPr>
        <p:spPr>
          <a:xfrm rot="5400000">
            <a:off x="1925115" y="1516341"/>
            <a:ext cx="329355" cy="968551"/>
          </a:xfrm>
          <a:prstGeom prst="bentConnector3">
            <a:avLst>
              <a:gd name="adj1" fmla="val 50000"/>
            </a:avLst>
          </a:prstGeom>
          <a:ln>
            <a:solidFill>
              <a:schemeClr val="tx1"/>
            </a:solidFill>
            <a:prstDash val="sysDot"/>
            <a:round/>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88" name="直接箭头连接符 86">
            <a:extLst>
              <a:ext uri="{FF2B5EF4-FFF2-40B4-BE49-F238E27FC236}">
                <a16:creationId xmlns:a16="http://schemas.microsoft.com/office/drawing/2014/main" id="{3466716C-DFD2-CCEB-3889-FE96F53027DB}"/>
              </a:ext>
            </a:extLst>
          </p:cNvPr>
          <p:cNvCxnSpPr>
            <a:cxnSpLocks/>
            <a:stCxn id="65" idx="2"/>
            <a:endCxn id="82" idx="0"/>
          </p:cNvCxnSpPr>
          <p:nvPr/>
        </p:nvCxnSpPr>
        <p:spPr>
          <a:xfrm rot="16200000" flipH="1">
            <a:off x="2888872" y="1521133"/>
            <a:ext cx="329355" cy="958965"/>
          </a:xfrm>
          <a:prstGeom prst="bentConnector3">
            <a:avLst>
              <a:gd name="adj1" fmla="val 50000"/>
            </a:avLst>
          </a:prstGeom>
          <a:ln>
            <a:solidFill>
              <a:schemeClr val="tx1"/>
            </a:solidFill>
            <a:prstDash val="sysDot"/>
            <a:round/>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91" name="直接箭头连接符 86">
            <a:extLst>
              <a:ext uri="{FF2B5EF4-FFF2-40B4-BE49-F238E27FC236}">
                <a16:creationId xmlns:a16="http://schemas.microsoft.com/office/drawing/2014/main" id="{D584586A-11EF-5591-6572-566A8EC26658}"/>
              </a:ext>
            </a:extLst>
          </p:cNvPr>
          <p:cNvCxnSpPr>
            <a:cxnSpLocks/>
            <a:stCxn id="65" idx="2"/>
            <a:endCxn id="79" idx="0"/>
          </p:cNvCxnSpPr>
          <p:nvPr/>
        </p:nvCxnSpPr>
        <p:spPr>
          <a:xfrm rot="16200000" flipH="1">
            <a:off x="2648899" y="1761106"/>
            <a:ext cx="329355" cy="479019"/>
          </a:xfrm>
          <a:prstGeom prst="bentConnector3">
            <a:avLst>
              <a:gd name="adj1" fmla="val 50000"/>
            </a:avLst>
          </a:prstGeom>
          <a:ln>
            <a:solidFill>
              <a:schemeClr val="tx1"/>
            </a:solidFill>
            <a:prstDash val="sysDot"/>
            <a:round/>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94" name="直接箭头连接符 86">
            <a:extLst>
              <a:ext uri="{FF2B5EF4-FFF2-40B4-BE49-F238E27FC236}">
                <a16:creationId xmlns:a16="http://schemas.microsoft.com/office/drawing/2014/main" id="{6BE9C46A-10FF-3056-4AF1-A350C41B059B}"/>
              </a:ext>
            </a:extLst>
          </p:cNvPr>
          <p:cNvCxnSpPr>
            <a:cxnSpLocks/>
            <a:stCxn id="65" idx="2"/>
            <a:endCxn id="76" idx="0"/>
          </p:cNvCxnSpPr>
          <p:nvPr/>
        </p:nvCxnSpPr>
        <p:spPr>
          <a:xfrm rot="5400000">
            <a:off x="2165087" y="1756313"/>
            <a:ext cx="329355" cy="488606"/>
          </a:xfrm>
          <a:prstGeom prst="bentConnector3">
            <a:avLst>
              <a:gd name="adj1" fmla="val 50000"/>
            </a:avLst>
          </a:prstGeom>
          <a:ln>
            <a:solidFill>
              <a:schemeClr val="tx1"/>
            </a:solidFill>
            <a:prstDash val="sysDot"/>
            <a:round/>
            <a:headEnd type="triangle" w="sm" len="med"/>
            <a:tailEnd type="none"/>
          </a:ln>
        </p:spPr>
        <p:style>
          <a:lnRef idx="1">
            <a:schemeClr val="accent1"/>
          </a:lnRef>
          <a:fillRef idx="0">
            <a:schemeClr val="accent1"/>
          </a:fillRef>
          <a:effectRef idx="0">
            <a:schemeClr val="accent1"/>
          </a:effectRef>
          <a:fontRef idx="minor">
            <a:schemeClr val="tx1"/>
          </a:fontRef>
        </p:style>
      </p:cxnSp>
      <p:sp>
        <p:nvSpPr>
          <p:cNvPr id="107" name="箭头: 下 106">
            <a:extLst>
              <a:ext uri="{FF2B5EF4-FFF2-40B4-BE49-F238E27FC236}">
                <a16:creationId xmlns:a16="http://schemas.microsoft.com/office/drawing/2014/main" id="{1FBA2581-08CB-0E39-658E-C4A5614B53EC}"/>
              </a:ext>
            </a:extLst>
          </p:cNvPr>
          <p:cNvSpPr/>
          <p:nvPr/>
        </p:nvSpPr>
        <p:spPr>
          <a:xfrm>
            <a:off x="3868515" y="266980"/>
            <a:ext cx="294608" cy="6149070"/>
          </a:xfrm>
          <a:prstGeom prst="downArrow">
            <a:avLst>
              <a:gd name="adj1" fmla="val 50000"/>
              <a:gd name="adj2" fmla="val 121626"/>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sp>
        <p:nvSpPr>
          <p:cNvPr id="110" name="文本框 109">
            <a:extLst>
              <a:ext uri="{FF2B5EF4-FFF2-40B4-BE49-F238E27FC236}">
                <a16:creationId xmlns:a16="http://schemas.microsoft.com/office/drawing/2014/main" id="{BC9FA811-500E-CB82-5895-1D850D8DDEC6}"/>
              </a:ext>
            </a:extLst>
          </p:cNvPr>
          <p:cNvSpPr txBox="1"/>
          <p:nvPr/>
        </p:nvSpPr>
        <p:spPr>
          <a:xfrm>
            <a:off x="3760347" y="0"/>
            <a:ext cx="500898" cy="276999"/>
          </a:xfrm>
          <a:prstGeom prst="rect">
            <a:avLst/>
          </a:prstGeom>
          <a:noFill/>
        </p:spPr>
        <p:txBody>
          <a:bodyPr wrap="square" rtlCol="0">
            <a:spAutoFit/>
          </a:bodyPr>
          <a:lstStyle>
            <a:defPPr>
              <a:defRPr lang="en-US"/>
            </a:defPPr>
            <a:lvl1pPr>
              <a:defRPr sz="1200"/>
            </a:lvl1pPr>
          </a:lstStyle>
          <a:p>
            <a:r>
              <a:rPr lang="zh-CN" altLang="en-US" b="1">
                <a:latin typeface="Times New Roman" panose="02020603050405020304" pitchFamily="18" charset="0"/>
                <a:ea typeface="宋体" panose="02010600030101010101" pitchFamily="2" charset="-122"/>
              </a:rPr>
              <a:t>开始</a:t>
            </a:r>
          </a:p>
        </p:txBody>
      </p:sp>
      <mc:AlternateContent xmlns:mc="http://schemas.openxmlformats.org/markup-compatibility/2006" xmlns:a14="http://schemas.microsoft.com/office/drawing/2010/main">
        <mc:Choice Requires="a14">
          <p:sp>
            <p:nvSpPr>
              <p:cNvPr id="115" name="文本框 114">
                <a:extLst>
                  <a:ext uri="{FF2B5EF4-FFF2-40B4-BE49-F238E27FC236}">
                    <a16:creationId xmlns:a16="http://schemas.microsoft.com/office/drawing/2014/main" id="{A336D007-6E21-5F4D-3A25-836855FED8AF}"/>
                  </a:ext>
                </a:extLst>
              </p:cNvPr>
              <p:cNvSpPr txBox="1"/>
              <p:nvPr/>
            </p:nvSpPr>
            <p:spPr>
              <a:xfrm>
                <a:off x="1426990" y="3012287"/>
                <a:ext cx="360000" cy="242631"/>
              </a:xfrm>
              <a:prstGeom prst="rect">
                <a:avLst/>
              </a:prstGeom>
              <a:noFill/>
            </p:spPr>
            <p:txBody>
              <a:bodyPr wrap="square">
                <a:spAutoFit/>
              </a:bodyPr>
              <a:lstStyle>
                <a:defPPr>
                  <a:defRPr lang="en-US"/>
                </a:defPPr>
                <a:lvl1pPr algn="ctr">
                  <a:defRPr sz="120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a:latin typeface="Cambria Math" panose="02040503050406030204" pitchFamily="18" charset="0"/>
                            </a:rPr>
                            <m:t>𝐷</m:t>
                          </m:r>
                        </m:e>
                        <m:sub>
                          <m:r>
                            <a:rPr lang="en-US" altLang="zh-CN" sz="900">
                              <a:latin typeface="Cambria Math" panose="02040503050406030204" pitchFamily="18" charset="0"/>
                            </a:rPr>
                            <m:t>𝑐𝑎</m:t>
                          </m:r>
                          <m:sSub>
                            <m:sSubPr>
                              <m:ctrlPr>
                                <a:rPr lang="en-US" altLang="zh-CN" sz="900" i="1">
                                  <a:latin typeface="Cambria Math" panose="02040503050406030204" pitchFamily="18" charset="0"/>
                                </a:rPr>
                              </m:ctrlPr>
                            </m:sSubPr>
                            <m:e>
                              <m:r>
                                <a:rPr lang="en-US" altLang="zh-CN" sz="900">
                                  <a:latin typeface="Cambria Math" panose="02040503050406030204" pitchFamily="18" charset="0"/>
                                </a:rPr>
                                <m:t>𝑟</m:t>
                              </m:r>
                            </m:e>
                            <m:sub>
                              <m:r>
                                <a:rPr lang="en-US" altLang="zh-CN" sz="900">
                                  <a:latin typeface="Cambria Math" panose="02040503050406030204" pitchFamily="18" charset="0"/>
                                </a:rPr>
                                <m:t>1</m:t>
                              </m:r>
                            </m:sub>
                          </m:sSub>
                        </m:sub>
                      </m:sSub>
                    </m:oMath>
                  </m:oMathPara>
                </a14:m>
                <a:endParaRPr lang="zh-CN" altLang="en-US" sz="900">
                  <a:latin typeface="Times New Roman" panose="02020603050405020304" pitchFamily="18" charset="0"/>
                  <a:ea typeface="宋体" panose="02010600030101010101" pitchFamily="2" charset="-122"/>
                </a:endParaRPr>
              </a:p>
            </p:txBody>
          </p:sp>
        </mc:Choice>
        <mc:Fallback xmlns="">
          <p:sp>
            <p:nvSpPr>
              <p:cNvPr id="115" name="文本框 114">
                <a:extLst>
                  <a:ext uri="{FF2B5EF4-FFF2-40B4-BE49-F238E27FC236}">
                    <a16:creationId xmlns:a16="http://schemas.microsoft.com/office/drawing/2014/main" id="{A336D007-6E21-5F4D-3A25-836855FED8AF}"/>
                  </a:ext>
                </a:extLst>
              </p:cNvPr>
              <p:cNvSpPr txBox="1">
                <a:spLocks noRot="1" noChangeAspect="1" noMove="1" noResize="1" noEditPoints="1" noAdjustHandles="1" noChangeArrowheads="1" noChangeShapeType="1" noTextEdit="1"/>
              </p:cNvSpPr>
              <p:nvPr/>
            </p:nvSpPr>
            <p:spPr>
              <a:xfrm>
                <a:off x="1426990" y="3012287"/>
                <a:ext cx="360000" cy="242631"/>
              </a:xfrm>
              <a:prstGeom prst="rect">
                <a:avLst/>
              </a:prstGeom>
              <a:blipFill>
                <a:blip r:embed="rId214"/>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B18AB6D5-E021-C07D-21BD-78342841A384}"/>
                  </a:ext>
                </a:extLst>
              </p:cNvPr>
              <p:cNvSpPr txBox="1"/>
              <p:nvPr/>
            </p:nvSpPr>
            <p:spPr>
              <a:xfrm>
                <a:off x="2363953" y="2492959"/>
                <a:ext cx="439543" cy="369332"/>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oMath>
                  </m:oMathPara>
                </a14:m>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8" name="文本框 117">
                <a:extLst>
                  <a:ext uri="{FF2B5EF4-FFF2-40B4-BE49-F238E27FC236}">
                    <a16:creationId xmlns:a16="http://schemas.microsoft.com/office/drawing/2014/main" id="{B18AB6D5-E021-C07D-21BD-78342841A384}"/>
                  </a:ext>
                </a:extLst>
              </p:cNvPr>
              <p:cNvSpPr txBox="1">
                <a:spLocks noRot="1" noChangeAspect="1" noMove="1" noResize="1" noEditPoints="1" noAdjustHandles="1" noChangeArrowheads="1" noChangeShapeType="1" noTextEdit="1"/>
              </p:cNvSpPr>
              <p:nvPr/>
            </p:nvSpPr>
            <p:spPr>
              <a:xfrm>
                <a:off x="2363953" y="2492959"/>
                <a:ext cx="439543" cy="369332"/>
              </a:xfrm>
              <a:prstGeom prst="rect">
                <a:avLst/>
              </a:prstGeom>
              <a:blipFill>
                <a:blip r:embed="rId2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552E1FF2-7657-6C92-0E30-0C2E6F732F39}"/>
                  </a:ext>
                </a:extLst>
              </p:cNvPr>
              <p:cNvSpPr txBox="1"/>
              <p:nvPr/>
            </p:nvSpPr>
            <p:spPr>
              <a:xfrm>
                <a:off x="3357702" y="3012287"/>
                <a:ext cx="360000" cy="24820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900" i="1" smtClean="0">
                              <a:latin typeface="Cambria Math" panose="02040503050406030204" pitchFamily="18" charset="0"/>
                            </a:rPr>
                          </m:ctrlPr>
                        </m:sSubPr>
                        <m:e>
                          <m:r>
                            <a:rPr lang="en-US" altLang="zh-CN" sz="900" i="1">
                              <a:latin typeface="Cambria Math" panose="02040503050406030204" pitchFamily="18" charset="0"/>
                            </a:rPr>
                            <m:t>𝐷</m:t>
                          </m:r>
                        </m:e>
                        <m:sub>
                          <m:r>
                            <a:rPr lang="en-US" altLang="zh-CN" sz="900" i="1">
                              <a:latin typeface="Cambria Math" panose="02040503050406030204" pitchFamily="18" charset="0"/>
                            </a:rPr>
                            <m:t>𝑐𝑎</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𝑟</m:t>
                              </m:r>
                            </m:e>
                            <m:sub>
                              <m:r>
                                <a:rPr lang="en-US" altLang="zh-CN" sz="900" b="0" i="1" smtClean="0">
                                  <a:latin typeface="Cambria Math" panose="02040503050406030204" pitchFamily="18" charset="0"/>
                                </a:rPr>
                                <m:t>𝑛</m:t>
                              </m:r>
                            </m:sub>
                          </m:sSub>
                        </m:sub>
                      </m:sSub>
                    </m:oMath>
                  </m:oMathPara>
                </a14:m>
                <a:endParaRPr lang="zh-CN" altLang="en-US" sz="90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0" name="文本框 119">
                <a:extLst>
                  <a:ext uri="{FF2B5EF4-FFF2-40B4-BE49-F238E27FC236}">
                    <a16:creationId xmlns:a16="http://schemas.microsoft.com/office/drawing/2014/main" id="{552E1FF2-7657-6C92-0E30-0C2E6F732F39}"/>
                  </a:ext>
                </a:extLst>
              </p:cNvPr>
              <p:cNvSpPr txBox="1">
                <a:spLocks noRot="1" noChangeAspect="1" noMove="1" noResize="1" noEditPoints="1" noAdjustHandles="1" noChangeArrowheads="1" noChangeShapeType="1" noTextEdit="1"/>
              </p:cNvSpPr>
              <p:nvPr/>
            </p:nvSpPr>
            <p:spPr>
              <a:xfrm>
                <a:off x="3357702" y="3012287"/>
                <a:ext cx="360000" cy="248209"/>
              </a:xfrm>
              <a:prstGeom prst="rect">
                <a:avLst/>
              </a:prstGeom>
              <a:blipFill>
                <a:blip r:embed="rId216"/>
                <a:stretch>
                  <a:fillRect l="-3390"/>
                </a:stretch>
              </a:blipFill>
            </p:spPr>
            <p:txBody>
              <a:bodyPr/>
              <a:lstStyle/>
              <a:p>
                <a:r>
                  <a:rPr lang="zh-CN" altLang="en-US">
                    <a:noFill/>
                  </a:rPr>
                  <a:t> </a:t>
                </a:r>
              </a:p>
            </p:txBody>
          </p:sp>
        </mc:Fallback>
      </mc:AlternateContent>
      <p:sp>
        <p:nvSpPr>
          <p:cNvPr id="121" name="文本框 120">
            <a:extLst>
              <a:ext uri="{FF2B5EF4-FFF2-40B4-BE49-F238E27FC236}">
                <a16:creationId xmlns:a16="http://schemas.microsoft.com/office/drawing/2014/main" id="{E8C8F941-1956-D570-1DA7-D08C221AC68E}"/>
              </a:ext>
            </a:extLst>
          </p:cNvPr>
          <p:cNvSpPr txBox="1"/>
          <p:nvPr/>
        </p:nvSpPr>
        <p:spPr>
          <a:xfrm>
            <a:off x="4266854" y="973741"/>
            <a:ext cx="3042948" cy="461665"/>
          </a:xfrm>
          <a:prstGeom prst="rect">
            <a:avLst/>
          </a:prstGeom>
          <a:noFill/>
        </p:spPr>
        <p:txBody>
          <a:bodyPr wrap="square" rtlCol="0">
            <a:spAutoFit/>
          </a:bodyPr>
          <a:lstStyle/>
          <a:p>
            <a:pPr algn="just"/>
            <a:r>
              <a:rPr lang="zh-CN" altLang="en-US" sz="1200" b="1">
                <a:latin typeface="Times New Roman" panose="02020603050405020304" pitchFamily="18" charset="0"/>
                <a:ea typeface="宋体" panose="02010600030101010101" pitchFamily="2" charset="-122"/>
              </a:rPr>
              <a:t>步骤</a:t>
            </a:r>
            <a:r>
              <a:rPr lang="en-US" altLang="zh-CN" sz="1200" b="1">
                <a:latin typeface="Times New Roman" panose="02020603050405020304" pitchFamily="18" charset="0"/>
                <a:ea typeface="宋体" panose="02010600030101010101" pitchFamily="2" charset="-122"/>
              </a:rPr>
              <a:t>2</a:t>
            </a:r>
            <a:r>
              <a:rPr lang="zh-CN" altLang="en-US" sz="1200">
                <a:latin typeface="Times New Roman" panose="02020603050405020304" pitchFamily="18" charset="0"/>
                <a:ea typeface="宋体" panose="02010600030101010101" pitchFamily="2" charset="-122"/>
              </a:rPr>
              <a:t>：</a:t>
            </a:r>
            <a:endParaRPr lang="en-US" altLang="zh-CN" sz="1200">
              <a:latin typeface="Times New Roman" panose="02020603050405020304" pitchFamily="18" charset="0"/>
              <a:ea typeface="宋体" panose="02010600030101010101" pitchFamily="2" charset="-122"/>
            </a:endParaRPr>
          </a:p>
          <a:p>
            <a:pPr algn="just"/>
            <a:r>
              <a:rPr lang="en-US" altLang="zh-CN" sz="1200">
                <a:latin typeface="Times New Roman" panose="02020603050405020304" pitchFamily="18" charset="0"/>
                <a:ea typeface="宋体" panose="02010600030101010101" pitchFamily="2" charset="-122"/>
              </a:rPr>
              <a:t>RSU</a:t>
            </a:r>
            <a:r>
              <a:rPr lang="zh-CN" altLang="en-US" sz="1200">
                <a:latin typeface="Times New Roman" panose="02020603050405020304" pitchFamily="18" charset="0"/>
                <a:ea typeface="宋体" panose="02010600030101010101" pitchFamily="2" charset="-122"/>
              </a:rPr>
              <a:t>对收到的</a:t>
            </a:r>
            <a:r>
              <a:rPr lang="en-US" altLang="zh-CN" sz="1200">
                <a:latin typeface="Times New Roman" panose="02020603050405020304" pitchFamily="18" charset="0"/>
                <a:ea typeface="宋体" panose="02010600030101010101" pitchFamily="2" charset="-122"/>
              </a:rPr>
              <a:t>CAN</a:t>
            </a:r>
            <a:r>
              <a:rPr lang="zh-CN" altLang="en-US" sz="1200">
                <a:latin typeface="Times New Roman" panose="02020603050405020304" pitchFamily="18" charset="0"/>
                <a:ea typeface="宋体" panose="02010600030101010101" pitchFamily="2" charset="-122"/>
              </a:rPr>
              <a:t>流量进行清洗。</a:t>
            </a:r>
            <a:endParaRPr lang="en-US" altLang="zh-CN" sz="1200">
              <a:latin typeface="Times New Roman" panose="02020603050405020304" pitchFamily="18" charset="0"/>
              <a:ea typeface="宋体" panose="02010600030101010101" pitchFamily="2" charset="-122"/>
            </a:endParaRPr>
          </a:p>
        </p:txBody>
      </p:sp>
      <p:sp>
        <p:nvSpPr>
          <p:cNvPr id="158" name="流程图: 多文档 157">
            <a:extLst>
              <a:ext uri="{FF2B5EF4-FFF2-40B4-BE49-F238E27FC236}">
                <a16:creationId xmlns:a16="http://schemas.microsoft.com/office/drawing/2014/main" id="{8C7F13D5-E2D1-7206-EF59-5B7803CD64C3}"/>
              </a:ext>
            </a:extLst>
          </p:cNvPr>
          <p:cNvSpPr/>
          <p:nvPr/>
        </p:nvSpPr>
        <p:spPr>
          <a:xfrm>
            <a:off x="4269850" y="1747423"/>
            <a:ext cx="1117211" cy="669696"/>
          </a:xfrm>
          <a:prstGeom prst="flowChartMultidocument">
            <a:avLst/>
          </a:prstGeom>
          <a:solidFill>
            <a:schemeClr val="tx2">
              <a:lumMod val="60000"/>
              <a:lumOff val="40000"/>
            </a:schemeClr>
          </a:solidFill>
          <a:ln>
            <a:headEnd type="none" w="med" len="med"/>
            <a:tailEnd type="none" w="med" len="med"/>
          </a:ln>
        </p:spPr>
        <p:style>
          <a:lnRef idx="2">
            <a:schemeClr val="accent3">
              <a:shade val="15000"/>
            </a:schemeClr>
          </a:lnRef>
          <a:fillRef idx="1">
            <a:schemeClr val="accent3"/>
          </a:fillRef>
          <a:effectRef idx="0">
            <a:schemeClr val="accent3"/>
          </a:effectRef>
          <a:fontRef idx="minor">
            <a:schemeClr val="lt1"/>
          </a:fontRef>
        </p:style>
        <p:txBody>
          <a:bodyPr rtlCol="0" anchor="t" anchorCtr="0"/>
          <a:lstStyle/>
          <a:p>
            <a:pPr algn="dist"/>
            <a:r>
              <a:rPr lang="en-US" altLang="zh-CN" sz="800">
                <a:latin typeface="Times New Roman" panose="02020603050405020304" pitchFamily="18" charset="0"/>
                <a:ea typeface="宋体" panose="02010600030101010101" pitchFamily="2" charset="-122"/>
              </a:rPr>
              <a:t>0101001……</a:t>
            </a:r>
          </a:p>
          <a:p>
            <a:pPr algn="dist"/>
            <a:r>
              <a:rPr lang="en-US" altLang="zh-CN" sz="800">
                <a:latin typeface="Times New Roman" panose="02020603050405020304" pitchFamily="18" charset="0"/>
                <a:ea typeface="宋体" panose="02010600030101010101" pitchFamily="2" charset="-122"/>
              </a:rPr>
              <a:t>0100010……</a:t>
            </a:r>
          </a:p>
          <a:p>
            <a:pPr algn="dist"/>
            <a:r>
              <a:rPr lang="en-US" altLang="zh-CN" sz="800">
                <a:latin typeface="Times New Roman" panose="02020603050405020304" pitchFamily="18" charset="0"/>
                <a:ea typeface="宋体" panose="02010600030101010101" pitchFamily="2" charset="-122"/>
              </a:rPr>
              <a:t>0010000……</a:t>
            </a:r>
            <a:endParaRPr lang="zh-CN" altLang="en-US" sz="800">
              <a:latin typeface="Times New Roman" panose="02020603050405020304" pitchFamily="18" charset="0"/>
              <a:ea typeface="宋体" panose="02010600030101010101" pitchFamily="2" charset="-122"/>
            </a:endParaRPr>
          </a:p>
        </p:txBody>
      </p:sp>
      <p:sp>
        <p:nvSpPr>
          <p:cNvPr id="167" name="椭圆 166">
            <a:extLst>
              <a:ext uri="{FF2B5EF4-FFF2-40B4-BE49-F238E27FC236}">
                <a16:creationId xmlns:a16="http://schemas.microsoft.com/office/drawing/2014/main" id="{97633B5C-55F6-DBFE-1F85-A9555044018A}"/>
              </a:ext>
            </a:extLst>
          </p:cNvPr>
          <p:cNvSpPr/>
          <p:nvPr/>
        </p:nvSpPr>
        <p:spPr>
          <a:xfrm>
            <a:off x="3947357" y="477561"/>
            <a:ext cx="141091" cy="14109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sp>
        <p:nvSpPr>
          <p:cNvPr id="177" name="流程图: 多文档 176">
            <a:extLst>
              <a:ext uri="{FF2B5EF4-FFF2-40B4-BE49-F238E27FC236}">
                <a16:creationId xmlns:a16="http://schemas.microsoft.com/office/drawing/2014/main" id="{E2815E60-E405-8326-095B-3ED4DDA01A80}"/>
              </a:ext>
            </a:extLst>
          </p:cNvPr>
          <p:cNvSpPr/>
          <p:nvPr/>
        </p:nvSpPr>
        <p:spPr>
          <a:xfrm>
            <a:off x="6288570" y="1747423"/>
            <a:ext cx="1117211" cy="669696"/>
          </a:xfrm>
          <a:prstGeom prst="flowChartMultidocument">
            <a:avLst/>
          </a:prstGeom>
          <a:solidFill>
            <a:schemeClr val="tx2">
              <a:lumMod val="60000"/>
              <a:lumOff val="40000"/>
            </a:schemeClr>
          </a:solidFill>
          <a:ln>
            <a:headEnd type="none" w="med" len="med"/>
            <a:tailEnd type="none" w="med" len="med"/>
          </a:ln>
        </p:spPr>
        <p:style>
          <a:lnRef idx="2">
            <a:schemeClr val="accent3">
              <a:shade val="15000"/>
            </a:schemeClr>
          </a:lnRef>
          <a:fillRef idx="1">
            <a:schemeClr val="accent3"/>
          </a:fillRef>
          <a:effectRef idx="0">
            <a:schemeClr val="accent3"/>
          </a:effectRef>
          <a:fontRef idx="minor">
            <a:schemeClr val="lt1"/>
          </a:fontRef>
        </p:style>
        <p:txBody>
          <a:bodyPr rtlCol="0" anchor="t" anchorCtr="0"/>
          <a:lstStyle/>
          <a:p>
            <a:pPr algn="dist"/>
            <a:r>
              <a:rPr lang="en-US" altLang="zh-CN" sz="800">
                <a:latin typeface="Times New Roman" panose="02020603050405020304" pitchFamily="18" charset="0"/>
                <a:ea typeface="宋体" panose="02010600030101010101" pitchFamily="2" charset="-122"/>
              </a:rPr>
              <a:t>0101001……</a:t>
            </a:r>
          </a:p>
          <a:p>
            <a:pPr algn="dist"/>
            <a:r>
              <a:rPr lang="en-US" altLang="zh-CN" sz="800">
                <a:latin typeface="Times New Roman" panose="02020603050405020304" pitchFamily="18" charset="0"/>
                <a:ea typeface="宋体" panose="02010600030101010101" pitchFamily="2" charset="-122"/>
              </a:rPr>
              <a:t>0111010……</a:t>
            </a:r>
          </a:p>
          <a:p>
            <a:pPr algn="dist"/>
            <a:r>
              <a:rPr lang="en-US" altLang="zh-CN" sz="800">
                <a:latin typeface="Times New Roman" panose="02020603050405020304" pitchFamily="18" charset="0"/>
                <a:ea typeface="宋体" panose="02010600030101010101" pitchFamily="2" charset="-122"/>
              </a:rPr>
              <a:t>1010100……</a:t>
            </a:r>
            <a:endParaRPr lang="zh-CN" altLang="en-US" sz="80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81" name="文本框 180">
                <a:extLst>
                  <a:ext uri="{FF2B5EF4-FFF2-40B4-BE49-F238E27FC236}">
                    <a16:creationId xmlns:a16="http://schemas.microsoft.com/office/drawing/2014/main" id="{BD200203-3456-CA6B-B668-5C563C3C3B94}"/>
                  </a:ext>
                </a:extLst>
              </p:cNvPr>
              <p:cNvSpPr txBox="1"/>
              <p:nvPr/>
            </p:nvSpPr>
            <p:spPr>
              <a:xfrm>
                <a:off x="4622248" y="1433607"/>
                <a:ext cx="561820" cy="292901"/>
              </a:xfrm>
              <a:prstGeom prst="rect">
                <a:avLst/>
              </a:prstGeom>
              <a:noFill/>
            </p:spPr>
            <p:txBody>
              <a:bodyPr wrap="none">
                <a:spAutoFit/>
              </a:bodyPr>
              <a:lstStyle>
                <a:defPPr>
                  <a:defRPr lang="en-US"/>
                </a:defPPr>
                <a:lvl1pPr algn="ctr">
                  <a:defRPr sz="120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a:latin typeface="Cambria Math" panose="02040503050406030204" pitchFamily="18" charset="0"/>
                            </a:rPr>
                            <m:t>𝐷</m:t>
                          </m:r>
                        </m:e>
                        <m:sub>
                          <m:r>
                            <m:rPr>
                              <m:sty m:val="p"/>
                            </m:rPr>
                            <a:rPr lang="en-US" altLang="zh-CN" smtClean="0">
                              <a:latin typeface="Cambria Math" panose="02040503050406030204" pitchFamily="18" charset="0"/>
                            </a:rPr>
                            <m:t>rs</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a:latin typeface="Cambria Math" panose="02040503050406030204" pitchFamily="18" charset="0"/>
                                </a:rPr>
                                <m:t>1</m:t>
                              </m:r>
                            </m:sub>
                          </m:sSub>
                        </m:sub>
                      </m:sSub>
                    </m:oMath>
                  </m:oMathPara>
                </a14:m>
                <a:endParaRPr lang="zh-CN" altLang="en-US">
                  <a:latin typeface="Times New Roman" panose="02020603050405020304" pitchFamily="18" charset="0"/>
                  <a:ea typeface="宋体" panose="02010600030101010101" pitchFamily="2" charset="-122"/>
                </a:endParaRPr>
              </a:p>
            </p:txBody>
          </p:sp>
        </mc:Choice>
        <mc:Fallback xmlns="">
          <p:sp>
            <p:nvSpPr>
              <p:cNvPr id="181" name="文本框 180">
                <a:extLst>
                  <a:ext uri="{FF2B5EF4-FFF2-40B4-BE49-F238E27FC236}">
                    <a16:creationId xmlns:a16="http://schemas.microsoft.com/office/drawing/2014/main" id="{BD200203-3456-CA6B-B668-5C563C3C3B94}"/>
                  </a:ext>
                </a:extLst>
              </p:cNvPr>
              <p:cNvSpPr txBox="1">
                <a:spLocks noRot="1" noChangeAspect="1" noMove="1" noResize="1" noEditPoints="1" noAdjustHandles="1" noChangeArrowheads="1" noChangeShapeType="1" noTextEdit="1"/>
              </p:cNvSpPr>
              <p:nvPr/>
            </p:nvSpPr>
            <p:spPr>
              <a:xfrm>
                <a:off x="4622248" y="1433607"/>
                <a:ext cx="561820" cy="292901"/>
              </a:xfrm>
              <a:prstGeom prst="rect">
                <a:avLst/>
              </a:prstGeom>
              <a:blipFill>
                <a:blip r:embed="rId2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3" name="文本框 182">
                <a:extLst>
                  <a:ext uri="{FF2B5EF4-FFF2-40B4-BE49-F238E27FC236}">
                    <a16:creationId xmlns:a16="http://schemas.microsoft.com/office/drawing/2014/main" id="{3C41B898-8C9E-BE30-9CE5-719CEEC4202D}"/>
                  </a:ext>
                </a:extLst>
              </p:cNvPr>
              <p:cNvSpPr txBox="1"/>
              <p:nvPr/>
            </p:nvSpPr>
            <p:spPr>
              <a:xfrm>
                <a:off x="6647872" y="1429952"/>
                <a:ext cx="605807" cy="300210"/>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𝐷</m:t>
                          </m:r>
                        </m:e>
                        <m:sub>
                          <m:r>
                            <a:rPr lang="en-US" altLang="zh-CN" sz="1200" b="0" i="1" smtClean="0">
                              <a:latin typeface="Cambria Math" panose="02040503050406030204" pitchFamily="18" charset="0"/>
                            </a:rPr>
                            <m:t>𝑟𝑠</m:t>
                          </m:r>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𝑢</m:t>
                              </m:r>
                            </m:e>
                            <m:sub>
                              <m:r>
                                <a:rPr lang="en-US" altLang="zh-CN" sz="1200" b="0" i="1" smtClean="0">
                                  <a:latin typeface="Cambria Math" panose="02040503050406030204" pitchFamily="18" charset="0"/>
                                </a:rPr>
                                <m:t>𝑛</m:t>
                              </m:r>
                            </m:sub>
                          </m:sSub>
                        </m:sub>
                      </m:sSub>
                    </m:oMath>
                  </m:oMathPara>
                </a14:m>
                <a:endParaRPr lang="zh-CN" altLang="en-US" sz="120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3" name="文本框 182">
                <a:extLst>
                  <a:ext uri="{FF2B5EF4-FFF2-40B4-BE49-F238E27FC236}">
                    <a16:creationId xmlns:a16="http://schemas.microsoft.com/office/drawing/2014/main" id="{3C41B898-8C9E-BE30-9CE5-719CEEC4202D}"/>
                  </a:ext>
                </a:extLst>
              </p:cNvPr>
              <p:cNvSpPr txBox="1">
                <a:spLocks noRot="1" noChangeAspect="1" noMove="1" noResize="1" noEditPoints="1" noAdjustHandles="1" noChangeArrowheads="1" noChangeShapeType="1" noTextEdit="1"/>
              </p:cNvSpPr>
              <p:nvPr/>
            </p:nvSpPr>
            <p:spPr>
              <a:xfrm>
                <a:off x="6647872" y="1429952"/>
                <a:ext cx="605807" cy="300210"/>
              </a:xfrm>
              <a:prstGeom prst="rect">
                <a:avLst/>
              </a:prstGeom>
              <a:blipFill>
                <a:blip r:embed="rId2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7" name="文本框 186">
                <a:extLst>
                  <a:ext uri="{FF2B5EF4-FFF2-40B4-BE49-F238E27FC236}">
                    <a16:creationId xmlns:a16="http://schemas.microsoft.com/office/drawing/2014/main" id="{D95BBABB-5DFC-146E-78D7-6EE7CBD9003D}"/>
                  </a:ext>
                </a:extLst>
              </p:cNvPr>
              <p:cNvSpPr txBox="1"/>
              <p:nvPr/>
            </p:nvSpPr>
            <p:spPr>
              <a:xfrm rot="5400000">
                <a:off x="2913223" y="2439465"/>
                <a:ext cx="298879"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m:oMathPara>
                </a14:m>
                <a:endParaRPr lang="zh-CN" altLang="en-US">
                  <a:latin typeface="Times New Roman" panose="02020603050405020304" pitchFamily="18" charset="0"/>
                  <a:ea typeface="宋体" panose="02010600030101010101" pitchFamily="2" charset="-122"/>
                </a:endParaRPr>
              </a:p>
            </p:txBody>
          </p:sp>
        </mc:Choice>
        <mc:Fallback xmlns="">
          <p:sp>
            <p:nvSpPr>
              <p:cNvPr id="187" name="文本框 186">
                <a:extLst>
                  <a:ext uri="{FF2B5EF4-FFF2-40B4-BE49-F238E27FC236}">
                    <a16:creationId xmlns:a16="http://schemas.microsoft.com/office/drawing/2014/main" id="{D95BBABB-5DFC-146E-78D7-6EE7CBD9003D}"/>
                  </a:ext>
                </a:extLst>
              </p:cNvPr>
              <p:cNvSpPr txBox="1">
                <a:spLocks noRot="1" noChangeAspect="1" noMove="1" noResize="1" noEditPoints="1" noAdjustHandles="1" noChangeArrowheads="1" noChangeShapeType="1" noTextEdit="1"/>
              </p:cNvSpPr>
              <p:nvPr/>
            </p:nvSpPr>
            <p:spPr>
              <a:xfrm rot="5400000">
                <a:off x="2913223" y="2439465"/>
                <a:ext cx="298879" cy="369332"/>
              </a:xfrm>
              <a:prstGeom prst="rect">
                <a:avLst/>
              </a:prstGeom>
              <a:blipFill>
                <a:blip r:embed="rId220"/>
                <a:stretch>
                  <a:fillRect t="-61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8" name="文本框 187">
                <a:extLst>
                  <a:ext uri="{FF2B5EF4-FFF2-40B4-BE49-F238E27FC236}">
                    <a16:creationId xmlns:a16="http://schemas.microsoft.com/office/drawing/2014/main" id="{5718503F-1CDE-22A7-CB58-D321DC93EBB3}"/>
                  </a:ext>
                </a:extLst>
              </p:cNvPr>
              <p:cNvSpPr txBox="1"/>
              <p:nvPr/>
            </p:nvSpPr>
            <p:spPr>
              <a:xfrm rot="5400000">
                <a:off x="1934477" y="2439464"/>
                <a:ext cx="298877"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m:oMathPara>
                </a14:m>
                <a:endParaRPr lang="zh-CN" altLang="en-US">
                  <a:latin typeface="Times New Roman" panose="02020603050405020304" pitchFamily="18" charset="0"/>
                  <a:ea typeface="宋体" panose="02010600030101010101" pitchFamily="2" charset="-122"/>
                </a:endParaRPr>
              </a:p>
            </p:txBody>
          </p:sp>
        </mc:Choice>
        <mc:Fallback xmlns="">
          <p:sp>
            <p:nvSpPr>
              <p:cNvPr id="188" name="文本框 187">
                <a:extLst>
                  <a:ext uri="{FF2B5EF4-FFF2-40B4-BE49-F238E27FC236}">
                    <a16:creationId xmlns:a16="http://schemas.microsoft.com/office/drawing/2014/main" id="{5718503F-1CDE-22A7-CB58-D321DC93EBB3}"/>
                  </a:ext>
                </a:extLst>
              </p:cNvPr>
              <p:cNvSpPr txBox="1">
                <a:spLocks noRot="1" noChangeAspect="1" noMove="1" noResize="1" noEditPoints="1" noAdjustHandles="1" noChangeArrowheads="1" noChangeShapeType="1" noTextEdit="1"/>
              </p:cNvSpPr>
              <p:nvPr/>
            </p:nvSpPr>
            <p:spPr>
              <a:xfrm rot="5400000">
                <a:off x="1934477" y="2439464"/>
                <a:ext cx="298877" cy="369332"/>
              </a:xfrm>
              <a:prstGeom prst="rect">
                <a:avLst/>
              </a:prstGeom>
              <a:blipFill>
                <a:blip r:embed="rId221"/>
                <a:stretch>
                  <a:fillRect t="-61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9" name="文本框 188">
                <a:extLst>
                  <a:ext uri="{FF2B5EF4-FFF2-40B4-BE49-F238E27FC236}">
                    <a16:creationId xmlns:a16="http://schemas.microsoft.com/office/drawing/2014/main" id="{EF4B92AF-622D-8F14-A85F-993507F47F1E}"/>
                  </a:ext>
                </a:extLst>
              </p:cNvPr>
              <p:cNvSpPr txBox="1"/>
              <p:nvPr/>
            </p:nvSpPr>
            <p:spPr>
              <a:xfrm rot="5400000">
                <a:off x="1457551" y="2439465"/>
                <a:ext cx="298879"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m:oMathPara>
                </a14:m>
                <a:endParaRPr lang="zh-CN" altLang="en-US">
                  <a:latin typeface="Times New Roman" panose="02020603050405020304" pitchFamily="18" charset="0"/>
                  <a:ea typeface="宋体" panose="02010600030101010101" pitchFamily="2" charset="-122"/>
                </a:endParaRPr>
              </a:p>
            </p:txBody>
          </p:sp>
        </mc:Choice>
        <mc:Fallback xmlns="">
          <p:sp>
            <p:nvSpPr>
              <p:cNvPr id="189" name="文本框 188">
                <a:extLst>
                  <a:ext uri="{FF2B5EF4-FFF2-40B4-BE49-F238E27FC236}">
                    <a16:creationId xmlns:a16="http://schemas.microsoft.com/office/drawing/2014/main" id="{EF4B92AF-622D-8F14-A85F-993507F47F1E}"/>
                  </a:ext>
                </a:extLst>
              </p:cNvPr>
              <p:cNvSpPr txBox="1">
                <a:spLocks noRot="1" noChangeAspect="1" noMove="1" noResize="1" noEditPoints="1" noAdjustHandles="1" noChangeArrowheads="1" noChangeShapeType="1" noTextEdit="1"/>
              </p:cNvSpPr>
              <p:nvPr/>
            </p:nvSpPr>
            <p:spPr>
              <a:xfrm rot="5400000">
                <a:off x="1457551" y="2439465"/>
                <a:ext cx="298879" cy="369332"/>
              </a:xfrm>
              <a:prstGeom prst="rect">
                <a:avLst/>
              </a:prstGeom>
              <a:blipFill>
                <a:blip r:embed="rId222"/>
                <a:stretch>
                  <a:fillRect t="-61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0" name="文本框 189">
                <a:extLst>
                  <a:ext uri="{FF2B5EF4-FFF2-40B4-BE49-F238E27FC236}">
                    <a16:creationId xmlns:a16="http://schemas.microsoft.com/office/drawing/2014/main" id="{6C51869B-BCC6-FD5F-AECF-94D6001C2679}"/>
                  </a:ext>
                </a:extLst>
              </p:cNvPr>
              <p:cNvSpPr txBox="1"/>
              <p:nvPr/>
            </p:nvSpPr>
            <p:spPr>
              <a:xfrm rot="5400000">
                <a:off x="3388263" y="2439465"/>
                <a:ext cx="298879"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m:oMathPara>
                </a14:m>
                <a:endParaRPr lang="zh-CN" altLang="en-US">
                  <a:latin typeface="Times New Roman" panose="02020603050405020304" pitchFamily="18" charset="0"/>
                  <a:ea typeface="宋体" panose="02010600030101010101" pitchFamily="2" charset="-122"/>
                </a:endParaRPr>
              </a:p>
            </p:txBody>
          </p:sp>
        </mc:Choice>
        <mc:Fallback xmlns="">
          <p:sp>
            <p:nvSpPr>
              <p:cNvPr id="190" name="文本框 189">
                <a:extLst>
                  <a:ext uri="{FF2B5EF4-FFF2-40B4-BE49-F238E27FC236}">
                    <a16:creationId xmlns:a16="http://schemas.microsoft.com/office/drawing/2014/main" id="{6C51869B-BCC6-FD5F-AECF-94D6001C2679}"/>
                  </a:ext>
                </a:extLst>
              </p:cNvPr>
              <p:cNvSpPr txBox="1">
                <a:spLocks noRot="1" noChangeAspect="1" noMove="1" noResize="1" noEditPoints="1" noAdjustHandles="1" noChangeArrowheads="1" noChangeShapeType="1" noTextEdit="1"/>
              </p:cNvSpPr>
              <p:nvPr/>
            </p:nvSpPr>
            <p:spPr>
              <a:xfrm rot="5400000">
                <a:off x="3388263" y="2439465"/>
                <a:ext cx="298879" cy="369332"/>
              </a:xfrm>
              <a:prstGeom prst="rect">
                <a:avLst/>
              </a:prstGeom>
              <a:blipFill>
                <a:blip r:embed="rId223"/>
                <a:stretch>
                  <a:fillRect t="-61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1" name="文本框 190">
                <a:extLst>
                  <a:ext uri="{FF2B5EF4-FFF2-40B4-BE49-F238E27FC236}">
                    <a16:creationId xmlns:a16="http://schemas.microsoft.com/office/drawing/2014/main" id="{2094C4F9-7737-D493-AFEC-F68A6958902E}"/>
                  </a:ext>
                </a:extLst>
              </p:cNvPr>
              <p:cNvSpPr txBox="1"/>
              <p:nvPr/>
            </p:nvSpPr>
            <p:spPr>
              <a:xfrm>
                <a:off x="5279945" y="1897605"/>
                <a:ext cx="11157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 ⋯ </m:t>
                      </m:r>
                    </m:oMath>
                  </m:oMathPara>
                </a14:m>
                <a:endParaRPr lang="zh-CN" altLang="en-US">
                  <a:latin typeface="Times New Roman" panose="02020603050405020304" pitchFamily="18" charset="0"/>
                  <a:ea typeface="宋体" panose="02010600030101010101" pitchFamily="2" charset="-122"/>
                </a:endParaRPr>
              </a:p>
            </p:txBody>
          </p:sp>
        </mc:Choice>
        <mc:Fallback xmlns="">
          <p:sp>
            <p:nvSpPr>
              <p:cNvPr id="191" name="文本框 190">
                <a:extLst>
                  <a:ext uri="{FF2B5EF4-FFF2-40B4-BE49-F238E27FC236}">
                    <a16:creationId xmlns:a16="http://schemas.microsoft.com/office/drawing/2014/main" id="{2094C4F9-7737-D493-AFEC-F68A6958902E}"/>
                  </a:ext>
                </a:extLst>
              </p:cNvPr>
              <p:cNvSpPr txBox="1">
                <a:spLocks noRot="1" noChangeAspect="1" noMove="1" noResize="1" noEditPoints="1" noAdjustHandles="1" noChangeArrowheads="1" noChangeShapeType="1" noTextEdit="1"/>
              </p:cNvSpPr>
              <p:nvPr/>
            </p:nvSpPr>
            <p:spPr>
              <a:xfrm>
                <a:off x="5279945" y="1897605"/>
                <a:ext cx="1115741" cy="369332"/>
              </a:xfrm>
              <a:prstGeom prst="rect">
                <a:avLst/>
              </a:prstGeom>
              <a:blipFill>
                <a:blip r:embed="rId224"/>
                <a:stretch>
                  <a:fillRect/>
                </a:stretch>
              </a:blipFill>
            </p:spPr>
            <p:txBody>
              <a:bodyPr/>
              <a:lstStyle/>
              <a:p>
                <a:r>
                  <a:rPr lang="zh-CN" altLang="en-US">
                    <a:noFill/>
                  </a:rPr>
                  <a:t> </a:t>
                </a:r>
              </a:p>
            </p:txBody>
          </p:sp>
        </mc:Fallback>
      </mc:AlternateContent>
      <p:sp>
        <p:nvSpPr>
          <p:cNvPr id="194" name="矩形: 圆角 193">
            <a:extLst>
              <a:ext uri="{FF2B5EF4-FFF2-40B4-BE49-F238E27FC236}">
                <a16:creationId xmlns:a16="http://schemas.microsoft.com/office/drawing/2014/main" id="{2B9EB2DC-A87D-687A-6E2C-599288480718}"/>
              </a:ext>
            </a:extLst>
          </p:cNvPr>
          <p:cNvSpPr/>
          <p:nvPr/>
        </p:nvSpPr>
        <p:spPr>
          <a:xfrm>
            <a:off x="4209574" y="2509309"/>
            <a:ext cx="3398170" cy="369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latin typeface="Times New Roman" panose="02020603050405020304" pitchFamily="18" charset="0"/>
                <a:ea typeface="宋体" panose="02010600030101010101" pitchFamily="2" charset="-122"/>
              </a:rPr>
              <a:t>特征工程</a:t>
            </a:r>
          </a:p>
        </p:txBody>
      </p:sp>
      <mc:AlternateContent xmlns:mc="http://schemas.openxmlformats.org/markup-compatibility/2006" xmlns:a14="http://schemas.microsoft.com/office/drawing/2010/main">
        <mc:Choice Requires="a14">
          <p:sp>
            <p:nvSpPr>
              <p:cNvPr id="224" name="文本框 223">
                <a:extLst>
                  <a:ext uri="{FF2B5EF4-FFF2-40B4-BE49-F238E27FC236}">
                    <a16:creationId xmlns:a16="http://schemas.microsoft.com/office/drawing/2014/main" id="{CD698889-B97A-E688-377F-5AFBD56B70DD}"/>
                  </a:ext>
                </a:extLst>
              </p:cNvPr>
              <p:cNvSpPr txBox="1"/>
              <p:nvPr/>
            </p:nvSpPr>
            <p:spPr>
              <a:xfrm>
                <a:off x="1282032" y="3574798"/>
                <a:ext cx="2405227" cy="646331"/>
              </a:xfrm>
              <a:prstGeom prst="rect">
                <a:avLst/>
              </a:prstGeom>
              <a:noFill/>
            </p:spPr>
            <p:txBody>
              <a:bodyPr wrap="square" rtlCol="0">
                <a:spAutoFit/>
              </a:bodyPr>
              <a:lstStyle/>
              <a:p>
                <a:pPr algn="r"/>
                <a:r>
                  <a:rPr lang="zh-CN" altLang="en-US" sz="1200" b="1">
                    <a:latin typeface="Times New Roman" panose="02020603050405020304" pitchFamily="18" charset="0"/>
                    <a:ea typeface="宋体" panose="02010600030101010101" pitchFamily="2" charset="-122"/>
                  </a:rPr>
                  <a:t>步骤</a:t>
                </a:r>
                <a:r>
                  <a:rPr lang="en-US" altLang="zh-CN" sz="1200" b="1">
                    <a:latin typeface="Times New Roman" panose="02020603050405020304" pitchFamily="18" charset="0"/>
                    <a:ea typeface="宋体" panose="02010600030101010101" pitchFamily="2" charset="-122"/>
                  </a:rPr>
                  <a:t>3</a:t>
                </a:r>
                <a:r>
                  <a:rPr lang="zh-CN" altLang="en-US" sz="1200" b="1">
                    <a:latin typeface="Times New Roman" panose="02020603050405020304" pitchFamily="18" charset="0"/>
                    <a:ea typeface="宋体" panose="02010600030101010101" pitchFamily="2" charset="-122"/>
                  </a:rPr>
                  <a:t>：</a:t>
                </a:r>
                <a:endParaRPr lang="en-US" altLang="zh-CN" sz="1200" b="1">
                  <a:latin typeface="Times New Roman" panose="02020603050405020304" pitchFamily="18" charset="0"/>
                  <a:ea typeface="宋体" panose="02010600030101010101" pitchFamily="2" charset="-122"/>
                </a:endParaRPr>
              </a:p>
              <a:p>
                <a:pPr algn="just"/>
                <a:r>
                  <a:rPr lang="en-US" altLang="zh-CN" sz="1200">
                    <a:latin typeface="Times New Roman" panose="02020603050405020304" pitchFamily="18" charset="0"/>
                    <a:ea typeface="宋体" panose="02010600030101010101" pitchFamily="2" charset="-122"/>
                  </a:rPr>
                  <a:t>RSU</a:t>
                </a:r>
                <a:r>
                  <a:rPr lang="zh-CN" altLang="en-US" sz="1200">
                    <a:latin typeface="Times New Roman" panose="02020603050405020304" pitchFamily="18" charset="0"/>
                    <a:ea typeface="宋体" panose="02010600030101010101" pitchFamily="2" charset="-122"/>
                  </a:rPr>
                  <a:t>收到全局模型</a:t>
                </a:r>
                <a14:m>
                  <m:oMath xmlns:m="http://schemas.openxmlformats.org/officeDocument/2006/math">
                    <m:sSub>
                      <m:sSubPr>
                        <m:ctrlPr>
                          <a:rPr lang="en-US" altLang="zh-CN" sz="1200" b="0" i="1" smtClean="0">
                            <a:latin typeface="Cambria Math" panose="02040503050406030204" pitchFamily="18" charset="0"/>
                            <a:ea typeface="宋体" panose="02010600030101010101" pitchFamily="2" charset="-122"/>
                          </a:rPr>
                        </m:ctrlPr>
                      </m:sSubPr>
                      <m:e>
                        <m:r>
                          <a:rPr lang="en-US" altLang="zh-CN" sz="1200" b="0" i="1" smtClean="0">
                            <a:latin typeface="Cambria Math" panose="02040503050406030204" pitchFamily="18" charset="0"/>
                            <a:ea typeface="宋体" panose="02010600030101010101" pitchFamily="2" charset="-122"/>
                          </a:rPr>
                          <m:t>𝑤</m:t>
                        </m:r>
                      </m:e>
                      <m:sub>
                        <m:r>
                          <a:rPr lang="en-US" altLang="zh-CN" sz="1200" b="0" i="1" smtClean="0">
                            <a:latin typeface="Cambria Math" panose="02040503050406030204" pitchFamily="18" charset="0"/>
                            <a:ea typeface="宋体" panose="02010600030101010101" pitchFamily="2" charset="-122"/>
                          </a:rPr>
                          <m:t>𝑡</m:t>
                        </m:r>
                      </m:sub>
                    </m:sSub>
                    <m:r>
                      <a:rPr lang="zh-CN" altLang="en-US" sz="1200" i="1">
                        <a:latin typeface="Cambria Math" panose="02040503050406030204" pitchFamily="18" charset="0"/>
                        <a:ea typeface="宋体" panose="02010600030101010101" pitchFamily="2" charset="-122"/>
                      </a:rPr>
                      <m:t>后</m:t>
                    </m:r>
                  </m:oMath>
                </a14:m>
                <a:r>
                  <a:rPr lang="zh-CN" altLang="en-US" sz="1200">
                    <a:latin typeface="Times New Roman" panose="02020603050405020304" pitchFamily="18" charset="0"/>
                    <a:ea typeface="宋体" panose="02010600030101010101" pitchFamily="2" charset="-122"/>
                  </a:rPr>
                  <a:t>，将其在本地数据集上进行个性化训练。</a:t>
                </a:r>
                <a:endParaRPr lang="en-US" altLang="zh-CN" sz="1200">
                  <a:latin typeface="Times New Roman" panose="02020603050405020304" pitchFamily="18" charset="0"/>
                  <a:ea typeface="宋体" panose="02010600030101010101" pitchFamily="2" charset="-122"/>
                </a:endParaRPr>
              </a:p>
            </p:txBody>
          </p:sp>
        </mc:Choice>
        <mc:Fallback xmlns="">
          <p:sp>
            <p:nvSpPr>
              <p:cNvPr id="224" name="文本框 223">
                <a:extLst>
                  <a:ext uri="{FF2B5EF4-FFF2-40B4-BE49-F238E27FC236}">
                    <a16:creationId xmlns:a16="http://schemas.microsoft.com/office/drawing/2014/main" id="{CD698889-B97A-E688-377F-5AFBD56B70DD}"/>
                  </a:ext>
                </a:extLst>
              </p:cNvPr>
              <p:cNvSpPr txBox="1">
                <a:spLocks noRot="1" noChangeAspect="1" noMove="1" noResize="1" noEditPoints="1" noAdjustHandles="1" noChangeArrowheads="1" noChangeShapeType="1" noTextEdit="1"/>
              </p:cNvSpPr>
              <p:nvPr/>
            </p:nvSpPr>
            <p:spPr>
              <a:xfrm>
                <a:off x="1282032" y="3574798"/>
                <a:ext cx="2405227" cy="646331"/>
              </a:xfrm>
              <a:prstGeom prst="rect">
                <a:avLst/>
              </a:prstGeom>
              <a:blipFill>
                <a:blip r:embed="rId225"/>
                <a:stretch>
                  <a:fillRect t="-943" b="-5660"/>
                </a:stretch>
              </a:blipFill>
            </p:spPr>
            <p:txBody>
              <a:bodyPr/>
              <a:lstStyle/>
              <a:p>
                <a:r>
                  <a:rPr lang="zh-CN" altLang="en-US">
                    <a:noFill/>
                  </a:rPr>
                  <a:t> </a:t>
                </a:r>
              </a:p>
            </p:txBody>
          </p:sp>
        </mc:Fallback>
      </mc:AlternateContent>
      <p:pic>
        <p:nvPicPr>
          <p:cNvPr id="225" name="图片 224">
            <a:extLst>
              <a:ext uri="{FF2B5EF4-FFF2-40B4-BE49-F238E27FC236}">
                <a16:creationId xmlns:a16="http://schemas.microsoft.com/office/drawing/2014/main" id="{50E8EBF5-F470-B53A-437F-49A17088FCD8}"/>
              </a:ext>
            </a:extLst>
          </p:cNvPr>
          <p:cNvPicPr/>
          <p:nvPr>
            <p:custDataLst>
              <p:tags r:id="rId10"/>
            </p:custDataLst>
          </p:nvPr>
        </p:nvPicPr>
        <p:blipFill>
          <a:blip r:embed="rId209"/>
          <a:stretch>
            <a:fillRect/>
          </a:stretch>
        </p:blipFill>
        <p:spPr>
          <a:xfrm>
            <a:off x="3347277" y="4531310"/>
            <a:ext cx="566039" cy="514573"/>
          </a:xfrm>
          <a:prstGeom prst="rect">
            <a:avLst/>
          </a:prstGeom>
          <a:noFill/>
          <a:ln w="9525">
            <a:noFill/>
          </a:ln>
        </p:spPr>
      </p:pic>
      <p:pic>
        <p:nvPicPr>
          <p:cNvPr id="226" name="图片 225">
            <a:extLst>
              <a:ext uri="{FF2B5EF4-FFF2-40B4-BE49-F238E27FC236}">
                <a16:creationId xmlns:a16="http://schemas.microsoft.com/office/drawing/2014/main" id="{40D85841-7105-3CB9-9C0B-A41C866F0CCF}"/>
              </a:ext>
            </a:extLst>
          </p:cNvPr>
          <p:cNvPicPr/>
          <p:nvPr>
            <p:custDataLst>
              <p:tags r:id="rId11"/>
            </p:custDataLst>
          </p:nvPr>
        </p:nvPicPr>
        <p:blipFill>
          <a:blip r:embed="rId209"/>
          <a:stretch>
            <a:fillRect/>
          </a:stretch>
        </p:blipFill>
        <p:spPr>
          <a:xfrm>
            <a:off x="3347277" y="5611848"/>
            <a:ext cx="566039" cy="514573"/>
          </a:xfrm>
          <a:prstGeom prst="rect">
            <a:avLst/>
          </a:prstGeom>
          <a:noFill/>
          <a:ln w="9525">
            <a:noFill/>
          </a:ln>
        </p:spPr>
      </p:pic>
      <mc:AlternateContent xmlns:mc="http://schemas.openxmlformats.org/markup-compatibility/2006">
        <mc:Choice xmlns:a14="http://schemas.microsoft.com/office/drawing/2010/main" Requires="a14">
          <p:sp>
            <p:nvSpPr>
              <p:cNvPr id="256" name="文本框 255">
                <a:extLst>
                  <a:ext uri="{FF2B5EF4-FFF2-40B4-BE49-F238E27FC236}">
                    <a16:creationId xmlns:a16="http://schemas.microsoft.com/office/drawing/2014/main" id="{09B1E0E2-3D21-F854-2C1E-A612FAD78403}"/>
                  </a:ext>
                </a:extLst>
              </p:cNvPr>
              <p:cNvSpPr txBox="1"/>
              <p:nvPr/>
            </p:nvSpPr>
            <p:spPr>
              <a:xfrm>
                <a:off x="4266763" y="4039925"/>
                <a:ext cx="3519164" cy="841641"/>
              </a:xfrm>
              <a:prstGeom prst="rect">
                <a:avLst/>
              </a:prstGeom>
              <a:noFill/>
            </p:spPr>
            <p:txBody>
              <a:bodyPr wrap="square" rtlCol="0">
                <a:spAutoFit/>
              </a:bodyPr>
              <a:lstStyle/>
              <a:p>
                <a:pPr algn="just"/>
                <a:r>
                  <a:rPr lang="zh-CN" altLang="en-US" sz="1200" b="1">
                    <a:latin typeface="Times New Roman" panose="02020603050405020304" pitchFamily="18" charset="0"/>
                    <a:ea typeface="宋体" panose="02010600030101010101" pitchFamily="2" charset="-122"/>
                  </a:rPr>
                  <a:t>步骤</a:t>
                </a:r>
                <a:r>
                  <a:rPr lang="en-US" altLang="zh-CN" sz="1200" b="1">
                    <a:latin typeface="Times New Roman" panose="02020603050405020304" pitchFamily="18" charset="0"/>
                    <a:ea typeface="宋体" panose="02010600030101010101" pitchFamily="2" charset="-122"/>
                  </a:rPr>
                  <a:t>4</a:t>
                </a:r>
                <a:r>
                  <a:rPr lang="zh-CN" altLang="en-US" sz="1200" b="1">
                    <a:latin typeface="Times New Roman" panose="02020603050405020304" pitchFamily="18" charset="0"/>
                    <a:ea typeface="宋体" panose="02010600030101010101" pitchFamily="2" charset="-122"/>
                  </a:rPr>
                  <a:t>：</a:t>
                </a:r>
                <a:endParaRPr lang="en-US" altLang="zh-CN" sz="1200" b="1">
                  <a:latin typeface="Times New Roman" panose="02020603050405020304" pitchFamily="18" charset="0"/>
                  <a:ea typeface="宋体" panose="02010600030101010101" pitchFamily="2" charset="-122"/>
                </a:endParaRPr>
              </a:p>
              <a:p>
                <a:pPr algn="just"/>
                <a:r>
                  <a:rPr lang="en-US" altLang="zh-CN" sz="1200">
                    <a:latin typeface="Times New Roman" panose="02020603050405020304" pitchFamily="18" charset="0"/>
                    <a:ea typeface="宋体" panose="02010600030101010101" pitchFamily="2" charset="-122"/>
                  </a:rPr>
                  <a:t>MEC</a:t>
                </a:r>
                <a:r>
                  <a:rPr lang="zh-CN" altLang="en-US" sz="1200">
                    <a:latin typeface="Times New Roman" panose="02020603050405020304" pitchFamily="18" charset="0"/>
                    <a:ea typeface="宋体" panose="02010600030101010101" pitchFamily="2" charset="-122"/>
                  </a:rPr>
                  <a:t>收到选定</a:t>
                </a:r>
                <a:r>
                  <a:rPr lang="en-US" altLang="zh-CN" sz="1200">
                    <a:latin typeface="Times New Roman" panose="02020603050405020304" pitchFamily="18" charset="0"/>
                    <a:ea typeface="宋体" panose="02010600030101010101" pitchFamily="2" charset="-122"/>
                  </a:rPr>
                  <a:t>RSU</a:t>
                </a:r>
                <a:r>
                  <a:rPr lang="zh-CN" altLang="en-US" sz="1200">
                    <a:latin typeface="Times New Roman" panose="02020603050405020304" pitchFamily="18" charset="0"/>
                    <a:ea typeface="宋体" panose="02010600030101010101" pitchFamily="2" charset="-122"/>
                  </a:rPr>
                  <a:t>上传的更新参数列表</a:t>
                </a:r>
                <a14:m>
                  <m:oMath xmlns:m="http://schemas.openxmlformats.org/officeDocument/2006/math">
                    <m:r>
                      <a:rPr lang="zh-CN" altLang="en-US" sz="1200" i="1" smtClean="0">
                        <a:latin typeface="Cambria Math" panose="02040503050406030204" pitchFamily="18" charset="0"/>
                        <a:ea typeface="宋体" panose="02010600030101010101" pitchFamily="2" charset="-122"/>
                      </a:rPr>
                      <m:t>𝒲</m:t>
                    </m:r>
                    <m:r>
                      <a:rPr lang="en-US" altLang="zh-CN" sz="1200" b="0" i="0" smtClean="0">
                        <a:latin typeface="Cambria Math" panose="02040503050406030204" pitchFamily="18" charset="0"/>
                        <a:ea typeface="宋体" panose="02010600030101010101" pitchFamily="2" charset="-122"/>
                      </a:rPr>
                      <m:t>={</m:t>
                    </m:r>
                    <m:sSub>
                      <m:sSubPr>
                        <m:ctrlPr>
                          <a:rPr lang="en-US" altLang="zh-CN" sz="1200" i="1">
                            <a:latin typeface="Cambria Math" panose="02040503050406030204" pitchFamily="18" charset="0"/>
                            <a:ea typeface="宋体" panose="02010600030101010101" pitchFamily="2" charset="-122"/>
                          </a:rPr>
                        </m:ctrlPr>
                      </m:sSubPr>
                      <m:e>
                        <m:sSup>
                          <m:sSupPr>
                            <m:ctrlPr>
                              <a:rPr lang="en-US" altLang="zh-CN" sz="1200" i="1">
                                <a:latin typeface="Cambria Math" panose="02040503050406030204" pitchFamily="18" charset="0"/>
                                <a:ea typeface="宋体" panose="02010600030101010101" pitchFamily="2" charset="-122"/>
                              </a:rPr>
                            </m:ctrlPr>
                          </m:sSupPr>
                          <m:e>
                            <m:r>
                              <a:rPr lang="en-US" altLang="zh-CN" sz="1200" i="1">
                                <a:latin typeface="Cambria Math" panose="02040503050406030204" pitchFamily="18" charset="0"/>
                                <a:ea typeface="宋体" panose="02010600030101010101" pitchFamily="2" charset="-122"/>
                              </a:rPr>
                              <m:t>𝑤</m:t>
                            </m:r>
                          </m:e>
                          <m:sup>
                            <m:r>
                              <a:rPr lang="en-US" altLang="zh-CN" sz="1200" i="1">
                                <a:latin typeface="Cambria Math" panose="02040503050406030204" pitchFamily="18" charset="0"/>
                                <a:ea typeface="宋体" panose="02010600030101010101" pitchFamily="2" charset="-122"/>
                              </a:rPr>
                              <m:t>1</m:t>
                            </m:r>
                          </m:sup>
                        </m:sSup>
                      </m:e>
                      <m:sub>
                        <m:r>
                          <a:rPr lang="en-US" altLang="zh-CN" sz="1200" b="0" i="1" smtClean="0">
                            <a:latin typeface="Cambria Math" panose="02040503050406030204" pitchFamily="18" charset="0"/>
                            <a:ea typeface="宋体" panose="02010600030101010101" pitchFamily="2" charset="-122"/>
                          </a:rPr>
                          <m:t>𝑡</m:t>
                        </m:r>
                      </m:sub>
                    </m:sSub>
                    <m:r>
                      <a:rPr lang="en-US" altLang="zh-CN" sz="1200" b="0" i="1" smtClean="0">
                        <a:latin typeface="Cambria Math" panose="02040503050406030204" pitchFamily="18" charset="0"/>
                        <a:ea typeface="宋体" panose="02010600030101010101" pitchFamily="2" charset="-122"/>
                      </a:rPr>
                      <m:t>,</m:t>
                    </m:r>
                    <m:sSub>
                      <m:sSubPr>
                        <m:ctrlPr>
                          <a:rPr lang="en-US" altLang="zh-CN" sz="1200" i="1">
                            <a:latin typeface="Cambria Math" panose="02040503050406030204" pitchFamily="18" charset="0"/>
                            <a:ea typeface="宋体" panose="02010600030101010101" pitchFamily="2" charset="-122"/>
                          </a:rPr>
                        </m:ctrlPr>
                      </m:sSubPr>
                      <m:e>
                        <m:sSup>
                          <m:sSupPr>
                            <m:ctrlPr>
                              <a:rPr lang="en-US" altLang="zh-CN" sz="1200" i="1">
                                <a:latin typeface="Cambria Math" panose="02040503050406030204" pitchFamily="18" charset="0"/>
                                <a:ea typeface="宋体" panose="02010600030101010101" pitchFamily="2" charset="-122"/>
                              </a:rPr>
                            </m:ctrlPr>
                          </m:sSupPr>
                          <m:e>
                            <m:r>
                              <a:rPr lang="en-US" altLang="zh-CN" sz="1200" i="1">
                                <a:latin typeface="Cambria Math" panose="02040503050406030204" pitchFamily="18" charset="0"/>
                                <a:ea typeface="宋体" panose="02010600030101010101" pitchFamily="2" charset="-122"/>
                              </a:rPr>
                              <m:t>𝑤</m:t>
                            </m:r>
                          </m:e>
                          <m:sup>
                            <m:r>
                              <a:rPr lang="en-US" altLang="zh-CN" sz="1200" b="0" i="1" smtClean="0">
                                <a:latin typeface="Cambria Math" panose="02040503050406030204" pitchFamily="18" charset="0"/>
                                <a:ea typeface="宋体" panose="02010600030101010101" pitchFamily="2" charset="-122"/>
                              </a:rPr>
                              <m:t>2</m:t>
                            </m:r>
                          </m:sup>
                        </m:sSup>
                      </m:e>
                      <m:sub>
                        <m:r>
                          <a:rPr lang="en-US" altLang="zh-CN" sz="1200" b="0" i="1" smtClean="0">
                            <a:latin typeface="Cambria Math" panose="02040503050406030204" pitchFamily="18" charset="0"/>
                            <a:ea typeface="宋体" panose="02010600030101010101" pitchFamily="2" charset="-122"/>
                          </a:rPr>
                          <m:t>𝑡</m:t>
                        </m:r>
                      </m:sub>
                    </m:sSub>
                    <m:r>
                      <a:rPr lang="en-US" altLang="zh-CN" sz="1200" i="1">
                        <a:latin typeface="Cambria Math" panose="02040503050406030204" pitchFamily="18" charset="0"/>
                        <a:ea typeface="宋体" panose="02010600030101010101" pitchFamily="2" charset="-122"/>
                      </a:rPr>
                      <m:t>,</m:t>
                    </m:r>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oMath>
                </a14:m>
                <a:r>
                  <a:rPr lang="en-US" altLang="zh-CN" sz="1200">
                    <a:latin typeface="Times New Roman" panose="02020603050405020304" pitchFamily="18" charset="0"/>
                    <a:ea typeface="宋体" panose="02010600030101010101" pitchFamily="2" charset="-122"/>
                  </a:rPr>
                  <a:t> </a:t>
                </a:r>
                <a14:m>
                  <m:oMath xmlns:m="http://schemas.openxmlformats.org/officeDocument/2006/math">
                    <m:sSub>
                      <m:sSubPr>
                        <m:ctrlPr>
                          <a:rPr lang="en-US" altLang="zh-CN" sz="1200" i="1">
                            <a:latin typeface="Cambria Math" panose="02040503050406030204" pitchFamily="18" charset="0"/>
                            <a:ea typeface="宋体" panose="02010600030101010101" pitchFamily="2" charset="-122"/>
                          </a:rPr>
                        </m:ctrlPr>
                      </m:sSubPr>
                      <m:e>
                        <m:sSup>
                          <m:sSupPr>
                            <m:ctrlPr>
                              <a:rPr lang="en-US" altLang="zh-CN" sz="1200" i="1">
                                <a:latin typeface="Cambria Math" panose="02040503050406030204" pitchFamily="18" charset="0"/>
                                <a:ea typeface="宋体" panose="02010600030101010101" pitchFamily="2" charset="-122"/>
                              </a:rPr>
                            </m:ctrlPr>
                          </m:sSupPr>
                          <m:e>
                            <m:r>
                              <a:rPr lang="en-US" altLang="zh-CN" sz="1200" i="1">
                                <a:latin typeface="Cambria Math" panose="02040503050406030204" pitchFamily="18" charset="0"/>
                                <a:ea typeface="宋体" panose="02010600030101010101" pitchFamily="2" charset="-122"/>
                              </a:rPr>
                              <m:t>𝑤</m:t>
                            </m:r>
                          </m:e>
                          <m:sup>
                            <m:r>
                              <a:rPr lang="en-US" altLang="zh-CN" sz="1200" b="0" i="1" smtClean="0">
                                <a:latin typeface="Cambria Math" panose="02040503050406030204" pitchFamily="18" charset="0"/>
                                <a:ea typeface="宋体" panose="02010600030101010101" pitchFamily="2" charset="-122"/>
                              </a:rPr>
                              <m:t>𝑛</m:t>
                            </m:r>
                            <m:r>
                              <a:rPr lang="en-US" altLang="zh-CN" sz="1200" b="0" i="1" smtClean="0">
                                <a:latin typeface="Cambria Math" panose="02040503050406030204" pitchFamily="18" charset="0"/>
                                <a:ea typeface="宋体" panose="02010600030101010101" pitchFamily="2" charset="-122"/>
                              </a:rPr>
                              <m:t>−1</m:t>
                            </m:r>
                          </m:sup>
                        </m:sSup>
                      </m:e>
                      <m:sub>
                        <m:r>
                          <a:rPr lang="en-US" altLang="zh-CN" sz="1200" b="0" i="1" smtClean="0">
                            <a:latin typeface="Cambria Math" panose="02040503050406030204" pitchFamily="18" charset="0"/>
                            <a:ea typeface="宋体" panose="02010600030101010101" pitchFamily="2" charset="-122"/>
                          </a:rPr>
                          <m:t>𝑡</m:t>
                        </m:r>
                      </m:sub>
                    </m:sSub>
                    <m:sSub>
                      <m:sSubPr>
                        <m:ctrlPr>
                          <a:rPr lang="en-US" altLang="zh-CN" sz="1200" i="1">
                            <a:latin typeface="Cambria Math" panose="02040503050406030204" pitchFamily="18" charset="0"/>
                            <a:ea typeface="宋体" panose="02010600030101010101" pitchFamily="2" charset="-122"/>
                          </a:rPr>
                        </m:ctrlPr>
                      </m:sSubPr>
                      <m:e>
                        <m:r>
                          <a:rPr lang="en-US" altLang="zh-CN" sz="1200" b="0" i="1" smtClean="0">
                            <a:latin typeface="Cambria Math" panose="02040503050406030204" pitchFamily="18" charset="0"/>
                            <a:ea typeface="宋体" panose="02010600030101010101" pitchFamily="2" charset="-122"/>
                          </a:rPr>
                          <m:t>,</m:t>
                        </m:r>
                        <m:sSup>
                          <m:sSupPr>
                            <m:ctrlPr>
                              <a:rPr lang="en-US" altLang="zh-CN" sz="1200" i="1">
                                <a:latin typeface="Cambria Math" panose="02040503050406030204" pitchFamily="18" charset="0"/>
                                <a:ea typeface="宋体" panose="02010600030101010101" pitchFamily="2" charset="-122"/>
                              </a:rPr>
                            </m:ctrlPr>
                          </m:sSupPr>
                          <m:e>
                            <m:r>
                              <a:rPr lang="en-US" altLang="zh-CN" sz="1200" i="1">
                                <a:latin typeface="Cambria Math" panose="02040503050406030204" pitchFamily="18" charset="0"/>
                                <a:ea typeface="宋体" panose="02010600030101010101" pitchFamily="2" charset="-122"/>
                              </a:rPr>
                              <m:t>𝑤</m:t>
                            </m:r>
                          </m:e>
                          <m:sup>
                            <m:r>
                              <a:rPr lang="en-US" altLang="zh-CN" sz="1200" b="0" i="1" smtClean="0">
                                <a:latin typeface="Cambria Math" panose="02040503050406030204" pitchFamily="18" charset="0"/>
                                <a:ea typeface="宋体" panose="02010600030101010101" pitchFamily="2" charset="-122"/>
                              </a:rPr>
                              <m:t>𝑛</m:t>
                            </m:r>
                          </m:sup>
                        </m:sSup>
                      </m:e>
                      <m:sub>
                        <m:r>
                          <a:rPr lang="en-US" altLang="zh-CN" sz="1200" b="0" i="1" smtClean="0">
                            <a:latin typeface="Cambria Math" panose="02040503050406030204" pitchFamily="18" charset="0"/>
                            <a:ea typeface="宋体" panose="02010600030101010101" pitchFamily="2" charset="-122"/>
                          </a:rPr>
                          <m:t>𝑡</m:t>
                        </m:r>
                      </m:sub>
                    </m:sSub>
                    <m:r>
                      <a:rPr lang="en-US" altLang="zh-CN" sz="1200" b="0" i="1" smtClean="0">
                        <a:latin typeface="Cambria Math" panose="02040503050406030204" pitchFamily="18" charset="0"/>
                        <a:ea typeface="宋体" panose="02010600030101010101" pitchFamily="2" charset="-122"/>
                      </a:rPr>
                      <m:t>}</m:t>
                    </m:r>
                  </m:oMath>
                </a14:m>
                <a:r>
                  <a:rPr lang="zh-CN" altLang="en-US" sz="1200">
                    <a:latin typeface="Times New Roman" panose="02020603050405020304" pitchFamily="18" charset="0"/>
                    <a:ea typeface="宋体" panose="02010600030101010101" pitchFamily="2" charset="-122"/>
                  </a:rPr>
                  <a:t>后，根据参数权重大小进行全局模型</a:t>
                </a:r>
                <a14:m>
                  <m:oMath xmlns:m="http://schemas.openxmlformats.org/officeDocument/2006/math">
                    <m:sSub>
                      <m:sSubPr>
                        <m:ctrlPr>
                          <a:rPr lang="en-US" altLang="zh-CN" sz="1200" i="1">
                            <a:latin typeface="Cambria Math" panose="02040503050406030204" pitchFamily="18" charset="0"/>
                            <a:ea typeface="宋体" panose="02010600030101010101" pitchFamily="2" charset="-122"/>
                          </a:rPr>
                        </m:ctrlPr>
                      </m:sSubPr>
                      <m:e>
                        <m:r>
                          <a:rPr lang="en-US" altLang="zh-CN" sz="1200" i="1">
                            <a:latin typeface="Cambria Math" panose="02040503050406030204" pitchFamily="18" charset="0"/>
                            <a:ea typeface="宋体" panose="02010600030101010101" pitchFamily="2" charset="-122"/>
                          </a:rPr>
                          <m:t>𝑤</m:t>
                        </m:r>
                      </m:e>
                      <m:sub>
                        <m:r>
                          <a:rPr lang="en-US" altLang="zh-CN" sz="1200" i="1">
                            <a:latin typeface="Cambria Math" panose="02040503050406030204" pitchFamily="18" charset="0"/>
                            <a:ea typeface="宋体" panose="02010600030101010101" pitchFamily="2" charset="-122"/>
                          </a:rPr>
                          <m:t>𝑡</m:t>
                        </m:r>
                        <m:r>
                          <a:rPr lang="en-US" altLang="zh-CN" sz="1200" b="0" i="1" smtClean="0">
                            <a:latin typeface="Cambria Math" panose="02040503050406030204" pitchFamily="18" charset="0"/>
                            <a:ea typeface="宋体" panose="02010600030101010101" pitchFamily="2" charset="-122"/>
                          </a:rPr>
                          <m:t>+1</m:t>
                        </m:r>
                      </m:sub>
                    </m:sSub>
                  </m:oMath>
                </a14:m>
                <a:r>
                  <a:rPr lang="zh-CN" altLang="en-US" sz="1200">
                    <a:latin typeface="Times New Roman" panose="02020603050405020304" pitchFamily="18" charset="0"/>
                    <a:ea typeface="宋体" panose="02010600030101010101" pitchFamily="2" charset="-122"/>
                  </a:rPr>
                  <a:t>更新</a:t>
                </a:r>
                <a:endParaRPr lang="en-US" altLang="zh-CN" sz="1200">
                  <a:latin typeface="Times New Roman" panose="02020603050405020304" pitchFamily="18" charset="0"/>
                  <a:ea typeface="宋体" panose="02010600030101010101" pitchFamily="2" charset="-122"/>
                </a:endParaRPr>
              </a:p>
            </p:txBody>
          </p:sp>
        </mc:Choice>
        <mc:Fallback>
          <p:sp>
            <p:nvSpPr>
              <p:cNvPr id="256" name="文本框 255">
                <a:extLst>
                  <a:ext uri="{FF2B5EF4-FFF2-40B4-BE49-F238E27FC236}">
                    <a16:creationId xmlns:a16="http://schemas.microsoft.com/office/drawing/2014/main" id="{09B1E0E2-3D21-F854-2C1E-A612FAD78403}"/>
                  </a:ext>
                </a:extLst>
              </p:cNvPr>
              <p:cNvSpPr txBox="1">
                <a:spLocks noRot="1" noChangeAspect="1" noMove="1" noResize="1" noEditPoints="1" noAdjustHandles="1" noChangeArrowheads="1" noChangeShapeType="1" noTextEdit="1"/>
              </p:cNvSpPr>
              <p:nvPr/>
            </p:nvSpPr>
            <p:spPr>
              <a:xfrm>
                <a:off x="4266763" y="4039925"/>
                <a:ext cx="3519164" cy="841641"/>
              </a:xfrm>
              <a:prstGeom prst="rect">
                <a:avLst/>
              </a:prstGeom>
              <a:blipFill>
                <a:blip r:embed="rId226"/>
                <a:stretch>
                  <a:fillRect l="-173" t="-1449"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7" name="文本框 256">
                <a:extLst>
                  <a:ext uri="{FF2B5EF4-FFF2-40B4-BE49-F238E27FC236}">
                    <a16:creationId xmlns:a16="http://schemas.microsoft.com/office/drawing/2014/main" id="{703F377A-A2DF-BDB3-E4A0-D8F1C78151A9}"/>
                  </a:ext>
                </a:extLst>
              </p:cNvPr>
              <p:cNvSpPr txBox="1"/>
              <p:nvPr/>
            </p:nvSpPr>
            <p:spPr>
              <a:xfrm rot="5400000">
                <a:off x="3459974" y="5064513"/>
                <a:ext cx="34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 </m:t>
                      </m:r>
                    </m:oMath>
                  </m:oMathPara>
                </a14:m>
                <a:endParaRPr lang="zh-CN" altLang="en-US">
                  <a:latin typeface="Times New Roman" panose="02020603050405020304" pitchFamily="18" charset="0"/>
                  <a:ea typeface="宋体" panose="02010600030101010101" pitchFamily="2" charset="-122"/>
                </a:endParaRPr>
              </a:p>
            </p:txBody>
          </p:sp>
        </mc:Choice>
        <mc:Fallback xmlns="">
          <p:sp>
            <p:nvSpPr>
              <p:cNvPr id="257" name="文本框 256">
                <a:extLst>
                  <a:ext uri="{FF2B5EF4-FFF2-40B4-BE49-F238E27FC236}">
                    <a16:creationId xmlns:a16="http://schemas.microsoft.com/office/drawing/2014/main" id="{703F377A-A2DF-BDB3-E4A0-D8F1C78151A9}"/>
                  </a:ext>
                </a:extLst>
              </p:cNvPr>
              <p:cNvSpPr txBox="1">
                <a:spLocks noRot="1" noChangeAspect="1" noMove="1" noResize="1" noEditPoints="1" noAdjustHandles="1" noChangeArrowheads="1" noChangeShapeType="1" noTextEdit="1"/>
              </p:cNvSpPr>
              <p:nvPr/>
            </p:nvSpPr>
            <p:spPr>
              <a:xfrm rot="5400000">
                <a:off x="3459974" y="5064513"/>
                <a:ext cx="340645" cy="369332"/>
              </a:xfrm>
              <a:prstGeom prst="rect">
                <a:avLst/>
              </a:prstGeom>
              <a:blipFill>
                <a:blip r:embed="rId227"/>
                <a:stretch>
                  <a:fillRect b="-1786"/>
                </a:stretch>
              </a:blipFill>
            </p:spPr>
            <p:txBody>
              <a:bodyPr/>
              <a:lstStyle/>
              <a:p>
                <a:r>
                  <a:rPr lang="zh-CN" altLang="en-US">
                    <a:noFill/>
                  </a:rPr>
                  <a:t> </a:t>
                </a:r>
              </a:p>
            </p:txBody>
          </p:sp>
        </mc:Fallback>
      </mc:AlternateContent>
      <p:sp>
        <p:nvSpPr>
          <p:cNvPr id="263" name="文本框 262">
            <a:extLst>
              <a:ext uri="{FF2B5EF4-FFF2-40B4-BE49-F238E27FC236}">
                <a16:creationId xmlns:a16="http://schemas.microsoft.com/office/drawing/2014/main" id="{D6E68C99-DBC8-948C-F924-9131CF587636}"/>
              </a:ext>
            </a:extLst>
          </p:cNvPr>
          <p:cNvSpPr txBox="1"/>
          <p:nvPr/>
        </p:nvSpPr>
        <p:spPr>
          <a:xfrm>
            <a:off x="1610165" y="1765675"/>
            <a:ext cx="730155" cy="230832"/>
          </a:xfrm>
          <a:prstGeom prst="rect">
            <a:avLst/>
          </a:prstGeom>
          <a:noFill/>
        </p:spPr>
        <p:txBody>
          <a:bodyPr wrap="square" rtlCol="0">
            <a:spAutoFit/>
          </a:bodyPr>
          <a:lstStyle/>
          <a:p>
            <a:pPr algn="just"/>
            <a:r>
              <a:rPr lang="zh-CN" altLang="en-US" sz="900">
                <a:latin typeface="Times New Roman" panose="02020603050405020304" pitchFamily="18" charset="0"/>
                <a:ea typeface="宋体" panose="02010600030101010101" pitchFamily="2" charset="-122"/>
              </a:rPr>
              <a:t>数据上传</a:t>
            </a:r>
            <a:endParaRPr lang="en-US" altLang="zh-CN" sz="900">
              <a:latin typeface="Times New Roman" panose="02020603050405020304" pitchFamily="18" charset="0"/>
              <a:ea typeface="宋体" panose="02010600030101010101" pitchFamily="2" charset="-122"/>
            </a:endParaRPr>
          </a:p>
        </p:txBody>
      </p:sp>
      <p:sp>
        <p:nvSpPr>
          <p:cNvPr id="264" name="文本框 263">
            <a:extLst>
              <a:ext uri="{FF2B5EF4-FFF2-40B4-BE49-F238E27FC236}">
                <a16:creationId xmlns:a16="http://schemas.microsoft.com/office/drawing/2014/main" id="{A3C0FC37-911D-14B2-68A9-113BB13C84BC}"/>
              </a:ext>
            </a:extLst>
          </p:cNvPr>
          <p:cNvSpPr txBox="1"/>
          <p:nvPr/>
        </p:nvSpPr>
        <p:spPr>
          <a:xfrm>
            <a:off x="2799270" y="1765675"/>
            <a:ext cx="730155" cy="230832"/>
          </a:xfrm>
          <a:prstGeom prst="rect">
            <a:avLst/>
          </a:prstGeom>
          <a:noFill/>
        </p:spPr>
        <p:txBody>
          <a:bodyPr wrap="square" rtlCol="0">
            <a:spAutoFit/>
          </a:bodyPr>
          <a:lstStyle/>
          <a:p>
            <a:pPr algn="just"/>
            <a:r>
              <a:rPr lang="zh-CN" altLang="en-US" sz="900">
                <a:latin typeface="Times New Roman" panose="02020603050405020304" pitchFamily="18" charset="0"/>
                <a:ea typeface="宋体" panose="02010600030101010101" pitchFamily="2" charset="-122"/>
              </a:rPr>
              <a:t>数据上传</a:t>
            </a:r>
            <a:endParaRPr lang="en-US" altLang="zh-CN" sz="900">
              <a:latin typeface="Times New Roman" panose="02020603050405020304" pitchFamily="18" charset="0"/>
              <a:ea typeface="宋体" panose="02010600030101010101" pitchFamily="2" charset="-122"/>
            </a:endParaRPr>
          </a:p>
        </p:txBody>
      </p:sp>
      <p:sp>
        <p:nvSpPr>
          <p:cNvPr id="265" name="文本框 264">
            <a:extLst>
              <a:ext uri="{FF2B5EF4-FFF2-40B4-BE49-F238E27FC236}">
                <a16:creationId xmlns:a16="http://schemas.microsoft.com/office/drawing/2014/main" id="{BEFDD50A-1660-B30F-47F0-04A0015C9730}"/>
              </a:ext>
            </a:extLst>
          </p:cNvPr>
          <p:cNvSpPr txBox="1"/>
          <p:nvPr/>
        </p:nvSpPr>
        <p:spPr>
          <a:xfrm>
            <a:off x="2224359" y="1077752"/>
            <a:ext cx="730155" cy="230832"/>
          </a:xfrm>
          <a:prstGeom prst="rect">
            <a:avLst/>
          </a:prstGeom>
          <a:noFill/>
        </p:spPr>
        <p:txBody>
          <a:bodyPr wrap="square" rtlCol="0">
            <a:spAutoFit/>
          </a:bodyPr>
          <a:lstStyle/>
          <a:p>
            <a:pPr algn="just"/>
            <a:r>
              <a:rPr lang="zh-CN" altLang="en-US" sz="900">
                <a:latin typeface="Times New Roman" panose="02020603050405020304" pitchFamily="18" charset="0"/>
                <a:ea typeface="宋体" panose="02010600030101010101" pitchFamily="2" charset="-122"/>
              </a:rPr>
              <a:t>区域</a:t>
            </a:r>
            <a:r>
              <a:rPr lang="en-US" altLang="zh-CN" sz="900">
                <a:latin typeface="Times New Roman" panose="02020603050405020304" pitchFamily="18" charset="0"/>
                <a:ea typeface="宋体" panose="02010600030101010101" pitchFamily="2" charset="-122"/>
              </a:rPr>
              <a:t>RSU</a:t>
            </a:r>
          </a:p>
        </p:txBody>
      </p:sp>
      <p:sp>
        <p:nvSpPr>
          <p:cNvPr id="665" name="矩形 664">
            <a:extLst>
              <a:ext uri="{FF2B5EF4-FFF2-40B4-BE49-F238E27FC236}">
                <a16:creationId xmlns:a16="http://schemas.microsoft.com/office/drawing/2014/main" id="{E676DF95-3884-24BB-473C-F1AEAA39A766}"/>
              </a:ext>
            </a:extLst>
          </p:cNvPr>
          <p:cNvSpPr/>
          <p:nvPr/>
        </p:nvSpPr>
        <p:spPr>
          <a:xfrm>
            <a:off x="3960913" y="2643188"/>
            <a:ext cx="110538" cy="2987418"/>
          </a:xfrm>
          <a:prstGeom prst="rect">
            <a:avLst/>
          </a:prstGeom>
          <a:solidFill>
            <a:schemeClr val="bg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6" name="文本框 265">
                <a:extLst>
                  <a:ext uri="{FF2B5EF4-FFF2-40B4-BE49-F238E27FC236}">
                    <a16:creationId xmlns:a16="http://schemas.microsoft.com/office/drawing/2014/main" id="{1A98F753-0102-3EF4-0F3D-1DD9FD833D6E}"/>
                  </a:ext>
                </a:extLst>
              </p:cNvPr>
              <p:cNvSpPr txBox="1"/>
              <p:nvPr/>
            </p:nvSpPr>
            <p:spPr>
              <a:xfrm>
                <a:off x="1903915" y="3012287"/>
                <a:ext cx="360000" cy="242631"/>
              </a:xfrm>
              <a:prstGeom prst="rect">
                <a:avLst/>
              </a:prstGeom>
              <a:noFill/>
            </p:spPr>
            <p:txBody>
              <a:bodyPr wrap="square">
                <a:spAutoFit/>
              </a:bodyPr>
              <a:lstStyle>
                <a:defPPr>
                  <a:defRPr lang="en-US"/>
                </a:defPPr>
                <a:lvl1pPr algn="ctr">
                  <a:defRPr sz="120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altLang="zh-CN" sz="900" i="1" smtClean="0">
                              <a:latin typeface="Cambria Math" panose="02040503050406030204" pitchFamily="18" charset="0"/>
                            </a:rPr>
                          </m:ctrlPr>
                        </m:sSubPr>
                        <m:e>
                          <m:r>
                            <a:rPr lang="en-US" altLang="zh-CN" sz="900">
                              <a:latin typeface="Cambria Math" panose="02040503050406030204" pitchFamily="18" charset="0"/>
                            </a:rPr>
                            <m:t>𝐷</m:t>
                          </m:r>
                        </m:e>
                        <m:sub>
                          <m:r>
                            <a:rPr lang="en-US" altLang="zh-CN" sz="900">
                              <a:latin typeface="Cambria Math" panose="02040503050406030204" pitchFamily="18" charset="0"/>
                            </a:rPr>
                            <m:t>𝑐𝑎</m:t>
                          </m:r>
                          <m:sSub>
                            <m:sSubPr>
                              <m:ctrlPr>
                                <a:rPr lang="en-US" altLang="zh-CN" sz="900" i="1">
                                  <a:latin typeface="Cambria Math" panose="02040503050406030204" pitchFamily="18" charset="0"/>
                                </a:rPr>
                              </m:ctrlPr>
                            </m:sSubPr>
                            <m:e>
                              <m:r>
                                <a:rPr lang="en-US" altLang="zh-CN" sz="900">
                                  <a:latin typeface="Cambria Math" panose="02040503050406030204" pitchFamily="18" charset="0"/>
                                </a:rPr>
                                <m:t>𝑟</m:t>
                              </m:r>
                            </m:e>
                            <m:sub>
                              <m:r>
                                <a:rPr lang="en-US" altLang="zh-CN" sz="900" b="0" i="1" smtClean="0">
                                  <a:latin typeface="Cambria Math" panose="02040503050406030204" pitchFamily="18" charset="0"/>
                                </a:rPr>
                                <m:t>2</m:t>
                              </m:r>
                            </m:sub>
                          </m:sSub>
                        </m:sub>
                      </m:sSub>
                    </m:oMath>
                  </m:oMathPara>
                </a14:m>
                <a:endParaRPr lang="zh-CN" altLang="en-US" sz="900">
                  <a:latin typeface="Times New Roman" panose="02020603050405020304" pitchFamily="18" charset="0"/>
                  <a:ea typeface="宋体" panose="02010600030101010101" pitchFamily="2" charset="-122"/>
                </a:endParaRPr>
              </a:p>
            </p:txBody>
          </p:sp>
        </mc:Choice>
        <mc:Fallback xmlns="">
          <p:sp>
            <p:nvSpPr>
              <p:cNvPr id="266" name="文本框 265">
                <a:extLst>
                  <a:ext uri="{FF2B5EF4-FFF2-40B4-BE49-F238E27FC236}">
                    <a16:creationId xmlns:a16="http://schemas.microsoft.com/office/drawing/2014/main" id="{1A98F753-0102-3EF4-0F3D-1DD9FD833D6E}"/>
                  </a:ext>
                </a:extLst>
              </p:cNvPr>
              <p:cNvSpPr txBox="1">
                <a:spLocks noRot="1" noChangeAspect="1" noMove="1" noResize="1" noEditPoints="1" noAdjustHandles="1" noChangeArrowheads="1" noChangeShapeType="1" noTextEdit="1"/>
              </p:cNvSpPr>
              <p:nvPr/>
            </p:nvSpPr>
            <p:spPr>
              <a:xfrm>
                <a:off x="1903915" y="3012287"/>
                <a:ext cx="360000" cy="242631"/>
              </a:xfrm>
              <a:prstGeom prst="rect">
                <a:avLst/>
              </a:prstGeom>
              <a:blipFill>
                <a:blip r:embed="rId22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7" name="文本框 266">
                <a:extLst>
                  <a:ext uri="{FF2B5EF4-FFF2-40B4-BE49-F238E27FC236}">
                    <a16:creationId xmlns:a16="http://schemas.microsoft.com/office/drawing/2014/main" id="{0FE4B6F5-2C69-2BBE-88D7-D4C043B59C8A}"/>
                  </a:ext>
                </a:extLst>
              </p:cNvPr>
              <p:cNvSpPr txBox="1"/>
              <p:nvPr/>
            </p:nvSpPr>
            <p:spPr>
              <a:xfrm>
                <a:off x="2882662" y="3012287"/>
                <a:ext cx="360000" cy="24263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900" i="1" smtClean="0">
                              <a:latin typeface="Cambria Math" panose="02040503050406030204" pitchFamily="18" charset="0"/>
                            </a:rPr>
                          </m:ctrlPr>
                        </m:sSubPr>
                        <m:e>
                          <m:r>
                            <a:rPr lang="en-US" altLang="zh-CN" sz="900" i="1">
                              <a:latin typeface="Cambria Math" panose="02040503050406030204" pitchFamily="18" charset="0"/>
                            </a:rPr>
                            <m:t>𝐷</m:t>
                          </m:r>
                        </m:e>
                        <m:sub>
                          <m:r>
                            <a:rPr lang="en-US" altLang="zh-CN" sz="900" i="1">
                              <a:latin typeface="Cambria Math" panose="02040503050406030204" pitchFamily="18" charset="0"/>
                            </a:rPr>
                            <m:t>𝑐𝑎</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𝑟</m:t>
                              </m:r>
                            </m:e>
                            <m:sub>
                              <m:r>
                                <a:rPr lang="en-US" altLang="zh-CN" sz="900" b="0" i="1" smtClean="0">
                                  <a:latin typeface="Cambria Math" panose="02040503050406030204" pitchFamily="18" charset="0"/>
                                </a:rPr>
                                <m:t>𝑛</m:t>
                              </m:r>
                              <m:r>
                                <a:rPr lang="en-US" altLang="zh-CN" sz="900" b="0" i="1" smtClean="0">
                                  <a:latin typeface="Cambria Math" panose="02040503050406030204" pitchFamily="18" charset="0"/>
                                </a:rPr>
                                <m:t>−1</m:t>
                              </m:r>
                            </m:sub>
                          </m:sSub>
                        </m:sub>
                      </m:sSub>
                    </m:oMath>
                  </m:oMathPara>
                </a14:m>
                <a:endParaRPr lang="zh-CN" altLang="en-US" sz="90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67" name="文本框 266">
                <a:extLst>
                  <a:ext uri="{FF2B5EF4-FFF2-40B4-BE49-F238E27FC236}">
                    <a16:creationId xmlns:a16="http://schemas.microsoft.com/office/drawing/2014/main" id="{0FE4B6F5-2C69-2BBE-88D7-D4C043B59C8A}"/>
                  </a:ext>
                </a:extLst>
              </p:cNvPr>
              <p:cNvSpPr txBox="1">
                <a:spLocks noRot="1" noChangeAspect="1" noMove="1" noResize="1" noEditPoints="1" noAdjustHandles="1" noChangeArrowheads="1" noChangeShapeType="1" noTextEdit="1"/>
              </p:cNvSpPr>
              <p:nvPr/>
            </p:nvSpPr>
            <p:spPr>
              <a:xfrm>
                <a:off x="2882662" y="3012287"/>
                <a:ext cx="360000" cy="242631"/>
              </a:xfrm>
              <a:prstGeom prst="rect">
                <a:avLst/>
              </a:prstGeom>
              <a:blipFill>
                <a:blip r:embed="rId229"/>
                <a:stretch>
                  <a:fillRect l="-15254"/>
                </a:stretch>
              </a:blipFill>
            </p:spPr>
            <p:txBody>
              <a:bodyPr/>
              <a:lstStyle/>
              <a:p>
                <a:r>
                  <a:rPr lang="zh-CN" altLang="en-US">
                    <a:noFill/>
                  </a:rPr>
                  <a:t> </a:t>
                </a:r>
              </a:p>
            </p:txBody>
          </p:sp>
        </mc:Fallback>
      </mc:AlternateContent>
      <p:sp>
        <p:nvSpPr>
          <p:cNvPr id="273" name="椭圆 272">
            <a:extLst>
              <a:ext uri="{FF2B5EF4-FFF2-40B4-BE49-F238E27FC236}">
                <a16:creationId xmlns:a16="http://schemas.microsoft.com/office/drawing/2014/main" id="{BEA12289-0493-F01B-3DAB-325C137F5094}"/>
              </a:ext>
            </a:extLst>
          </p:cNvPr>
          <p:cNvSpPr/>
          <p:nvPr/>
        </p:nvSpPr>
        <p:spPr>
          <a:xfrm>
            <a:off x="3947357" y="3639861"/>
            <a:ext cx="141091" cy="14109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grpSp>
        <p:nvGrpSpPr>
          <p:cNvPr id="63" name="组合 62">
            <a:extLst>
              <a:ext uri="{FF2B5EF4-FFF2-40B4-BE49-F238E27FC236}">
                <a16:creationId xmlns:a16="http://schemas.microsoft.com/office/drawing/2014/main" id="{2B196F85-6364-2256-6455-3C3B0D25F88C}"/>
              </a:ext>
            </a:extLst>
          </p:cNvPr>
          <p:cNvGrpSpPr/>
          <p:nvPr/>
        </p:nvGrpSpPr>
        <p:grpSpPr>
          <a:xfrm>
            <a:off x="2678423" y="4592425"/>
            <a:ext cx="661001" cy="422982"/>
            <a:chOff x="2287330" y="4197639"/>
            <a:chExt cx="917491" cy="599453"/>
          </a:xfrm>
          <a:solidFill>
            <a:schemeClr val="accent2">
              <a:lumMod val="75000"/>
            </a:schemeClr>
          </a:solidFill>
        </p:grpSpPr>
        <p:sp>
          <p:nvSpPr>
            <p:cNvPr id="7" name="椭圆 6">
              <a:extLst>
                <a:ext uri="{FF2B5EF4-FFF2-40B4-BE49-F238E27FC236}">
                  <a16:creationId xmlns:a16="http://schemas.microsoft.com/office/drawing/2014/main" id="{DB79A165-46F6-13D2-2455-235E8A26C2E0}"/>
                </a:ext>
              </a:extLst>
            </p:cNvPr>
            <p:cNvSpPr/>
            <p:nvPr>
              <p:custDataLst>
                <p:tags r:id="rId180"/>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8" name="椭圆 7">
              <a:extLst>
                <a:ext uri="{FF2B5EF4-FFF2-40B4-BE49-F238E27FC236}">
                  <a16:creationId xmlns:a16="http://schemas.microsoft.com/office/drawing/2014/main" id="{51C2A0FF-3D67-46F2-E7EF-7AF5EBF3EDCD}"/>
                </a:ext>
              </a:extLst>
            </p:cNvPr>
            <p:cNvSpPr/>
            <p:nvPr>
              <p:custDataLst>
                <p:tags r:id="rId181"/>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9" name="椭圆 8">
              <a:extLst>
                <a:ext uri="{FF2B5EF4-FFF2-40B4-BE49-F238E27FC236}">
                  <a16:creationId xmlns:a16="http://schemas.microsoft.com/office/drawing/2014/main" id="{1B3FE92C-6667-BCB0-6296-B55B4DDB9A92}"/>
                </a:ext>
              </a:extLst>
            </p:cNvPr>
            <p:cNvSpPr/>
            <p:nvPr>
              <p:custDataLst>
                <p:tags r:id="rId182"/>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10" name="椭圆 9">
              <a:extLst>
                <a:ext uri="{FF2B5EF4-FFF2-40B4-BE49-F238E27FC236}">
                  <a16:creationId xmlns:a16="http://schemas.microsoft.com/office/drawing/2014/main" id="{EAD8B096-1696-D8FE-FA76-B636468066B8}"/>
                </a:ext>
              </a:extLst>
            </p:cNvPr>
            <p:cNvSpPr/>
            <p:nvPr>
              <p:custDataLst>
                <p:tags r:id="rId183"/>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11" name="椭圆 10">
              <a:extLst>
                <a:ext uri="{FF2B5EF4-FFF2-40B4-BE49-F238E27FC236}">
                  <a16:creationId xmlns:a16="http://schemas.microsoft.com/office/drawing/2014/main" id="{1D2DB6F7-BB27-DA55-F75B-538B7C852843}"/>
                </a:ext>
              </a:extLst>
            </p:cNvPr>
            <p:cNvSpPr/>
            <p:nvPr>
              <p:custDataLst>
                <p:tags r:id="rId184"/>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12" name="椭圆 11">
              <a:extLst>
                <a:ext uri="{FF2B5EF4-FFF2-40B4-BE49-F238E27FC236}">
                  <a16:creationId xmlns:a16="http://schemas.microsoft.com/office/drawing/2014/main" id="{36AFD697-0551-75FF-4E6A-14E0BE0BDADB}"/>
                </a:ext>
              </a:extLst>
            </p:cNvPr>
            <p:cNvSpPr/>
            <p:nvPr>
              <p:custDataLst>
                <p:tags r:id="rId185"/>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13" name="直接箭头连接符 12">
              <a:extLst>
                <a:ext uri="{FF2B5EF4-FFF2-40B4-BE49-F238E27FC236}">
                  <a16:creationId xmlns:a16="http://schemas.microsoft.com/office/drawing/2014/main" id="{8F380A6D-C184-61F6-2ED7-06DF505E6487}"/>
                </a:ext>
              </a:extLst>
            </p:cNvPr>
            <p:cNvCxnSpPr>
              <a:cxnSpLocks/>
              <a:stCxn id="7" idx="6"/>
              <a:endCxn id="11" idx="3"/>
            </p:cNvCxnSpPr>
            <p:nvPr>
              <p:custDataLst>
                <p:tags r:id="rId186"/>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D98C2DA0-B7CF-C715-82C5-CD59E1A0E059}"/>
                </a:ext>
              </a:extLst>
            </p:cNvPr>
            <p:cNvCxnSpPr>
              <a:cxnSpLocks/>
              <a:stCxn id="7" idx="5"/>
              <a:endCxn id="10" idx="3"/>
            </p:cNvCxnSpPr>
            <p:nvPr>
              <p:custDataLst>
                <p:tags r:id="rId187"/>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C9202609-8072-282F-D425-E17316D9579F}"/>
                </a:ext>
              </a:extLst>
            </p:cNvPr>
            <p:cNvCxnSpPr>
              <a:cxnSpLocks/>
              <a:stCxn id="7" idx="7"/>
              <a:endCxn id="12" idx="3"/>
            </p:cNvCxnSpPr>
            <p:nvPr>
              <p:custDataLst>
                <p:tags r:id="rId188"/>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96D89E53-F35D-69A2-FBC6-4834269B3880}"/>
                </a:ext>
              </a:extLst>
            </p:cNvPr>
            <p:cNvCxnSpPr>
              <a:cxnSpLocks/>
              <a:stCxn id="8" idx="5"/>
              <a:endCxn id="10" idx="2"/>
            </p:cNvCxnSpPr>
            <p:nvPr>
              <p:custDataLst>
                <p:tags r:id="rId189"/>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 name="直接连接符 16">
              <a:extLst>
                <a:ext uri="{FF2B5EF4-FFF2-40B4-BE49-F238E27FC236}">
                  <a16:creationId xmlns:a16="http://schemas.microsoft.com/office/drawing/2014/main" id="{FD0C57BE-62B3-DCC1-2C72-2B9C8625B91B}"/>
                </a:ext>
              </a:extLst>
            </p:cNvPr>
            <p:cNvCxnSpPr>
              <a:cxnSpLocks/>
              <a:stCxn id="8" idx="6"/>
              <a:endCxn id="11" idx="2"/>
            </p:cNvCxnSpPr>
            <p:nvPr>
              <p:custDataLst>
                <p:tags r:id="rId190"/>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18" name="直接连接符 17">
              <a:extLst>
                <a:ext uri="{FF2B5EF4-FFF2-40B4-BE49-F238E27FC236}">
                  <a16:creationId xmlns:a16="http://schemas.microsoft.com/office/drawing/2014/main" id="{7CFA8892-A375-48A9-44F1-84F03C125503}"/>
                </a:ext>
              </a:extLst>
            </p:cNvPr>
            <p:cNvCxnSpPr>
              <a:cxnSpLocks/>
              <a:stCxn id="8" idx="7"/>
              <a:endCxn id="12" idx="2"/>
            </p:cNvCxnSpPr>
            <p:nvPr>
              <p:custDataLst>
                <p:tags r:id="rId191"/>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19" name="直接连接符 18">
              <a:extLst>
                <a:ext uri="{FF2B5EF4-FFF2-40B4-BE49-F238E27FC236}">
                  <a16:creationId xmlns:a16="http://schemas.microsoft.com/office/drawing/2014/main" id="{EEE32435-94BB-B981-DEBC-575AC6D90C0A}"/>
                </a:ext>
              </a:extLst>
            </p:cNvPr>
            <p:cNvCxnSpPr>
              <a:cxnSpLocks/>
              <a:stCxn id="9" idx="6"/>
              <a:endCxn id="11" idx="1"/>
            </p:cNvCxnSpPr>
            <p:nvPr>
              <p:custDataLst>
                <p:tags r:id="rId192"/>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20" name="直接连接符 19">
              <a:extLst>
                <a:ext uri="{FF2B5EF4-FFF2-40B4-BE49-F238E27FC236}">
                  <a16:creationId xmlns:a16="http://schemas.microsoft.com/office/drawing/2014/main" id="{862D8551-F81C-5A9F-6F08-744AA341E062}"/>
                </a:ext>
              </a:extLst>
            </p:cNvPr>
            <p:cNvCxnSpPr>
              <a:cxnSpLocks/>
              <a:stCxn id="9" idx="7"/>
              <a:endCxn id="12" idx="1"/>
            </p:cNvCxnSpPr>
            <p:nvPr>
              <p:custDataLst>
                <p:tags r:id="rId193"/>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21" name="直接连接符 20">
              <a:extLst>
                <a:ext uri="{FF2B5EF4-FFF2-40B4-BE49-F238E27FC236}">
                  <a16:creationId xmlns:a16="http://schemas.microsoft.com/office/drawing/2014/main" id="{03A251C7-C25E-1946-D9F2-48678CFF0900}"/>
                </a:ext>
              </a:extLst>
            </p:cNvPr>
            <p:cNvCxnSpPr>
              <a:cxnSpLocks/>
              <a:stCxn id="9" idx="5"/>
              <a:endCxn id="10" idx="1"/>
            </p:cNvCxnSpPr>
            <p:nvPr>
              <p:custDataLst>
                <p:tags r:id="rId194"/>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32" name="椭圆 31">
              <a:extLst>
                <a:ext uri="{FF2B5EF4-FFF2-40B4-BE49-F238E27FC236}">
                  <a16:creationId xmlns:a16="http://schemas.microsoft.com/office/drawing/2014/main" id="{4AF15193-C758-A05E-9FAC-E0BF38B361B9}"/>
                </a:ext>
              </a:extLst>
            </p:cNvPr>
            <p:cNvSpPr/>
            <p:nvPr>
              <p:custDataLst>
                <p:tags r:id="rId195"/>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3" name="椭圆 32">
              <a:extLst>
                <a:ext uri="{FF2B5EF4-FFF2-40B4-BE49-F238E27FC236}">
                  <a16:creationId xmlns:a16="http://schemas.microsoft.com/office/drawing/2014/main" id="{5BDDAA99-F65F-3721-1C7B-A804A2AA7990}"/>
                </a:ext>
              </a:extLst>
            </p:cNvPr>
            <p:cNvSpPr/>
            <p:nvPr>
              <p:custDataLst>
                <p:tags r:id="rId196"/>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4" name="椭圆 33">
              <a:extLst>
                <a:ext uri="{FF2B5EF4-FFF2-40B4-BE49-F238E27FC236}">
                  <a16:creationId xmlns:a16="http://schemas.microsoft.com/office/drawing/2014/main" id="{16019F7A-AEE8-5877-4881-57829CCF710E}"/>
                </a:ext>
              </a:extLst>
            </p:cNvPr>
            <p:cNvSpPr/>
            <p:nvPr>
              <p:custDataLst>
                <p:tags r:id="rId197"/>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5" name="椭圆 34">
              <a:extLst>
                <a:ext uri="{FF2B5EF4-FFF2-40B4-BE49-F238E27FC236}">
                  <a16:creationId xmlns:a16="http://schemas.microsoft.com/office/drawing/2014/main" id="{E3EAA8F6-B729-1D3C-084E-997EE6A08438}"/>
                </a:ext>
              </a:extLst>
            </p:cNvPr>
            <p:cNvSpPr/>
            <p:nvPr>
              <p:custDataLst>
                <p:tags r:id="rId198"/>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36" name="直接箭头连接符 35">
              <a:extLst>
                <a:ext uri="{FF2B5EF4-FFF2-40B4-BE49-F238E27FC236}">
                  <a16:creationId xmlns:a16="http://schemas.microsoft.com/office/drawing/2014/main" id="{D3B61BA5-ACF2-C840-F848-B455FCFC5441}"/>
                </a:ext>
              </a:extLst>
            </p:cNvPr>
            <p:cNvCxnSpPr>
              <a:cxnSpLocks/>
              <a:stCxn id="10" idx="6"/>
              <a:endCxn id="34" idx="2"/>
            </p:cNvCxnSpPr>
            <p:nvPr>
              <p:custDataLst>
                <p:tags r:id="rId199"/>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 name="直接箭头连接符 38">
              <a:extLst>
                <a:ext uri="{FF2B5EF4-FFF2-40B4-BE49-F238E27FC236}">
                  <a16:creationId xmlns:a16="http://schemas.microsoft.com/office/drawing/2014/main" id="{43D2FB93-39B9-6124-490F-AA8EBA660749}"/>
                </a:ext>
              </a:extLst>
            </p:cNvPr>
            <p:cNvCxnSpPr>
              <a:cxnSpLocks/>
              <a:stCxn id="34" idx="2"/>
              <a:endCxn id="12" idx="6"/>
            </p:cNvCxnSpPr>
            <p:nvPr>
              <p:custDataLst>
                <p:tags r:id="rId200"/>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2" name="直接箭头连接符 41">
              <a:extLst>
                <a:ext uri="{FF2B5EF4-FFF2-40B4-BE49-F238E27FC236}">
                  <a16:creationId xmlns:a16="http://schemas.microsoft.com/office/drawing/2014/main" id="{A55F9B76-4046-EFCC-06AC-7169E1839B98}"/>
                </a:ext>
              </a:extLst>
            </p:cNvPr>
            <p:cNvCxnSpPr>
              <a:cxnSpLocks/>
              <a:stCxn id="10" idx="6"/>
              <a:endCxn id="35" idx="2"/>
            </p:cNvCxnSpPr>
            <p:nvPr>
              <p:custDataLst>
                <p:tags r:id="rId201"/>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5" name="直接箭头连接符 44">
              <a:extLst>
                <a:ext uri="{FF2B5EF4-FFF2-40B4-BE49-F238E27FC236}">
                  <a16:creationId xmlns:a16="http://schemas.microsoft.com/office/drawing/2014/main" id="{26833780-D64E-7509-B87C-D9337C323E40}"/>
                </a:ext>
              </a:extLst>
            </p:cNvPr>
            <p:cNvCxnSpPr>
              <a:cxnSpLocks/>
              <a:stCxn id="35" idx="2"/>
              <a:endCxn id="12" idx="6"/>
            </p:cNvCxnSpPr>
            <p:nvPr>
              <p:custDataLst>
                <p:tags r:id="rId202"/>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8" name="直接箭头连接符 47">
              <a:extLst>
                <a:ext uri="{FF2B5EF4-FFF2-40B4-BE49-F238E27FC236}">
                  <a16:creationId xmlns:a16="http://schemas.microsoft.com/office/drawing/2014/main" id="{B52C7879-2BF0-ED1E-ACA8-159BDD1DC6C3}"/>
                </a:ext>
              </a:extLst>
            </p:cNvPr>
            <p:cNvCxnSpPr>
              <a:cxnSpLocks/>
              <a:stCxn id="35" idx="2"/>
              <a:endCxn id="11" idx="6"/>
            </p:cNvCxnSpPr>
            <p:nvPr>
              <p:custDataLst>
                <p:tags r:id="rId203"/>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1" name="直接箭头连接符 50">
              <a:extLst>
                <a:ext uri="{FF2B5EF4-FFF2-40B4-BE49-F238E27FC236}">
                  <a16:creationId xmlns:a16="http://schemas.microsoft.com/office/drawing/2014/main" id="{9F373175-4436-568A-CAF3-255D94D730E7}"/>
                </a:ext>
              </a:extLst>
            </p:cNvPr>
            <p:cNvCxnSpPr>
              <a:cxnSpLocks/>
              <a:stCxn id="7" idx="2"/>
              <a:endCxn id="32" idx="6"/>
            </p:cNvCxnSpPr>
            <p:nvPr>
              <p:custDataLst>
                <p:tags r:id="rId204"/>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4" name="直接箭头连接符 53">
              <a:extLst>
                <a:ext uri="{FF2B5EF4-FFF2-40B4-BE49-F238E27FC236}">
                  <a16:creationId xmlns:a16="http://schemas.microsoft.com/office/drawing/2014/main" id="{B15E7111-1A07-0917-06DD-54D6BE6130C5}"/>
                </a:ext>
              </a:extLst>
            </p:cNvPr>
            <p:cNvCxnSpPr>
              <a:cxnSpLocks/>
              <a:stCxn id="9" idx="2"/>
              <a:endCxn id="33" idx="6"/>
            </p:cNvCxnSpPr>
            <p:nvPr>
              <p:custDataLst>
                <p:tags r:id="rId205"/>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7" name="直接箭头连接符 56">
              <a:extLst>
                <a:ext uri="{FF2B5EF4-FFF2-40B4-BE49-F238E27FC236}">
                  <a16:creationId xmlns:a16="http://schemas.microsoft.com/office/drawing/2014/main" id="{962288FA-1928-EC5E-28F8-DBE04BEFAFBB}"/>
                </a:ext>
              </a:extLst>
            </p:cNvPr>
            <p:cNvCxnSpPr>
              <a:cxnSpLocks/>
              <a:stCxn id="32" idx="6"/>
              <a:endCxn id="8" idx="2"/>
            </p:cNvCxnSpPr>
            <p:nvPr>
              <p:custDataLst>
                <p:tags r:id="rId206"/>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0" name="直接箭头连接符 59">
              <a:extLst>
                <a:ext uri="{FF2B5EF4-FFF2-40B4-BE49-F238E27FC236}">
                  <a16:creationId xmlns:a16="http://schemas.microsoft.com/office/drawing/2014/main" id="{D82F6DFA-24C6-912A-7715-1366DE640CD4}"/>
                </a:ext>
              </a:extLst>
            </p:cNvPr>
            <p:cNvCxnSpPr>
              <a:cxnSpLocks/>
              <a:stCxn id="7" idx="2"/>
              <a:endCxn id="33" idx="6"/>
            </p:cNvCxnSpPr>
            <p:nvPr>
              <p:custDataLst>
                <p:tags r:id="rId207"/>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79" name="文本框 278">
                <a:extLst>
                  <a:ext uri="{FF2B5EF4-FFF2-40B4-BE49-F238E27FC236}">
                    <a16:creationId xmlns:a16="http://schemas.microsoft.com/office/drawing/2014/main" id="{57A272C0-855E-B914-2EA6-4CFAD1338210}"/>
                  </a:ext>
                </a:extLst>
              </p:cNvPr>
              <p:cNvSpPr txBox="1"/>
              <p:nvPr/>
            </p:nvSpPr>
            <p:spPr>
              <a:xfrm>
                <a:off x="2840081" y="4304421"/>
                <a:ext cx="33768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宋体" panose="02010600030101010101" pitchFamily="2" charset="-122"/>
                            </a:rPr>
                          </m:ctrlPr>
                        </m:sSubPr>
                        <m:e>
                          <m:sSup>
                            <m:sSupPr>
                              <m:ctrlPr>
                                <a:rPr lang="en-US" altLang="zh-CN" sz="1200" b="0" i="1" smtClean="0">
                                  <a:latin typeface="Cambria Math" panose="02040503050406030204" pitchFamily="18" charset="0"/>
                                  <a:ea typeface="宋体" panose="02010600030101010101" pitchFamily="2" charset="-122"/>
                                </a:rPr>
                              </m:ctrlPr>
                            </m:sSupPr>
                            <m:e>
                              <m:r>
                                <a:rPr lang="en-US" altLang="zh-CN" sz="1200" b="0" i="1" smtClean="0">
                                  <a:latin typeface="Cambria Math" panose="02040503050406030204" pitchFamily="18" charset="0"/>
                                  <a:ea typeface="宋体" panose="02010600030101010101" pitchFamily="2" charset="-122"/>
                                </a:rPr>
                                <m:t>𝑤</m:t>
                              </m:r>
                            </m:e>
                            <m:sup>
                              <m:r>
                                <a:rPr lang="en-US" altLang="zh-CN" sz="1200" b="0" i="1" smtClean="0">
                                  <a:latin typeface="Cambria Math" panose="02040503050406030204" pitchFamily="18" charset="0"/>
                                  <a:ea typeface="宋体" panose="02010600030101010101" pitchFamily="2" charset="-122"/>
                                </a:rPr>
                                <m:t>1</m:t>
                              </m:r>
                            </m:sup>
                          </m:sSup>
                        </m:e>
                        <m:sub>
                          <m:r>
                            <a:rPr lang="en-US" altLang="zh-CN" sz="1200" b="0" i="1" smtClean="0">
                              <a:latin typeface="Cambria Math" panose="02040503050406030204" pitchFamily="18" charset="0"/>
                              <a:ea typeface="宋体" panose="02010600030101010101" pitchFamily="2" charset="-122"/>
                            </a:rPr>
                            <m:t>𝑡</m:t>
                          </m:r>
                        </m:sub>
                      </m:sSub>
                    </m:oMath>
                  </m:oMathPara>
                </a14:m>
                <a:endParaRPr lang="zh-CN" altLang="en-US" sz="900">
                  <a:latin typeface="Times New Roman" panose="02020603050405020304" pitchFamily="18" charset="0"/>
                  <a:ea typeface="宋体" panose="02010600030101010101" pitchFamily="2" charset="-122"/>
                </a:endParaRPr>
              </a:p>
            </p:txBody>
          </p:sp>
        </mc:Choice>
        <mc:Fallback xmlns="">
          <p:sp>
            <p:nvSpPr>
              <p:cNvPr id="279" name="文本框 278">
                <a:extLst>
                  <a:ext uri="{FF2B5EF4-FFF2-40B4-BE49-F238E27FC236}">
                    <a16:creationId xmlns:a16="http://schemas.microsoft.com/office/drawing/2014/main" id="{57A272C0-855E-B914-2EA6-4CFAD1338210}"/>
                  </a:ext>
                </a:extLst>
              </p:cNvPr>
              <p:cNvSpPr txBox="1">
                <a:spLocks noRot="1" noChangeAspect="1" noMove="1" noResize="1" noEditPoints="1" noAdjustHandles="1" noChangeArrowheads="1" noChangeShapeType="1" noTextEdit="1"/>
              </p:cNvSpPr>
              <p:nvPr/>
            </p:nvSpPr>
            <p:spPr>
              <a:xfrm>
                <a:off x="2840081" y="4304421"/>
                <a:ext cx="337685" cy="276999"/>
              </a:xfrm>
              <a:prstGeom prst="rect">
                <a:avLst/>
              </a:prstGeom>
              <a:blipFill>
                <a:blip r:embed="rId230"/>
                <a:stretch>
                  <a:fillRect r="-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5" name="文本框 284">
                <a:extLst>
                  <a:ext uri="{FF2B5EF4-FFF2-40B4-BE49-F238E27FC236}">
                    <a16:creationId xmlns:a16="http://schemas.microsoft.com/office/drawing/2014/main" id="{BF3B8684-C294-FBEE-B3C1-DF7070098AEF}"/>
                  </a:ext>
                </a:extLst>
              </p:cNvPr>
              <p:cNvSpPr txBox="1"/>
              <p:nvPr/>
            </p:nvSpPr>
            <p:spPr>
              <a:xfrm rot="5400000">
                <a:off x="2838601" y="5064513"/>
                <a:ext cx="340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 </m:t>
                      </m:r>
                    </m:oMath>
                  </m:oMathPara>
                </a14:m>
                <a:endParaRPr lang="zh-CN" altLang="en-US">
                  <a:latin typeface="Times New Roman" panose="02020603050405020304" pitchFamily="18" charset="0"/>
                  <a:ea typeface="宋体" panose="02010600030101010101" pitchFamily="2" charset="-122"/>
                </a:endParaRPr>
              </a:p>
            </p:txBody>
          </p:sp>
        </mc:Choice>
        <mc:Fallback xmlns="">
          <p:sp>
            <p:nvSpPr>
              <p:cNvPr id="285" name="文本框 284">
                <a:extLst>
                  <a:ext uri="{FF2B5EF4-FFF2-40B4-BE49-F238E27FC236}">
                    <a16:creationId xmlns:a16="http://schemas.microsoft.com/office/drawing/2014/main" id="{BF3B8684-C294-FBEE-B3C1-DF7070098AEF}"/>
                  </a:ext>
                </a:extLst>
              </p:cNvPr>
              <p:cNvSpPr txBox="1">
                <a:spLocks noRot="1" noChangeAspect="1" noMove="1" noResize="1" noEditPoints="1" noAdjustHandles="1" noChangeArrowheads="1" noChangeShapeType="1" noTextEdit="1"/>
              </p:cNvSpPr>
              <p:nvPr/>
            </p:nvSpPr>
            <p:spPr>
              <a:xfrm rot="5400000">
                <a:off x="2838601" y="5064513"/>
                <a:ext cx="340645" cy="369332"/>
              </a:xfrm>
              <a:prstGeom prst="rect">
                <a:avLst/>
              </a:prstGeom>
              <a:blipFill>
                <a:blip r:embed="rId231"/>
                <a:stretch>
                  <a:fillRect b="-1786"/>
                </a:stretch>
              </a:blipFill>
            </p:spPr>
            <p:txBody>
              <a:bodyPr/>
              <a:lstStyle/>
              <a:p>
                <a:r>
                  <a:rPr lang="zh-CN" altLang="en-US">
                    <a:noFill/>
                  </a:rPr>
                  <a:t> </a:t>
                </a:r>
              </a:p>
            </p:txBody>
          </p:sp>
        </mc:Fallback>
      </mc:AlternateContent>
      <p:grpSp>
        <p:nvGrpSpPr>
          <p:cNvPr id="288" name="组合 287">
            <a:extLst>
              <a:ext uri="{FF2B5EF4-FFF2-40B4-BE49-F238E27FC236}">
                <a16:creationId xmlns:a16="http://schemas.microsoft.com/office/drawing/2014/main" id="{237CB3DF-75EF-81CF-7A26-F6C36CBE83F8}"/>
              </a:ext>
            </a:extLst>
          </p:cNvPr>
          <p:cNvGrpSpPr/>
          <p:nvPr/>
        </p:nvGrpSpPr>
        <p:grpSpPr>
          <a:xfrm>
            <a:off x="2678423" y="5672959"/>
            <a:ext cx="661001" cy="422982"/>
            <a:chOff x="2287330" y="4197639"/>
            <a:chExt cx="917491" cy="599453"/>
          </a:xfrm>
          <a:solidFill>
            <a:srgbClr val="00B050"/>
          </a:solidFill>
        </p:grpSpPr>
        <p:sp>
          <p:nvSpPr>
            <p:cNvPr id="290" name="椭圆 289">
              <a:extLst>
                <a:ext uri="{FF2B5EF4-FFF2-40B4-BE49-F238E27FC236}">
                  <a16:creationId xmlns:a16="http://schemas.microsoft.com/office/drawing/2014/main" id="{E6BAD061-95A5-459F-0144-792484B74F5D}"/>
                </a:ext>
              </a:extLst>
            </p:cNvPr>
            <p:cNvSpPr/>
            <p:nvPr>
              <p:custDataLst>
                <p:tags r:id="rId152"/>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291" name="椭圆 290">
              <a:extLst>
                <a:ext uri="{FF2B5EF4-FFF2-40B4-BE49-F238E27FC236}">
                  <a16:creationId xmlns:a16="http://schemas.microsoft.com/office/drawing/2014/main" id="{28E90ECF-0318-B94F-F628-3CA4DB1418E7}"/>
                </a:ext>
              </a:extLst>
            </p:cNvPr>
            <p:cNvSpPr/>
            <p:nvPr>
              <p:custDataLst>
                <p:tags r:id="rId153"/>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292" name="椭圆 291">
              <a:extLst>
                <a:ext uri="{FF2B5EF4-FFF2-40B4-BE49-F238E27FC236}">
                  <a16:creationId xmlns:a16="http://schemas.microsoft.com/office/drawing/2014/main" id="{5E685ED7-C040-24EF-F4E0-234E6D233DDF}"/>
                </a:ext>
              </a:extLst>
            </p:cNvPr>
            <p:cNvSpPr/>
            <p:nvPr>
              <p:custDataLst>
                <p:tags r:id="rId154"/>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293" name="椭圆 292">
              <a:extLst>
                <a:ext uri="{FF2B5EF4-FFF2-40B4-BE49-F238E27FC236}">
                  <a16:creationId xmlns:a16="http://schemas.microsoft.com/office/drawing/2014/main" id="{1DD245FF-C66B-A5F6-B236-7499A6C0A9E4}"/>
                </a:ext>
              </a:extLst>
            </p:cNvPr>
            <p:cNvSpPr/>
            <p:nvPr>
              <p:custDataLst>
                <p:tags r:id="rId155"/>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294" name="椭圆 293">
              <a:extLst>
                <a:ext uri="{FF2B5EF4-FFF2-40B4-BE49-F238E27FC236}">
                  <a16:creationId xmlns:a16="http://schemas.microsoft.com/office/drawing/2014/main" id="{B73D921D-D976-ABF4-A487-6E8CBCBE506B}"/>
                </a:ext>
              </a:extLst>
            </p:cNvPr>
            <p:cNvSpPr/>
            <p:nvPr>
              <p:custDataLst>
                <p:tags r:id="rId156"/>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295" name="椭圆 294">
              <a:extLst>
                <a:ext uri="{FF2B5EF4-FFF2-40B4-BE49-F238E27FC236}">
                  <a16:creationId xmlns:a16="http://schemas.microsoft.com/office/drawing/2014/main" id="{E1E3C49C-679A-398A-ED15-5AF198C2E0E4}"/>
                </a:ext>
              </a:extLst>
            </p:cNvPr>
            <p:cNvSpPr/>
            <p:nvPr>
              <p:custDataLst>
                <p:tags r:id="rId157"/>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296" name="直接箭头连接符 295">
              <a:extLst>
                <a:ext uri="{FF2B5EF4-FFF2-40B4-BE49-F238E27FC236}">
                  <a16:creationId xmlns:a16="http://schemas.microsoft.com/office/drawing/2014/main" id="{2A13FC2B-4840-8C05-0406-EBE67032E963}"/>
                </a:ext>
              </a:extLst>
            </p:cNvPr>
            <p:cNvCxnSpPr>
              <a:cxnSpLocks/>
              <a:stCxn id="290" idx="6"/>
              <a:endCxn id="294" idx="3"/>
            </p:cNvCxnSpPr>
            <p:nvPr>
              <p:custDataLst>
                <p:tags r:id="rId158"/>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97" name="直接箭头连接符 296">
              <a:extLst>
                <a:ext uri="{FF2B5EF4-FFF2-40B4-BE49-F238E27FC236}">
                  <a16:creationId xmlns:a16="http://schemas.microsoft.com/office/drawing/2014/main" id="{B7A1FF69-5D0F-187B-C0DD-9B0529111C4E}"/>
                </a:ext>
              </a:extLst>
            </p:cNvPr>
            <p:cNvCxnSpPr>
              <a:cxnSpLocks/>
              <a:stCxn id="290" idx="5"/>
              <a:endCxn id="293" idx="3"/>
            </p:cNvCxnSpPr>
            <p:nvPr>
              <p:custDataLst>
                <p:tags r:id="rId159"/>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98" name="直接箭头连接符 297">
              <a:extLst>
                <a:ext uri="{FF2B5EF4-FFF2-40B4-BE49-F238E27FC236}">
                  <a16:creationId xmlns:a16="http://schemas.microsoft.com/office/drawing/2014/main" id="{138F6871-F815-91C9-0AAC-685D0354ACB7}"/>
                </a:ext>
              </a:extLst>
            </p:cNvPr>
            <p:cNvCxnSpPr>
              <a:cxnSpLocks/>
              <a:stCxn id="290" idx="7"/>
              <a:endCxn id="295" idx="3"/>
            </p:cNvCxnSpPr>
            <p:nvPr>
              <p:custDataLst>
                <p:tags r:id="rId160"/>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99" name="直接箭头连接符 298">
              <a:extLst>
                <a:ext uri="{FF2B5EF4-FFF2-40B4-BE49-F238E27FC236}">
                  <a16:creationId xmlns:a16="http://schemas.microsoft.com/office/drawing/2014/main" id="{FF1572A1-A6FA-3D54-68A0-4A5383AFA756}"/>
                </a:ext>
              </a:extLst>
            </p:cNvPr>
            <p:cNvCxnSpPr>
              <a:cxnSpLocks/>
              <a:stCxn id="291" idx="5"/>
              <a:endCxn id="293" idx="2"/>
            </p:cNvCxnSpPr>
            <p:nvPr>
              <p:custDataLst>
                <p:tags r:id="rId161"/>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00" name="直接连接符 299">
              <a:extLst>
                <a:ext uri="{FF2B5EF4-FFF2-40B4-BE49-F238E27FC236}">
                  <a16:creationId xmlns:a16="http://schemas.microsoft.com/office/drawing/2014/main" id="{312DAFEA-85EB-E8D4-3B9F-C47E22586948}"/>
                </a:ext>
              </a:extLst>
            </p:cNvPr>
            <p:cNvCxnSpPr>
              <a:cxnSpLocks/>
              <a:stCxn id="291" idx="6"/>
              <a:endCxn id="294" idx="2"/>
            </p:cNvCxnSpPr>
            <p:nvPr>
              <p:custDataLst>
                <p:tags r:id="rId162"/>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01" name="直接连接符 300">
              <a:extLst>
                <a:ext uri="{FF2B5EF4-FFF2-40B4-BE49-F238E27FC236}">
                  <a16:creationId xmlns:a16="http://schemas.microsoft.com/office/drawing/2014/main" id="{2705BA72-1177-C5AA-39D8-E3ED640CD1D4}"/>
                </a:ext>
              </a:extLst>
            </p:cNvPr>
            <p:cNvCxnSpPr>
              <a:cxnSpLocks/>
              <a:stCxn id="291" idx="7"/>
              <a:endCxn id="295" idx="2"/>
            </p:cNvCxnSpPr>
            <p:nvPr>
              <p:custDataLst>
                <p:tags r:id="rId163"/>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02" name="直接连接符 301">
              <a:extLst>
                <a:ext uri="{FF2B5EF4-FFF2-40B4-BE49-F238E27FC236}">
                  <a16:creationId xmlns:a16="http://schemas.microsoft.com/office/drawing/2014/main" id="{2C2B09FD-FBDF-AE4E-998C-631205528B0A}"/>
                </a:ext>
              </a:extLst>
            </p:cNvPr>
            <p:cNvCxnSpPr>
              <a:cxnSpLocks/>
              <a:stCxn id="292" idx="6"/>
              <a:endCxn id="294" idx="1"/>
            </p:cNvCxnSpPr>
            <p:nvPr>
              <p:custDataLst>
                <p:tags r:id="rId164"/>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03" name="直接连接符 302">
              <a:extLst>
                <a:ext uri="{FF2B5EF4-FFF2-40B4-BE49-F238E27FC236}">
                  <a16:creationId xmlns:a16="http://schemas.microsoft.com/office/drawing/2014/main" id="{979B4E6E-3DE4-6536-BFA5-67A15C851F77}"/>
                </a:ext>
              </a:extLst>
            </p:cNvPr>
            <p:cNvCxnSpPr>
              <a:cxnSpLocks/>
              <a:stCxn id="292" idx="7"/>
              <a:endCxn id="295" idx="1"/>
            </p:cNvCxnSpPr>
            <p:nvPr>
              <p:custDataLst>
                <p:tags r:id="rId165"/>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04" name="直接连接符 303">
              <a:extLst>
                <a:ext uri="{FF2B5EF4-FFF2-40B4-BE49-F238E27FC236}">
                  <a16:creationId xmlns:a16="http://schemas.microsoft.com/office/drawing/2014/main" id="{30F94D6E-22FC-978A-F067-F7BFD8DFB74E}"/>
                </a:ext>
              </a:extLst>
            </p:cNvPr>
            <p:cNvCxnSpPr>
              <a:cxnSpLocks/>
              <a:stCxn id="292" idx="5"/>
              <a:endCxn id="293" idx="1"/>
            </p:cNvCxnSpPr>
            <p:nvPr>
              <p:custDataLst>
                <p:tags r:id="rId166"/>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305" name="椭圆 304">
              <a:extLst>
                <a:ext uri="{FF2B5EF4-FFF2-40B4-BE49-F238E27FC236}">
                  <a16:creationId xmlns:a16="http://schemas.microsoft.com/office/drawing/2014/main" id="{CA197214-4588-8BBB-AE68-488E0B9FD5AA}"/>
                </a:ext>
              </a:extLst>
            </p:cNvPr>
            <p:cNvSpPr/>
            <p:nvPr>
              <p:custDataLst>
                <p:tags r:id="rId167"/>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06" name="椭圆 305">
              <a:extLst>
                <a:ext uri="{FF2B5EF4-FFF2-40B4-BE49-F238E27FC236}">
                  <a16:creationId xmlns:a16="http://schemas.microsoft.com/office/drawing/2014/main" id="{0535D104-EA6B-CC96-B567-186BA75BE65F}"/>
                </a:ext>
              </a:extLst>
            </p:cNvPr>
            <p:cNvSpPr/>
            <p:nvPr>
              <p:custDataLst>
                <p:tags r:id="rId168"/>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07" name="椭圆 306">
              <a:extLst>
                <a:ext uri="{FF2B5EF4-FFF2-40B4-BE49-F238E27FC236}">
                  <a16:creationId xmlns:a16="http://schemas.microsoft.com/office/drawing/2014/main" id="{514C668F-7782-D762-C481-4C6D0A6A0FB2}"/>
                </a:ext>
              </a:extLst>
            </p:cNvPr>
            <p:cNvSpPr/>
            <p:nvPr>
              <p:custDataLst>
                <p:tags r:id="rId169"/>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08" name="椭圆 307">
              <a:extLst>
                <a:ext uri="{FF2B5EF4-FFF2-40B4-BE49-F238E27FC236}">
                  <a16:creationId xmlns:a16="http://schemas.microsoft.com/office/drawing/2014/main" id="{D8A3612D-30BC-BBC7-ABF2-0BF8A2C47BB0}"/>
                </a:ext>
              </a:extLst>
            </p:cNvPr>
            <p:cNvSpPr/>
            <p:nvPr>
              <p:custDataLst>
                <p:tags r:id="rId170"/>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309" name="直接箭头连接符 308">
              <a:extLst>
                <a:ext uri="{FF2B5EF4-FFF2-40B4-BE49-F238E27FC236}">
                  <a16:creationId xmlns:a16="http://schemas.microsoft.com/office/drawing/2014/main" id="{7F39489C-C5B9-3E34-0845-287016786091}"/>
                </a:ext>
              </a:extLst>
            </p:cNvPr>
            <p:cNvCxnSpPr>
              <a:cxnSpLocks/>
              <a:stCxn id="293" idx="6"/>
              <a:endCxn id="307" idx="2"/>
            </p:cNvCxnSpPr>
            <p:nvPr>
              <p:custDataLst>
                <p:tags r:id="rId171"/>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0" name="直接箭头连接符 309">
              <a:extLst>
                <a:ext uri="{FF2B5EF4-FFF2-40B4-BE49-F238E27FC236}">
                  <a16:creationId xmlns:a16="http://schemas.microsoft.com/office/drawing/2014/main" id="{C9662025-77B5-0C8C-BF07-9D38F1CE1664}"/>
                </a:ext>
              </a:extLst>
            </p:cNvPr>
            <p:cNvCxnSpPr>
              <a:cxnSpLocks/>
              <a:stCxn id="307" idx="2"/>
              <a:endCxn id="295" idx="6"/>
            </p:cNvCxnSpPr>
            <p:nvPr>
              <p:custDataLst>
                <p:tags r:id="rId172"/>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1" name="直接箭头连接符 310">
              <a:extLst>
                <a:ext uri="{FF2B5EF4-FFF2-40B4-BE49-F238E27FC236}">
                  <a16:creationId xmlns:a16="http://schemas.microsoft.com/office/drawing/2014/main" id="{7066D708-1467-AAE3-E031-64FDE7D66683}"/>
                </a:ext>
              </a:extLst>
            </p:cNvPr>
            <p:cNvCxnSpPr>
              <a:cxnSpLocks/>
              <a:stCxn id="293" idx="6"/>
              <a:endCxn id="308" idx="2"/>
            </p:cNvCxnSpPr>
            <p:nvPr>
              <p:custDataLst>
                <p:tags r:id="rId173"/>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2" name="直接箭头连接符 311">
              <a:extLst>
                <a:ext uri="{FF2B5EF4-FFF2-40B4-BE49-F238E27FC236}">
                  <a16:creationId xmlns:a16="http://schemas.microsoft.com/office/drawing/2014/main" id="{E723B9E6-F422-BEC9-F7B6-BBD4D12E5342}"/>
                </a:ext>
              </a:extLst>
            </p:cNvPr>
            <p:cNvCxnSpPr>
              <a:cxnSpLocks/>
              <a:stCxn id="308" idx="2"/>
              <a:endCxn id="295" idx="6"/>
            </p:cNvCxnSpPr>
            <p:nvPr>
              <p:custDataLst>
                <p:tags r:id="rId174"/>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3" name="直接箭头连接符 312">
              <a:extLst>
                <a:ext uri="{FF2B5EF4-FFF2-40B4-BE49-F238E27FC236}">
                  <a16:creationId xmlns:a16="http://schemas.microsoft.com/office/drawing/2014/main" id="{13641544-AB90-9C3B-A370-417CA43472E3}"/>
                </a:ext>
              </a:extLst>
            </p:cNvPr>
            <p:cNvCxnSpPr>
              <a:cxnSpLocks/>
              <a:stCxn id="308" idx="2"/>
              <a:endCxn id="294" idx="6"/>
            </p:cNvCxnSpPr>
            <p:nvPr>
              <p:custDataLst>
                <p:tags r:id="rId175"/>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4" name="直接箭头连接符 313">
              <a:extLst>
                <a:ext uri="{FF2B5EF4-FFF2-40B4-BE49-F238E27FC236}">
                  <a16:creationId xmlns:a16="http://schemas.microsoft.com/office/drawing/2014/main" id="{3E5DB175-AC6C-472F-8EAF-FD9407BE3E2B}"/>
                </a:ext>
              </a:extLst>
            </p:cNvPr>
            <p:cNvCxnSpPr>
              <a:cxnSpLocks/>
              <a:stCxn id="290" idx="2"/>
              <a:endCxn id="305" idx="6"/>
            </p:cNvCxnSpPr>
            <p:nvPr>
              <p:custDataLst>
                <p:tags r:id="rId176"/>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5" name="直接箭头连接符 314">
              <a:extLst>
                <a:ext uri="{FF2B5EF4-FFF2-40B4-BE49-F238E27FC236}">
                  <a16:creationId xmlns:a16="http://schemas.microsoft.com/office/drawing/2014/main" id="{383FB12A-A3D6-A552-939A-2A110D900FCA}"/>
                </a:ext>
              </a:extLst>
            </p:cNvPr>
            <p:cNvCxnSpPr>
              <a:cxnSpLocks/>
              <a:stCxn id="292" idx="2"/>
              <a:endCxn id="306" idx="6"/>
            </p:cNvCxnSpPr>
            <p:nvPr>
              <p:custDataLst>
                <p:tags r:id="rId177"/>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6" name="直接箭头连接符 315">
              <a:extLst>
                <a:ext uri="{FF2B5EF4-FFF2-40B4-BE49-F238E27FC236}">
                  <a16:creationId xmlns:a16="http://schemas.microsoft.com/office/drawing/2014/main" id="{125B5CA6-22AC-67F2-C6F6-0CF5C2C36A18}"/>
                </a:ext>
              </a:extLst>
            </p:cNvPr>
            <p:cNvCxnSpPr>
              <a:cxnSpLocks/>
              <a:stCxn id="305" idx="6"/>
              <a:endCxn id="291" idx="2"/>
            </p:cNvCxnSpPr>
            <p:nvPr>
              <p:custDataLst>
                <p:tags r:id="rId178"/>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17" name="直接箭头连接符 316">
              <a:extLst>
                <a:ext uri="{FF2B5EF4-FFF2-40B4-BE49-F238E27FC236}">
                  <a16:creationId xmlns:a16="http://schemas.microsoft.com/office/drawing/2014/main" id="{0401BABB-C634-427A-5E87-59475679855F}"/>
                </a:ext>
              </a:extLst>
            </p:cNvPr>
            <p:cNvCxnSpPr>
              <a:cxnSpLocks/>
              <a:stCxn id="290" idx="2"/>
              <a:endCxn id="306" idx="6"/>
            </p:cNvCxnSpPr>
            <p:nvPr>
              <p:custDataLst>
                <p:tags r:id="rId179"/>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89" name="文本框 288">
                <a:extLst>
                  <a:ext uri="{FF2B5EF4-FFF2-40B4-BE49-F238E27FC236}">
                    <a16:creationId xmlns:a16="http://schemas.microsoft.com/office/drawing/2014/main" id="{1F7DE9AC-2B9B-0302-A6EE-074FE8BE0D91}"/>
                  </a:ext>
                </a:extLst>
              </p:cNvPr>
              <p:cNvSpPr txBox="1"/>
              <p:nvPr/>
            </p:nvSpPr>
            <p:spPr>
              <a:xfrm>
                <a:off x="2840081" y="5384955"/>
                <a:ext cx="33768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宋体" panose="02010600030101010101" pitchFamily="2" charset="-122"/>
                            </a:rPr>
                          </m:ctrlPr>
                        </m:sSubPr>
                        <m:e>
                          <m:sSup>
                            <m:sSupPr>
                              <m:ctrlPr>
                                <a:rPr lang="en-US" altLang="zh-CN" sz="1200" b="0" i="1" smtClean="0">
                                  <a:latin typeface="Cambria Math" panose="02040503050406030204" pitchFamily="18" charset="0"/>
                                  <a:ea typeface="宋体" panose="02010600030101010101" pitchFamily="2" charset="-122"/>
                                </a:rPr>
                              </m:ctrlPr>
                            </m:sSupPr>
                            <m:e>
                              <m:r>
                                <a:rPr lang="en-US" altLang="zh-CN" sz="1200" b="0" i="1" smtClean="0">
                                  <a:latin typeface="Cambria Math" panose="02040503050406030204" pitchFamily="18" charset="0"/>
                                  <a:ea typeface="宋体" panose="02010600030101010101" pitchFamily="2" charset="-122"/>
                                </a:rPr>
                                <m:t>𝑤</m:t>
                              </m:r>
                            </m:e>
                            <m:sup>
                              <m:r>
                                <a:rPr lang="en-US" altLang="zh-CN" sz="1200" b="0" i="1" smtClean="0">
                                  <a:latin typeface="Cambria Math" panose="02040503050406030204" pitchFamily="18" charset="0"/>
                                  <a:ea typeface="宋体" panose="02010600030101010101" pitchFamily="2" charset="-122"/>
                                </a:rPr>
                                <m:t>𝑛</m:t>
                              </m:r>
                            </m:sup>
                          </m:sSup>
                        </m:e>
                        <m:sub>
                          <m:r>
                            <a:rPr lang="en-US" altLang="zh-CN" sz="1200" i="1">
                              <a:latin typeface="Cambria Math" panose="02040503050406030204" pitchFamily="18" charset="0"/>
                              <a:ea typeface="宋体" panose="02010600030101010101" pitchFamily="2" charset="-122"/>
                            </a:rPr>
                            <m:t>𝑡</m:t>
                          </m:r>
                        </m:sub>
                      </m:sSub>
                    </m:oMath>
                  </m:oMathPara>
                </a14:m>
                <a:endParaRPr lang="zh-CN" altLang="en-US" sz="900">
                  <a:latin typeface="Times New Roman" panose="02020603050405020304" pitchFamily="18" charset="0"/>
                  <a:ea typeface="宋体" panose="02010600030101010101" pitchFamily="2" charset="-122"/>
                </a:endParaRPr>
              </a:p>
            </p:txBody>
          </p:sp>
        </mc:Choice>
        <mc:Fallback xmlns="">
          <p:sp>
            <p:nvSpPr>
              <p:cNvPr id="289" name="文本框 288">
                <a:extLst>
                  <a:ext uri="{FF2B5EF4-FFF2-40B4-BE49-F238E27FC236}">
                    <a16:creationId xmlns:a16="http://schemas.microsoft.com/office/drawing/2014/main" id="{1F7DE9AC-2B9B-0302-A6EE-074FE8BE0D91}"/>
                  </a:ext>
                </a:extLst>
              </p:cNvPr>
              <p:cNvSpPr txBox="1">
                <a:spLocks noRot="1" noChangeAspect="1" noMove="1" noResize="1" noEditPoints="1" noAdjustHandles="1" noChangeArrowheads="1" noChangeShapeType="1" noTextEdit="1"/>
              </p:cNvSpPr>
              <p:nvPr/>
            </p:nvSpPr>
            <p:spPr>
              <a:xfrm>
                <a:off x="2840081" y="5384955"/>
                <a:ext cx="337685" cy="276999"/>
              </a:xfrm>
              <a:prstGeom prst="rect">
                <a:avLst/>
              </a:prstGeom>
              <a:blipFill>
                <a:blip r:embed="rId232"/>
                <a:stretch>
                  <a:fillRect r="-12727"/>
                </a:stretch>
              </a:blipFill>
            </p:spPr>
            <p:txBody>
              <a:bodyPr/>
              <a:lstStyle/>
              <a:p>
                <a:r>
                  <a:rPr lang="zh-CN" altLang="en-US">
                    <a:noFill/>
                  </a:rPr>
                  <a:t> </a:t>
                </a:r>
              </a:p>
            </p:txBody>
          </p:sp>
        </mc:Fallback>
      </mc:AlternateContent>
      <p:grpSp>
        <p:nvGrpSpPr>
          <p:cNvPr id="318" name="组合 317">
            <a:extLst>
              <a:ext uri="{FF2B5EF4-FFF2-40B4-BE49-F238E27FC236}">
                <a16:creationId xmlns:a16="http://schemas.microsoft.com/office/drawing/2014/main" id="{3F96263C-138E-8DF9-F037-9EABAEC934E6}"/>
              </a:ext>
            </a:extLst>
          </p:cNvPr>
          <p:cNvGrpSpPr/>
          <p:nvPr/>
        </p:nvGrpSpPr>
        <p:grpSpPr>
          <a:xfrm>
            <a:off x="1320656" y="4929538"/>
            <a:ext cx="661001" cy="710986"/>
            <a:chOff x="2188928" y="2841196"/>
            <a:chExt cx="661001" cy="710986"/>
          </a:xfrm>
        </p:grpSpPr>
        <p:grpSp>
          <p:nvGrpSpPr>
            <p:cNvPr id="319" name="组合 318">
              <a:extLst>
                <a:ext uri="{FF2B5EF4-FFF2-40B4-BE49-F238E27FC236}">
                  <a16:creationId xmlns:a16="http://schemas.microsoft.com/office/drawing/2014/main" id="{68E00E44-D5D3-E1D1-887D-B882CD7EFF41}"/>
                </a:ext>
              </a:extLst>
            </p:cNvPr>
            <p:cNvGrpSpPr/>
            <p:nvPr/>
          </p:nvGrpSpPr>
          <p:grpSpPr>
            <a:xfrm>
              <a:off x="2188928" y="3129200"/>
              <a:ext cx="661001" cy="422982"/>
              <a:chOff x="2287330" y="4197639"/>
              <a:chExt cx="917491" cy="599453"/>
            </a:xfrm>
            <a:solidFill>
              <a:schemeClr val="accent1"/>
            </a:solidFill>
          </p:grpSpPr>
          <p:sp>
            <p:nvSpPr>
              <p:cNvPr id="321" name="椭圆 320">
                <a:extLst>
                  <a:ext uri="{FF2B5EF4-FFF2-40B4-BE49-F238E27FC236}">
                    <a16:creationId xmlns:a16="http://schemas.microsoft.com/office/drawing/2014/main" id="{0A011971-0546-9D66-B7F6-6AF84E36449E}"/>
                  </a:ext>
                </a:extLst>
              </p:cNvPr>
              <p:cNvSpPr/>
              <p:nvPr>
                <p:custDataLst>
                  <p:tags r:id="rId124"/>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22" name="椭圆 321">
                <a:extLst>
                  <a:ext uri="{FF2B5EF4-FFF2-40B4-BE49-F238E27FC236}">
                    <a16:creationId xmlns:a16="http://schemas.microsoft.com/office/drawing/2014/main" id="{3F16FFB6-6324-6297-6D15-F891FE2C8B2C}"/>
                  </a:ext>
                </a:extLst>
              </p:cNvPr>
              <p:cNvSpPr/>
              <p:nvPr>
                <p:custDataLst>
                  <p:tags r:id="rId125"/>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23" name="椭圆 322">
                <a:extLst>
                  <a:ext uri="{FF2B5EF4-FFF2-40B4-BE49-F238E27FC236}">
                    <a16:creationId xmlns:a16="http://schemas.microsoft.com/office/drawing/2014/main" id="{83182429-0034-4327-7AAE-00BAE5090A2B}"/>
                  </a:ext>
                </a:extLst>
              </p:cNvPr>
              <p:cNvSpPr/>
              <p:nvPr>
                <p:custDataLst>
                  <p:tags r:id="rId126"/>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24" name="椭圆 323">
                <a:extLst>
                  <a:ext uri="{FF2B5EF4-FFF2-40B4-BE49-F238E27FC236}">
                    <a16:creationId xmlns:a16="http://schemas.microsoft.com/office/drawing/2014/main" id="{F182BA5E-3A79-2491-1C6D-F88A94D12959}"/>
                  </a:ext>
                </a:extLst>
              </p:cNvPr>
              <p:cNvSpPr/>
              <p:nvPr>
                <p:custDataLst>
                  <p:tags r:id="rId127"/>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25" name="椭圆 324">
                <a:extLst>
                  <a:ext uri="{FF2B5EF4-FFF2-40B4-BE49-F238E27FC236}">
                    <a16:creationId xmlns:a16="http://schemas.microsoft.com/office/drawing/2014/main" id="{5127AC67-1E5B-29FC-4704-EDD0DB86E977}"/>
                  </a:ext>
                </a:extLst>
              </p:cNvPr>
              <p:cNvSpPr/>
              <p:nvPr>
                <p:custDataLst>
                  <p:tags r:id="rId128"/>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26" name="椭圆 325">
                <a:extLst>
                  <a:ext uri="{FF2B5EF4-FFF2-40B4-BE49-F238E27FC236}">
                    <a16:creationId xmlns:a16="http://schemas.microsoft.com/office/drawing/2014/main" id="{0843F13C-9BF3-A8ED-2A62-0F6B7B2B4E3F}"/>
                  </a:ext>
                </a:extLst>
              </p:cNvPr>
              <p:cNvSpPr/>
              <p:nvPr>
                <p:custDataLst>
                  <p:tags r:id="rId129"/>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327" name="直接箭头连接符 326">
                <a:extLst>
                  <a:ext uri="{FF2B5EF4-FFF2-40B4-BE49-F238E27FC236}">
                    <a16:creationId xmlns:a16="http://schemas.microsoft.com/office/drawing/2014/main" id="{F51B73BF-DA76-AAC2-643F-28F679FE8D87}"/>
                  </a:ext>
                </a:extLst>
              </p:cNvPr>
              <p:cNvCxnSpPr>
                <a:cxnSpLocks/>
                <a:stCxn id="321" idx="6"/>
                <a:endCxn id="325" idx="3"/>
              </p:cNvCxnSpPr>
              <p:nvPr>
                <p:custDataLst>
                  <p:tags r:id="rId130"/>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8" name="直接箭头连接符 327">
                <a:extLst>
                  <a:ext uri="{FF2B5EF4-FFF2-40B4-BE49-F238E27FC236}">
                    <a16:creationId xmlns:a16="http://schemas.microsoft.com/office/drawing/2014/main" id="{74DD0D6A-1BE3-367B-3C2F-0FE8E9C3FF30}"/>
                  </a:ext>
                </a:extLst>
              </p:cNvPr>
              <p:cNvCxnSpPr>
                <a:cxnSpLocks/>
                <a:stCxn id="321" idx="5"/>
                <a:endCxn id="324" idx="3"/>
              </p:cNvCxnSpPr>
              <p:nvPr>
                <p:custDataLst>
                  <p:tags r:id="rId131"/>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9" name="直接箭头连接符 328">
                <a:extLst>
                  <a:ext uri="{FF2B5EF4-FFF2-40B4-BE49-F238E27FC236}">
                    <a16:creationId xmlns:a16="http://schemas.microsoft.com/office/drawing/2014/main" id="{F74A0EE8-F8AE-163F-4160-612B344916B8}"/>
                  </a:ext>
                </a:extLst>
              </p:cNvPr>
              <p:cNvCxnSpPr>
                <a:cxnSpLocks/>
                <a:stCxn id="321" idx="7"/>
                <a:endCxn id="326" idx="3"/>
              </p:cNvCxnSpPr>
              <p:nvPr>
                <p:custDataLst>
                  <p:tags r:id="rId132"/>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30" name="直接箭头连接符 329">
                <a:extLst>
                  <a:ext uri="{FF2B5EF4-FFF2-40B4-BE49-F238E27FC236}">
                    <a16:creationId xmlns:a16="http://schemas.microsoft.com/office/drawing/2014/main" id="{353F4E1B-87EA-1F5F-68D1-700D4D637E58}"/>
                  </a:ext>
                </a:extLst>
              </p:cNvPr>
              <p:cNvCxnSpPr>
                <a:cxnSpLocks/>
                <a:stCxn id="322" idx="5"/>
                <a:endCxn id="324" idx="2"/>
              </p:cNvCxnSpPr>
              <p:nvPr>
                <p:custDataLst>
                  <p:tags r:id="rId133"/>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31" name="直接连接符 330">
                <a:extLst>
                  <a:ext uri="{FF2B5EF4-FFF2-40B4-BE49-F238E27FC236}">
                    <a16:creationId xmlns:a16="http://schemas.microsoft.com/office/drawing/2014/main" id="{9558C5AA-4E25-36F1-5D15-28A77798537A}"/>
                  </a:ext>
                </a:extLst>
              </p:cNvPr>
              <p:cNvCxnSpPr>
                <a:cxnSpLocks/>
                <a:stCxn id="322" idx="6"/>
                <a:endCxn id="325" idx="2"/>
              </p:cNvCxnSpPr>
              <p:nvPr>
                <p:custDataLst>
                  <p:tags r:id="rId134"/>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32" name="直接连接符 331">
                <a:extLst>
                  <a:ext uri="{FF2B5EF4-FFF2-40B4-BE49-F238E27FC236}">
                    <a16:creationId xmlns:a16="http://schemas.microsoft.com/office/drawing/2014/main" id="{76CBF542-1A6A-0F42-3CEB-F54D1FA0A77E}"/>
                  </a:ext>
                </a:extLst>
              </p:cNvPr>
              <p:cNvCxnSpPr>
                <a:cxnSpLocks/>
                <a:stCxn id="322" idx="7"/>
                <a:endCxn id="326" idx="2"/>
              </p:cNvCxnSpPr>
              <p:nvPr>
                <p:custDataLst>
                  <p:tags r:id="rId135"/>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33" name="直接连接符 332">
                <a:extLst>
                  <a:ext uri="{FF2B5EF4-FFF2-40B4-BE49-F238E27FC236}">
                    <a16:creationId xmlns:a16="http://schemas.microsoft.com/office/drawing/2014/main" id="{0FF6C254-54AB-54F6-96EA-6FA1A206A435}"/>
                  </a:ext>
                </a:extLst>
              </p:cNvPr>
              <p:cNvCxnSpPr>
                <a:cxnSpLocks/>
                <a:stCxn id="323" idx="6"/>
                <a:endCxn id="325" idx="1"/>
              </p:cNvCxnSpPr>
              <p:nvPr>
                <p:custDataLst>
                  <p:tags r:id="rId136"/>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34" name="直接连接符 333">
                <a:extLst>
                  <a:ext uri="{FF2B5EF4-FFF2-40B4-BE49-F238E27FC236}">
                    <a16:creationId xmlns:a16="http://schemas.microsoft.com/office/drawing/2014/main" id="{60886D83-9D6F-496E-7509-5AA6D9705125}"/>
                  </a:ext>
                </a:extLst>
              </p:cNvPr>
              <p:cNvCxnSpPr>
                <a:cxnSpLocks/>
                <a:stCxn id="323" idx="7"/>
                <a:endCxn id="326" idx="1"/>
              </p:cNvCxnSpPr>
              <p:nvPr>
                <p:custDataLst>
                  <p:tags r:id="rId137"/>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35" name="直接连接符 334">
                <a:extLst>
                  <a:ext uri="{FF2B5EF4-FFF2-40B4-BE49-F238E27FC236}">
                    <a16:creationId xmlns:a16="http://schemas.microsoft.com/office/drawing/2014/main" id="{1544FD54-CC7F-C7BF-4731-A2AEBE875D86}"/>
                  </a:ext>
                </a:extLst>
              </p:cNvPr>
              <p:cNvCxnSpPr>
                <a:cxnSpLocks/>
                <a:stCxn id="323" idx="5"/>
                <a:endCxn id="324" idx="1"/>
              </p:cNvCxnSpPr>
              <p:nvPr>
                <p:custDataLst>
                  <p:tags r:id="rId138"/>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336" name="椭圆 335">
                <a:extLst>
                  <a:ext uri="{FF2B5EF4-FFF2-40B4-BE49-F238E27FC236}">
                    <a16:creationId xmlns:a16="http://schemas.microsoft.com/office/drawing/2014/main" id="{7D95499C-7248-667F-1E13-365E4342FEC0}"/>
                  </a:ext>
                </a:extLst>
              </p:cNvPr>
              <p:cNvSpPr/>
              <p:nvPr>
                <p:custDataLst>
                  <p:tags r:id="rId139"/>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37" name="椭圆 336">
                <a:extLst>
                  <a:ext uri="{FF2B5EF4-FFF2-40B4-BE49-F238E27FC236}">
                    <a16:creationId xmlns:a16="http://schemas.microsoft.com/office/drawing/2014/main" id="{5D344E94-9103-C6D1-1C39-547E74C9B869}"/>
                  </a:ext>
                </a:extLst>
              </p:cNvPr>
              <p:cNvSpPr/>
              <p:nvPr>
                <p:custDataLst>
                  <p:tags r:id="rId140"/>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38" name="椭圆 337">
                <a:extLst>
                  <a:ext uri="{FF2B5EF4-FFF2-40B4-BE49-F238E27FC236}">
                    <a16:creationId xmlns:a16="http://schemas.microsoft.com/office/drawing/2014/main" id="{A9AD8758-0BBD-C06D-2E19-33BF5D6CCD7D}"/>
                  </a:ext>
                </a:extLst>
              </p:cNvPr>
              <p:cNvSpPr/>
              <p:nvPr>
                <p:custDataLst>
                  <p:tags r:id="rId141"/>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339" name="椭圆 338">
                <a:extLst>
                  <a:ext uri="{FF2B5EF4-FFF2-40B4-BE49-F238E27FC236}">
                    <a16:creationId xmlns:a16="http://schemas.microsoft.com/office/drawing/2014/main" id="{B1643C9D-BA9A-60A5-2E3F-2C5A085B83A8}"/>
                  </a:ext>
                </a:extLst>
              </p:cNvPr>
              <p:cNvSpPr/>
              <p:nvPr>
                <p:custDataLst>
                  <p:tags r:id="rId142"/>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340" name="直接箭头连接符 339">
                <a:extLst>
                  <a:ext uri="{FF2B5EF4-FFF2-40B4-BE49-F238E27FC236}">
                    <a16:creationId xmlns:a16="http://schemas.microsoft.com/office/drawing/2014/main" id="{8AF50248-9340-DCAD-BC7B-D266FB826ED6}"/>
                  </a:ext>
                </a:extLst>
              </p:cNvPr>
              <p:cNvCxnSpPr>
                <a:cxnSpLocks/>
                <a:stCxn id="324" idx="6"/>
                <a:endCxn id="338" idx="2"/>
              </p:cNvCxnSpPr>
              <p:nvPr>
                <p:custDataLst>
                  <p:tags r:id="rId143"/>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1" name="直接箭头连接符 340">
                <a:extLst>
                  <a:ext uri="{FF2B5EF4-FFF2-40B4-BE49-F238E27FC236}">
                    <a16:creationId xmlns:a16="http://schemas.microsoft.com/office/drawing/2014/main" id="{EDCFD7A3-0760-3F48-8737-4BFB41E9BDFC}"/>
                  </a:ext>
                </a:extLst>
              </p:cNvPr>
              <p:cNvCxnSpPr>
                <a:cxnSpLocks/>
                <a:stCxn id="338" idx="2"/>
                <a:endCxn id="326" idx="6"/>
              </p:cNvCxnSpPr>
              <p:nvPr>
                <p:custDataLst>
                  <p:tags r:id="rId144"/>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2" name="直接箭头连接符 341">
                <a:extLst>
                  <a:ext uri="{FF2B5EF4-FFF2-40B4-BE49-F238E27FC236}">
                    <a16:creationId xmlns:a16="http://schemas.microsoft.com/office/drawing/2014/main" id="{231D1B93-5C76-1B04-FA17-D01F6E81B60C}"/>
                  </a:ext>
                </a:extLst>
              </p:cNvPr>
              <p:cNvCxnSpPr>
                <a:cxnSpLocks/>
                <a:stCxn id="324" idx="6"/>
                <a:endCxn id="339" idx="2"/>
              </p:cNvCxnSpPr>
              <p:nvPr>
                <p:custDataLst>
                  <p:tags r:id="rId145"/>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3" name="直接箭头连接符 342">
                <a:extLst>
                  <a:ext uri="{FF2B5EF4-FFF2-40B4-BE49-F238E27FC236}">
                    <a16:creationId xmlns:a16="http://schemas.microsoft.com/office/drawing/2014/main" id="{0A010776-43AA-F7A6-9DBB-3EEA66986DAE}"/>
                  </a:ext>
                </a:extLst>
              </p:cNvPr>
              <p:cNvCxnSpPr>
                <a:cxnSpLocks/>
                <a:stCxn id="339" idx="2"/>
                <a:endCxn id="326" idx="6"/>
              </p:cNvCxnSpPr>
              <p:nvPr>
                <p:custDataLst>
                  <p:tags r:id="rId146"/>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4" name="直接箭头连接符 343">
                <a:extLst>
                  <a:ext uri="{FF2B5EF4-FFF2-40B4-BE49-F238E27FC236}">
                    <a16:creationId xmlns:a16="http://schemas.microsoft.com/office/drawing/2014/main" id="{F1AB8C98-5A94-7373-FFC2-E866EC9C1532}"/>
                  </a:ext>
                </a:extLst>
              </p:cNvPr>
              <p:cNvCxnSpPr>
                <a:cxnSpLocks/>
                <a:stCxn id="339" idx="2"/>
                <a:endCxn id="325" idx="6"/>
              </p:cNvCxnSpPr>
              <p:nvPr>
                <p:custDataLst>
                  <p:tags r:id="rId147"/>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5" name="直接箭头连接符 344">
                <a:extLst>
                  <a:ext uri="{FF2B5EF4-FFF2-40B4-BE49-F238E27FC236}">
                    <a16:creationId xmlns:a16="http://schemas.microsoft.com/office/drawing/2014/main" id="{8397E6D7-8B30-66A5-0883-24B460585C63}"/>
                  </a:ext>
                </a:extLst>
              </p:cNvPr>
              <p:cNvCxnSpPr>
                <a:cxnSpLocks/>
                <a:stCxn id="321" idx="2"/>
                <a:endCxn id="336" idx="6"/>
              </p:cNvCxnSpPr>
              <p:nvPr>
                <p:custDataLst>
                  <p:tags r:id="rId148"/>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6" name="直接箭头连接符 345">
                <a:extLst>
                  <a:ext uri="{FF2B5EF4-FFF2-40B4-BE49-F238E27FC236}">
                    <a16:creationId xmlns:a16="http://schemas.microsoft.com/office/drawing/2014/main" id="{E2E5E295-9A45-530C-A1A9-ED4056AF4BF9}"/>
                  </a:ext>
                </a:extLst>
              </p:cNvPr>
              <p:cNvCxnSpPr>
                <a:cxnSpLocks/>
                <a:stCxn id="323" idx="2"/>
                <a:endCxn id="337" idx="6"/>
              </p:cNvCxnSpPr>
              <p:nvPr>
                <p:custDataLst>
                  <p:tags r:id="rId149"/>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7" name="直接箭头连接符 346">
                <a:extLst>
                  <a:ext uri="{FF2B5EF4-FFF2-40B4-BE49-F238E27FC236}">
                    <a16:creationId xmlns:a16="http://schemas.microsoft.com/office/drawing/2014/main" id="{7314DA3C-9751-BF06-FC16-E675C94EA2E3}"/>
                  </a:ext>
                </a:extLst>
              </p:cNvPr>
              <p:cNvCxnSpPr>
                <a:cxnSpLocks/>
                <a:stCxn id="336" idx="6"/>
                <a:endCxn id="322" idx="2"/>
              </p:cNvCxnSpPr>
              <p:nvPr>
                <p:custDataLst>
                  <p:tags r:id="rId150"/>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8" name="直接箭头连接符 347">
                <a:extLst>
                  <a:ext uri="{FF2B5EF4-FFF2-40B4-BE49-F238E27FC236}">
                    <a16:creationId xmlns:a16="http://schemas.microsoft.com/office/drawing/2014/main" id="{F4B3E17F-50BB-1029-0106-D0A5F9D24CE1}"/>
                  </a:ext>
                </a:extLst>
              </p:cNvPr>
              <p:cNvCxnSpPr>
                <a:cxnSpLocks/>
                <a:stCxn id="321" idx="2"/>
                <a:endCxn id="337" idx="6"/>
              </p:cNvCxnSpPr>
              <p:nvPr>
                <p:custDataLst>
                  <p:tags r:id="rId151"/>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320" name="文本框 319">
                  <a:extLst>
                    <a:ext uri="{FF2B5EF4-FFF2-40B4-BE49-F238E27FC236}">
                      <a16:creationId xmlns:a16="http://schemas.microsoft.com/office/drawing/2014/main" id="{46070A5F-2175-BA34-C8E8-8EA94A809A33}"/>
                    </a:ext>
                  </a:extLst>
                </p:cNvPr>
                <p:cNvSpPr txBox="1"/>
                <p:nvPr/>
              </p:nvSpPr>
              <p:spPr>
                <a:xfrm>
                  <a:off x="2368321" y="2841196"/>
                  <a:ext cx="33768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宋体" panose="02010600030101010101" pitchFamily="2" charset="-122"/>
                              </a:rPr>
                            </m:ctrlPr>
                          </m:sSubPr>
                          <m:e>
                            <m:r>
                              <a:rPr lang="en-US" altLang="zh-CN" sz="1200" b="0" i="1" smtClean="0">
                                <a:latin typeface="Cambria Math" panose="02040503050406030204" pitchFamily="18" charset="0"/>
                                <a:ea typeface="宋体" panose="02010600030101010101" pitchFamily="2" charset="-122"/>
                              </a:rPr>
                              <m:t>𝑤</m:t>
                            </m:r>
                          </m:e>
                          <m:sub>
                            <m:r>
                              <a:rPr lang="en-US" altLang="zh-CN" sz="1200" b="0" i="1" smtClean="0">
                                <a:latin typeface="Cambria Math" panose="02040503050406030204" pitchFamily="18" charset="0"/>
                                <a:ea typeface="宋体" panose="02010600030101010101" pitchFamily="2" charset="-122"/>
                              </a:rPr>
                              <m:t>𝑡</m:t>
                            </m:r>
                          </m:sub>
                        </m:sSub>
                      </m:oMath>
                    </m:oMathPara>
                  </a14:m>
                  <a:endParaRPr lang="zh-CN" altLang="en-US" sz="900">
                    <a:latin typeface="Times New Roman" panose="02020603050405020304" pitchFamily="18" charset="0"/>
                    <a:ea typeface="宋体" panose="02010600030101010101" pitchFamily="2" charset="-122"/>
                  </a:endParaRPr>
                </a:p>
              </p:txBody>
            </p:sp>
          </mc:Choice>
          <mc:Fallback xmlns="">
            <p:sp>
              <p:nvSpPr>
                <p:cNvPr id="320" name="文本框 319">
                  <a:extLst>
                    <a:ext uri="{FF2B5EF4-FFF2-40B4-BE49-F238E27FC236}">
                      <a16:creationId xmlns:a16="http://schemas.microsoft.com/office/drawing/2014/main" id="{46070A5F-2175-BA34-C8E8-8EA94A809A33}"/>
                    </a:ext>
                  </a:extLst>
                </p:cNvPr>
                <p:cNvSpPr txBox="1">
                  <a:spLocks noRot="1" noChangeAspect="1" noMove="1" noResize="1" noEditPoints="1" noAdjustHandles="1" noChangeArrowheads="1" noChangeShapeType="1" noTextEdit="1"/>
                </p:cNvSpPr>
                <p:nvPr/>
              </p:nvSpPr>
              <p:spPr>
                <a:xfrm>
                  <a:off x="2368321" y="2841196"/>
                  <a:ext cx="337685" cy="276999"/>
                </a:xfrm>
                <a:prstGeom prst="rect">
                  <a:avLst/>
                </a:prstGeom>
                <a:blipFill>
                  <a:blip r:embed="rId233"/>
                  <a:stretch>
                    <a:fillRect/>
                  </a:stretch>
                </a:blipFill>
              </p:spPr>
              <p:txBody>
                <a:bodyPr/>
                <a:lstStyle/>
                <a:p>
                  <a:r>
                    <a:rPr lang="zh-CN" altLang="en-US">
                      <a:noFill/>
                    </a:rPr>
                    <a:t> </a:t>
                  </a:r>
                </a:p>
              </p:txBody>
            </p:sp>
          </mc:Fallback>
        </mc:AlternateContent>
      </p:grpSp>
      <p:cxnSp>
        <p:nvCxnSpPr>
          <p:cNvPr id="351" name="连接符: 肘形 350">
            <a:extLst>
              <a:ext uri="{FF2B5EF4-FFF2-40B4-BE49-F238E27FC236}">
                <a16:creationId xmlns:a16="http://schemas.microsoft.com/office/drawing/2014/main" id="{A3B1BF13-5BF4-7B12-486C-4B45D0ED5F60}"/>
              </a:ext>
            </a:extLst>
          </p:cNvPr>
          <p:cNvCxnSpPr>
            <a:cxnSpLocks/>
          </p:cNvCxnSpPr>
          <p:nvPr/>
        </p:nvCxnSpPr>
        <p:spPr>
          <a:xfrm flipV="1">
            <a:off x="2224719" y="4937019"/>
            <a:ext cx="410295" cy="159137"/>
          </a:xfrm>
          <a:prstGeom prst="straightConnector1">
            <a:avLst/>
          </a:prstGeom>
          <a:ln>
            <a:solidFill>
              <a:schemeClr val="tx1"/>
            </a:solidFill>
            <a:prstDash val="sysDot"/>
            <a:round/>
            <a:headEnd type="non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354" name="连接符: 肘形 353">
            <a:extLst>
              <a:ext uri="{FF2B5EF4-FFF2-40B4-BE49-F238E27FC236}">
                <a16:creationId xmlns:a16="http://schemas.microsoft.com/office/drawing/2014/main" id="{D77BC3B1-05E1-9EEE-AA37-023520001F1D}"/>
              </a:ext>
            </a:extLst>
          </p:cNvPr>
          <p:cNvCxnSpPr>
            <a:cxnSpLocks/>
            <a:endCxn id="376" idx="3"/>
          </p:cNvCxnSpPr>
          <p:nvPr/>
        </p:nvCxnSpPr>
        <p:spPr>
          <a:xfrm>
            <a:off x="2218311" y="5538794"/>
            <a:ext cx="407169" cy="295089"/>
          </a:xfrm>
          <a:prstGeom prst="straightConnector1">
            <a:avLst/>
          </a:prstGeom>
          <a:ln>
            <a:solidFill>
              <a:schemeClr val="tx1"/>
            </a:solidFill>
            <a:prstDash val="sysDot"/>
            <a:round/>
            <a:headEnd type="none" w="sm" len="med"/>
            <a:tailEnd type="triangle"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7" name="文本框 366">
                <a:extLst>
                  <a:ext uri="{FF2B5EF4-FFF2-40B4-BE49-F238E27FC236}">
                    <a16:creationId xmlns:a16="http://schemas.microsoft.com/office/drawing/2014/main" id="{42C5985B-F327-C6E7-CCF5-957FCCD4C240}"/>
                  </a:ext>
                </a:extLst>
              </p:cNvPr>
              <p:cNvSpPr txBox="1"/>
              <p:nvPr/>
            </p:nvSpPr>
            <p:spPr>
              <a:xfrm>
                <a:off x="3376060" y="4224024"/>
                <a:ext cx="508472"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ea typeface="宋体" panose="02010600030101010101" pitchFamily="2" charset="-122"/>
                            </a:rPr>
                          </m:ctrlPr>
                        </m:sSubPr>
                        <m:e>
                          <m:r>
                            <a:rPr lang="en-US" altLang="zh-CN" sz="1000" b="0" i="1" smtClean="0">
                              <a:latin typeface="Cambria Math" panose="02040503050406030204" pitchFamily="18" charset="0"/>
                              <a:ea typeface="宋体" panose="02010600030101010101" pitchFamily="2" charset="-122"/>
                            </a:rPr>
                            <m:t>𝑅𝑆𝑈</m:t>
                          </m:r>
                        </m:e>
                        <m:sub>
                          <m:r>
                            <a:rPr lang="en-US" altLang="zh-CN" sz="1000" b="0" i="1" smtClean="0">
                              <a:latin typeface="Cambria Math" panose="02040503050406030204" pitchFamily="18" charset="0"/>
                              <a:ea typeface="宋体" panose="02010600030101010101" pitchFamily="2" charset="-122"/>
                            </a:rPr>
                            <m:t>𝑖</m:t>
                          </m:r>
                        </m:sub>
                      </m:sSub>
                    </m:oMath>
                  </m:oMathPara>
                </a14:m>
                <a:endParaRPr lang="zh-CN" altLang="en-US" sz="600">
                  <a:latin typeface="Times New Roman" panose="02020603050405020304" pitchFamily="18" charset="0"/>
                  <a:ea typeface="宋体" panose="02010600030101010101" pitchFamily="2" charset="-122"/>
                </a:endParaRPr>
              </a:p>
            </p:txBody>
          </p:sp>
        </mc:Choice>
        <mc:Fallback xmlns="">
          <p:sp>
            <p:nvSpPr>
              <p:cNvPr id="367" name="文本框 366">
                <a:extLst>
                  <a:ext uri="{FF2B5EF4-FFF2-40B4-BE49-F238E27FC236}">
                    <a16:creationId xmlns:a16="http://schemas.microsoft.com/office/drawing/2014/main" id="{42C5985B-F327-C6E7-CCF5-957FCCD4C240}"/>
                  </a:ext>
                </a:extLst>
              </p:cNvPr>
              <p:cNvSpPr txBox="1">
                <a:spLocks noRot="1" noChangeAspect="1" noMove="1" noResize="1" noEditPoints="1" noAdjustHandles="1" noChangeArrowheads="1" noChangeShapeType="1" noTextEdit="1"/>
              </p:cNvSpPr>
              <p:nvPr/>
            </p:nvSpPr>
            <p:spPr>
              <a:xfrm>
                <a:off x="3376060" y="4224024"/>
                <a:ext cx="508472" cy="246221"/>
              </a:xfrm>
              <a:prstGeom prst="rect">
                <a:avLst/>
              </a:prstGeom>
              <a:blipFill>
                <a:blip r:embed="rId23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8" name="文本框 367">
                <a:extLst>
                  <a:ext uri="{FF2B5EF4-FFF2-40B4-BE49-F238E27FC236}">
                    <a16:creationId xmlns:a16="http://schemas.microsoft.com/office/drawing/2014/main" id="{5A88C3D3-E539-19ED-A235-A38E537A25CE}"/>
                  </a:ext>
                </a:extLst>
              </p:cNvPr>
              <p:cNvSpPr txBox="1"/>
              <p:nvPr/>
            </p:nvSpPr>
            <p:spPr>
              <a:xfrm>
                <a:off x="3376060" y="5373034"/>
                <a:ext cx="508472"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ea typeface="宋体" panose="02010600030101010101" pitchFamily="2" charset="-122"/>
                            </a:rPr>
                          </m:ctrlPr>
                        </m:sSubPr>
                        <m:e>
                          <m:r>
                            <a:rPr lang="en-US" altLang="zh-CN" sz="1000" b="0" i="1" smtClean="0">
                              <a:latin typeface="Cambria Math" panose="02040503050406030204" pitchFamily="18" charset="0"/>
                              <a:ea typeface="宋体" panose="02010600030101010101" pitchFamily="2" charset="-122"/>
                            </a:rPr>
                            <m:t>𝑅𝑆𝑈</m:t>
                          </m:r>
                        </m:e>
                        <m:sub>
                          <m:r>
                            <a:rPr lang="en-US" altLang="zh-CN" sz="1000" b="0" i="1" smtClean="0">
                              <a:latin typeface="Cambria Math" panose="02040503050406030204" pitchFamily="18" charset="0"/>
                              <a:ea typeface="宋体" panose="02010600030101010101" pitchFamily="2" charset="-122"/>
                            </a:rPr>
                            <m:t>𝑛</m:t>
                          </m:r>
                        </m:sub>
                      </m:sSub>
                    </m:oMath>
                  </m:oMathPara>
                </a14:m>
                <a:endParaRPr lang="zh-CN" altLang="en-US" sz="600">
                  <a:latin typeface="Times New Roman" panose="02020603050405020304" pitchFamily="18" charset="0"/>
                  <a:ea typeface="宋体" panose="02010600030101010101" pitchFamily="2" charset="-122"/>
                </a:endParaRPr>
              </a:p>
            </p:txBody>
          </p:sp>
        </mc:Choice>
        <mc:Fallback xmlns="">
          <p:sp>
            <p:nvSpPr>
              <p:cNvPr id="368" name="文本框 367">
                <a:extLst>
                  <a:ext uri="{FF2B5EF4-FFF2-40B4-BE49-F238E27FC236}">
                    <a16:creationId xmlns:a16="http://schemas.microsoft.com/office/drawing/2014/main" id="{5A88C3D3-E539-19ED-A235-A38E537A25CE}"/>
                  </a:ext>
                </a:extLst>
              </p:cNvPr>
              <p:cNvSpPr txBox="1">
                <a:spLocks noRot="1" noChangeAspect="1" noMove="1" noResize="1" noEditPoints="1" noAdjustHandles="1" noChangeArrowheads="1" noChangeShapeType="1" noTextEdit="1"/>
              </p:cNvSpPr>
              <p:nvPr/>
            </p:nvSpPr>
            <p:spPr>
              <a:xfrm>
                <a:off x="3376060" y="5373034"/>
                <a:ext cx="508472" cy="246221"/>
              </a:xfrm>
              <a:prstGeom prst="rect">
                <a:avLst/>
              </a:prstGeom>
              <a:blipFill>
                <a:blip r:embed="rId235"/>
                <a:stretch>
                  <a:fillRect/>
                </a:stretch>
              </a:blipFill>
            </p:spPr>
            <p:txBody>
              <a:bodyPr/>
              <a:lstStyle/>
              <a:p>
                <a:r>
                  <a:rPr lang="zh-CN" altLang="en-US">
                    <a:noFill/>
                  </a:rPr>
                  <a:t> </a:t>
                </a:r>
              </a:p>
            </p:txBody>
          </p:sp>
        </mc:Fallback>
      </mc:AlternateContent>
      <p:sp>
        <p:nvSpPr>
          <p:cNvPr id="373" name="文本框 372">
            <a:extLst>
              <a:ext uri="{FF2B5EF4-FFF2-40B4-BE49-F238E27FC236}">
                <a16:creationId xmlns:a16="http://schemas.microsoft.com/office/drawing/2014/main" id="{274D99B6-87CC-75A3-817E-41C74F09DD2A}"/>
              </a:ext>
            </a:extLst>
          </p:cNvPr>
          <p:cNvSpPr txBox="1"/>
          <p:nvPr/>
        </p:nvSpPr>
        <p:spPr>
          <a:xfrm>
            <a:off x="1271618" y="4770105"/>
            <a:ext cx="464931" cy="250841"/>
          </a:xfrm>
          <a:prstGeom prst="rect">
            <a:avLst/>
          </a:prstGeom>
          <a:noFill/>
        </p:spPr>
        <p:txBody>
          <a:bodyPr wrap="square">
            <a:spAutoFit/>
          </a:bodyPr>
          <a:lstStyle/>
          <a:p>
            <a:r>
              <a:rPr lang="en-US" altLang="zh-CN" sz="1000">
                <a:latin typeface="Times New Roman" panose="02020603050405020304" pitchFamily="18" charset="0"/>
                <a:ea typeface="宋体" panose="02010600030101010101" pitchFamily="2" charset="-122"/>
              </a:rPr>
              <a:t>MEC</a:t>
            </a:r>
            <a:endParaRPr lang="zh-CN" altLang="en-US" sz="1000">
              <a:latin typeface="Times New Roman" panose="02020603050405020304" pitchFamily="18" charset="0"/>
              <a:ea typeface="宋体" panose="02010600030101010101" pitchFamily="2" charset="-122"/>
            </a:endParaRPr>
          </a:p>
        </p:txBody>
      </p:sp>
      <p:sp>
        <p:nvSpPr>
          <p:cNvPr id="374" name="文本框 373">
            <a:extLst>
              <a:ext uri="{FF2B5EF4-FFF2-40B4-BE49-F238E27FC236}">
                <a16:creationId xmlns:a16="http://schemas.microsoft.com/office/drawing/2014/main" id="{E90FC5DE-5FE3-F3D7-7065-9CD0DBE80DA5}"/>
              </a:ext>
            </a:extLst>
          </p:cNvPr>
          <p:cNvSpPr txBox="1"/>
          <p:nvPr/>
        </p:nvSpPr>
        <p:spPr>
          <a:xfrm>
            <a:off x="1995932" y="4747084"/>
            <a:ext cx="681628" cy="230832"/>
          </a:xfrm>
          <a:prstGeom prst="rect">
            <a:avLst/>
          </a:prstGeom>
          <a:noFill/>
        </p:spPr>
        <p:txBody>
          <a:bodyPr wrap="square" rtlCol="0">
            <a:spAutoFit/>
          </a:bodyPr>
          <a:lstStyle/>
          <a:p>
            <a:pPr algn="just"/>
            <a:r>
              <a:rPr lang="zh-CN" altLang="en-US" sz="900">
                <a:latin typeface="Times New Roman" panose="02020603050405020304" pitchFamily="18" charset="0"/>
                <a:ea typeface="宋体" panose="02010600030101010101" pitchFamily="2" charset="-122"/>
              </a:rPr>
              <a:t>模型下发</a:t>
            </a:r>
            <a:endParaRPr lang="en-US" altLang="zh-CN" sz="900">
              <a:latin typeface="Times New Roman" panose="02020603050405020304" pitchFamily="18" charset="0"/>
              <a:ea typeface="宋体" panose="02010600030101010101" pitchFamily="2" charset="-122"/>
            </a:endParaRPr>
          </a:p>
        </p:txBody>
      </p:sp>
      <p:sp>
        <p:nvSpPr>
          <p:cNvPr id="376" name="文本框 375">
            <a:extLst>
              <a:ext uri="{FF2B5EF4-FFF2-40B4-BE49-F238E27FC236}">
                <a16:creationId xmlns:a16="http://schemas.microsoft.com/office/drawing/2014/main" id="{E04695BB-A7B6-28D2-F4E4-038CEF6DC4D2}"/>
              </a:ext>
            </a:extLst>
          </p:cNvPr>
          <p:cNvSpPr txBox="1"/>
          <p:nvPr/>
        </p:nvSpPr>
        <p:spPr>
          <a:xfrm>
            <a:off x="1943852" y="5718467"/>
            <a:ext cx="681628" cy="230832"/>
          </a:xfrm>
          <a:prstGeom prst="rect">
            <a:avLst/>
          </a:prstGeom>
          <a:noFill/>
        </p:spPr>
        <p:txBody>
          <a:bodyPr wrap="square" rtlCol="0">
            <a:spAutoFit/>
          </a:bodyPr>
          <a:lstStyle/>
          <a:p>
            <a:pPr algn="just"/>
            <a:r>
              <a:rPr lang="zh-CN" altLang="en-US" sz="900">
                <a:latin typeface="Times New Roman" panose="02020603050405020304" pitchFamily="18" charset="0"/>
                <a:ea typeface="宋体" panose="02010600030101010101" pitchFamily="2" charset="-122"/>
              </a:rPr>
              <a:t>模型下发</a:t>
            </a:r>
            <a:endParaRPr lang="en-US" altLang="zh-CN" sz="90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474" name="文本框 473">
                <a:extLst>
                  <a:ext uri="{FF2B5EF4-FFF2-40B4-BE49-F238E27FC236}">
                    <a16:creationId xmlns:a16="http://schemas.microsoft.com/office/drawing/2014/main" id="{3E1BE484-D9BB-4BB8-500B-59EA8B5CBF77}"/>
                  </a:ext>
                </a:extLst>
              </p:cNvPr>
              <p:cNvSpPr txBox="1"/>
              <p:nvPr/>
            </p:nvSpPr>
            <p:spPr>
              <a:xfrm>
                <a:off x="5114317" y="5110638"/>
                <a:ext cx="208629"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m:t>
                      </m:r>
                    </m:oMath>
                  </m:oMathPara>
                </a14:m>
                <a:endParaRPr lang="zh-CN" altLang="en-US" sz="1200">
                  <a:latin typeface="Times New Roman" panose="02020603050405020304" pitchFamily="18" charset="0"/>
                  <a:ea typeface="宋体" panose="02010600030101010101" pitchFamily="2" charset="-122"/>
                </a:endParaRPr>
              </a:p>
            </p:txBody>
          </p:sp>
        </mc:Choice>
        <mc:Fallback xmlns="">
          <p:sp>
            <p:nvSpPr>
              <p:cNvPr id="474" name="文本框 473">
                <a:extLst>
                  <a:ext uri="{FF2B5EF4-FFF2-40B4-BE49-F238E27FC236}">
                    <a16:creationId xmlns:a16="http://schemas.microsoft.com/office/drawing/2014/main" id="{3E1BE484-D9BB-4BB8-500B-59EA8B5CBF77}"/>
                  </a:ext>
                </a:extLst>
              </p:cNvPr>
              <p:cNvSpPr txBox="1">
                <a:spLocks noRot="1" noChangeAspect="1" noMove="1" noResize="1" noEditPoints="1" noAdjustHandles="1" noChangeArrowheads="1" noChangeShapeType="1" noTextEdit="1"/>
              </p:cNvSpPr>
              <p:nvPr/>
            </p:nvSpPr>
            <p:spPr>
              <a:xfrm>
                <a:off x="5114317" y="5110638"/>
                <a:ext cx="208629" cy="184666"/>
              </a:xfrm>
              <a:prstGeom prst="rect">
                <a:avLst/>
              </a:prstGeom>
              <a:blipFill>
                <a:blip r:embed="rId236"/>
                <a:stretch>
                  <a:fillRect l="-2941" r="-2941" b="-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6" name="文本框 475">
                <a:extLst>
                  <a:ext uri="{FF2B5EF4-FFF2-40B4-BE49-F238E27FC236}">
                    <a16:creationId xmlns:a16="http://schemas.microsoft.com/office/drawing/2014/main" id="{FF4FF677-6A60-A84E-9F6E-1B7F813D0D7D}"/>
                  </a:ext>
                </a:extLst>
              </p:cNvPr>
              <p:cNvSpPr txBox="1"/>
              <p:nvPr/>
            </p:nvSpPr>
            <p:spPr>
              <a:xfrm>
                <a:off x="7367277" y="5110638"/>
                <a:ext cx="473482"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 </m:t>
                      </m:r>
                      <m:r>
                        <a:rPr lang="en-US" altLang="zh-CN" sz="1200" b="0" i="1" smtClean="0">
                          <a:latin typeface="Cambria Math" panose="02040503050406030204" pitchFamily="18" charset="0"/>
                          <a:ea typeface="Cambria Math" panose="02040503050406030204" pitchFamily="18" charset="0"/>
                        </a:rPr>
                        <m:t>⋯</m:t>
                      </m:r>
                    </m:oMath>
                  </m:oMathPara>
                </a14:m>
                <a:endParaRPr lang="zh-CN" altLang="en-US" sz="1200">
                  <a:latin typeface="Times New Roman" panose="02020603050405020304" pitchFamily="18" charset="0"/>
                  <a:ea typeface="宋体" panose="02010600030101010101" pitchFamily="2" charset="-122"/>
                </a:endParaRPr>
              </a:p>
            </p:txBody>
          </p:sp>
        </mc:Choice>
        <mc:Fallback xmlns="">
          <p:sp>
            <p:nvSpPr>
              <p:cNvPr id="476" name="文本框 475">
                <a:extLst>
                  <a:ext uri="{FF2B5EF4-FFF2-40B4-BE49-F238E27FC236}">
                    <a16:creationId xmlns:a16="http://schemas.microsoft.com/office/drawing/2014/main" id="{FF4FF677-6A60-A84E-9F6E-1B7F813D0D7D}"/>
                  </a:ext>
                </a:extLst>
              </p:cNvPr>
              <p:cNvSpPr txBox="1">
                <a:spLocks noRot="1" noChangeAspect="1" noMove="1" noResize="1" noEditPoints="1" noAdjustHandles="1" noChangeArrowheads="1" noChangeShapeType="1" noTextEdit="1"/>
              </p:cNvSpPr>
              <p:nvPr/>
            </p:nvSpPr>
            <p:spPr>
              <a:xfrm>
                <a:off x="7367277" y="5110638"/>
                <a:ext cx="473482" cy="184666"/>
              </a:xfrm>
              <a:prstGeom prst="rect">
                <a:avLst/>
              </a:prstGeom>
              <a:blipFill>
                <a:blip r:embed="rId237"/>
                <a:stretch>
                  <a:fillRect b="-9677"/>
                </a:stretch>
              </a:blipFill>
            </p:spPr>
            <p:txBody>
              <a:bodyPr/>
              <a:lstStyle/>
              <a:p>
                <a:r>
                  <a:rPr lang="zh-CN" altLang="en-US">
                    <a:noFill/>
                  </a:rPr>
                  <a:t> </a:t>
                </a:r>
              </a:p>
            </p:txBody>
          </p:sp>
        </mc:Fallback>
      </mc:AlternateContent>
      <p:grpSp>
        <p:nvGrpSpPr>
          <p:cNvPr id="538" name="组合 537">
            <a:extLst>
              <a:ext uri="{FF2B5EF4-FFF2-40B4-BE49-F238E27FC236}">
                <a16:creationId xmlns:a16="http://schemas.microsoft.com/office/drawing/2014/main" id="{C49A7752-2FBA-AA8F-1FAF-74852A5FAD84}"/>
              </a:ext>
            </a:extLst>
          </p:cNvPr>
          <p:cNvGrpSpPr/>
          <p:nvPr/>
        </p:nvGrpSpPr>
        <p:grpSpPr>
          <a:xfrm>
            <a:off x="4210424" y="5018828"/>
            <a:ext cx="889935" cy="368287"/>
            <a:chOff x="3924651" y="5140866"/>
            <a:chExt cx="964138" cy="422982"/>
          </a:xfrm>
        </p:grpSpPr>
        <p:grpSp>
          <p:nvGrpSpPr>
            <p:cNvPr id="387" name="组合 386">
              <a:extLst>
                <a:ext uri="{FF2B5EF4-FFF2-40B4-BE49-F238E27FC236}">
                  <a16:creationId xmlns:a16="http://schemas.microsoft.com/office/drawing/2014/main" id="{D43B331E-9DB6-24AC-2AE3-33DBEAF926E2}"/>
                </a:ext>
              </a:extLst>
            </p:cNvPr>
            <p:cNvGrpSpPr/>
            <p:nvPr/>
          </p:nvGrpSpPr>
          <p:grpSpPr>
            <a:xfrm>
              <a:off x="4227788" y="5140866"/>
              <a:ext cx="661001" cy="422982"/>
              <a:chOff x="2287330" y="4197639"/>
              <a:chExt cx="917491" cy="599453"/>
            </a:xfrm>
            <a:solidFill>
              <a:schemeClr val="accent2">
                <a:lumMod val="75000"/>
              </a:schemeClr>
            </a:solidFill>
          </p:grpSpPr>
          <p:sp>
            <p:nvSpPr>
              <p:cNvPr id="388" name="椭圆 387">
                <a:extLst>
                  <a:ext uri="{FF2B5EF4-FFF2-40B4-BE49-F238E27FC236}">
                    <a16:creationId xmlns:a16="http://schemas.microsoft.com/office/drawing/2014/main" id="{890ED704-99FC-845F-0700-3D99490CA6E3}"/>
                  </a:ext>
                </a:extLst>
              </p:cNvPr>
              <p:cNvSpPr/>
              <p:nvPr>
                <p:custDataLst>
                  <p:tags r:id="rId96"/>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389" name="椭圆 388">
                <a:extLst>
                  <a:ext uri="{FF2B5EF4-FFF2-40B4-BE49-F238E27FC236}">
                    <a16:creationId xmlns:a16="http://schemas.microsoft.com/office/drawing/2014/main" id="{39907763-B8EE-1489-7007-2213EA4A2CD9}"/>
                  </a:ext>
                </a:extLst>
              </p:cNvPr>
              <p:cNvSpPr/>
              <p:nvPr>
                <p:custDataLst>
                  <p:tags r:id="rId97"/>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390" name="椭圆 389">
                <a:extLst>
                  <a:ext uri="{FF2B5EF4-FFF2-40B4-BE49-F238E27FC236}">
                    <a16:creationId xmlns:a16="http://schemas.microsoft.com/office/drawing/2014/main" id="{EC54B9A0-EF2D-1CFA-68D9-371EDFBCBDCC}"/>
                  </a:ext>
                </a:extLst>
              </p:cNvPr>
              <p:cNvSpPr/>
              <p:nvPr>
                <p:custDataLst>
                  <p:tags r:id="rId98"/>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391" name="椭圆 390">
                <a:extLst>
                  <a:ext uri="{FF2B5EF4-FFF2-40B4-BE49-F238E27FC236}">
                    <a16:creationId xmlns:a16="http://schemas.microsoft.com/office/drawing/2014/main" id="{310A9AE4-6052-D325-6C1E-6D1B3BB34F3F}"/>
                  </a:ext>
                </a:extLst>
              </p:cNvPr>
              <p:cNvSpPr/>
              <p:nvPr>
                <p:custDataLst>
                  <p:tags r:id="rId99"/>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392" name="椭圆 391">
                <a:extLst>
                  <a:ext uri="{FF2B5EF4-FFF2-40B4-BE49-F238E27FC236}">
                    <a16:creationId xmlns:a16="http://schemas.microsoft.com/office/drawing/2014/main" id="{1256BE5F-9891-87CA-F1EE-B7E5A67DE305}"/>
                  </a:ext>
                </a:extLst>
              </p:cNvPr>
              <p:cNvSpPr/>
              <p:nvPr>
                <p:custDataLst>
                  <p:tags r:id="rId100"/>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393" name="椭圆 392">
                <a:extLst>
                  <a:ext uri="{FF2B5EF4-FFF2-40B4-BE49-F238E27FC236}">
                    <a16:creationId xmlns:a16="http://schemas.microsoft.com/office/drawing/2014/main" id="{61C7D9A9-5111-1711-9A1D-D08A5DCE7A08}"/>
                  </a:ext>
                </a:extLst>
              </p:cNvPr>
              <p:cNvSpPr/>
              <p:nvPr>
                <p:custDataLst>
                  <p:tags r:id="rId101"/>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cxnSp>
            <p:nvCxnSpPr>
              <p:cNvPr id="394" name="直接箭头连接符 393">
                <a:extLst>
                  <a:ext uri="{FF2B5EF4-FFF2-40B4-BE49-F238E27FC236}">
                    <a16:creationId xmlns:a16="http://schemas.microsoft.com/office/drawing/2014/main" id="{14050C88-52E5-D552-DB68-9388ACA4DA59}"/>
                  </a:ext>
                </a:extLst>
              </p:cNvPr>
              <p:cNvCxnSpPr>
                <a:cxnSpLocks/>
                <a:stCxn id="388" idx="6"/>
                <a:endCxn id="392" idx="3"/>
              </p:cNvCxnSpPr>
              <p:nvPr>
                <p:custDataLst>
                  <p:tags r:id="rId102"/>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5" name="直接箭头连接符 394">
                <a:extLst>
                  <a:ext uri="{FF2B5EF4-FFF2-40B4-BE49-F238E27FC236}">
                    <a16:creationId xmlns:a16="http://schemas.microsoft.com/office/drawing/2014/main" id="{3F9340B1-73CB-8FE5-E5EF-68AB98BBFBAC}"/>
                  </a:ext>
                </a:extLst>
              </p:cNvPr>
              <p:cNvCxnSpPr>
                <a:cxnSpLocks/>
                <a:stCxn id="388" idx="5"/>
                <a:endCxn id="391" idx="3"/>
              </p:cNvCxnSpPr>
              <p:nvPr>
                <p:custDataLst>
                  <p:tags r:id="rId103"/>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6" name="直接箭头连接符 395">
                <a:extLst>
                  <a:ext uri="{FF2B5EF4-FFF2-40B4-BE49-F238E27FC236}">
                    <a16:creationId xmlns:a16="http://schemas.microsoft.com/office/drawing/2014/main" id="{AA71F701-7518-D527-0E65-8FBC658409F5}"/>
                  </a:ext>
                </a:extLst>
              </p:cNvPr>
              <p:cNvCxnSpPr>
                <a:cxnSpLocks/>
                <a:stCxn id="388" idx="7"/>
                <a:endCxn id="393" idx="3"/>
              </p:cNvCxnSpPr>
              <p:nvPr>
                <p:custDataLst>
                  <p:tags r:id="rId104"/>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7" name="直接箭头连接符 396">
                <a:extLst>
                  <a:ext uri="{FF2B5EF4-FFF2-40B4-BE49-F238E27FC236}">
                    <a16:creationId xmlns:a16="http://schemas.microsoft.com/office/drawing/2014/main" id="{335E93A0-0562-6EE5-7A3A-3B904F662C41}"/>
                  </a:ext>
                </a:extLst>
              </p:cNvPr>
              <p:cNvCxnSpPr>
                <a:cxnSpLocks/>
                <a:stCxn id="389" idx="5"/>
                <a:endCxn id="391" idx="2"/>
              </p:cNvCxnSpPr>
              <p:nvPr>
                <p:custDataLst>
                  <p:tags r:id="rId105"/>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8" name="直接连接符 397">
                <a:extLst>
                  <a:ext uri="{FF2B5EF4-FFF2-40B4-BE49-F238E27FC236}">
                    <a16:creationId xmlns:a16="http://schemas.microsoft.com/office/drawing/2014/main" id="{7A58B66A-2349-B950-AD65-A16BB3502F3F}"/>
                  </a:ext>
                </a:extLst>
              </p:cNvPr>
              <p:cNvCxnSpPr>
                <a:cxnSpLocks/>
                <a:stCxn id="389" idx="6"/>
                <a:endCxn id="392" idx="2"/>
              </p:cNvCxnSpPr>
              <p:nvPr>
                <p:custDataLst>
                  <p:tags r:id="rId106"/>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399" name="直接连接符 398">
                <a:extLst>
                  <a:ext uri="{FF2B5EF4-FFF2-40B4-BE49-F238E27FC236}">
                    <a16:creationId xmlns:a16="http://schemas.microsoft.com/office/drawing/2014/main" id="{5A123690-2433-544F-6BD5-D6CA57DCE162}"/>
                  </a:ext>
                </a:extLst>
              </p:cNvPr>
              <p:cNvCxnSpPr>
                <a:cxnSpLocks/>
                <a:stCxn id="389" idx="7"/>
                <a:endCxn id="393" idx="2"/>
              </p:cNvCxnSpPr>
              <p:nvPr>
                <p:custDataLst>
                  <p:tags r:id="rId107"/>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400" name="直接连接符 399">
                <a:extLst>
                  <a:ext uri="{FF2B5EF4-FFF2-40B4-BE49-F238E27FC236}">
                    <a16:creationId xmlns:a16="http://schemas.microsoft.com/office/drawing/2014/main" id="{980ED170-6CD4-D379-3EB7-907A84251610}"/>
                  </a:ext>
                </a:extLst>
              </p:cNvPr>
              <p:cNvCxnSpPr>
                <a:cxnSpLocks/>
                <a:stCxn id="390" idx="6"/>
                <a:endCxn id="392" idx="1"/>
              </p:cNvCxnSpPr>
              <p:nvPr>
                <p:custDataLst>
                  <p:tags r:id="rId108"/>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401" name="直接连接符 400">
                <a:extLst>
                  <a:ext uri="{FF2B5EF4-FFF2-40B4-BE49-F238E27FC236}">
                    <a16:creationId xmlns:a16="http://schemas.microsoft.com/office/drawing/2014/main" id="{A8510D10-26F6-44C1-2191-E55F2FD9930F}"/>
                  </a:ext>
                </a:extLst>
              </p:cNvPr>
              <p:cNvCxnSpPr>
                <a:cxnSpLocks/>
                <a:stCxn id="390" idx="7"/>
                <a:endCxn id="393" idx="1"/>
              </p:cNvCxnSpPr>
              <p:nvPr>
                <p:custDataLst>
                  <p:tags r:id="rId109"/>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402" name="直接连接符 401">
                <a:extLst>
                  <a:ext uri="{FF2B5EF4-FFF2-40B4-BE49-F238E27FC236}">
                    <a16:creationId xmlns:a16="http://schemas.microsoft.com/office/drawing/2014/main" id="{D2A4329D-86DA-98B1-5283-4CB6B3B80D32}"/>
                  </a:ext>
                </a:extLst>
              </p:cNvPr>
              <p:cNvCxnSpPr>
                <a:cxnSpLocks/>
                <a:stCxn id="390" idx="5"/>
                <a:endCxn id="391" idx="1"/>
              </p:cNvCxnSpPr>
              <p:nvPr>
                <p:custDataLst>
                  <p:tags r:id="rId110"/>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403" name="椭圆 402">
                <a:extLst>
                  <a:ext uri="{FF2B5EF4-FFF2-40B4-BE49-F238E27FC236}">
                    <a16:creationId xmlns:a16="http://schemas.microsoft.com/office/drawing/2014/main" id="{DA7465B0-A7B0-7301-9D6F-878A625C147F}"/>
                  </a:ext>
                </a:extLst>
              </p:cNvPr>
              <p:cNvSpPr/>
              <p:nvPr>
                <p:custDataLst>
                  <p:tags r:id="rId111"/>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404" name="椭圆 403">
                <a:extLst>
                  <a:ext uri="{FF2B5EF4-FFF2-40B4-BE49-F238E27FC236}">
                    <a16:creationId xmlns:a16="http://schemas.microsoft.com/office/drawing/2014/main" id="{96732CEC-1527-C975-19FF-40EAC2EFEACC}"/>
                  </a:ext>
                </a:extLst>
              </p:cNvPr>
              <p:cNvSpPr/>
              <p:nvPr>
                <p:custDataLst>
                  <p:tags r:id="rId112"/>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405" name="椭圆 404">
                <a:extLst>
                  <a:ext uri="{FF2B5EF4-FFF2-40B4-BE49-F238E27FC236}">
                    <a16:creationId xmlns:a16="http://schemas.microsoft.com/office/drawing/2014/main" id="{8026752E-15F5-23F0-D2CA-2B5C80A02E28}"/>
                  </a:ext>
                </a:extLst>
              </p:cNvPr>
              <p:cNvSpPr/>
              <p:nvPr>
                <p:custDataLst>
                  <p:tags r:id="rId113"/>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406" name="椭圆 405">
                <a:extLst>
                  <a:ext uri="{FF2B5EF4-FFF2-40B4-BE49-F238E27FC236}">
                    <a16:creationId xmlns:a16="http://schemas.microsoft.com/office/drawing/2014/main" id="{8FAB1F87-7D42-4204-8458-51E52C2F5DC1}"/>
                  </a:ext>
                </a:extLst>
              </p:cNvPr>
              <p:cNvSpPr/>
              <p:nvPr>
                <p:custDataLst>
                  <p:tags r:id="rId114"/>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cxnSp>
            <p:nvCxnSpPr>
              <p:cNvPr id="407" name="直接箭头连接符 406">
                <a:extLst>
                  <a:ext uri="{FF2B5EF4-FFF2-40B4-BE49-F238E27FC236}">
                    <a16:creationId xmlns:a16="http://schemas.microsoft.com/office/drawing/2014/main" id="{0E9306DA-BCCD-86D8-10D2-D07D670F1A4D}"/>
                  </a:ext>
                </a:extLst>
              </p:cNvPr>
              <p:cNvCxnSpPr>
                <a:cxnSpLocks/>
                <a:stCxn id="391" idx="6"/>
                <a:endCxn id="405" idx="2"/>
              </p:cNvCxnSpPr>
              <p:nvPr>
                <p:custDataLst>
                  <p:tags r:id="rId115"/>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08" name="直接箭头连接符 407">
                <a:extLst>
                  <a:ext uri="{FF2B5EF4-FFF2-40B4-BE49-F238E27FC236}">
                    <a16:creationId xmlns:a16="http://schemas.microsoft.com/office/drawing/2014/main" id="{361023E4-5358-B3BF-5A15-FF9A3077D269}"/>
                  </a:ext>
                </a:extLst>
              </p:cNvPr>
              <p:cNvCxnSpPr>
                <a:cxnSpLocks/>
                <a:stCxn id="405" idx="2"/>
                <a:endCxn id="393" idx="6"/>
              </p:cNvCxnSpPr>
              <p:nvPr>
                <p:custDataLst>
                  <p:tags r:id="rId116"/>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09" name="直接箭头连接符 408">
                <a:extLst>
                  <a:ext uri="{FF2B5EF4-FFF2-40B4-BE49-F238E27FC236}">
                    <a16:creationId xmlns:a16="http://schemas.microsoft.com/office/drawing/2014/main" id="{C181C7F6-9676-1A07-9333-9B9A748A0EC4}"/>
                  </a:ext>
                </a:extLst>
              </p:cNvPr>
              <p:cNvCxnSpPr>
                <a:cxnSpLocks/>
                <a:stCxn id="391" idx="6"/>
                <a:endCxn id="406" idx="2"/>
              </p:cNvCxnSpPr>
              <p:nvPr>
                <p:custDataLst>
                  <p:tags r:id="rId117"/>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10" name="直接箭头连接符 409">
                <a:extLst>
                  <a:ext uri="{FF2B5EF4-FFF2-40B4-BE49-F238E27FC236}">
                    <a16:creationId xmlns:a16="http://schemas.microsoft.com/office/drawing/2014/main" id="{EC30B90B-0C1F-3F87-B43B-D45BDD94CD97}"/>
                  </a:ext>
                </a:extLst>
              </p:cNvPr>
              <p:cNvCxnSpPr>
                <a:cxnSpLocks/>
                <a:stCxn id="406" idx="2"/>
                <a:endCxn id="393" idx="6"/>
              </p:cNvCxnSpPr>
              <p:nvPr>
                <p:custDataLst>
                  <p:tags r:id="rId118"/>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11" name="直接箭头连接符 410">
                <a:extLst>
                  <a:ext uri="{FF2B5EF4-FFF2-40B4-BE49-F238E27FC236}">
                    <a16:creationId xmlns:a16="http://schemas.microsoft.com/office/drawing/2014/main" id="{7F89B901-4105-73B9-CD5C-00F12891D3E8}"/>
                  </a:ext>
                </a:extLst>
              </p:cNvPr>
              <p:cNvCxnSpPr>
                <a:cxnSpLocks/>
                <a:stCxn id="406" idx="2"/>
                <a:endCxn id="392" idx="6"/>
              </p:cNvCxnSpPr>
              <p:nvPr>
                <p:custDataLst>
                  <p:tags r:id="rId119"/>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12" name="直接箭头连接符 411">
                <a:extLst>
                  <a:ext uri="{FF2B5EF4-FFF2-40B4-BE49-F238E27FC236}">
                    <a16:creationId xmlns:a16="http://schemas.microsoft.com/office/drawing/2014/main" id="{95B2ED7D-B67B-1DC9-3368-886E64308F20}"/>
                  </a:ext>
                </a:extLst>
              </p:cNvPr>
              <p:cNvCxnSpPr>
                <a:cxnSpLocks/>
                <a:stCxn id="388" idx="2"/>
                <a:endCxn id="403" idx="6"/>
              </p:cNvCxnSpPr>
              <p:nvPr>
                <p:custDataLst>
                  <p:tags r:id="rId120"/>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13" name="直接箭头连接符 412">
                <a:extLst>
                  <a:ext uri="{FF2B5EF4-FFF2-40B4-BE49-F238E27FC236}">
                    <a16:creationId xmlns:a16="http://schemas.microsoft.com/office/drawing/2014/main" id="{1AADAE43-32BD-C701-4691-FFC1F527A181}"/>
                  </a:ext>
                </a:extLst>
              </p:cNvPr>
              <p:cNvCxnSpPr>
                <a:cxnSpLocks/>
                <a:stCxn id="390" idx="2"/>
                <a:endCxn id="404" idx="6"/>
              </p:cNvCxnSpPr>
              <p:nvPr>
                <p:custDataLst>
                  <p:tags r:id="rId121"/>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14" name="直接箭头连接符 413">
                <a:extLst>
                  <a:ext uri="{FF2B5EF4-FFF2-40B4-BE49-F238E27FC236}">
                    <a16:creationId xmlns:a16="http://schemas.microsoft.com/office/drawing/2014/main" id="{A0C4DDEB-1F70-06DB-9BF0-FF8C8FA4D9B4}"/>
                  </a:ext>
                </a:extLst>
              </p:cNvPr>
              <p:cNvCxnSpPr>
                <a:cxnSpLocks/>
                <a:stCxn id="403" idx="6"/>
                <a:endCxn id="389" idx="2"/>
              </p:cNvCxnSpPr>
              <p:nvPr>
                <p:custDataLst>
                  <p:tags r:id="rId122"/>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415" name="直接箭头连接符 414">
                <a:extLst>
                  <a:ext uri="{FF2B5EF4-FFF2-40B4-BE49-F238E27FC236}">
                    <a16:creationId xmlns:a16="http://schemas.microsoft.com/office/drawing/2014/main" id="{FA6595B7-FF2F-9D2E-F7B4-C877D44487A2}"/>
                  </a:ext>
                </a:extLst>
              </p:cNvPr>
              <p:cNvCxnSpPr>
                <a:cxnSpLocks/>
                <a:stCxn id="388" idx="2"/>
                <a:endCxn id="404" idx="6"/>
              </p:cNvCxnSpPr>
              <p:nvPr>
                <p:custDataLst>
                  <p:tags r:id="rId123"/>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477" name="文本框 476">
                  <a:extLst>
                    <a:ext uri="{FF2B5EF4-FFF2-40B4-BE49-F238E27FC236}">
                      <a16:creationId xmlns:a16="http://schemas.microsoft.com/office/drawing/2014/main" id="{56CF5363-8837-3A57-55BA-4E2B997D8F99}"/>
                    </a:ext>
                  </a:extLst>
                </p:cNvPr>
                <p:cNvSpPr txBox="1"/>
                <p:nvPr/>
              </p:nvSpPr>
              <p:spPr>
                <a:xfrm>
                  <a:off x="3924651" y="5260024"/>
                  <a:ext cx="281552" cy="1767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𝑘</m:t>
                            </m:r>
                          </m:e>
                          <m:sub>
                            <m:r>
                              <a:rPr lang="en-US" altLang="zh-CN" sz="1000" b="0" i="1" smtClean="0">
                                <a:latin typeface="Cambria Math" panose="02040503050406030204" pitchFamily="18" charset="0"/>
                              </a:rPr>
                              <m:t>1</m:t>
                            </m:r>
                          </m:sub>
                        </m:sSub>
                        <m:r>
                          <a:rPr lang="en-US" altLang="zh-CN" sz="1000" b="0" i="1" smtClean="0">
                            <a:latin typeface="Cambria Math" panose="02040503050406030204" pitchFamily="18" charset="0"/>
                            <a:ea typeface="Cambria Math" panose="02040503050406030204" pitchFamily="18" charset="0"/>
                          </a:rPr>
                          <m:t>∙ </m:t>
                        </m:r>
                      </m:oMath>
                    </m:oMathPara>
                  </a14:m>
                  <a:endParaRPr lang="zh-CN" altLang="en-US" sz="1000">
                    <a:latin typeface="Times New Roman" panose="02020603050405020304" pitchFamily="18" charset="0"/>
                    <a:ea typeface="宋体" panose="02010600030101010101" pitchFamily="2" charset="-122"/>
                  </a:endParaRPr>
                </a:p>
              </p:txBody>
            </p:sp>
          </mc:Choice>
          <mc:Fallback xmlns="">
            <p:sp>
              <p:nvSpPr>
                <p:cNvPr id="477" name="文本框 476">
                  <a:extLst>
                    <a:ext uri="{FF2B5EF4-FFF2-40B4-BE49-F238E27FC236}">
                      <a16:creationId xmlns:a16="http://schemas.microsoft.com/office/drawing/2014/main" id="{56CF5363-8837-3A57-55BA-4E2B997D8F99}"/>
                    </a:ext>
                  </a:extLst>
                </p:cNvPr>
                <p:cNvSpPr txBox="1">
                  <a:spLocks noRot="1" noChangeAspect="1" noMove="1" noResize="1" noEditPoints="1" noAdjustHandles="1" noChangeArrowheads="1" noChangeShapeType="1" noTextEdit="1"/>
                </p:cNvSpPr>
                <p:nvPr/>
              </p:nvSpPr>
              <p:spPr>
                <a:xfrm>
                  <a:off x="3924651" y="5260024"/>
                  <a:ext cx="281552" cy="176742"/>
                </a:xfrm>
                <a:prstGeom prst="rect">
                  <a:avLst/>
                </a:prstGeom>
                <a:blipFill>
                  <a:blip r:embed="rId238"/>
                  <a:stretch>
                    <a:fillRect l="-11905" b="-11538"/>
                  </a:stretch>
                </a:blipFill>
              </p:spPr>
              <p:txBody>
                <a:bodyPr/>
                <a:lstStyle/>
                <a:p>
                  <a:r>
                    <a:rPr lang="zh-CN" altLang="en-US">
                      <a:noFill/>
                    </a:rPr>
                    <a:t> </a:t>
                  </a:r>
                </a:p>
              </p:txBody>
            </p:sp>
          </mc:Fallback>
        </mc:AlternateContent>
      </p:grpSp>
      <p:grpSp>
        <p:nvGrpSpPr>
          <p:cNvPr id="539" name="组合 538">
            <a:extLst>
              <a:ext uri="{FF2B5EF4-FFF2-40B4-BE49-F238E27FC236}">
                <a16:creationId xmlns:a16="http://schemas.microsoft.com/office/drawing/2014/main" id="{22E72598-5737-2027-AA10-26F96185F1EB}"/>
              </a:ext>
            </a:extLst>
          </p:cNvPr>
          <p:cNvGrpSpPr/>
          <p:nvPr/>
        </p:nvGrpSpPr>
        <p:grpSpPr>
          <a:xfrm>
            <a:off x="5336904" y="5018828"/>
            <a:ext cx="889935" cy="368287"/>
            <a:chOff x="3924651" y="5140866"/>
            <a:chExt cx="964138" cy="422982"/>
          </a:xfrm>
          <a:solidFill>
            <a:srgbClr val="7030A0"/>
          </a:solidFill>
        </p:grpSpPr>
        <p:grpSp>
          <p:nvGrpSpPr>
            <p:cNvPr id="540" name="组合 539">
              <a:extLst>
                <a:ext uri="{FF2B5EF4-FFF2-40B4-BE49-F238E27FC236}">
                  <a16:creationId xmlns:a16="http://schemas.microsoft.com/office/drawing/2014/main" id="{6E8BD6AD-016C-81EC-052B-6BF89BF75949}"/>
                </a:ext>
              </a:extLst>
            </p:cNvPr>
            <p:cNvGrpSpPr/>
            <p:nvPr/>
          </p:nvGrpSpPr>
          <p:grpSpPr>
            <a:xfrm>
              <a:off x="4227788" y="5140866"/>
              <a:ext cx="661001" cy="422982"/>
              <a:chOff x="2287330" y="4197639"/>
              <a:chExt cx="917491" cy="599453"/>
            </a:xfrm>
            <a:grpFill/>
          </p:grpSpPr>
          <p:sp>
            <p:nvSpPr>
              <p:cNvPr id="542" name="椭圆 541">
                <a:extLst>
                  <a:ext uri="{FF2B5EF4-FFF2-40B4-BE49-F238E27FC236}">
                    <a16:creationId xmlns:a16="http://schemas.microsoft.com/office/drawing/2014/main" id="{6122182B-6492-7A50-3479-8A974444B699}"/>
                  </a:ext>
                </a:extLst>
              </p:cNvPr>
              <p:cNvSpPr/>
              <p:nvPr>
                <p:custDataLst>
                  <p:tags r:id="rId68"/>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43" name="椭圆 542">
                <a:extLst>
                  <a:ext uri="{FF2B5EF4-FFF2-40B4-BE49-F238E27FC236}">
                    <a16:creationId xmlns:a16="http://schemas.microsoft.com/office/drawing/2014/main" id="{F3FE89C7-38CF-D6E9-D25D-50E9B64AE31D}"/>
                  </a:ext>
                </a:extLst>
              </p:cNvPr>
              <p:cNvSpPr/>
              <p:nvPr>
                <p:custDataLst>
                  <p:tags r:id="rId69"/>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44" name="椭圆 543">
                <a:extLst>
                  <a:ext uri="{FF2B5EF4-FFF2-40B4-BE49-F238E27FC236}">
                    <a16:creationId xmlns:a16="http://schemas.microsoft.com/office/drawing/2014/main" id="{D7DEAE2A-7290-D59A-D6C2-33A20FAF4F55}"/>
                  </a:ext>
                </a:extLst>
              </p:cNvPr>
              <p:cNvSpPr/>
              <p:nvPr>
                <p:custDataLst>
                  <p:tags r:id="rId70"/>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45" name="椭圆 544">
                <a:extLst>
                  <a:ext uri="{FF2B5EF4-FFF2-40B4-BE49-F238E27FC236}">
                    <a16:creationId xmlns:a16="http://schemas.microsoft.com/office/drawing/2014/main" id="{C3178577-DB75-0084-9774-B7BA5EBE9785}"/>
                  </a:ext>
                </a:extLst>
              </p:cNvPr>
              <p:cNvSpPr/>
              <p:nvPr>
                <p:custDataLst>
                  <p:tags r:id="rId71"/>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46" name="椭圆 545">
                <a:extLst>
                  <a:ext uri="{FF2B5EF4-FFF2-40B4-BE49-F238E27FC236}">
                    <a16:creationId xmlns:a16="http://schemas.microsoft.com/office/drawing/2014/main" id="{4F71458D-5110-B7F6-79C5-81124212F592}"/>
                  </a:ext>
                </a:extLst>
              </p:cNvPr>
              <p:cNvSpPr/>
              <p:nvPr>
                <p:custDataLst>
                  <p:tags r:id="rId72"/>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47" name="椭圆 546">
                <a:extLst>
                  <a:ext uri="{FF2B5EF4-FFF2-40B4-BE49-F238E27FC236}">
                    <a16:creationId xmlns:a16="http://schemas.microsoft.com/office/drawing/2014/main" id="{361151BA-1DDA-FA86-F6AE-5ECB95BA6803}"/>
                  </a:ext>
                </a:extLst>
              </p:cNvPr>
              <p:cNvSpPr/>
              <p:nvPr>
                <p:custDataLst>
                  <p:tags r:id="rId73"/>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cxnSp>
            <p:nvCxnSpPr>
              <p:cNvPr id="548" name="直接箭头连接符 547">
                <a:extLst>
                  <a:ext uri="{FF2B5EF4-FFF2-40B4-BE49-F238E27FC236}">
                    <a16:creationId xmlns:a16="http://schemas.microsoft.com/office/drawing/2014/main" id="{789B7940-74F1-E82B-FA89-00E09A40011D}"/>
                  </a:ext>
                </a:extLst>
              </p:cNvPr>
              <p:cNvCxnSpPr>
                <a:cxnSpLocks/>
                <a:stCxn id="542" idx="6"/>
                <a:endCxn id="546" idx="3"/>
              </p:cNvCxnSpPr>
              <p:nvPr>
                <p:custDataLst>
                  <p:tags r:id="rId74"/>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49" name="直接箭头连接符 548">
                <a:extLst>
                  <a:ext uri="{FF2B5EF4-FFF2-40B4-BE49-F238E27FC236}">
                    <a16:creationId xmlns:a16="http://schemas.microsoft.com/office/drawing/2014/main" id="{DBFFAE9E-6BC2-784A-FA85-3B2E936C2AD6}"/>
                  </a:ext>
                </a:extLst>
              </p:cNvPr>
              <p:cNvCxnSpPr>
                <a:cxnSpLocks/>
                <a:stCxn id="542" idx="5"/>
                <a:endCxn id="545" idx="3"/>
              </p:cNvCxnSpPr>
              <p:nvPr>
                <p:custDataLst>
                  <p:tags r:id="rId75"/>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50" name="直接箭头连接符 549">
                <a:extLst>
                  <a:ext uri="{FF2B5EF4-FFF2-40B4-BE49-F238E27FC236}">
                    <a16:creationId xmlns:a16="http://schemas.microsoft.com/office/drawing/2014/main" id="{87EC4653-42A8-F0E1-CBDF-79FA34893C3E}"/>
                  </a:ext>
                </a:extLst>
              </p:cNvPr>
              <p:cNvCxnSpPr>
                <a:cxnSpLocks/>
                <a:stCxn id="542" idx="7"/>
                <a:endCxn id="547" idx="3"/>
              </p:cNvCxnSpPr>
              <p:nvPr>
                <p:custDataLst>
                  <p:tags r:id="rId76"/>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51" name="直接箭头连接符 550">
                <a:extLst>
                  <a:ext uri="{FF2B5EF4-FFF2-40B4-BE49-F238E27FC236}">
                    <a16:creationId xmlns:a16="http://schemas.microsoft.com/office/drawing/2014/main" id="{CEF89C00-A56C-D910-C108-FA3F1AEE2670}"/>
                  </a:ext>
                </a:extLst>
              </p:cNvPr>
              <p:cNvCxnSpPr>
                <a:cxnSpLocks/>
                <a:stCxn id="543" idx="5"/>
                <a:endCxn id="545" idx="2"/>
              </p:cNvCxnSpPr>
              <p:nvPr>
                <p:custDataLst>
                  <p:tags r:id="rId77"/>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52" name="直接连接符 551">
                <a:extLst>
                  <a:ext uri="{FF2B5EF4-FFF2-40B4-BE49-F238E27FC236}">
                    <a16:creationId xmlns:a16="http://schemas.microsoft.com/office/drawing/2014/main" id="{119BBEB9-376D-BA49-2E12-C6146C81DB36}"/>
                  </a:ext>
                </a:extLst>
              </p:cNvPr>
              <p:cNvCxnSpPr>
                <a:cxnSpLocks/>
                <a:stCxn id="543" idx="6"/>
                <a:endCxn id="546" idx="2"/>
              </p:cNvCxnSpPr>
              <p:nvPr>
                <p:custDataLst>
                  <p:tags r:id="rId78"/>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53" name="直接连接符 552">
                <a:extLst>
                  <a:ext uri="{FF2B5EF4-FFF2-40B4-BE49-F238E27FC236}">
                    <a16:creationId xmlns:a16="http://schemas.microsoft.com/office/drawing/2014/main" id="{3459806B-DA50-8C31-2768-0FB2784A4B87}"/>
                  </a:ext>
                </a:extLst>
              </p:cNvPr>
              <p:cNvCxnSpPr>
                <a:cxnSpLocks/>
                <a:stCxn id="543" idx="7"/>
                <a:endCxn id="547" idx="2"/>
              </p:cNvCxnSpPr>
              <p:nvPr>
                <p:custDataLst>
                  <p:tags r:id="rId79"/>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54" name="直接连接符 553">
                <a:extLst>
                  <a:ext uri="{FF2B5EF4-FFF2-40B4-BE49-F238E27FC236}">
                    <a16:creationId xmlns:a16="http://schemas.microsoft.com/office/drawing/2014/main" id="{41E7982C-E0C9-7194-FB91-73A5805E3C59}"/>
                  </a:ext>
                </a:extLst>
              </p:cNvPr>
              <p:cNvCxnSpPr>
                <a:cxnSpLocks/>
                <a:stCxn id="544" idx="6"/>
                <a:endCxn id="546" idx="1"/>
              </p:cNvCxnSpPr>
              <p:nvPr>
                <p:custDataLst>
                  <p:tags r:id="rId80"/>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55" name="直接连接符 554">
                <a:extLst>
                  <a:ext uri="{FF2B5EF4-FFF2-40B4-BE49-F238E27FC236}">
                    <a16:creationId xmlns:a16="http://schemas.microsoft.com/office/drawing/2014/main" id="{03CCB92D-7E85-67B0-7463-03F5FFBC74B9}"/>
                  </a:ext>
                </a:extLst>
              </p:cNvPr>
              <p:cNvCxnSpPr>
                <a:cxnSpLocks/>
                <a:stCxn id="544" idx="7"/>
                <a:endCxn id="547" idx="1"/>
              </p:cNvCxnSpPr>
              <p:nvPr>
                <p:custDataLst>
                  <p:tags r:id="rId81"/>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56" name="直接连接符 555">
                <a:extLst>
                  <a:ext uri="{FF2B5EF4-FFF2-40B4-BE49-F238E27FC236}">
                    <a16:creationId xmlns:a16="http://schemas.microsoft.com/office/drawing/2014/main" id="{52A647CC-5370-82FA-37F9-099FBA7DA325}"/>
                  </a:ext>
                </a:extLst>
              </p:cNvPr>
              <p:cNvCxnSpPr>
                <a:cxnSpLocks/>
                <a:stCxn id="544" idx="5"/>
                <a:endCxn id="545" idx="1"/>
              </p:cNvCxnSpPr>
              <p:nvPr>
                <p:custDataLst>
                  <p:tags r:id="rId82"/>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557" name="椭圆 556">
                <a:extLst>
                  <a:ext uri="{FF2B5EF4-FFF2-40B4-BE49-F238E27FC236}">
                    <a16:creationId xmlns:a16="http://schemas.microsoft.com/office/drawing/2014/main" id="{07998572-54C0-6C09-4029-B9A9E3DC9565}"/>
                  </a:ext>
                </a:extLst>
              </p:cNvPr>
              <p:cNvSpPr/>
              <p:nvPr>
                <p:custDataLst>
                  <p:tags r:id="rId83"/>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58" name="椭圆 557">
                <a:extLst>
                  <a:ext uri="{FF2B5EF4-FFF2-40B4-BE49-F238E27FC236}">
                    <a16:creationId xmlns:a16="http://schemas.microsoft.com/office/drawing/2014/main" id="{FA1EE1FA-80E9-AA69-D550-948486E06E08}"/>
                  </a:ext>
                </a:extLst>
              </p:cNvPr>
              <p:cNvSpPr/>
              <p:nvPr>
                <p:custDataLst>
                  <p:tags r:id="rId84"/>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59" name="椭圆 558">
                <a:extLst>
                  <a:ext uri="{FF2B5EF4-FFF2-40B4-BE49-F238E27FC236}">
                    <a16:creationId xmlns:a16="http://schemas.microsoft.com/office/drawing/2014/main" id="{3F879A3B-A02B-99EB-D0F0-2BEF108E5353}"/>
                  </a:ext>
                </a:extLst>
              </p:cNvPr>
              <p:cNvSpPr/>
              <p:nvPr>
                <p:custDataLst>
                  <p:tags r:id="rId85"/>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60" name="椭圆 559">
                <a:extLst>
                  <a:ext uri="{FF2B5EF4-FFF2-40B4-BE49-F238E27FC236}">
                    <a16:creationId xmlns:a16="http://schemas.microsoft.com/office/drawing/2014/main" id="{2916C7AE-3D32-EE75-E1B7-B949429054B5}"/>
                  </a:ext>
                </a:extLst>
              </p:cNvPr>
              <p:cNvSpPr/>
              <p:nvPr>
                <p:custDataLst>
                  <p:tags r:id="rId86"/>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cxnSp>
            <p:nvCxnSpPr>
              <p:cNvPr id="561" name="直接箭头连接符 560">
                <a:extLst>
                  <a:ext uri="{FF2B5EF4-FFF2-40B4-BE49-F238E27FC236}">
                    <a16:creationId xmlns:a16="http://schemas.microsoft.com/office/drawing/2014/main" id="{6FE4BAB5-FB1E-B63D-8895-BC02FEDDFBF5}"/>
                  </a:ext>
                </a:extLst>
              </p:cNvPr>
              <p:cNvCxnSpPr>
                <a:cxnSpLocks/>
                <a:stCxn id="545" idx="6"/>
                <a:endCxn id="559" idx="2"/>
              </p:cNvCxnSpPr>
              <p:nvPr>
                <p:custDataLst>
                  <p:tags r:id="rId87"/>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2" name="直接箭头连接符 561">
                <a:extLst>
                  <a:ext uri="{FF2B5EF4-FFF2-40B4-BE49-F238E27FC236}">
                    <a16:creationId xmlns:a16="http://schemas.microsoft.com/office/drawing/2014/main" id="{5D6A6A99-CF7B-4375-B017-2DBAD7799E03}"/>
                  </a:ext>
                </a:extLst>
              </p:cNvPr>
              <p:cNvCxnSpPr>
                <a:cxnSpLocks/>
                <a:stCxn id="559" idx="2"/>
                <a:endCxn id="547" idx="6"/>
              </p:cNvCxnSpPr>
              <p:nvPr>
                <p:custDataLst>
                  <p:tags r:id="rId88"/>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3" name="直接箭头连接符 562">
                <a:extLst>
                  <a:ext uri="{FF2B5EF4-FFF2-40B4-BE49-F238E27FC236}">
                    <a16:creationId xmlns:a16="http://schemas.microsoft.com/office/drawing/2014/main" id="{8F7D8DC2-3B51-0A5D-D7CF-84C69D8F03C4}"/>
                  </a:ext>
                </a:extLst>
              </p:cNvPr>
              <p:cNvCxnSpPr>
                <a:cxnSpLocks/>
                <a:stCxn id="545" idx="6"/>
                <a:endCxn id="560" idx="2"/>
              </p:cNvCxnSpPr>
              <p:nvPr>
                <p:custDataLst>
                  <p:tags r:id="rId89"/>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4" name="直接箭头连接符 563">
                <a:extLst>
                  <a:ext uri="{FF2B5EF4-FFF2-40B4-BE49-F238E27FC236}">
                    <a16:creationId xmlns:a16="http://schemas.microsoft.com/office/drawing/2014/main" id="{EBA6B01C-9ED8-4802-7CFD-866C4FD10979}"/>
                  </a:ext>
                </a:extLst>
              </p:cNvPr>
              <p:cNvCxnSpPr>
                <a:cxnSpLocks/>
                <a:stCxn id="560" idx="2"/>
                <a:endCxn id="547" idx="6"/>
              </p:cNvCxnSpPr>
              <p:nvPr>
                <p:custDataLst>
                  <p:tags r:id="rId90"/>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5" name="直接箭头连接符 564">
                <a:extLst>
                  <a:ext uri="{FF2B5EF4-FFF2-40B4-BE49-F238E27FC236}">
                    <a16:creationId xmlns:a16="http://schemas.microsoft.com/office/drawing/2014/main" id="{91C4D0E9-53AC-1C85-BC42-0E8BAA7AAEBF}"/>
                  </a:ext>
                </a:extLst>
              </p:cNvPr>
              <p:cNvCxnSpPr>
                <a:cxnSpLocks/>
                <a:stCxn id="560" idx="2"/>
                <a:endCxn id="546" idx="6"/>
              </p:cNvCxnSpPr>
              <p:nvPr>
                <p:custDataLst>
                  <p:tags r:id="rId91"/>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6" name="直接箭头连接符 565">
                <a:extLst>
                  <a:ext uri="{FF2B5EF4-FFF2-40B4-BE49-F238E27FC236}">
                    <a16:creationId xmlns:a16="http://schemas.microsoft.com/office/drawing/2014/main" id="{42998ADF-B1E9-F81B-792F-DC4327DCC653}"/>
                  </a:ext>
                </a:extLst>
              </p:cNvPr>
              <p:cNvCxnSpPr>
                <a:cxnSpLocks/>
                <a:stCxn id="542" idx="2"/>
                <a:endCxn id="557" idx="6"/>
              </p:cNvCxnSpPr>
              <p:nvPr>
                <p:custDataLst>
                  <p:tags r:id="rId92"/>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7" name="直接箭头连接符 566">
                <a:extLst>
                  <a:ext uri="{FF2B5EF4-FFF2-40B4-BE49-F238E27FC236}">
                    <a16:creationId xmlns:a16="http://schemas.microsoft.com/office/drawing/2014/main" id="{23E074BA-853F-6688-7F1C-0CEFC2777E48}"/>
                  </a:ext>
                </a:extLst>
              </p:cNvPr>
              <p:cNvCxnSpPr>
                <a:cxnSpLocks/>
                <a:stCxn id="544" idx="2"/>
                <a:endCxn id="558" idx="6"/>
              </p:cNvCxnSpPr>
              <p:nvPr>
                <p:custDataLst>
                  <p:tags r:id="rId93"/>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8" name="直接箭头连接符 567">
                <a:extLst>
                  <a:ext uri="{FF2B5EF4-FFF2-40B4-BE49-F238E27FC236}">
                    <a16:creationId xmlns:a16="http://schemas.microsoft.com/office/drawing/2014/main" id="{44FEF0DB-C5DC-177E-3D85-E46B221635AE}"/>
                  </a:ext>
                </a:extLst>
              </p:cNvPr>
              <p:cNvCxnSpPr>
                <a:cxnSpLocks/>
                <a:stCxn id="557" idx="6"/>
                <a:endCxn id="543" idx="2"/>
              </p:cNvCxnSpPr>
              <p:nvPr>
                <p:custDataLst>
                  <p:tags r:id="rId94"/>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9" name="直接箭头连接符 568">
                <a:extLst>
                  <a:ext uri="{FF2B5EF4-FFF2-40B4-BE49-F238E27FC236}">
                    <a16:creationId xmlns:a16="http://schemas.microsoft.com/office/drawing/2014/main" id="{60D9A123-C528-F633-C327-1CDD0D0CD42C}"/>
                  </a:ext>
                </a:extLst>
              </p:cNvPr>
              <p:cNvCxnSpPr>
                <a:cxnSpLocks/>
                <a:stCxn id="542" idx="2"/>
                <a:endCxn id="558" idx="6"/>
              </p:cNvCxnSpPr>
              <p:nvPr>
                <p:custDataLst>
                  <p:tags r:id="rId95"/>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541" name="文本框 540">
                  <a:extLst>
                    <a:ext uri="{FF2B5EF4-FFF2-40B4-BE49-F238E27FC236}">
                      <a16:creationId xmlns:a16="http://schemas.microsoft.com/office/drawing/2014/main" id="{47E94949-326D-3EEC-C148-2AE58F21F291}"/>
                    </a:ext>
                  </a:extLst>
                </p:cNvPr>
                <p:cNvSpPr txBox="1"/>
                <p:nvPr/>
              </p:nvSpPr>
              <p:spPr>
                <a:xfrm>
                  <a:off x="3924651" y="5260024"/>
                  <a:ext cx="281552" cy="1767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𝑘</m:t>
                            </m:r>
                          </m:e>
                          <m:sub>
                            <m:r>
                              <a:rPr lang="en-US" altLang="zh-CN" sz="1000" b="0" i="1" smtClean="0">
                                <a:latin typeface="Cambria Math" panose="02040503050406030204" pitchFamily="18" charset="0"/>
                              </a:rPr>
                              <m:t>2</m:t>
                            </m:r>
                          </m:sub>
                        </m:sSub>
                        <m:r>
                          <a:rPr lang="en-US" altLang="zh-CN" sz="1000" b="0" i="1" smtClean="0">
                            <a:latin typeface="Cambria Math" panose="02040503050406030204" pitchFamily="18" charset="0"/>
                            <a:ea typeface="Cambria Math" panose="02040503050406030204" pitchFamily="18" charset="0"/>
                          </a:rPr>
                          <m:t>∙ </m:t>
                        </m:r>
                      </m:oMath>
                    </m:oMathPara>
                  </a14:m>
                  <a:endParaRPr lang="zh-CN" altLang="en-US" sz="1000">
                    <a:latin typeface="Times New Roman" panose="02020603050405020304" pitchFamily="18" charset="0"/>
                    <a:ea typeface="宋体" panose="02010600030101010101" pitchFamily="2" charset="-122"/>
                  </a:endParaRPr>
                </a:p>
              </p:txBody>
            </p:sp>
          </mc:Choice>
          <mc:Fallback xmlns="">
            <p:sp>
              <p:nvSpPr>
                <p:cNvPr id="541" name="文本框 540">
                  <a:extLst>
                    <a:ext uri="{FF2B5EF4-FFF2-40B4-BE49-F238E27FC236}">
                      <a16:creationId xmlns:a16="http://schemas.microsoft.com/office/drawing/2014/main" id="{47E94949-326D-3EEC-C148-2AE58F21F291}"/>
                    </a:ext>
                  </a:extLst>
                </p:cNvPr>
                <p:cNvSpPr txBox="1">
                  <a:spLocks noRot="1" noChangeAspect="1" noMove="1" noResize="1" noEditPoints="1" noAdjustHandles="1" noChangeArrowheads="1" noChangeShapeType="1" noTextEdit="1"/>
                </p:cNvSpPr>
                <p:nvPr/>
              </p:nvSpPr>
              <p:spPr>
                <a:xfrm>
                  <a:off x="3924651" y="5260024"/>
                  <a:ext cx="281552" cy="176742"/>
                </a:xfrm>
                <a:prstGeom prst="rect">
                  <a:avLst/>
                </a:prstGeom>
                <a:blipFill>
                  <a:blip r:embed="rId239"/>
                  <a:stretch>
                    <a:fillRect l="-11628" b="-11538"/>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70" name="文本框 569">
                <a:extLst>
                  <a:ext uri="{FF2B5EF4-FFF2-40B4-BE49-F238E27FC236}">
                    <a16:creationId xmlns:a16="http://schemas.microsoft.com/office/drawing/2014/main" id="{2B714A2C-CF78-FC97-DD7D-3B7A2B55D0C1}"/>
                  </a:ext>
                </a:extLst>
              </p:cNvPr>
              <p:cNvSpPr txBox="1"/>
              <p:nvPr/>
            </p:nvSpPr>
            <p:spPr>
              <a:xfrm>
                <a:off x="6240797" y="5110638"/>
                <a:ext cx="208629"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m:t>
                      </m:r>
                    </m:oMath>
                  </m:oMathPara>
                </a14:m>
                <a:endParaRPr lang="zh-CN" altLang="en-US" sz="1200">
                  <a:latin typeface="Times New Roman" panose="02020603050405020304" pitchFamily="18" charset="0"/>
                  <a:ea typeface="宋体" panose="02010600030101010101" pitchFamily="2" charset="-122"/>
                </a:endParaRPr>
              </a:p>
            </p:txBody>
          </p:sp>
        </mc:Choice>
        <mc:Fallback xmlns="">
          <p:sp>
            <p:nvSpPr>
              <p:cNvPr id="570" name="文本框 569">
                <a:extLst>
                  <a:ext uri="{FF2B5EF4-FFF2-40B4-BE49-F238E27FC236}">
                    <a16:creationId xmlns:a16="http://schemas.microsoft.com/office/drawing/2014/main" id="{2B714A2C-CF78-FC97-DD7D-3B7A2B55D0C1}"/>
                  </a:ext>
                </a:extLst>
              </p:cNvPr>
              <p:cNvSpPr txBox="1">
                <a:spLocks noRot="1" noChangeAspect="1" noMove="1" noResize="1" noEditPoints="1" noAdjustHandles="1" noChangeArrowheads="1" noChangeShapeType="1" noTextEdit="1"/>
              </p:cNvSpPr>
              <p:nvPr/>
            </p:nvSpPr>
            <p:spPr>
              <a:xfrm>
                <a:off x="6240797" y="5110638"/>
                <a:ext cx="208629" cy="184666"/>
              </a:xfrm>
              <a:prstGeom prst="rect">
                <a:avLst/>
              </a:prstGeom>
              <a:blipFill>
                <a:blip r:embed="rId236"/>
                <a:stretch>
                  <a:fillRect l="-2941" r="-2941" b="-9677"/>
                </a:stretch>
              </a:blipFill>
            </p:spPr>
            <p:txBody>
              <a:bodyPr/>
              <a:lstStyle/>
              <a:p>
                <a:r>
                  <a:rPr lang="zh-CN" altLang="en-US">
                    <a:noFill/>
                  </a:rPr>
                  <a:t> </a:t>
                </a:r>
              </a:p>
            </p:txBody>
          </p:sp>
        </mc:Fallback>
      </mc:AlternateContent>
      <p:grpSp>
        <p:nvGrpSpPr>
          <p:cNvPr id="571" name="组合 570">
            <a:extLst>
              <a:ext uri="{FF2B5EF4-FFF2-40B4-BE49-F238E27FC236}">
                <a16:creationId xmlns:a16="http://schemas.microsoft.com/office/drawing/2014/main" id="{453E3CC4-7CED-0C77-C02D-04B04F1642DF}"/>
              </a:ext>
            </a:extLst>
          </p:cNvPr>
          <p:cNvGrpSpPr/>
          <p:nvPr/>
        </p:nvGrpSpPr>
        <p:grpSpPr>
          <a:xfrm>
            <a:off x="6463384" y="5018828"/>
            <a:ext cx="889935" cy="368287"/>
            <a:chOff x="3924651" y="5140866"/>
            <a:chExt cx="964138" cy="422982"/>
          </a:xfrm>
          <a:solidFill>
            <a:srgbClr val="00B050"/>
          </a:solidFill>
        </p:grpSpPr>
        <p:grpSp>
          <p:nvGrpSpPr>
            <p:cNvPr id="572" name="组合 571">
              <a:extLst>
                <a:ext uri="{FF2B5EF4-FFF2-40B4-BE49-F238E27FC236}">
                  <a16:creationId xmlns:a16="http://schemas.microsoft.com/office/drawing/2014/main" id="{696AD944-94D4-21AF-95DA-C628257C5D5D}"/>
                </a:ext>
              </a:extLst>
            </p:cNvPr>
            <p:cNvGrpSpPr/>
            <p:nvPr/>
          </p:nvGrpSpPr>
          <p:grpSpPr>
            <a:xfrm>
              <a:off x="4227788" y="5140866"/>
              <a:ext cx="661001" cy="422982"/>
              <a:chOff x="2287330" y="4197639"/>
              <a:chExt cx="917491" cy="599453"/>
            </a:xfrm>
            <a:grpFill/>
          </p:grpSpPr>
          <p:sp>
            <p:nvSpPr>
              <p:cNvPr id="574" name="椭圆 573">
                <a:extLst>
                  <a:ext uri="{FF2B5EF4-FFF2-40B4-BE49-F238E27FC236}">
                    <a16:creationId xmlns:a16="http://schemas.microsoft.com/office/drawing/2014/main" id="{CBAF4D0F-6A1B-48AC-0906-4AE8C45E2822}"/>
                  </a:ext>
                </a:extLst>
              </p:cNvPr>
              <p:cNvSpPr/>
              <p:nvPr>
                <p:custDataLst>
                  <p:tags r:id="rId40"/>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75" name="椭圆 574">
                <a:extLst>
                  <a:ext uri="{FF2B5EF4-FFF2-40B4-BE49-F238E27FC236}">
                    <a16:creationId xmlns:a16="http://schemas.microsoft.com/office/drawing/2014/main" id="{B4341C04-08BF-2205-1957-9FAFB9566575}"/>
                  </a:ext>
                </a:extLst>
              </p:cNvPr>
              <p:cNvSpPr/>
              <p:nvPr>
                <p:custDataLst>
                  <p:tags r:id="rId41"/>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76" name="椭圆 575">
                <a:extLst>
                  <a:ext uri="{FF2B5EF4-FFF2-40B4-BE49-F238E27FC236}">
                    <a16:creationId xmlns:a16="http://schemas.microsoft.com/office/drawing/2014/main" id="{E2E2A5A5-E0FE-8866-F68F-7F9CDEB77F0F}"/>
                  </a:ext>
                </a:extLst>
              </p:cNvPr>
              <p:cNvSpPr/>
              <p:nvPr>
                <p:custDataLst>
                  <p:tags r:id="rId42"/>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77" name="椭圆 576">
                <a:extLst>
                  <a:ext uri="{FF2B5EF4-FFF2-40B4-BE49-F238E27FC236}">
                    <a16:creationId xmlns:a16="http://schemas.microsoft.com/office/drawing/2014/main" id="{CF993E99-5E1B-6EBF-38D9-5C6CA80D3818}"/>
                  </a:ext>
                </a:extLst>
              </p:cNvPr>
              <p:cNvSpPr/>
              <p:nvPr>
                <p:custDataLst>
                  <p:tags r:id="rId43"/>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78" name="椭圆 577">
                <a:extLst>
                  <a:ext uri="{FF2B5EF4-FFF2-40B4-BE49-F238E27FC236}">
                    <a16:creationId xmlns:a16="http://schemas.microsoft.com/office/drawing/2014/main" id="{C12E6935-AFE0-6285-583D-39F5693116D8}"/>
                  </a:ext>
                </a:extLst>
              </p:cNvPr>
              <p:cNvSpPr/>
              <p:nvPr>
                <p:custDataLst>
                  <p:tags r:id="rId44"/>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79" name="椭圆 578">
                <a:extLst>
                  <a:ext uri="{FF2B5EF4-FFF2-40B4-BE49-F238E27FC236}">
                    <a16:creationId xmlns:a16="http://schemas.microsoft.com/office/drawing/2014/main" id="{D3E5C539-952C-9EAC-FC5B-F3D327B5A85F}"/>
                  </a:ext>
                </a:extLst>
              </p:cNvPr>
              <p:cNvSpPr/>
              <p:nvPr>
                <p:custDataLst>
                  <p:tags r:id="rId45"/>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cxnSp>
            <p:nvCxnSpPr>
              <p:cNvPr id="580" name="直接箭头连接符 579">
                <a:extLst>
                  <a:ext uri="{FF2B5EF4-FFF2-40B4-BE49-F238E27FC236}">
                    <a16:creationId xmlns:a16="http://schemas.microsoft.com/office/drawing/2014/main" id="{C0177542-4185-CAC3-1CBC-9E92657360A6}"/>
                  </a:ext>
                </a:extLst>
              </p:cNvPr>
              <p:cNvCxnSpPr>
                <a:cxnSpLocks/>
                <a:stCxn id="574" idx="6"/>
                <a:endCxn id="578" idx="3"/>
              </p:cNvCxnSpPr>
              <p:nvPr>
                <p:custDataLst>
                  <p:tags r:id="rId46"/>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81" name="直接箭头连接符 580">
                <a:extLst>
                  <a:ext uri="{FF2B5EF4-FFF2-40B4-BE49-F238E27FC236}">
                    <a16:creationId xmlns:a16="http://schemas.microsoft.com/office/drawing/2014/main" id="{A5CC97F6-2B1A-D0EA-1C85-D2112FD1A32C}"/>
                  </a:ext>
                </a:extLst>
              </p:cNvPr>
              <p:cNvCxnSpPr>
                <a:cxnSpLocks/>
                <a:stCxn id="574" idx="5"/>
                <a:endCxn id="577" idx="3"/>
              </p:cNvCxnSpPr>
              <p:nvPr>
                <p:custDataLst>
                  <p:tags r:id="rId47"/>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82" name="直接箭头连接符 581">
                <a:extLst>
                  <a:ext uri="{FF2B5EF4-FFF2-40B4-BE49-F238E27FC236}">
                    <a16:creationId xmlns:a16="http://schemas.microsoft.com/office/drawing/2014/main" id="{34A56F71-A3B0-BE10-8E6D-EE2C5ABA8ACB}"/>
                  </a:ext>
                </a:extLst>
              </p:cNvPr>
              <p:cNvCxnSpPr>
                <a:cxnSpLocks/>
                <a:stCxn id="574" idx="7"/>
                <a:endCxn id="579" idx="3"/>
              </p:cNvCxnSpPr>
              <p:nvPr>
                <p:custDataLst>
                  <p:tags r:id="rId48"/>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83" name="直接箭头连接符 582">
                <a:extLst>
                  <a:ext uri="{FF2B5EF4-FFF2-40B4-BE49-F238E27FC236}">
                    <a16:creationId xmlns:a16="http://schemas.microsoft.com/office/drawing/2014/main" id="{5B31CE24-EA3D-424A-4FF8-8A29E50BE40F}"/>
                  </a:ext>
                </a:extLst>
              </p:cNvPr>
              <p:cNvCxnSpPr>
                <a:cxnSpLocks/>
                <a:stCxn id="575" idx="5"/>
                <a:endCxn id="577" idx="2"/>
              </p:cNvCxnSpPr>
              <p:nvPr>
                <p:custDataLst>
                  <p:tags r:id="rId49"/>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84" name="直接连接符 583">
                <a:extLst>
                  <a:ext uri="{FF2B5EF4-FFF2-40B4-BE49-F238E27FC236}">
                    <a16:creationId xmlns:a16="http://schemas.microsoft.com/office/drawing/2014/main" id="{FBB64FB1-FB56-B06B-1BAC-96EF88D1D14D}"/>
                  </a:ext>
                </a:extLst>
              </p:cNvPr>
              <p:cNvCxnSpPr>
                <a:cxnSpLocks/>
                <a:stCxn id="575" idx="6"/>
                <a:endCxn id="578" idx="2"/>
              </p:cNvCxnSpPr>
              <p:nvPr>
                <p:custDataLst>
                  <p:tags r:id="rId50"/>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85" name="直接连接符 584">
                <a:extLst>
                  <a:ext uri="{FF2B5EF4-FFF2-40B4-BE49-F238E27FC236}">
                    <a16:creationId xmlns:a16="http://schemas.microsoft.com/office/drawing/2014/main" id="{D5201201-6955-3B82-20D2-213B999608F8}"/>
                  </a:ext>
                </a:extLst>
              </p:cNvPr>
              <p:cNvCxnSpPr>
                <a:cxnSpLocks/>
                <a:stCxn id="575" idx="7"/>
                <a:endCxn id="579" idx="2"/>
              </p:cNvCxnSpPr>
              <p:nvPr>
                <p:custDataLst>
                  <p:tags r:id="rId51"/>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86" name="直接连接符 585">
                <a:extLst>
                  <a:ext uri="{FF2B5EF4-FFF2-40B4-BE49-F238E27FC236}">
                    <a16:creationId xmlns:a16="http://schemas.microsoft.com/office/drawing/2014/main" id="{F9727A37-21EF-44B0-0FC0-4CBC1A2FABE7}"/>
                  </a:ext>
                </a:extLst>
              </p:cNvPr>
              <p:cNvCxnSpPr>
                <a:cxnSpLocks/>
                <a:stCxn id="576" idx="6"/>
                <a:endCxn id="578" idx="1"/>
              </p:cNvCxnSpPr>
              <p:nvPr>
                <p:custDataLst>
                  <p:tags r:id="rId52"/>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87" name="直接连接符 586">
                <a:extLst>
                  <a:ext uri="{FF2B5EF4-FFF2-40B4-BE49-F238E27FC236}">
                    <a16:creationId xmlns:a16="http://schemas.microsoft.com/office/drawing/2014/main" id="{62FF289E-8806-E144-DD59-57BEF05490F4}"/>
                  </a:ext>
                </a:extLst>
              </p:cNvPr>
              <p:cNvCxnSpPr>
                <a:cxnSpLocks/>
                <a:stCxn id="576" idx="7"/>
                <a:endCxn id="579" idx="1"/>
              </p:cNvCxnSpPr>
              <p:nvPr>
                <p:custDataLst>
                  <p:tags r:id="rId53"/>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588" name="直接连接符 587">
                <a:extLst>
                  <a:ext uri="{FF2B5EF4-FFF2-40B4-BE49-F238E27FC236}">
                    <a16:creationId xmlns:a16="http://schemas.microsoft.com/office/drawing/2014/main" id="{A27510B5-6C90-8AED-5B01-78E3486ACA73}"/>
                  </a:ext>
                </a:extLst>
              </p:cNvPr>
              <p:cNvCxnSpPr>
                <a:cxnSpLocks/>
                <a:stCxn id="576" idx="5"/>
                <a:endCxn id="577" idx="1"/>
              </p:cNvCxnSpPr>
              <p:nvPr>
                <p:custDataLst>
                  <p:tags r:id="rId54"/>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589" name="椭圆 588">
                <a:extLst>
                  <a:ext uri="{FF2B5EF4-FFF2-40B4-BE49-F238E27FC236}">
                    <a16:creationId xmlns:a16="http://schemas.microsoft.com/office/drawing/2014/main" id="{0513F81A-1CDE-AB8D-2229-DFEBA438A324}"/>
                  </a:ext>
                </a:extLst>
              </p:cNvPr>
              <p:cNvSpPr/>
              <p:nvPr>
                <p:custDataLst>
                  <p:tags r:id="rId55"/>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90" name="椭圆 589">
                <a:extLst>
                  <a:ext uri="{FF2B5EF4-FFF2-40B4-BE49-F238E27FC236}">
                    <a16:creationId xmlns:a16="http://schemas.microsoft.com/office/drawing/2014/main" id="{996DE546-0E58-6C7F-8AE0-B3BBAA92FE5C}"/>
                  </a:ext>
                </a:extLst>
              </p:cNvPr>
              <p:cNvSpPr/>
              <p:nvPr>
                <p:custDataLst>
                  <p:tags r:id="rId56"/>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91" name="椭圆 590">
                <a:extLst>
                  <a:ext uri="{FF2B5EF4-FFF2-40B4-BE49-F238E27FC236}">
                    <a16:creationId xmlns:a16="http://schemas.microsoft.com/office/drawing/2014/main" id="{DB6AE6D3-45F6-C5B4-D65E-2F4A9E2B20DF}"/>
                  </a:ext>
                </a:extLst>
              </p:cNvPr>
              <p:cNvSpPr/>
              <p:nvPr>
                <p:custDataLst>
                  <p:tags r:id="rId57"/>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sp>
            <p:nvSpPr>
              <p:cNvPr id="592" name="椭圆 591">
                <a:extLst>
                  <a:ext uri="{FF2B5EF4-FFF2-40B4-BE49-F238E27FC236}">
                    <a16:creationId xmlns:a16="http://schemas.microsoft.com/office/drawing/2014/main" id="{563280C8-D034-AE88-51E9-5BF4157AA98C}"/>
                  </a:ext>
                </a:extLst>
              </p:cNvPr>
              <p:cNvSpPr/>
              <p:nvPr>
                <p:custDataLst>
                  <p:tags r:id="rId58"/>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Arial" panose="020B0604020202020204" pitchFamily="34" charset="0"/>
                </a:endParaRPr>
              </a:p>
            </p:txBody>
          </p:sp>
          <p:cxnSp>
            <p:nvCxnSpPr>
              <p:cNvPr id="593" name="直接箭头连接符 592">
                <a:extLst>
                  <a:ext uri="{FF2B5EF4-FFF2-40B4-BE49-F238E27FC236}">
                    <a16:creationId xmlns:a16="http://schemas.microsoft.com/office/drawing/2014/main" id="{F4BBF47C-6AC0-6AE3-2829-F2B176362F8E}"/>
                  </a:ext>
                </a:extLst>
              </p:cNvPr>
              <p:cNvCxnSpPr>
                <a:cxnSpLocks/>
                <a:stCxn id="577" idx="6"/>
                <a:endCxn id="591" idx="2"/>
              </p:cNvCxnSpPr>
              <p:nvPr>
                <p:custDataLst>
                  <p:tags r:id="rId59"/>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94" name="直接箭头连接符 593">
                <a:extLst>
                  <a:ext uri="{FF2B5EF4-FFF2-40B4-BE49-F238E27FC236}">
                    <a16:creationId xmlns:a16="http://schemas.microsoft.com/office/drawing/2014/main" id="{F5CDA9CD-BC9E-906F-7961-85968494F1C3}"/>
                  </a:ext>
                </a:extLst>
              </p:cNvPr>
              <p:cNvCxnSpPr>
                <a:cxnSpLocks/>
                <a:stCxn id="591" idx="2"/>
                <a:endCxn id="579" idx="6"/>
              </p:cNvCxnSpPr>
              <p:nvPr>
                <p:custDataLst>
                  <p:tags r:id="rId60"/>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95" name="直接箭头连接符 594">
                <a:extLst>
                  <a:ext uri="{FF2B5EF4-FFF2-40B4-BE49-F238E27FC236}">
                    <a16:creationId xmlns:a16="http://schemas.microsoft.com/office/drawing/2014/main" id="{6AB79EDE-C6E4-481A-9F9D-274C9CCF9FD9}"/>
                  </a:ext>
                </a:extLst>
              </p:cNvPr>
              <p:cNvCxnSpPr>
                <a:cxnSpLocks/>
                <a:stCxn id="577" idx="6"/>
                <a:endCxn id="592" idx="2"/>
              </p:cNvCxnSpPr>
              <p:nvPr>
                <p:custDataLst>
                  <p:tags r:id="rId61"/>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96" name="直接箭头连接符 595">
                <a:extLst>
                  <a:ext uri="{FF2B5EF4-FFF2-40B4-BE49-F238E27FC236}">
                    <a16:creationId xmlns:a16="http://schemas.microsoft.com/office/drawing/2014/main" id="{814BBC7C-247E-0B95-B30B-787A402EC882}"/>
                  </a:ext>
                </a:extLst>
              </p:cNvPr>
              <p:cNvCxnSpPr>
                <a:cxnSpLocks/>
                <a:stCxn id="592" idx="2"/>
                <a:endCxn id="579" idx="6"/>
              </p:cNvCxnSpPr>
              <p:nvPr>
                <p:custDataLst>
                  <p:tags r:id="rId62"/>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97" name="直接箭头连接符 596">
                <a:extLst>
                  <a:ext uri="{FF2B5EF4-FFF2-40B4-BE49-F238E27FC236}">
                    <a16:creationId xmlns:a16="http://schemas.microsoft.com/office/drawing/2014/main" id="{FF233B60-6674-4990-D519-D18C944F215C}"/>
                  </a:ext>
                </a:extLst>
              </p:cNvPr>
              <p:cNvCxnSpPr>
                <a:cxnSpLocks/>
                <a:stCxn id="592" idx="2"/>
                <a:endCxn id="578" idx="6"/>
              </p:cNvCxnSpPr>
              <p:nvPr>
                <p:custDataLst>
                  <p:tags r:id="rId63"/>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98" name="直接箭头连接符 597">
                <a:extLst>
                  <a:ext uri="{FF2B5EF4-FFF2-40B4-BE49-F238E27FC236}">
                    <a16:creationId xmlns:a16="http://schemas.microsoft.com/office/drawing/2014/main" id="{BA69BF77-7B2D-D424-30A6-8EBF711FCC01}"/>
                  </a:ext>
                </a:extLst>
              </p:cNvPr>
              <p:cNvCxnSpPr>
                <a:cxnSpLocks/>
                <a:stCxn id="574" idx="2"/>
                <a:endCxn id="589" idx="6"/>
              </p:cNvCxnSpPr>
              <p:nvPr>
                <p:custDataLst>
                  <p:tags r:id="rId64"/>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99" name="直接箭头连接符 598">
                <a:extLst>
                  <a:ext uri="{FF2B5EF4-FFF2-40B4-BE49-F238E27FC236}">
                    <a16:creationId xmlns:a16="http://schemas.microsoft.com/office/drawing/2014/main" id="{A4A6BEE7-4568-6040-A3AE-AD90D4279E96}"/>
                  </a:ext>
                </a:extLst>
              </p:cNvPr>
              <p:cNvCxnSpPr>
                <a:cxnSpLocks/>
                <a:stCxn id="576" idx="2"/>
                <a:endCxn id="590" idx="6"/>
              </p:cNvCxnSpPr>
              <p:nvPr>
                <p:custDataLst>
                  <p:tags r:id="rId65"/>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00" name="直接箭头连接符 599">
                <a:extLst>
                  <a:ext uri="{FF2B5EF4-FFF2-40B4-BE49-F238E27FC236}">
                    <a16:creationId xmlns:a16="http://schemas.microsoft.com/office/drawing/2014/main" id="{CC8FF1EC-90D0-B7B1-F572-B0AD66F1A9A6}"/>
                  </a:ext>
                </a:extLst>
              </p:cNvPr>
              <p:cNvCxnSpPr>
                <a:cxnSpLocks/>
                <a:stCxn id="589" idx="6"/>
                <a:endCxn id="575" idx="2"/>
              </p:cNvCxnSpPr>
              <p:nvPr>
                <p:custDataLst>
                  <p:tags r:id="rId66"/>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01" name="直接箭头连接符 600">
                <a:extLst>
                  <a:ext uri="{FF2B5EF4-FFF2-40B4-BE49-F238E27FC236}">
                    <a16:creationId xmlns:a16="http://schemas.microsoft.com/office/drawing/2014/main" id="{0D11B13B-8E48-0525-B9BC-28E2BF5AFA1E}"/>
                  </a:ext>
                </a:extLst>
              </p:cNvPr>
              <p:cNvCxnSpPr>
                <a:cxnSpLocks/>
                <a:stCxn id="574" idx="2"/>
                <a:endCxn id="590" idx="6"/>
              </p:cNvCxnSpPr>
              <p:nvPr>
                <p:custDataLst>
                  <p:tags r:id="rId67"/>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573" name="文本框 572">
                  <a:extLst>
                    <a:ext uri="{FF2B5EF4-FFF2-40B4-BE49-F238E27FC236}">
                      <a16:creationId xmlns:a16="http://schemas.microsoft.com/office/drawing/2014/main" id="{6ADEAF88-4ACC-0E39-FCFC-D2C1ACDD3651}"/>
                    </a:ext>
                  </a:extLst>
                </p:cNvPr>
                <p:cNvSpPr txBox="1"/>
                <p:nvPr/>
              </p:nvSpPr>
              <p:spPr>
                <a:xfrm>
                  <a:off x="3924651" y="5260024"/>
                  <a:ext cx="281552" cy="1767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𝑘</m:t>
                            </m:r>
                          </m:e>
                          <m:sub>
                            <m:r>
                              <a:rPr lang="en-US" altLang="zh-CN" sz="1000" b="0" i="1" smtClean="0">
                                <a:latin typeface="Cambria Math" panose="02040503050406030204" pitchFamily="18" charset="0"/>
                              </a:rPr>
                              <m:t>3</m:t>
                            </m:r>
                          </m:sub>
                        </m:sSub>
                        <m:r>
                          <a:rPr lang="en-US" altLang="zh-CN" sz="1000" b="0" i="1" smtClean="0">
                            <a:latin typeface="Cambria Math" panose="02040503050406030204" pitchFamily="18" charset="0"/>
                            <a:ea typeface="Cambria Math" panose="02040503050406030204" pitchFamily="18" charset="0"/>
                          </a:rPr>
                          <m:t>∙ </m:t>
                        </m:r>
                      </m:oMath>
                    </m:oMathPara>
                  </a14:m>
                  <a:endParaRPr lang="zh-CN" altLang="en-US" sz="1000">
                    <a:latin typeface="Times New Roman" panose="02020603050405020304" pitchFamily="18" charset="0"/>
                    <a:ea typeface="宋体" panose="02010600030101010101" pitchFamily="2" charset="-122"/>
                  </a:endParaRPr>
                </a:p>
              </p:txBody>
            </p:sp>
          </mc:Choice>
          <mc:Fallback xmlns="">
            <p:sp>
              <p:nvSpPr>
                <p:cNvPr id="573" name="文本框 572">
                  <a:extLst>
                    <a:ext uri="{FF2B5EF4-FFF2-40B4-BE49-F238E27FC236}">
                      <a16:creationId xmlns:a16="http://schemas.microsoft.com/office/drawing/2014/main" id="{6ADEAF88-4ACC-0E39-FCFC-D2C1ACDD3651}"/>
                    </a:ext>
                  </a:extLst>
                </p:cNvPr>
                <p:cNvSpPr txBox="1">
                  <a:spLocks noRot="1" noChangeAspect="1" noMove="1" noResize="1" noEditPoints="1" noAdjustHandles="1" noChangeArrowheads="1" noChangeShapeType="1" noTextEdit="1"/>
                </p:cNvSpPr>
                <p:nvPr/>
              </p:nvSpPr>
              <p:spPr>
                <a:xfrm>
                  <a:off x="3924651" y="5260024"/>
                  <a:ext cx="281552" cy="176742"/>
                </a:xfrm>
                <a:prstGeom prst="rect">
                  <a:avLst/>
                </a:prstGeom>
                <a:blipFill>
                  <a:blip r:embed="rId240"/>
                  <a:stretch>
                    <a:fillRect l="-11628" b="-11538"/>
                  </a:stretch>
                </a:blipFill>
              </p:spPr>
              <p:txBody>
                <a:bodyPr/>
                <a:lstStyle/>
                <a:p>
                  <a:r>
                    <a:rPr lang="zh-CN" altLang="en-US">
                      <a:noFill/>
                    </a:rPr>
                    <a:t> </a:t>
                  </a:r>
                </a:p>
              </p:txBody>
            </p:sp>
          </mc:Fallback>
        </mc:AlternateContent>
      </p:grpSp>
      <p:grpSp>
        <p:nvGrpSpPr>
          <p:cNvPr id="603" name="组合 602">
            <a:extLst>
              <a:ext uri="{FF2B5EF4-FFF2-40B4-BE49-F238E27FC236}">
                <a16:creationId xmlns:a16="http://schemas.microsoft.com/office/drawing/2014/main" id="{BF210A2B-9295-4CB2-C973-14CC40522BFB}"/>
              </a:ext>
            </a:extLst>
          </p:cNvPr>
          <p:cNvGrpSpPr/>
          <p:nvPr/>
        </p:nvGrpSpPr>
        <p:grpSpPr>
          <a:xfrm>
            <a:off x="5310570" y="5737808"/>
            <a:ext cx="1120216" cy="422982"/>
            <a:chOff x="1729713" y="3129200"/>
            <a:chExt cx="1120216" cy="422982"/>
          </a:xfrm>
        </p:grpSpPr>
        <p:grpSp>
          <p:nvGrpSpPr>
            <p:cNvPr id="604" name="组合 603">
              <a:extLst>
                <a:ext uri="{FF2B5EF4-FFF2-40B4-BE49-F238E27FC236}">
                  <a16:creationId xmlns:a16="http://schemas.microsoft.com/office/drawing/2014/main" id="{35C1E291-9A26-66A3-B838-13403FA8B742}"/>
                </a:ext>
              </a:extLst>
            </p:cNvPr>
            <p:cNvGrpSpPr/>
            <p:nvPr/>
          </p:nvGrpSpPr>
          <p:grpSpPr>
            <a:xfrm>
              <a:off x="2188928" y="3129200"/>
              <a:ext cx="661001" cy="422982"/>
              <a:chOff x="2287330" y="4197639"/>
              <a:chExt cx="917491" cy="599453"/>
            </a:xfrm>
            <a:solidFill>
              <a:schemeClr val="accent1"/>
            </a:solidFill>
          </p:grpSpPr>
          <p:sp>
            <p:nvSpPr>
              <p:cNvPr id="606" name="椭圆 605">
                <a:extLst>
                  <a:ext uri="{FF2B5EF4-FFF2-40B4-BE49-F238E27FC236}">
                    <a16:creationId xmlns:a16="http://schemas.microsoft.com/office/drawing/2014/main" id="{0669D76A-0893-0960-7E37-EEBC4DBDC171}"/>
                  </a:ext>
                </a:extLst>
              </p:cNvPr>
              <p:cNvSpPr/>
              <p:nvPr>
                <p:custDataLst>
                  <p:tags r:id="rId12"/>
                </p:custDataLst>
              </p:nvPr>
            </p:nvSpPr>
            <p:spPr>
              <a:xfrm flipV="1">
                <a:off x="2521983"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07" name="椭圆 606">
                <a:extLst>
                  <a:ext uri="{FF2B5EF4-FFF2-40B4-BE49-F238E27FC236}">
                    <a16:creationId xmlns:a16="http://schemas.microsoft.com/office/drawing/2014/main" id="{4D5AB0C4-917C-317E-7FBA-FAED2E3BABF5}"/>
                  </a:ext>
                </a:extLst>
              </p:cNvPr>
              <p:cNvSpPr/>
              <p:nvPr>
                <p:custDataLst>
                  <p:tags r:id="rId13"/>
                </p:custDataLst>
              </p:nvPr>
            </p:nvSpPr>
            <p:spPr>
              <a:xfrm flipV="1">
                <a:off x="2521983"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08" name="椭圆 607">
                <a:extLst>
                  <a:ext uri="{FF2B5EF4-FFF2-40B4-BE49-F238E27FC236}">
                    <a16:creationId xmlns:a16="http://schemas.microsoft.com/office/drawing/2014/main" id="{F1514B81-4CC4-8938-335C-0C55CC18A497}"/>
                  </a:ext>
                </a:extLst>
              </p:cNvPr>
              <p:cNvSpPr/>
              <p:nvPr>
                <p:custDataLst>
                  <p:tags r:id="rId14"/>
                </p:custDataLst>
              </p:nvPr>
            </p:nvSpPr>
            <p:spPr>
              <a:xfrm flipV="1">
                <a:off x="2521983"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09" name="椭圆 608">
                <a:extLst>
                  <a:ext uri="{FF2B5EF4-FFF2-40B4-BE49-F238E27FC236}">
                    <a16:creationId xmlns:a16="http://schemas.microsoft.com/office/drawing/2014/main" id="{3E04EE04-3D34-C1D6-89E4-FA10BB48FF13}"/>
                  </a:ext>
                </a:extLst>
              </p:cNvPr>
              <p:cNvSpPr/>
              <p:nvPr>
                <p:custDataLst>
                  <p:tags r:id="rId15"/>
                </p:custDataLst>
              </p:nvPr>
            </p:nvSpPr>
            <p:spPr>
              <a:xfrm flipV="1">
                <a:off x="2856596" y="4197639"/>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10" name="椭圆 609">
                <a:extLst>
                  <a:ext uri="{FF2B5EF4-FFF2-40B4-BE49-F238E27FC236}">
                    <a16:creationId xmlns:a16="http://schemas.microsoft.com/office/drawing/2014/main" id="{057E6913-D7DD-086E-6E6B-C21BA51A7828}"/>
                  </a:ext>
                </a:extLst>
              </p:cNvPr>
              <p:cNvSpPr/>
              <p:nvPr>
                <p:custDataLst>
                  <p:tags r:id="rId16"/>
                </p:custDataLst>
              </p:nvPr>
            </p:nvSpPr>
            <p:spPr>
              <a:xfrm flipV="1">
                <a:off x="2856596" y="444549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11" name="椭圆 610">
                <a:extLst>
                  <a:ext uri="{FF2B5EF4-FFF2-40B4-BE49-F238E27FC236}">
                    <a16:creationId xmlns:a16="http://schemas.microsoft.com/office/drawing/2014/main" id="{522B70A7-17C2-467B-897A-E7827C9A23E3}"/>
                  </a:ext>
                </a:extLst>
              </p:cNvPr>
              <p:cNvSpPr/>
              <p:nvPr>
                <p:custDataLst>
                  <p:tags r:id="rId17"/>
                </p:custDataLst>
              </p:nvPr>
            </p:nvSpPr>
            <p:spPr>
              <a:xfrm flipV="1">
                <a:off x="2856596" y="470097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612" name="直接箭头连接符 611">
                <a:extLst>
                  <a:ext uri="{FF2B5EF4-FFF2-40B4-BE49-F238E27FC236}">
                    <a16:creationId xmlns:a16="http://schemas.microsoft.com/office/drawing/2014/main" id="{BFF86A4C-1492-8991-37A5-15D6AC3F9D45}"/>
                  </a:ext>
                </a:extLst>
              </p:cNvPr>
              <p:cNvCxnSpPr>
                <a:cxnSpLocks/>
                <a:stCxn id="606" idx="6"/>
                <a:endCxn id="610" idx="3"/>
              </p:cNvCxnSpPr>
              <p:nvPr>
                <p:custDataLst>
                  <p:tags r:id="rId18"/>
                </p:custDataLst>
              </p:nvPr>
            </p:nvCxnSpPr>
            <p:spPr>
              <a:xfrm>
                <a:off x="2614814"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13" name="直接箭头连接符 612">
                <a:extLst>
                  <a:ext uri="{FF2B5EF4-FFF2-40B4-BE49-F238E27FC236}">
                    <a16:creationId xmlns:a16="http://schemas.microsoft.com/office/drawing/2014/main" id="{ACD6F4D0-C3A4-540E-C877-EE974C44222F}"/>
                  </a:ext>
                </a:extLst>
              </p:cNvPr>
              <p:cNvCxnSpPr>
                <a:cxnSpLocks/>
                <a:stCxn id="606" idx="5"/>
                <a:endCxn id="609" idx="3"/>
              </p:cNvCxnSpPr>
              <p:nvPr>
                <p:custDataLst>
                  <p:tags r:id="rId19"/>
                </p:custDataLst>
              </p:nvPr>
            </p:nvCxnSpPr>
            <p:spPr>
              <a:xfrm>
                <a:off x="2601201" y="4211695"/>
                <a:ext cx="269007" cy="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14" name="直接箭头连接符 613">
                <a:extLst>
                  <a:ext uri="{FF2B5EF4-FFF2-40B4-BE49-F238E27FC236}">
                    <a16:creationId xmlns:a16="http://schemas.microsoft.com/office/drawing/2014/main" id="{2390AC5C-9A05-5E7F-3334-8B3AA80EE27B}"/>
                  </a:ext>
                </a:extLst>
              </p:cNvPr>
              <p:cNvCxnSpPr>
                <a:cxnSpLocks/>
                <a:stCxn id="606" idx="7"/>
                <a:endCxn id="611" idx="3"/>
              </p:cNvCxnSpPr>
              <p:nvPr>
                <p:custDataLst>
                  <p:tags r:id="rId20"/>
                </p:custDataLst>
              </p:nvPr>
            </p:nvCxnSpPr>
            <p:spPr>
              <a:xfrm>
                <a:off x="2601201" y="4279697"/>
                <a:ext cx="269007" cy="43533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15" name="直接箭头连接符 614">
                <a:extLst>
                  <a:ext uri="{FF2B5EF4-FFF2-40B4-BE49-F238E27FC236}">
                    <a16:creationId xmlns:a16="http://schemas.microsoft.com/office/drawing/2014/main" id="{6B15CB04-54B4-9D5B-9D61-3828AE03CF4B}"/>
                  </a:ext>
                </a:extLst>
              </p:cNvPr>
              <p:cNvCxnSpPr>
                <a:cxnSpLocks/>
                <a:stCxn id="607" idx="5"/>
                <a:endCxn id="609" idx="2"/>
              </p:cNvCxnSpPr>
              <p:nvPr>
                <p:custDataLst>
                  <p:tags r:id="rId21"/>
                </p:custDataLst>
              </p:nvPr>
            </p:nvCxnSpPr>
            <p:spPr>
              <a:xfrm flipV="1">
                <a:off x="2601202" y="4245647"/>
                <a:ext cx="255394" cy="2139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16" name="直接连接符 615">
                <a:extLst>
                  <a:ext uri="{FF2B5EF4-FFF2-40B4-BE49-F238E27FC236}">
                    <a16:creationId xmlns:a16="http://schemas.microsoft.com/office/drawing/2014/main" id="{7FDC6D50-8555-7E87-6B1B-B442ED666567}"/>
                  </a:ext>
                </a:extLst>
              </p:cNvPr>
              <p:cNvCxnSpPr>
                <a:cxnSpLocks/>
                <a:stCxn id="607" idx="6"/>
                <a:endCxn id="610" idx="2"/>
              </p:cNvCxnSpPr>
              <p:nvPr>
                <p:custDataLst>
                  <p:tags r:id="rId22"/>
                </p:custDataLst>
              </p:nvPr>
            </p:nvCxnSpPr>
            <p:spPr>
              <a:xfrm>
                <a:off x="2614814" y="4493505"/>
                <a:ext cx="241781"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617" name="直接连接符 616">
                <a:extLst>
                  <a:ext uri="{FF2B5EF4-FFF2-40B4-BE49-F238E27FC236}">
                    <a16:creationId xmlns:a16="http://schemas.microsoft.com/office/drawing/2014/main" id="{0AD572BC-01BF-9FB0-5A89-6628D8555873}"/>
                  </a:ext>
                </a:extLst>
              </p:cNvPr>
              <p:cNvCxnSpPr>
                <a:cxnSpLocks/>
                <a:stCxn id="607" idx="7"/>
                <a:endCxn id="611" idx="2"/>
              </p:cNvCxnSpPr>
              <p:nvPr>
                <p:custDataLst>
                  <p:tags r:id="rId23"/>
                </p:custDataLst>
              </p:nvPr>
            </p:nvCxnSpPr>
            <p:spPr>
              <a:xfrm>
                <a:off x="2601201" y="4527556"/>
                <a:ext cx="255394" cy="221429"/>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618" name="直接连接符 617">
                <a:extLst>
                  <a:ext uri="{FF2B5EF4-FFF2-40B4-BE49-F238E27FC236}">
                    <a16:creationId xmlns:a16="http://schemas.microsoft.com/office/drawing/2014/main" id="{3C452206-9760-879F-ABCF-1BF690CC956B}"/>
                  </a:ext>
                </a:extLst>
              </p:cNvPr>
              <p:cNvCxnSpPr>
                <a:cxnSpLocks/>
                <a:stCxn id="608" idx="6"/>
                <a:endCxn id="610" idx="1"/>
              </p:cNvCxnSpPr>
              <p:nvPr>
                <p:custDataLst>
                  <p:tags r:id="rId24"/>
                </p:custDataLst>
              </p:nvPr>
            </p:nvCxnSpPr>
            <p:spPr>
              <a:xfrm flipV="1">
                <a:off x="2614814" y="4527457"/>
                <a:ext cx="255394" cy="221627"/>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619" name="直接连接符 618">
                <a:extLst>
                  <a:ext uri="{FF2B5EF4-FFF2-40B4-BE49-F238E27FC236}">
                    <a16:creationId xmlns:a16="http://schemas.microsoft.com/office/drawing/2014/main" id="{946CCBD4-34DC-FFC8-F2AF-C1B4EFE90842}"/>
                  </a:ext>
                </a:extLst>
              </p:cNvPr>
              <p:cNvCxnSpPr>
                <a:cxnSpLocks/>
                <a:stCxn id="608" idx="7"/>
                <a:endCxn id="611" idx="1"/>
              </p:cNvCxnSpPr>
              <p:nvPr>
                <p:custDataLst>
                  <p:tags r:id="rId25"/>
                </p:custDataLst>
              </p:nvPr>
            </p:nvCxnSpPr>
            <p:spPr>
              <a:xfrm>
                <a:off x="2601201" y="4783036"/>
                <a:ext cx="269007" cy="0"/>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cxnSp>
            <p:nvCxnSpPr>
              <p:cNvPr id="620" name="直接连接符 619">
                <a:extLst>
                  <a:ext uri="{FF2B5EF4-FFF2-40B4-BE49-F238E27FC236}">
                    <a16:creationId xmlns:a16="http://schemas.microsoft.com/office/drawing/2014/main" id="{19403D80-3294-3F53-38D1-352F1F3C1E7B}"/>
                  </a:ext>
                </a:extLst>
              </p:cNvPr>
              <p:cNvCxnSpPr>
                <a:cxnSpLocks/>
                <a:stCxn id="608" idx="5"/>
                <a:endCxn id="609" idx="1"/>
              </p:cNvCxnSpPr>
              <p:nvPr>
                <p:custDataLst>
                  <p:tags r:id="rId26"/>
                </p:custDataLst>
              </p:nvPr>
            </p:nvCxnSpPr>
            <p:spPr>
              <a:xfrm flipV="1">
                <a:off x="2601201" y="4279697"/>
                <a:ext cx="269007" cy="435336"/>
              </a:xfrm>
              <a:prstGeom prst="line">
                <a:avLst/>
              </a:prstGeom>
              <a:grpFill/>
              <a:ln>
                <a:solidFill>
                  <a:schemeClr val="tx2"/>
                </a:solidFill>
              </a:ln>
            </p:spPr>
            <p:style>
              <a:lnRef idx="2">
                <a:schemeClr val="accent6"/>
              </a:lnRef>
              <a:fillRef idx="0">
                <a:schemeClr val="accent6"/>
              </a:fillRef>
              <a:effectRef idx="1">
                <a:schemeClr val="accent6"/>
              </a:effectRef>
              <a:fontRef idx="minor">
                <a:schemeClr val="tx1"/>
              </a:fontRef>
            </p:style>
          </p:cxnSp>
          <p:sp>
            <p:nvSpPr>
              <p:cNvPr id="621" name="椭圆 620">
                <a:extLst>
                  <a:ext uri="{FF2B5EF4-FFF2-40B4-BE49-F238E27FC236}">
                    <a16:creationId xmlns:a16="http://schemas.microsoft.com/office/drawing/2014/main" id="{882E0A85-AE52-C1BC-F24A-9CBF065A5ACB}"/>
                  </a:ext>
                </a:extLst>
              </p:cNvPr>
              <p:cNvSpPr/>
              <p:nvPr>
                <p:custDataLst>
                  <p:tags r:id="rId27"/>
                </p:custDataLst>
              </p:nvPr>
            </p:nvSpPr>
            <p:spPr>
              <a:xfrm flipV="1">
                <a:off x="2287330" y="4329587"/>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22" name="椭圆 621">
                <a:extLst>
                  <a:ext uri="{FF2B5EF4-FFF2-40B4-BE49-F238E27FC236}">
                    <a16:creationId xmlns:a16="http://schemas.microsoft.com/office/drawing/2014/main" id="{0C5CD352-3866-0E79-8398-A892B26C3098}"/>
                  </a:ext>
                </a:extLst>
              </p:cNvPr>
              <p:cNvSpPr/>
              <p:nvPr>
                <p:custDataLst>
                  <p:tags r:id="rId28"/>
                </p:custDataLst>
              </p:nvPr>
            </p:nvSpPr>
            <p:spPr>
              <a:xfrm flipV="1">
                <a:off x="2287330" y="4577445"/>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23" name="椭圆 622">
                <a:extLst>
                  <a:ext uri="{FF2B5EF4-FFF2-40B4-BE49-F238E27FC236}">
                    <a16:creationId xmlns:a16="http://schemas.microsoft.com/office/drawing/2014/main" id="{E5473CC5-BB03-22ED-E0A3-080DA95DDEF6}"/>
                  </a:ext>
                </a:extLst>
              </p:cNvPr>
              <p:cNvSpPr/>
              <p:nvPr>
                <p:custDataLst>
                  <p:tags r:id="rId29"/>
                </p:custDataLst>
              </p:nvPr>
            </p:nvSpPr>
            <p:spPr>
              <a:xfrm flipV="1">
                <a:off x="3111990" y="4357004"/>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sp>
            <p:nvSpPr>
              <p:cNvPr id="624" name="椭圆 623">
                <a:extLst>
                  <a:ext uri="{FF2B5EF4-FFF2-40B4-BE49-F238E27FC236}">
                    <a16:creationId xmlns:a16="http://schemas.microsoft.com/office/drawing/2014/main" id="{94EE2A9B-FE0A-2BEB-D97E-D9E342CD261B}"/>
                  </a:ext>
                </a:extLst>
              </p:cNvPr>
              <p:cNvSpPr/>
              <p:nvPr>
                <p:custDataLst>
                  <p:tags r:id="rId30"/>
                </p:custDataLst>
              </p:nvPr>
            </p:nvSpPr>
            <p:spPr>
              <a:xfrm flipV="1">
                <a:off x="3111990" y="4604862"/>
                <a:ext cx="92831" cy="9611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宋体" panose="02010600030101010101" pitchFamily="2" charset="-122"/>
                  <a:cs typeface="Arial" panose="020B0604020202020204" pitchFamily="34" charset="0"/>
                </a:endParaRPr>
              </a:p>
            </p:txBody>
          </p:sp>
          <p:cxnSp>
            <p:nvCxnSpPr>
              <p:cNvPr id="625" name="直接箭头连接符 624">
                <a:extLst>
                  <a:ext uri="{FF2B5EF4-FFF2-40B4-BE49-F238E27FC236}">
                    <a16:creationId xmlns:a16="http://schemas.microsoft.com/office/drawing/2014/main" id="{A4410063-EC61-C385-474A-BB8E0B4CEABA}"/>
                  </a:ext>
                </a:extLst>
              </p:cNvPr>
              <p:cNvCxnSpPr>
                <a:cxnSpLocks/>
                <a:stCxn id="609" idx="6"/>
                <a:endCxn id="623" idx="2"/>
              </p:cNvCxnSpPr>
              <p:nvPr>
                <p:custDataLst>
                  <p:tags r:id="rId31"/>
                </p:custDataLst>
              </p:nvPr>
            </p:nvCxnSpPr>
            <p:spPr>
              <a:xfrm>
                <a:off x="2949427" y="4245696"/>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26" name="直接箭头连接符 625">
                <a:extLst>
                  <a:ext uri="{FF2B5EF4-FFF2-40B4-BE49-F238E27FC236}">
                    <a16:creationId xmlns:a16="http://schemas.microsoft.com/office/drawing/2014/main" id="{978C03A9-E2EE-B2DA-E9F8-3CFB76E3697E}"/>
                  </a:ext>
                </a:extLst>
              </p:cNvPr>
              <p:cNvCxnSpPr>
                <a:cxnSpLocks/>
                <a:stCxn id="623" idx="2"/>
                <a:endCxn id="611" idx="6"/>
              </p:cNvCxnSpPr>
              <p:nvPr>
                <p:custDataLst>
                  <p:tags r:id="rId32"/>
                </p:custDataLst>
              </p:nvPr>
            </p:nvCxnSpPr>
            <p:spPr>
              <a:xfrm flipH="1">
                <a:off x="2949427" y="4405061"/>
                <a:ext cx="162563" cy="34397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27" name="直接箭头连接符 626">
                <a:extLst>
                  <a:ext uri="{FF2B5EF4-FFF2-40B4-BE49-F238E27FC236}">
                    <a16:creationId xmlns:a16="http://schemas.microsoft.com/office/drawing/2014/main" id="{A3EABED8-FD4E-BF74-1357-7D13B27F2296}"/>
                  </a:ext>
                </a:extLst>
              </p:cNvPr>
              <p:cNvCxnSpPr>
                <a:cxnSpLocks/>
                <a:stCxn id="609" idx="6"/>
                <a:endCxn id="624" idx="2"/>
              </p:cNvCxnSpPr>
              <p:nvPr>
                <p:custDataLst>
                  <p:tags r:id="rId33"/>
                </p:custDataLst>
              </p:nvPr>
            </p:nvCxnSpPr>
            <p:spPr>
              <a:xfrm>
                <a:off x="2949427" y="4245696"/>
                <a:ext cx="162563" cy="407223"/>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28" name="直接箭头连接符 627">
                <a:extLst>
                  <a:ext uri="{FF2B5EF4-FFF2-40B4-BE49-F238E27FC236}">
                    <a16:creationId xmlns:a16="http://schemas.microsoft.com/office/drawing/2014/main" id="{512B829A-6C24-6740-3E41-7E929E3BD5AD}"/>
                  </a:ext>
                </a:extLst>
              </p:cNvPr>
              <p:cNvCxnSpPr>
                <a:cxnSpLocks/>
                <a:stCxn id="624" idx="2"/>
                <a:endCxn id="611" idx="6"/>
              </p:cNvCxnSpPr>
              <p:nvPr>
                <p:custDataLst>
                  <p:tags r:id="rId34"/>
                </p:custDataLst>
              </p:nvPr>
            </p:nvCxnSpPr>
            <p:spPr>
              <a:xfrm flipH="1">
                <a:off x="2949427" y="4652919"/>
                <a:ext cx="162563" cy="9611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29" name="直接箭头连接符 628">
                <a:extLst>
                  <a:ext uri="{FF2B5EF4-FFF2-40B4-BE49-F238E27FC236}">
                    <a16:creationId xmlns:a16="http://schemas.microsoft.com/office/drawing/2014/main" id="{49722AB9-8C71-D7C8-6F7D-8C80093A353B}"/>
                  </a:ext>
                </a:extLst>
              </p:cNvPr>
              <p:cNvCxnSpPr>
                <a:cxnSpLocks/>
                <a:stCxn id="624" idx="2"/>
                <a:endCxn id="610" idx="6"/>
              </p:cNvCxnSpPr>
              <p:nvPr>
                <p:custDataLst>
                  <p:tags r:id="rId35"/>
                </p:custDataLst>
              </p:nvPr>
            </p:nvCxnSpPr>
            <p:spPr>
              <a:xfrm flipH="1" flipV="1">
                <a:off x="2949427" y="4493554"/>
                <a:ext cx="162563" cy="159365"/>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30" name="直接箭头连接符 629">
                <a:extLst>
                  <a:ext uri="{FF2B5EF4-FFF2-40B4-BE49-F238E27FC236}">
                    <a16:creationId xmlns:a16="http://schemas.microsoft.com/office/drawing/2014/main" id="{FCED5D35-FA5E-0B79-2387-0893BD67958D}"/>
                  </a:ext>
                </a:extLst>
              </p:cNvPr>
              <p:cNvCxnSpPr>
                <a:cxnSpLocks/>
                <a:stCxn id="606" idx="2"/>
                <a:endCxn id="621" idx="6"/>
              </p:cNvCxnSpPr>
              <p:nvPr>
                <p:custDataLst>
                  <p:tags r:id="rId36"/>
                </p:custDataLst>
              </p:nvPr>
            </p:nvCxnSpPr>
            <p:spPr>
              <a:xfrm flipH="1">
                <a:off x="2380161" y="4245696"/>
                <a:ext cx="141822" cy="131948"/>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31" name="直接箭头连接符 630">
                <a:extLst>
                  <a:ext uri="{FF2B5EF4-FFF2-40B4-BE49-F238E27FC236}">
                    <a16:creationId xmlns:a16="http://schemas.microsoft.com/office/drawing/2014/main" id="{37EADCF3-89B7-7C9B-9573-64170CD2E98C}"/>
                  </a:ext>
                </a:extLst>
              </p:cNvPr>
              <p:cNvCxnSpPr>
                <a:cxnSpLocks/>
                <a:stCxn id="608" idx="2"/>
                <a:endCxn id="622" idx="6"/>
              </p:cNvCxnSpPr>
              <p:nvPr>
                <p:custDataLst>
                  <p:tags r:id="rId37"/>
                </p:custDataLst>
              </p:nvPr>
            </p:nvCxnSpPr>
            <p:spPr>
              <a:xfrm flipH="1" flipV="1">
                <a:off x="2380161" y="4625502"/>
                <a:ext cx="141822" cy="123532"/>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32" name="直接箭头连接符 631">
                <a:extLst>
                  <a:ext uri="{FF2B5EF4-FFF2-40B4-BE49-F238E27FC236}">
                    <a16:creationId xmlns:a16="http://schemas.microsoft.com/office/drawing/2014/main" id="{1B0DF5BF-8FA4-EAC2-F038-0911E536F167}"/>
                  </a:ext>
                </a:extLst>
              </p:cNvPr>
              <p:cNvCxnSpPr>
                <a:cxnSpLocks/>
                <a:stCxn id="621" idx="6"/>
                <a:endCxn id="607" idx="2"/>
              </p:cNvCxnSpPr>
              <p:nvPr>
                <p:custDataLst>
                  <p:tags r:id="rId38"/>
                </p:custDataLst>
              </p:nvPr>
            </p:nvCxnSpPr>
            <p:spPr>
              <a:xfrm>
                <a:off x="2380161" y="4377644"/>
                <a:ext cx="141822" cy="115910"/>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633" name="直接箭头连接符 632">
                <a:extLst>
                  <a:ext uri="{FF2B5EF4-FFF2-40B4-BE49-F238E27FC236}">
                    <a16:creationId xmlns:a16="http://schemas.microsoft.com/office/drawing/2014/main" id="{71094219-BF57-9AEA-B3AF-83C08DEEA231}"/>
                  </a:ext>
                </a:extLst>
              </p:cNvPr>
              <p:cNvCxnSpPr>
                <a:cxnSpLocks/>
                <a:stCxn id="606" idx="2"/>
                <a:endCxn id="622" idx="6"/>
              </p:cNvCxnSpPr>
              <p:nvPr>
                <p:custDataLst>
                  <p:tags r:id="rId39"/>
                </p:custDataLst>
              </p:nvPr>
            </p:nvCxnSpPr>
            <p:spPr>
              <a:xfrm flipH="1">
                <a:off x="2380161" y="4245696"/>
                <a:ext cx="141822" cy="379806"/>
              </a:xfrm>
              <a:prstGeom prst="straightConnector1">
                <a:avLst/>
              </a:prstGeom>
              <a:grpFill/>
              <a:ln>
                <a:solidFill>
                  <a:schemeClr val="tx2"/>
                </a:solidFill>
                <a:tailEnd type="none" w="med" len="med"/>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605" name="文本框 604">
                  <a:extLst>
                    <a:ext uri="{FF2B5EF4-FFF2-40B4-BE49-F238E27FC236}">
                      <a16:creationId xmlns:a16="http://schemas.microsoft.com/office/drawing/2014/main" id="{C728AEC8-ED4E-4CC5-70CE-A63C92EB62BA}"/>
                    </a:ext>
                  </a:extLst>
                </p:cNvPr>
                <p:cNvSpPr txBox="1"/>
                <p:nvPr/>
              </p:nvSpPr>
              <p:spPr>
                <a:xfrm>
                  <a:off x="1729713" y="3210367"/>
                  <a:ext cx="337685"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宋体" panose="02010600030101010101" pitchFamily="2" charset="-122"/>
                              </a:rPr>
                            </m:ctrlPr>
                          </m:sSubPr>
                          <m:e>
                            <m:r>
                              <a:rPr lang="en-US" altLang="zh-CN" sz="1200" b="0" i="1" smtClean="0">
                                <a:latin typeface="Cambria Math" panose="02040503050406030204" pitchFamily="18" charset="0"/>
                                <a:ea typeface="宋体" panose="02010600030101010101" pitchFamily="2" charset="-122"/>
                              </a:rPr>
                              <m:t>𝑤</m:t>
                            </m:r>
                          </m:e>
                          <m:sub>
                            <m:r>
                              <a:rPr lang="en-US" altLang="zh-CN" sz="1200" b="0" i="1" smtClean="0">
                                <a:latin typeface="Cambria Math" panose="02040503050406030204" pitchFamily="18" charset="0"/>
                                <a:ea typeface="宋体" panose="02010600030101010101" pitchFamily="2" charset="-122"/>
                              </a:rPr>
                              <m:t>𝑡</m:t>
                            </m:r>
                            <m:r>
                              <a:rPr lang="en-US" altLang="zh-CN" sz="1200" b="0" i="1" smtClean="0">
                                <a:latin typeface="Cambria Math" panose="02040503050406030204" pitchFamily="18" charset="0"/>
                                <a:ea typeface="宋体" panose="02010600030101010101" pitchFamily="2" charset="-122"/>
                              </a:rPr>
                              <m:t>+1</m:t>
                            </m:r>
                          </m:sub>
                        </m:sSub>
                      </m:oMath>
                    </m:oMathPara>
                  </a14:m>
                  <a:endParaRPr lang="zh-CN" altLang="en-US" sz="900">
                    <a:latin typeface="Times New Roman" panose="02020603050405020304" pitchFamily="18" charset="0"/>
                    <a:ea typeface="宋体" panose="02010600030101010101" pitchFamily="2" charset="-122"/>
                  </a:endParaRPr>
                </a:p>
              </p:txBody>
            </p:sp>
          </mc:Choice>
          <mc:Fallback xmlns="">
            <p:sp>
              <p:nvSpPr>
                <p:cNvPr id="605" name="文本框 604">
                  <a:extLst>
                    <a:ext uri="{FF2B5EF4-FFF2-40B4-BE49-F238E27FC236}">
                      <a16:creationId xmlns:a16="http://schemas.microsoft.com/office/drawing/2014/main" id="{C728AEC8-ED4E-4CC5-70CE-A63C92EB62BA}"/>
                    </a:ext>
                  </a:extLst>
                </p:cNvPr>
                <p:cNvSpPr txBox="1">
                  <a:spLocks noRot="1" noChangeAspect="1" noMove="1" noResize="1" noEditPoints="1" noAdjustHandles="1" noChangeArrowheads="1" noChangeShapeType="1" noTextEdit="1"/>
                </p:cNvSpPr>
                <p:nvPr/>
              </p:nvSpPr>
              <p:spPr>
                <a:xfrm>
                  <a:off x="1729713" y="3210367"/>
                  <a:ext cx="337685" cy="276999"/>
                </a:xfrm>
                <a:prstGeom prst="rect">
                  <a:avLst/>
                </a:prstGeom>
                <a:blipFill>
                  <a:blip r:embed="rId241"/>
                  <a:stretch>
                    <a:fillRect r="-26786"/>
                  </a:stretch>
                </a:blipFill>
              </p:spPr>
              <p:txBody>
                <a:bodyPr/>
                <a:lstStyle/>
                <a:p>
                  <a:r>
                    <a:rPr lang="zh-CN" altLang="en-US">
                      <a:noFill/>
                    </a:rPr>
                    <a:t> </a:t>
                  </a:r>
                </a:p>
              </p:txBody>
            </p:sp>
          </mc:Fallback>
        </mc:AlternateContent>
      </p:grpSp>
      <p:sp>
        <p:nvSpPr>
          <p:cNvPr id="634" name="椭圆 633">
            <a:extLst>
              <a:ext uri="{FF2B5EF4-FFF2-40B4-BE49-F238E27FC236}">
                <a16:creationId xmlns:a16="http://schemas.microsoft.com/office/drawing/2014/main" id="{CC117AA9-B212-D890-7D35-F8B9B3F89930}"/>
              </a:ext>
            </a:extLst>
          </p:cNvPr>
          <p:cNvSpPr/>
          <p:nvPr/>
        </p:nvSpPr>
        <p:spPr>
          <a:xfrm>
            <a:off x="3947357" y="4117381"/>
            <a:ext cx="141091" cy="14109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sp>
        <p:nvSpPr>
          <p:cNvPr id="635" name="椭圆 634">
            <a:extLst>
              <a:ext uri="{FF2B5EF4-FFF2-40B4-BE49-F238E27FC236}">
                <a16:creationId xmlns:a16="http://schemas.microsoft.com/office/drawing/2014/main" id="{53587E9A-D503-BDDA-AE74-9BFA43083128}"/>
              </a:ext>
            </a:extLst>
          </p:cNvPr>
          <p:cNvSpPr/>
          <p:nvPr/>
        </p:nvSpPr>
        <p:spPr>
          <a:xfrm>
            <a:off x="3947357" y="941111"/>
            <a:ext cx="141091" cy="14109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endParaRPr>
          </a:p>
        </p:txBody>
      </p:sp>
      <p:cxnSp>
        <p:nvCxnSpPr>
          <p:cNvPr id="638" name="连接符: 肘形 637">
            <a:extLst>
              <a:ext uri="{FF2B5EF4-FFF2-40B4-BE49-F238E27FC236}">
                <a16:creationId xmlns:a16="http://schemas.microsoft.com/office/drawing/2014/main" id="{043A697C-B49D-C627-89E6-EAC1854D1036}"/>
              </a:ext>
            </a:extLst>
          </p:cNvPr>
          <p:cNvCxnSpPr>
            <a:cxnSpLocks/>
          </p:cNvCxnSpPr>
          <p:nvPr/>
        </p:nvCxnSpPr>
        <p:spPr>
          <a:xfrm>
            <a:off x="3684341" y="3710407"/>
            <a:ext cx="248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0" name="连接符: 肘形 637">
            <a:extLst>
              <a:ext uri="{FF2B5EF4-FFF2-40B4-BE49-F238E27FC236}">
                <a16:creationId xmlns:a16="http://schemas.microsoft.com/office/drawing/2014/main" id="{3A201F1B-C875-C060-4CD6-927F4B91B463}"/>
              </a:ext>
            </a:extLst>
          </p:cNvPr>
          <p:cNvCxnSpPr>
            <a:cxnSpLocks/>
          </p:cNvCxnSpPr>
          <p:nvPr/>
        </p:nvCxnSpPr>
        <p:spPr>
          <a:xfrm flipH="1">
            <a:off x="4088448" y="4203600"/>
            <a:ext cx="2473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6" name="连接符: 肘形 350">
            <a:extLst>
              <a:ext uri="{FF2B5EF4-FFF2-40B4-BE49-F238E27FC236}">
                <a16:creationId xmlns:a16="http://schemas.microsoft.com/office/drawing/2014/main" id="{9709455E-15FF-21A7-12D4-E122511605DA}"/>
              </a:ext>
            </a:extLst>
          </p:cNvPr>
          <p:cNvCxnSpPr>
            <a:cxnSpLocks/>
          </p:cNvCxnSpPr>
          <p:nvPr/>
        </p:nvCxnSpPr>
        <p:spPr>
          <a:xfrm>
            <a:off x="5001956" y="5395224"/>
            <a:ext cx="415326" cy="291269"/>
          </a:xfrm>
          <a:prstGeom prst="straightConnector1">
            <a:avLst/>
          </a:prstGeom>
          <a:ln>
            <a:solidFill>
              <a:schemeClr val="tx1"/>
            </a:solidFill>
            <a:prstDash val="sysDot"/>
            <a:round/>
            <a:headEnd type="non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650" name="连接符: 肘形 350">
            <a:extLst>
              <a:ext uri="{FF2B5EF4-FFF2-40B4-BE49-F238E27FC236}">
                <a16:creationId xmlns:a16="http://schemas.microsoft.com/office/drawing/2014/main" id="{34879121-A025-ADBE-F314-EAA11787443A}"/>
              </a:ext>
            </a:extLst>
          </p:cNvPr>
          <p:cNvCxnSpPr>
            <a:cxnSpLocks/>
          </p:cNvCxnSpPr>
          <p:nvPr/>
        </p:nvCxnSpPr>
        <p:spPr>
          <a:xfrm flipH="1">
            <a:off x="6525017" y="5451766"/>
            <a:ext cx="381568" cy="246221"/>
          </a:xfrm>
          <a:prstGeom prst="straightConnector1">
            <a:avLst/>
          </a:prstGeom>
          <a:ln>
            <a:solidFill>
              <a:schemeClr val="tx1"/>
            </a:solidFill>
            <a:prstDash val="sysDot"/>
            <a:round/>
            <a:headEnd type="non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654" name="连接符: 肘形 350">
            <a:extLst>
              <a:ext uri="{FF2B5EF4-FFF2-40B4-BE49-F238E27FC236}">
                <a16:creationId xmlns:a16="http://schemas.microsoft.com/office/drawing/2014/main" id="{72504DAA-B153-AA0D-06DA-C362D7601D0B}"/>
              </a:ext>
            </a:extLst>
          </p:cNvPr>
          <p:cNvCxnSpPr>
            <a:cxnSpLocks/>
          </p:cNvCxnSpPr>
          <p:nvPr/>
        </p:nvCxnSpPr>
        <p:spPr>
          <a:xfrm>
            <a:off x="5995270" y="5442904"/>
            <a:ext cx="0" cy="253890"/>
          </a:xfrm>
          <a:prstGeom prst="straightConnector1">
            <a:avLst/>
          </a:prstGeom>
          <a:ln>
            <a:solidFill>
              <a:schemeClr val="tx1"/>
            </a:solidFill>
            <a:prstDash val="sysDot"/>
            <a:round/>
            <a:headEnd type="none" w="sm" len="med"/>
            <a:tailEnd type="triangle" w="sm" len="med"/>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A721C314-BC58-0832-8B41-2002065E59E3}"/>
              </a:ext>
            </a:extLst>
          </p:cNvPr>
          <p:cNvGrpSpPr/>
          <p:nvPr/>
        </p:nvGrpSpPr>
        <p:grpSpPr>
          <a:xfrm>
            <a:off x="4470307" y="2953807"/>
            <a:ext cx="3046230" cy="567816"/>
            <a:chOff x="4263572" y="3052188"/>
            <a:chExt cx="3046230" cy="567816"/>
          </a:xfrm>
        </p:grpSpPr>
        <p:pic>
          <p:nvPicPr>
            <p:cNvPr id="1038" name="Picture 14">
              <a:extLst>
                <a:ext uri="{FF2B5EF4-FFF2-40B4-BE49-F238E27FC236}">
                  <a16:creationId xmlns:a16="http://schemas.microsoft.com/office/drawing/2014/main" id="{EB38EEB2-7966-32B0-896E-B0C41CD04B5D}"/>
                </a:ext>
              </a:extLst>
            </p:cNvPr>
            <p:cNvPicPr>
              <a:picLocks noChangeAspect="1" noChangeArrowheads="1"/>
            </p:cNvPicPr>
            <p:nvPr/>
          </p:nvPicPr>
          <p:blipFill>
            <a:blip r:embed="rId242">
              <a:extLst>
                <a:ext uri="{28A0092B-C50C-407E-A947-70E740481C1C}">
                  <a14:useLocalDpi xmlns:a14="http://schemas.microsoft.com/office/drawing/2010/main" val="0"/>
                </a:ext>
              </a:extLst>
            </a:blip>
            <a:srcRect/>
            <a:stretch/>
          </p:blipFill>
          <p:spPr bwMode="auto">
            <a:xfrm>
              <a:off x="4263572" y="3052188"/>
              <a:ext cx="567816" cy="56781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B26A8391-530A-1B1A-1076-7F7CA64ECF9C}"/>
                </a:ext>
              </a:extLst>
            </p:cNvPr>
            <p:cNvPicPr>
              <a:picLocks noChangeAspect="1" noChangeArrowheads="1"/>
            </p:cNvPicPr>
            <p:nvPr/>
          </p:nvPicPr>
          <p:blipFill>
            <a:blip r:embed="rId243">
              <a:extLst>
                <a:ext uri="{28A0092B-C50C-407E-A947-70E740481C1C}">
                  <a14:useLocalDpi xmlns:a14="http://schemas.microsoft.com/office/drawing/2010/main" val="0"/>
                </a:ext>
              </a:extLst>
            </a:blip>
            <a:srcRect/>
            <a:stretch>
              <a:fillRect/>
            </a:stretch>
          </p:blipFill>
          <p:spPr bwMode="auto">
            <a:xfrm>
              <a:off x="4883176" y="3052188"/>
              <a:ext cx="567816" cy="56781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014B6C77-84A7-925D-FBFC-2FD4D4C035A2}"/>
                </a:ext>
              </a:extLst>
            </p:cNvPr>
            <p:cNvPicPr>
              <a:picLocks noChangeAspect="1" noChangeArrowheads="1"/>
            </p:cNvPicPr>
            <p:nvPr/>
          </p:nvPicPr>
          <p:blipFill>
            <a:blip r:embed="rId244">
              <a:extLst>
                <a:ext uri="{28A0092B-C50C-407E-A947-70E740481C1C}">
                  <a14:useLocalDpi xmlns:a14="http://schemas.microsoft.com/office/drawing/2010/main" val="0"/>
                </a:ext>
              </a:extLst>
            </a:blip>
            <a:srcRect/>
            <a:stretch>
              <a:fillRect/>
            </a:stretch>
          </p:blipFill>
          <p:spPr bwMode="auto">
            <a:xfrm>
              <a:off x="5502780" y="3052188"/>
              <a:ext cx="567816" cy="56781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87C38DF1-4C77-1626-E2E1-BC2AAEDDE5A4}"/>
                </a:ext>
              </a:extLst>
            </p:cNvPr>
            <p:cNvPicPr>
              <a:picLocks noChangeAspect="1" noChangeArrowheads="1"/>
            </p:cNvPicPr>
            <p:nvPr/>
          </p:nvPicPr>
          <p:blipFill>
            <a:blip r:embed="rId245">
              <a:extLst>
                <a:ext uri="{28A0092B-C50C-407E-A947-70E740481C1C}">
                  <a14:useLocalDpi xmlns:a14="http://schemas.microsoft.com/office/drawing/2010/main" val="0"/>
                </a:ext>
              </a:extLst>
            </a:blip>
            <a:srcRect/>
            <a:stretch>
              <a:fillRect/>
            </a:stretch>
          </p:blipFill>
          <p:spPr bwMode="auto">
            <a:xfrm>
              <a:off x="6122384" y="3052188"/>
              <a:ext cx="567816" cy="56781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4631E640-0C64-B977-BD3A-1072512C3319}"/>
                </a:ext>
              </a:extLst>
            </p:cNvPr>
            <p:cNvPicPr>
              <a:picLocks noChangeAspect="1" noChangeArrowheads="1"/>
            </p:cNvPicPr>
            <p:nvPr/>
          </p:nvPicPr>
          <p:blipFill>
            <a:blip r:embed="rId246">
              <a:extLst>
                <a:ext uri="{28A0092B-C50C-407E-A947-70E740481C1C}">
                  <a14:useLocalDpi xmlns:a14="http://schemas.microsoft.com/office/drawing/2010/main" val="0"/>
                </a:ext>
              </a:extLst>
            </a:blip>
            <a:srcRect/>
            <a:stretch>
              <a:fillRect/>
            </a:stretch>
          </p:blipFill>
          <p:spPr bwMode="auto">
            <a:xfrm>
              <a:off x="6741986" y="3052188"/>
              <a:ext cx="567816" cy="5678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a:extLst>
              <a:ext uri="{FF2B5EF4-FFF2-40B4-BE49-F238E27FC236}">
                <a16:creationId xmlns:a16="http://schemas.microsoft.com/office/drawing/2014/main" id="{349E9442-4618-9055-3FD1-0F76BBA53AFF}"/>
              </a:ext>
            </a:extLst>
          </p:cNvPr>
          <p:cNvGrpSpPr/>
          <p:nvPr/>
        </p:nvGrpSpPr>
        <p:grpSpPr>
          <a:xfrm>
            <a:off x="4295047" y="3100202"/>
            <a:ext cx="3046230" cy="567816"/>
            <a:chOff x="4263572" y="3052188"/>
            <a:chExt cx="3046230" cy="567816"/>
          </a:xfrm>
        </p:grpSpPr>
        <p:pic>
          <p:nvPicPr>
            <p:cNvPr id="6" name="Picture 14">
              <a:extLst>
                <a:ext uri="{FF2B5EF4-FFF2-40B4-BE49-F238E27FC236}">
                  <a16:creationId xmlns:a16="http://schemas.microsoft.com/office/drawing/2014/main" id="{A673DED8-2A87-DE4E-5ABE-06994DE8B831}"/>
                </a:ext>
              </a:extLst>
            </p:cNvPr>
            <p:cNvPicPr>
              <a:picLocks noChangeAspect="1" noChangeArrowheads="1"/>
            </p:cNvPicPr>
            <p:nvPr/>
          </p:nvPicPr>
          <p:blipFill>
            <a:blip r:embed="rId247">
              <a:extLst>
                <a:ext uri="{28A0092B-C50C-407E-A947-70E740481C1C}">
                  <a14:useLocalDpi xmlns:a14="http://schemas.microsoft.com/office/drawing/2010/main" val="0"/>
                </a:ext>
              </a:extLst>
            </a:blip>
            <a:srcRect/>
            <a:stretch>
              <a:fillRect/>
            </a:stretch>
          </p:blipFill>
          <p:spPr bwMode="auto">
            <a:xfrm>
              <a:off x="4263572" y="3052188"/>
              <a:ext cx="567816" cy="5678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a:extLst>
                <a:ext uri="{FF2B5EF4-FFF2-40B4-BE49-F238E27FC236}">
                  <a16:creationId xmlns:a16="http://schemas.microsoft.com/office/drawing/2014/main" id="{D5B800DF-84DA-4428-9CFB-27DD8D559A59}"/>
                </a:ext>
              </a:extLst>
            </p:cNvPr>
            <p:cNvPicPr>
              <a:picLocks noChangeAspect="1" noChangeArrowheads="1"/>
            </p:cNvPicPr>
            <p:nvPr/>
          </p:nvPicPr>
          <p:blipFill>
            <a:blip r:embed="rId243">
              <a:extLst>
                <a:ext uri="{28A0092B-C50C-407E-A947-70E740481C1C}">
                  <a14:useLocalDpi xmlns:a14="http://schemas.microsoft.com/office/drawing/2010/main" val="0"/>
                </a:ext>
              </a:extLst>
            </a:blip>
            <a:srcRect/>
            <a:stretch>
              <a:fillRect/>
            </a:stretch>
          </p:blipFill>
          <p:spPr bwMode="auto">
            <a:xfrm>
              <a:off x="4883176" y="3052188"/>
              <a:ext cx="567816" cy="5678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8">
              <a:extLst>
                <a:ext uri="{FF2B5EF4-FFF2-40B4-BE49-F238E27FC236}">
                  <a16:creationId xmlns:a16="http://schemas.microsoft.com/office/drawing/2014/main" id="{CB75094F-D06B-CC6D-B255-872D4549EF41}"/>
                </a:ext>
              </a:extLst>
            </p:cNvPr>
            <p:cNvPicPr>
              <a:picLocks noChangeAspect="1" noChangeArrowheads="1"/>
            </p:cNvPicPr>
            <p:nvPr/>
          </p:nvPicPr>
          <p:blipFill>
            <a:blip r:embed="rId244">
              <a:extLst>
                <a:ext uri="{28A0092B-C50C-407E-A947-70E740481C1C}">
                  <a14:useLocalDpi xmlns:a14="http://schemas.microsoft.com/office/drawing/2010/main" val="0"/>
                </a:ext>
              </a:extLst>
            </a:blip>
            <a:srcRect/>
            <a:stretch>
              <a:fillRect/>
            </a:stretch>
          </p:blipFill>
          <p:spPr bwMode="auto">
            <a:xfrm>
              <a:off x="5502780" y="3052188"/>
              <a:ext cx="567816" cy="56781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0">
              <a:extLst>
                <a:ext uri="{FF2B5EF4-FFF2-40B4-BE49-F238E27FC236}">
                  <a16:creationId xmlns:a16="http://schemas.microsoft.com/office/drawing/2014/main" id="{909C46F2-8F73-D870-290D-91FF5E5F7B55}"/>
                </a:ext>
              </a:extLst>
            </p:cNvPr>
            <p:cNvPicPr>
              <a:picLocks noChangeAspect="1" noChangeArrowheads="1"/>
            </p:cNvPicPr>
            <p:nvPr/>
          </p:nvPicPr>
          <p:blipFill>
            <a:blip r:embed="rId245">
              <a:extLst>
                <a:ext uri="{28A0092B-C50C-407E-A947-70E740481C1C}">
                  <a14:useLocalDpi xmlns:a14="http://schemas.microsoft.com/office/drawing/2010/main" val="0"/>
                </a:ext>
              </a:extLst>
            </a:blip>
            <a:srcRect/>
            <a:stretch>
              <a:fillRect/>
            </a:stretch>
          </p:blipFill>
          <p:spPr bwMode="auto">
            <a:xfrm>
              <a:off x="6122384" y="3052188"/>
              <a:ext cx="567816" cy="56781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2">
              <a:extLst>
                <a:ext uri="{FF2B5EF4-FFF2-40B4-BE49-F238E27FC236}">
                  <a16:creationId xmlns:a16="http://schemas.microsoft.com/office/drawing/2014/main" id="{E22AC85D-9A49-670D-AD99-82CCC61974D2}"/>
                </a:ext>
              </a:extLst>
            </p:cNvPr>
            <p:cNvPicPr>
              <a:picLocks noChangeAspect="1" noChangeArrowheads="1"/>
            </p:cNvPicPr>
            <p:nvPr/>
          </p:nvPicPr>
          <p:blipFill>
            <a:blip r:embed="rId246">
              <a:extLst>
                <a:ext uri="{28A0092B-C50C-407E-A947-70E740481C1C}">
                  <a14:useLocalDpi xmlns:a14="http://schemas.microsoft.com/office/drawing/2010/main" val="0"/>
                </a:ext>
              </a:extLst>
            </a:blip>
            <a:srcRect/>
            <a:stretch>
              <a:fillRect/>
            </a:stretch>
          </p:blipFill>
          <p:spPr bwMode="auto">
            <a:xfrm>
              <a:off x="6741986" y="3052188"/>
              <a:ext cx="567816" cy="5678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组合 25">
            <a:extLst>
              <a:ext uri="{FF2B5EF4-FFF2-40B4-BE49-F238E27FC236}">
                <a16:creationId xmlns:a16="http://schemas.microsoft.com/office/drawing/2014/main" id="{BFC5CC85-ED05-8FF3-5E30-61B72DDFBE5C}"/>
              </a:ext>
            </a:extLst>
          </p:cNvPr>
          <p:cNvGrpSpPr/>
          <p:nvPr/>
        </p:nvGrpSpPr>
        <p:grpSpPr>
          <a:xfrm>
            <a:off x="4194591" y="3246598"/>
            <a:ext cx="3046230" cy="567816"/>
            <a:chOff x="4263572" y="3052188"/>
            <a:chExt cx="3046230" cy="567816"/>
          </a:xfrm>
        </p:grpSpPr>
        <p:pic>
          <p:nvPicPr>
            <p:cNvPr id="27" name="Picture 14">
              <a:extLst>
                <a:ext uri="{FF2B5EF4-FFF2-40B4-BE49-F238E27FC236}">
                  <a16:creationId xmlns:a16="http://schemas.microsoft.com/office/drawing/2014/main" id="{4375A865-38B2-FAB2-FD39-9D95E37E6338}"/>
                </a:ext>
              </a:extLst>
            </p:cNvPr>
            <p:cNvPicPr>
              <a:picLocks noChangeAspect="1" noChangeArrowheads="1"/>
            </p:cNvPicPr>
            <p:nvPr/>
          </p:nvPicPr>
          <p:blipFill>
            <a:blip r:embed="rId248">
              <a:extLst>
                <a:ext uri="{28A0092B-C50C-407E-A947-70E740481C1C}">
                  <a14:useLocalDpi xmlns:a14="http://schemas.microsoft.com/office/drawing/2010/main" val="0"/>
                </a:ext>
              </a:extLst>
            </a:blip>
            <a:srcRect/>
            <a:stretch/>
          </p:blipFill>
          <p:spPr bwMode="auto">
            <a:xfrm>
              <a:off x="4263572" y="3052188"/>
              <a:ext cx="567816" cy="56781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6">
              <a:extLst>
                <a:ext uri="{FF2B5EF4-FFF2-40B4-BE49-F238E27FC236}">
                  <a16:creationId xmlns:a16="http://schemas.microsoft.com/office/drawing/2014/main" id="{CACAF796-CACF-8FCC-B83A-999377350F13}"/>
                </a:ext>
              </a:extLst>
            </p:cNvPr>
            <p:cNvPicPr>
              <a:picLocks noChangeAspect="1" noChangeArrowheads="1"/>
            </p:cNvPicPr>
            <p:nvPr/>
          </p:nvPicPr>
          <p:blipFill>
            <a:blip r:embed="rId243">
              <a:extLst>
                <a:ext uri="{28A0092B-C50C-407E-A947-70E740481C1C}">
                  <a14:useLocalDpi xmlns:a14="http://schemas.microsoft.com/office/drawing/2010/main" val="0"/>
                </a:ext>
              </a:extLst>
            </a:blip>
            <a:srcRect/>
            <a:stretch>
              <a:fillRect/>
            </a:stretch>
          </p:blipFill>
          <p:spPr bwMode="auto">
            <a:xfrm>
              <a:off x="4883176" y="3052188"/>
              <a:ext cx="567816" cy="56781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8">
              <a:extLst>
                <a:ext uri="{FF2B5EF4-FFF2-40B4-BE49-F238E27FC236}">
                  <a16:creationId xmlns:a16="http://schemas.microsoft.com/office/drawing/2014/main" id="{6B8C9CC1-B887-A489-62C0-8107F21FB392}"/>
                </a:ext>
              </a:extLst>
            </p:cNvPr>
            <p:cNvPicPr>
              <a:picLocks noChangeAspect="1" noChangeArrowheads="1"/>
            </p:cNvPicPr>
            <p:nvPr/>
          </p:nvPicPr>
          <p:blipFill>
            <a:blip r:embed="rId244">
              <a:extLst>
                <a:ext uri="{28A0092B-C50C-407E-A947-70E740481C1C}">
                  <a14:useLocalDpi xmlns:a14="http://schemas.microsoft.com/office/drawing/2010/main" val="0"/>
                </a:ext>
              </a:extLst>
            </a:blip>
            <a:srcRect/>
            <a:stretch>
              <a:fillRect/>
            </a:stretch>
          </p:blipFill>
          <p:spPr bwMode="auto">
            <a:xfrm>
              <a:off x="5502780" y="3052188"/>
              <a:ext cx="567816" cy="56781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0">
              <a:extLst>
                <a:ext uri="{FF2B5EF4-FFF2-40B4-BE49-F238E27FC236}">
                  <a16:creationId xmlns:a16="http://schemas.microsoft.com/office/drawing/2014/main" id="{42ECABA3-280E-319C-3A4A-F6507581ADB1}"/>
                </a:ext>
              </a:extLst>
            </p:cNvPr>
            <p:cNvPicPr>
              <a:picLocks noChangeAspect="1" noChangeArrowheads="1"/>
            </p:cNvPicPr>
            <p:nvPr/>
          </p:nvPicPr>
          <p:blipFill>
            <a:blip r:embed="rId245">
              <a:extLst>
                <a:ext uri="{28A0092B-C50C-407E-A947-70E740481C1C}">
                  <a14:useLocalDpi xmlns:a14="http://schemas.microsoft.com/office/drawing/2010/main" val="0"/>
                </a:ext>
              </a:extLst>
            </a:blip>
            <a:srcRect/>
            <a:stretch>
              <a:fillRect/>
            </a:stretch>
          </p:blipFill>
          <p:spPr bwMode="auto">
            <a:xfrm>
              <a:off x="6122384" y="3052188"/>
              <a:ext cx="567816" cy="56781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2">
              <a:extLst>
                <a:ext uri="{FF2B5EF4-FFF2-40B4-BE49-F238E27FC236}">
                  <a16:creationId xmlns:a16="http://schemas.microsoft.com/office/drawing/2014/main" id="{E8A2D5EF-3DB3-56FD-592C-B196FBF31041}"/>
                </a:ext>
              </a:extLst>
            </p:cNvPr>
            <p:cNvPicPr>
              <a:picLocks noChangeAspect="1" noChangeArrowheads="1"/>
            </p:cNvPicPr>
            <p:nvPr/>
          </p:nvPicPr>
          <p:blipFill>
            <a:blip r:embed="rId246">
              <a:extLst>
                <a:ext uri="{28A0092B-C50C-407E-A947-70E740481C1C}">
                  <a14:useLocalDpi xmlns:a14="http://schemas.microsoft.com/office/drawing/2010/main" val="0"/>
                </a:ext>
              </a:extLst>
            </a:blip>
            <a:srcRect/>
            <a:stretch>
              <a:fillRect/>
            </a:stretch>
          </p:blipFill>
          <p:spPr bwMode="auto">
            <a:xfrm>
              <a:off x="6741986" y="3052188"/>
              <a:ext cx="567816" cy="5678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58267555"/>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01DCE-5625-B160-829D-85AFC4BDD06F}"/>
            </a:ext>
          </a:extLst>
        </p:cNvPr>
        <p:cNvGrpSpPr/>
        <p:nvPr/>
      </p:nvGrpSpPr>
      <p:grpSpPr>
        <a:xfrm>
          <a:off x="0" y="0"/>
          <a:ext cx="0" cy="0"/>
          <a:chOff x="0" y="0"/>
          <a:chExt cx="0" cy="0"/>
        </a:xfrm>
      </p:grpSpPr>
      <p:grpSp>
        <p:nvGrpSpPr>
          <p:cNvPr id="181" name="组合 180">
            <a:extLst>
              <a:ext uri="{FF2B5EF4-FFF2-40B4-BE49-F238E27FC236}">
                <a16:creationId xmlns:a16="http://schemas.microsoft.com/office/drawing/2014/main" id="{D9EF691D-10E4-BED1-0C22-E8052B7484E2}"/>
              </a:ext>
            </a:extLst>
          </p:cNvPr>
          <p:cNvGrpSpPr/>
          <p:nvPr/>
        </p:nvGrpSpPr>
        <p:grpSpPr>
          <a:xfrm>
            <a:off x="325437" y="689610"/>
            <a:ext cx="8493125" cy="5478780"/>
            <a:chOff x="2469" y="1001"/>
            <a:chExt cx="13375" cy="8628"/>
          </a:xfrm>
        </p:grpSpPr>
        <p:sp>
          <p:nvSpPr>
            <p:cNvPr id="130" name="云形 129">
              <a:extLst>
                <a:ext uri="{FF2B5EF4-FFF2-40B4-BE49-F238E27FC236}">
                  <a16:creationId xmlns:a16="http://schemas.microsoft.com/office/drawing/2014/main" id="{1BF39A80-A36E-626C-F1C8-89ED4D79EF7C}"/>
                </a:ext>
              </a:extLst>
            </p:cNvPr>
            <p:cNvSpPr/>
            <p:nvPr>
              <p:custDataLst>
                <p:tags r:id="rId1"/>
              </p:custDataLst>
            </p:nvPr>
          </p:nvSpPr>
          <p:spPr>
            <a:xfrm>
              <a:off x="6666" y="5100"/>
              <a:ext cx="4940" cy="3441"/>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Arial" panose="020B0604020202020204" pitchFamily="34" charset="0"/>
                  <a:cs typeface="Arial" panose="020B0604020202020204" pitchFamily="34" charset="0"/>
                </a:rPr>
                <a:t>MEC</a:t>
              </a:r>
            </a:p>
          </p:txBody>
        </p:sp>
        <p:grpSp>
          <p:nvGrpSpPr>
            <p:cNvPr id="132" name="组合 131">
              <a:extLst>
                <a:ext uri="{FF2B5EF4-FFF2-40B4-BE49-F238E27FC236}">
                  <a16:creationId xmlns:a16="http://schemas.microsoft.com/office/drawing/2014/main" id="{205936DE-D0D1-3EDD-6B7B-F09D8F98ADE9}"/>
                </a:ext>
              </a:extLst>
            </p:cNvPr>
            <p:cNvGrpSpPr/>
            <p:nvPr/>
          </p:nvGrpSpPr>
          <p:grpSpPr>
            <a:xfrm rot="5400000">
              <a:off x="8313" y="3894"/>
              <a:ext cx="775" cy="1285"/>
              <a:chOff x="1772" y="785"/>
              <a:chExt cx="4866" cy="6055"/>
            </a:xfrm>
            <a:solidFill>
              <a:srgbClr val="92D050"/>
            </a:solidFill>
          </p:grpSpPr>
          <p:sp>
            <p:nvSpPr>
              <p:cNvPr id="133" name="椭圆 132">
                <a:extLst>
                  <a:ext uri="{FF2B5EF4-FFF2-40B4-BE49-F238E27FC236}">
                    <a16:creationId xmlns:a16="http://schemas.microsoft.com/office/drawing/2014/main" id="{D1FF8847-50EF-C2D0-F0D5-33B8E8BB4665}"/>
                  </a:ext>
                </a:extLst>
              </p:cNvPr>
              <p:cNvSpPr/>
              <p:nvPr>
                <p:custDataLst>
                  <p:tags r:id="rId66"/>
                </p:custDataLst>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7" name="椭圆 156">
                <a:extLst>
                  <a:ext uri="{FF2B5EF4-FFF2-40B4-BE49-F238E27FC236}">
                    <a16:creationId xmlns:a16="http://schemas.microsoft.com/office/drawing/2014/main" id="{1437342A-7452-2AD7-87DB-41EBFBC61686}"/>
                  </a:ext>
                </a:extLst>
              </p:cNvPr>
              <p:cNvSpPr/>
              <p:nvPr>
                <p:custDataLst>
                  <p:tags r:id="rId67"/>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8" name="椭圆 157">
                <a:extLst>
                  <a:ext uri="{FF2B5EF4-FFF2-40B4-BE49-F238E27FC236}">
                    <a16:creationId xmlns:a16="http://schemas.microsoft.com/office/drawing/2014/main" id="{841BE6BD-2B56-CFF7-97FA-BB234893FCDE}"/>
                  </a:ext>
                </a:extLst>
              </p:cNvPr>
              <p:cNvSpPr/>
              <p:nvPr>
                <p:custDataLst>
                  <p:tags r:id="rId68"/>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4" name="椭圆 163">
                <a:extLst>
                  <a:ext uri="{FF2B5EF4-FFF2-40B4-BE49-F238E27FC236}">
                    <a16:creationId xmlns:a16="http://schemas.microsoft.com/office/drawing/2014/main" id="{F75874A8-6D4F-E350-F699-FE1401E55A66}"/>
                  </a:ext>
                </a:extLst>
              </p:cNvPr>
              <p:cNvSpPr/>
              <p:nvPr>
                <p:custDataLst>
                  <p:tags r:id="rId69"/>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6" name="椭圆 165">
                <a:extLst>
                  <a:ext uri="{FF2B5EF4-FFF2-40B4-BE49-F238E27FC236}">
                    <a16:creationId xmlns:a16="http://schemas.microsoft.com/office/drawing/2014/main" id="{3615F4CB-75D6-F41A-A5A7-6BCED85FCCE5}"/>
                  </a:ext>
                </a:extLst>
              </p:cNvPr>
              <p:cNvSpPr/>
              <p:nvPr>
                <p:custDataLst>
                  <p:tags r:id="rId70"/>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7" name="椭圆 166">
                <a:extLst>
                  <a:ext uri="{FF2B5EF4-FFF2-40B4-BE49-F238E27FC236}">
                    <a16:creationId xmlns:a16="http://schemas.microsoft.com/office/drawing/2014/main" id="{B8515976-4AC9-7B3A-5643-37DF60406DD2}"/>
                  </a:ext>
                </a:extLst>
              </p:cNvPr>
              <p:cNvSpPr/>
              <p:nvPr>
                <p:custDataLst>
                  <p:tags r:id="rId71"/>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68" name="直接箭头连接符 167">
                <a:extLst>
                  <a:ext uri="{FF2B5EF4-FFF2-40B4-BE49-F238E27FC236}">
                    <a16:creationId xmlns:a16="http://schemas.microsoft.com/office/drawing/2014/main" id="{5536EACD-553E-CF90-725E-F22227809CBC}"/>
                  </a:ext>
                </a:extLst>
              </p:cNvPr>
              <p:cNvCxnSpPr>
                <a:stCxn id="133" idx="6"/>
                <a:endCxn id="166" idx="3"/>
              </p:cNvCxnSpPr>
              <p:nvPr>
                <p:custDataLst>
                  <p:tags r:id="rId72"/>
                </p:custDataLst>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9" name="直接箭头连接符 168">
                <a:extLst>
                  <a:ext uri="{FF2B5EF4-FFF2-40B4-BE49-F238E27FC236}">
                    <a16:creationId xmlns:a16="http://schemas.microsoft.com/office/drawing/2014/main" id="{87B4AD86-E85D-625F-4A4D-F0FA2DD51A5F}"/>
                  </a:ext>
                </a:extLst>
              </p:cNvPr>
              <p:cNvCxnSpPr>
                <a:stCxn id="133" idx="5"/>
                <a:endCxn id="164" idx="3"/>
              </p:cNvCxnSpPr>
              <p:nvPr>
                <p:custDataLst>
                  <p:tags r:id="rId73"/>
                </p:custDataLst>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0" name="直接箭头连接符 169">
                <a:extLst>
                  <a:ext uri="{FF2B5EF4-FFF2-40B4-BE49-F238E27FC236}">
                    <a16:creationId xmlns:a16="http://schemas.microsoft.com/office/drawing/2014/main" id="{E118093E-45CE-C2A8-A4FF-514740C07B3A}"/>
                  </a:ext>
                </a:extLst>
              </p:cNvPr>
              <p:cNvCxnSpPr>
                <a:stCxn id="133" idx="7"/>
                <a:endCxn id="167" idx="3"/>
              </p:cNvCxnSpPr>
              <p:nvPr>
                <p:custDataLst>
                  <p:tags r:id="rId74"/>
                </p:custDataLst>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4" name="直接箭头连接符 173">
                <a:extLst>
                  <a:ext uri="{FF2B5EF4-FFF2-40B4-BE49-F238E27FC236}">
                    <a16:creationId xmlns:a16="http://schemas.microsoft.com/office/drawing/2014/main" id="{49968626-2531-C9EB-78E4-7E642510660F}"/>
                  </a:ext>
                </a:extLst>
              </p:cNvPr>
              <p:cNvCxnSpPr>
                <a:stCxn id="157" idx="5"/>
                <a:endCxn id="164" idx="2"/>
              </p:cNvCxnSpPr>
              <p:nvPr>
                <p:custDataLst>
                  <p:tags r:id="rId75"/>
                </p:custDataLst>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5" name="直接连接符 174">
                <a:extLst>
                  <a:ext uri="{FF2B5EF4-FFF2-40B4-BE49-F238E27FC236}">
                    <a16:creationId xmlns:a16="http://schemas.microsoft.com/office/drawing/2014/main" id="{AE479628-1C41-60D2-2A69-F9D43C349CBC}"/>
                  </a:ext>
                </a:extLst>
              </p:cNvPr>
              <p:cNvCxnSpPr>
                <a:stCxn id="157" idx="6"/>
                <a:endCxn id="166" idx="2"/>
              </p:cNvCxnSpPr>
              <p:nvPr>
                <p:custDataLst>
                  <p:tags r:id="rId76"/>
                </p:custDataLst>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6" name="直接连接符 175">
                <a:extLst>
                  <a:ext uri="{FF2B5EF4-FFF2-40B4-BE49-F238E27FC236}">
                    <a16:creationId xmlns:a16="http://schemas.microsoft.com/office/drawing/2014/main" id="{94773463-629C-C077-6F44-8C2AAA564C78}"/>
                  </a:ext>
                </a:extLst>
              </p:cNvPr>
              <p:cNvCxnSpPr>
                <a:stCxn id="157" idx="7"/>
                <a:endCxn id="167" idx="2"/>
              </p:cNvCxnSpPr>
              <p:nvPr>
                <p:custDataLst>
                  <p:tags r:id="rId77"/>
                </p:custDataLst>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7" name="直接连接符 176">
                <a:extLst>
                  <a:ext uri="{FF2B5EF4-FFF2-40B4-BE49-F238E27FC236}">
                    <a16:creationId xmlns:a16="http://schemas.microsoft.com/office/drawing/2014/main" id="{DBB6B1CC-4409-FA14-70B5-C657A188CC32}"/>
                  </a:ext>
                </a:extLst>
              </p:cNvPr>
              <p:cNvCxnSpPr>
                <a:stCxn id="158" idx="6"/>
                <a:endCxn id="166" idx="1"/>
              </p:cNvCxnSpPr>
              <p:nvPr>
                <p:custDataLst>
                  <p:tags r:id="rId78"/>
                </p:custDataLst>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8" name="直接连接符 177">
                <a:extLst>
                  <a:ext uri="{FF2B5EF4-FFF2-40B4-BE49-F238E27FC236}">
                    <a16:creationId xmlns:a16="http://schemas.microsoft.com/office/drawing/2014/main" id="{05928DCF-F490-3C88-6FEB-471CBC966A93}"/>
                  </a:ext>
                </a:extLst>
              </p:cNvPr>
              <p:cNvCxnSpPr>
                <a:stCxn id="158" idx="7"/>
                <a:endCxn id="167" idx="1"/>
              </p:cNvCxnSpPr>
              <p:nvPr>
                <p:custDataLst>
                  <p:tags r:id="rId79"/>
                </p:custDataLst>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9" name="直接连接符 178">
                <a:extLst>
                  <a:ext uri="{FF2B5EF4-FFF2-40B4-BE49-F238E27FC236}">
                    <a16:creationId xmlns:a16="http://schemas.microsoft.com/office/drawing/2014/main" id="{001BA6AA-75BF-1DF4-29E2-71053BA99BE3}"/>
                  </a:ext>
                </a:extLst>
              </p:cNvPr>
              <p:cNvCxnSpPr>
                <a:stCxn id="158" idx="5"/>
                <a:endCxn id="164" idx="1"/>
              </p:cNvCxnSpPr>
              <p:nvPr>
                <p:custDataLst>
                  <p:tags r:id="rId80"/>
                </p:custDataLst>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180" name="文本框 179">
                  <a:extLst>
                    <a:ext uri="{FF2B5EF4-FFF2-40B4-BE49-F238E27FC236}">
                      <a16:creationId xmlns:a16="http://schemas.microsoft.com/office/drawing/2014/main" id="{99EC8DEF-C7AD-7960-95B0-D4736B5CB07E}"/>
                    </a:ext>
                  </a:extLst>
                </p:cNvPr>
                <p:cNvSpPr txBox="1"/>
                <p:nvPr>
                  <p:custDataLst>
                    <p:tags r:id="rId2"/>
                  </p:custDataLst>
                </p:nvPr>
              </p:nvSpPr>
              <p:spPr>
                <a:xfrm>
                  <a:off x="7886" y="3505"/>
                  <a:ext cx="1687" cy="501"/>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1</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180" name="文本框 179">
                  <a:extLst>
                    <a:ext uri="{FF2B5EF4-FFF2-40B4-BE49-F238E27FC236}">
                      <a16:creationId xmlns:a16="http://schemas.microsoft.com/office/drawing/2014/main" id="{99EC8DEF-C7AD-7960-95B0-D4736B5CB07E}"/>
                    </a:ext>
                  </a:extLst>
                </p:cNvPr>
                <p:cNvSpPr txBox="1">
                  <a:spLocks noRot="1" noChangeAspect="1" noMove="1" noResize="1" noEditPoints="1" noAdjustHandles="1" noChangeArrowheads="1" noChangeShapeType="1" noTextEdit="1"/>
                </p:cNvSpPr>
                <p:nvPr>
                  <p:custDataLst>
                    <p:tags r:id="rId82"/>
                  </p:custDataLst>
                </p:nvPr>
              </p:nvSpPr>
              <p:spPr>
                <a:xfrm>
                  <a:off x="7886" y="3505"/>
                  <a:ext cx="1687" cy="501"/>
                </a:xfrm>
                <a:prstGeom prst="rect">
                  <a:avLst/>
                </a:prstGeom>
                <a:blipFill>
                  <a:blip r:embed="rId83"/>
                  <a:stretch>
                    <a:fillRect b="-5769"/>
                  </a:stretch>
                </a:blipFill>
              </p:spPr>
              <p:txBody>
                <a:bodyPr/>
                <a:lstStyle/>
                <a:p>
                  <a:r>
                    <a:rPr lang="zh-CN" altLang="en-US">
                      <a:noFill/>
                    </a:rPr>
                    <a:t> </a:t>
                  </a:r>
                </a:p>
              </p:txBody>
            </p:sp>
          </mc:Fallback>
        </mc:AlternateContent>
        <p:grpSp>
          <p:nvGrpSpPr>
            <p:cNvPr id="182" name="组合 181">
              <a:extLst>
                <a:ext uri="{FF2B5EF4-FFF2-40B4-BE49-F238E27FC236}">
                  <a16:creationId xmlns:a16="http://schemas.microsoft.com/office/drawing/2014/main" id="{3AC2F642-C3AF-0E34-4588-C7C47223D53C}"/>
                </a:ext>
              </a:extLst>
            </p:cNvPr>
            <p:cNvGrpSpPr/>
            <p:nvPr/>
          </p:nvGrpSpPr>
          <p:grpSpPr>
            <a:xfrm rot="5400000">
              <a:off x="6917" y="8506"/>
              <a:ext cx="802" cy="1444"/>
              <a:chOff x="1772" y="785"/>
              <a:chExt cx="4866" cy="6055"/>
            </a:xfrm>
            <a:solidFill>
              <a:srgbClr val="FFC000"/>
            </a:solidFill>
          </p:grpSpPr>
          <p:sp>
            <p:nvSpPr>
              <p:cNvPr id="183" name="椭圆 182">
                <a:extLst>
                  <a:ext uri="{FF2B5EF4-FFF2-40B4-BE49-F238E27FC236}">
                    <a16:creationId xmlns:a16="http://schemas.microsoft.com/office/drawing/2014/main" id="{32EF9241-6E18-A7A3-5258-DFC7E4C5456F}"/>
                  </a:ext>
                </a:extLst>
              </p:cNvPr>
              <p:cNvSpPr/>
              <p:nvPr>
                <p:custDataLst>
                  <p:tags r:id="rId51"/>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4" name="椭圆 183">
                <a:extLst>
                  <a:ext uri="{FF2B5EF4-FFF2-40B4-BE49-F238E27FC236}">
                    <a16:creationId xmlns:a16="http://schemas.microsoft.com/office/drawing/2014/main" id="{3081E28B-4D09-24D3-2E24-1128C43DA273}"/>
                  </a:ext>
                </a:extLst>
              </p:cNvPr>
              <p:cNvSpPr/>
              <p:nvPr>
                <p:custDataLst>
                  <p:tags r:id="rId52"/>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5" name="椭圆 184">
                <a:extLst>
                  <a:ext uri="{FF2B5EF4-FFF2-40B4-BE49-F238E27FC236}">
                    <a16:creationId xmlns:a16="http://schemas.microsoft.com/office/drawing/2014/main" id="{7FB065A4-3672-ACA2-B68C-D156503F9F68}"/>
                  </a:ext>
                </a:extLst>
              </p:cNvPr>
              <p:cNvSpPr/>
              <p:nvPr>
                <p:custDataLst>
                  <p:tags r:id="rId53"/>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6" name="椭圆 185">
                <a:extLst>
                  <a:ext uri="{FF2B5EF4-FFF2-40B4-BE49-F238E27FC236}">
                    <a16:creationId xmlns:a16="http://schemas.microsoft.com/office/drawing/2014/main" id="{9E192F6E-5968-019E-6380-B9C219FBDC6E}"/>
                  </a:ext>
                </a:extLst>
              </p:cNvPr>
              <p:cNvSpPr/>
              <p:nvPr>
                <p:custDataLst>
                  <p:tags r:id="rId54"/>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7" name="椭圆 186">
                <a:extLst>
                  <a:ext uri="{FF2B5EF4-FFF2-40B4-BE49-F238E27FC236}">
                    <a16:creationId xmlns:a16="http://schemas.microsoft.com/office/drawing/2014/main" id="{8DBEB119-8AD2-E195-294B-BC109A4A1ABF}"/>
                  </a:ext>
                </a:extLst>
              </p:cNvPr>
              <p:cNvSpPr/>
              <p:nvPr>
                <p:custDataLst>
                  <p:tags r:id="rId55"/>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8" name="椭圆 187">
                <a:extLst>
                  <a:ext uri="{FF2B5EF4-FFF2-40B4-BE49-F238E27FC236}">
                    <a16:creationId xmlns:a16="http://schemas.microsoft.com/office/drawing/2014/main" id="{35800290-3AB2-1A26-2AD9-15293ACE0BF9}"/>
                  </a:ext>
                </a:extLst>
              </p:cNvPr>
              <p:cNvSpPr/>
              <p:nvPr>
                <p:custDataLst>
                  <p:tags r:id="rId56"/>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89" name="直接箭头连接符 188">
                <a:extLst>
                  <a:ext uri="{FF2B5EF4-FFF2-40B4-BE49-F238E27FC236}">
                    <a16:creationId xmlns:a16="http://schemas.microsoft.com/office/drawing/2014/main" id="{404A233A-8B6F-9096-53AF-C656F0EE9B9C}"/>
                  </a:ext>
                </a:extLst>
              </p:cNvPr>
              <p:cNvCxnSpPr>
                <a:stCxn id="183" idx="6"/>
                <a:endCxn id="187" idx="3"/>
              </p:cNvCxnSpPr>
              <p:nvPr>
                <p:custDataLst>
                  <p:tags r:id="rId57"/>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0" name="直接箭头连接符 189">
                <a:extLst>
                  <a:ext uri="{FF2B5EF4-FFF2-40B4-BE49-F238E27FC236}">
                    <a16:creationId xmlns:a16="http://schemas.microsoft.com/office/drawing/2014/main" id="{A18B1CBD-E7F9-111A-A3C5-AC64F3710AFA}"/>
                  </a:ext>
                </a:extLst>
              </p:cNvPr>
              <p:cNvCxnSpPr>
                <a:stCxn id="183" idx="5"/>
                <a:endCxn id="186" idx="3"/>
              </p:cNvCxnSpPr>
              <p:nvPr>
                <p:custDataLst>
                  <p:tags r:id="rId58"/>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1" name="直接箭头连接符 190">
                <a:extLst>
                  <a:ext uri="{FF2B5EF4-FFF2-40B4-BE49-F238E27FC236}">
                    <a16:creationId xmlns:a16="http://schemas.microsoft.com/office/drawing/2014/main" id="{B84370DF-A4C9-BD27-DC7E-DDF91994C608}"/>
                  </a:ext>
                </a:extLst>
              </p:cNvPr>
              <p:cNvCxnSpPr>
                <a:stCxn id="183" idx="7"/>
                <a:endCxn id="188" idx="3"/>
              </p:cNvCxnSpPr>
              <p:nvPr>
                <p:custDataLst>
                  <p:tags r:id="rId59"/>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2" name="直接箭头连接符 191">
                <a:extLst>
                  <a:ext uri="{FF2B5EF4-FFF2-40B4-BE49-F238E27FC236}">
                    <a16:creationId xmlns:a16="http://schemas.microsoft.com/office/drawing/2014/main" id="{896B9B9F-943A-DE9F-0AD8-DA7107E121BD}"/>
                  </a:ext>
                </a:extLst>
              </p:cNvPr>
              <p:cNvCxnSpPr>
                <a:stCxn id="184" idx="5"/>
                <a:endCxn id="186" idx="2"/>
              </p:cNvCxnSpPr>
              <p:nvPr>
                <p:custDataLst>
                  <p:tags r:id="rId60"/>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3" name="直接连接符 192">
                <a:extLst>
                  <a:ext uri="{FF2B5EF4-FFF2-40B4-BE49-F238E27FC236}">
                    <a16:creationId xmlns:a16="http://schemas.microsoft.com/office/drawing/2014/main" id="{5D5E55A8-33A3-F40C-EE15-2DA22F05ECE2}"/>
                  </a:ext>
                </a:extLst>
              </p:cNvPr>
              <p:cNvCxnSpPr>
                <a:stCxn id="184" idx="6"/>
                <a:endCxn id="187" idx="2"/>
              </p:cNvCxnSpPr>
              <p:nvPr>
                <p:custDataLst>
                  <p:tags r:id="rId61"/>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4" name="直接连接符 193">
                <a:extLst>
                  <a:ext uri="{FF2B5EF4-FFF2-40B4-BE49-F238E27FC236}">
                    <a16:creationId xmlns:a16="http://schemas.microsoft.com/office/drawing/2014/main" id="{C5FC3226-9308-FA57-2F01-24481C71ADB2}"/>
                  </a:ext>
                </a:extLst>
              </p:cNvPr>
              <p:cNvCxnSpPr>
                <a:stCxn id="184" idx="7"/>
                <a:endCxn id="188" idx="2"/>
              </p:cNvCxnSpPr>
              <p:nvPr>
                <p:custDataLst>
                  <p:tags r:id="rId62"/>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5" name="直接连接符 194">
                <a:extLst>
                  <a:ext uri="{FF2B5EF4-FFF2-40B4-BE49-F238E27FC236}">
                    <a16:creationId xmlns:a16="http://schemas.microsoft.com/office/drawing/2014/main" id="{8F7840C8-0231-2D7C-761F-AD5B116DB20D}"/>
                  </a:ext>
                </a:extLst>
              </p:cNvPr>
              <p:cNvCxnSpPr>
                <a:stCxn id="185" idx="6"/>
                <a:endCxn id="187" idx="1"/>
              </p:cNvCxnSpPr>
              <p:nvPr>
                <p:custDataLst>
                  <p:tags r:id="rId63"/>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6" name="直接连接符 195">
                <a:extLst>
                  <a:ext uri="{FF2B5EF4-FFF2-40B4-BE49-F238E27FC236}">
                    <a16:creationId xmlns:a16="http://schemas.microsoft.com/office/drawing/2014/main" id="{638E2881-42A2-3CA2-EF01-46C6ED8483B7}"/>
                  </a:ext>
                </a:extLst>
              </p:cNvPr>
              <p:cNvCxnSpPr>
                <a:stCxn id="185" idx="7"/>
                <a:endCxn id="188" idx="1"/>
              </p:cNvCxnSpPr>
              <p:nvPr>
                <p:custDataLst>
                  <p:tags r:id="rId64"/>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7" name="直接连接符 196">
                <a:extLst>
                  <a:ext uri="{FF2B5EF4-FFF2-40B4-BE49-F238E27FC236}">
                    <a16:creationId xmlns:a16="http://schemas.microsoft.com/office/drawing/2014/main" id="{9C65C087-A44D-4FB7-1B64-D23EF53183ED}"/>
                  </a:ext>
                </a:extLst>
              </p:cNvPr>
              <p:cNvCxnSpPr>
                <a:stCxn id="185" idx="5"/>
                <a:endCxn id="186" idx="1"/>
              </p:cNvCxnSpPr>
              <p:nvPr>
                <p:custDataLst>
                  <p:tags r:id="rId65"/>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198" name="文本框 197">
                  <a:extLst>
                    <a:ext uri="{FF2B5EF4-FFF2-40B4-BE49-F238E27FC236}">
                      <a16:creationId xmlns:a16="http://schemas.microsoft.com/office/drawing/2014/main" id="{B979F9B6-9753-AB1A-D3D1-E2B7574E7B4B}"/>
                    </a:ext>
                  </a:extLst>
                </p:cNvPr>
                <p:cNvSpPr txBox="1"/>
                <p:nvPr>
                  <p:custDataLst>
                    <p:tags r:id="rId3"/>
                  </p:custDataLst>
                </p:nvPr>
              </p:nvSpPr>
              <p:spPr>
                <a:xfrm>
                  <a:off x="6344" y="8300"/>
                  <a:ext cx="2042" cy="53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2</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198" name="文本框 197">
                  <a:extLst>
                    <a:ext uri="{FF2B5EF4-FFF2-40B4-BE49-F238E27FC236}">
                      <a16:creationId xmlns:a16="http://schemas.microsoft.com/office/drawing/2014/main" id="{B979F9B6-9753-AB1A-D3D1-E2B7574E7B4B}"/>
                    </a:ext>
                  </a:extLst>
                </p:cNvPr>
                <p:cNvSpPr txBox="1">
                  <a:spLocks noRot="1" noChangeAspect="1" noMove="1" noResize="1" noEditPoints="1" noAdjustHandles="1" noChangeArrowheads="1" noChangeShapeType="1" noTextEdit="1"/>
                </p:cNvSpPr>
                <p:nvPr>
                  <p:custDataLst>
                    <p:tags r:id="rId84"/>
                  </p:custDataLst>
                </p:nvPr>
              </p:nvSpPr>
              <p:spPr>
                <a:xfrm>
                  <a:off x="6344" y="8300"/>
                  <a:ext cx="2042" cy="530"/>
                </a:xfrm>
                <a:prstGeom prst="rect">
                  <a:avLst/>
                </a:prstGeom>
                <a:blipFill>
                  <a:blip r:embed="rId85"/>
                  <a:stretch>
                    <a:fillRect/>
                  </a:stretch>
                </a:blipFill>
              </p:spPr>
              <p:txBody>
                <a:bodyPr/>
                <a:lstStyle/>
                <a:p>
                  <a:r>
                    <a:rPr lang="zh-CN" altLang="en-US">
                      <a:noFill/>
                    </a:rPr>
                    <a:t> </a:t>
                  </a:r>
                </a:p>
              </p:txBody>
            </p:sp>
          </mc:Fallback>
        </mc:AlternateContent>
        <p:grpSp>
          <p:nvGrpSpPr>
            <p:cNvPr id="200" name="组合 199">
              <a:extLst>
                <a:ext uri="{FF2B5EF4-FFF2-40B4-BE49-F238E27FC236}">
                  <a16:creationId xmlns:a16="http://schemas.microsoft.com/office/drawing/2014/main" id="{808D2B86-7BB8-162E-00B3-B179A4B20D60}"/>
                </a:ext>
              </a:extLst>
            </p:cNvPr>
            <p:cNvGrpSpPr/>
            <p:nvPr/>
          </p:nvGrpSpPr>
          <p:grpSpPr>
            <a:xfrm rot="5400000">
              <a:off x="11124" y="7949"/>
              <a:ext cx="749" cy="1395"/>
              <a:chOff x="1772" y="785"/>
              <a:chExt cx="4866" cy="6055"/>
            </a:xfrm>
            <a:solidFill>
              <a:srgbClr val="7030A0"/>
            </a:solidFill>
          </p:grpSpPr>
          <p:sp>
            <p:nvSpPr>
              <p:cNvPr id="201" name="椭圆 200">
                <a:extLst>
                  <a:ext uri="{FF2B5EF4-FFF2-40B4-BE49-F238E27FC236}">
                    <a16:creationId xmlns:a16="http://schemas.microsoft.com/office/drawing/2014/main" id="{D820ADFC-868A-9995-0C93-9780C12D34A0}"/>
                  </a:ext>
                </a:extLst>
              </p:cNvPr>
              <p:cNvSpPr/>
              <p:nvPr>
                <p:custDataLst>
                  <p:tags r:id="rId36"/>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2" name="椭圆 201">
                <a:extLst>
                  <a:ext uri="{FF2B5EF4-FFF2-40B4-BE49-F238E27FC236}">
                    <a16:creationId xmlns:a16="http://schemas.microsoft.com/office/drawing/2014/main" id="{0B912F39-BAE7-CCDE-3B42-3224DF182C6B}"/>
                  </a:ext>
                </a:extLst>
              </p:cNvPr>
              <p:cNvSpPr/>
              <p:nvPr>
                <p:custDataLst>
                  <p:tags r:id="rId37"/>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3" name="椭圆 202">
                <a:extLst>
                  <a:ext uri="{FF2B5EF4-FFF2-40B4-BE49-F238E27FC236}">
                    <a16:creationId xmlns:a16="http://schemas.microsoft.com/office/drawing/2014/main" id="{C399C1C6-4ACE-BEE6-2457-6C01EAB32A47}"/>
                  </a:ext>
                </a:extLst>
              </p:cNvPr>
              <p:cNvSpPr/>
              <p:nvPr>
                <p:custDataLst>
                  <p:tags r:id="rId38"/>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4" name="椭圆 203">
                <a:extLst>
                  <a:ext uri="{FF2B5EF4-FFF2-40B4-BE49-F238E27FC236}">
                    <a16:creationId xmlns:a16="http://schemas.microsoft.com/office/drawing/2014/main" id="{F371B83A-907C-D549-07D2-69224EEE51A5}"/>
                  </a:ext>
                </a:extLst>
              </p:cNvPr>
              <p:cNvSpPr/>
              <p:nvPr>
                <p:custDataLst>
                  <p:tags r:id="rId39"/>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5" name="椭圆 204">
                <a:extLst>
                  <a:ext uri="{FF2B5EF4-FFF2-40B4-BE49-F238E27FC236}">
                    <a16:creationId xmlns:a16="http://schemas.microsoft.com/office/drawing/2014/main" id="{8477790B-6FF9-2780-EE9A-E0C4EC2D87EC}"/>
                  </a:ext>
                </a:extLst>
              </p:cNvPr>
              <p:cNvSpPr/>
              <p:nvPr>
                <p:custDataLst>
                  <p:tags r:id="rId40"/>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6" name="椭圆 205">
                <a:extLst>
                  <a:ext uri="{FF2B5EF4-FFF2-40B4-BE49-F238E27FC236}">
                    <a16:creationId xmlns:a16="http://schemas.microsoft.com/office/drawing/2014/main" id="{A478FFAF-AA76-9305-5AAC-219906522A86}"/>
                  </a:ext>
                </a:extLst>
              </p:cNvPr>
              <p:cNvSpPr/>
              <p:nvPr>
                <p:custDataLst>
                  <p:tags r:id="rId41"/>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07" name="直接箭头连接符 206">
                <a:extLst>
                  <a:ext uri="{FF2B5EF4-FFF2-40B4-BE49-F238E27FC236}">
                    <a16:creationId xmlns:a16="http://schemas.microsoft.com/office/drawing/2014/main" id="{5710E7D1-A867-5928-7A93-552F2A16A800}"/>
                  </a:ext>
                </a:extLst>
              </p:cNvPr>
              <p:cNvCxnSpPr>
                <a:stCxn id="201" idx="6"/>
                <a:endCxn id="205" idx="3"/>
              </p:cNvCxnSpPr>
              <p:nvPr>
                <p:custDataLst>
                  <p:tags r:id="rId42"/>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8" name="直接箭头连接符 207">
                <a:extLst>
                  <a:ext uri="{FF2B5EF4-FFF2-40B4-BE49-F238E27FC236}">
                    <a16:creationId xmlns:a16="http://schemas.microsoft.com/office/drawing/2014/main" id="{0F61E9FD-2EA5-B623-B24B-C99F553B5776}"/>
                  </a:ext>
                </a:extLst>
              </p:cNvPr>
              <p:cNvCxnSpPr>
                <a:stCxn id="201" idx="5"/>
                <a:endCxn id="204" idx="3"/>
              </p:cNvCxnSpPr>
              <p:nvPr>
                <p:custDataLst>
                  <p:tags r:id="rId43"/>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9" name="直接箭头连接符 208">
                <a:extLst>
                  <a:ext uri="{FF2B5EF4-FFF2-40B4-BE49-F238E27FC236}">
                    <a16:creationId xmlns:a16="http://schemas.microsoft.com/office/drawing/2014/main" id="{56DEC0A5-3252-1742-656B-FAD4276FC9CB}"/>
                  </a:ext>
                </a:extLst>
              </p:cNvPr>
              <p:cNvCxnSpPr>
                <a:stCxn id="201" idx="7"/>
                <a:endCxn id="206" idx="3"/>
              </p:cNvCxnSpPr>
              <p:nvPr>
                <p:custDataLst>
                  <p:tags r:id="rId44"/>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0" name="直接箭头连接符 209">
                <a:extLst>
                  <a:ext uri="{FF2B5EF4-FFF2-40B4-BE49-F238E27FC236}">
                    <a16:creationId xmlns:a16="http://schemas.microsoft.com/office/drawing/2014/main" id="{20C46EEF-11F2-B1B0-69D4-09DBDE6F6367}"/>
                  </a:ext>
                </a:extLst>
              </p:cNvPr>
              <p:cNvCxnSpPr>
                <a:stCxn id="202" idx="5"/>
                <a:endCxn id="204" idx="2"/>
              </p:cNvCxnSpPr>
              <p:nvPr>
                <p:custDataLst>
                  <p:tags r:id="rId45"/>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1" name="直接连接符 210">
                <a:extLst>
                  <a:ext uri="{FF2B5EF4-FFF2-40B4-BE49-F238E27FC236}">
                    <a16:creationId xmlns:a16="http://schemas.microsoft.com/office/drawing/2014/main" id="{AD05DB95-0EE6-398F-074E-5C62D16684A5}"/>
                  </a:ext>
                </a:extLst>
              </p:cNvPr>
              <p:cNvCxnSpPr>
                <a:stCxn id="202" idx="6"/>
                <a:endCxn id="205" idx="2"/>
              </p:cNvCxnSpPr>
              <p:nvPr>
                <p:custDataLst>
                  <p:tags r:id="rId46"/>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2" name="直接连接符 211">
                <a:extLst>
                  <a:ext uri="{FF2B5EF4-FFF2-40B4-BE49-F238E27FC236}">
                    <a16:creationId xmlns:a16="http://schemas.microsoft.com/office/drawing/2014/main" id="{C1DF8E78-C202-824F-D2D1-61F25DAD877A}"/>
                  </a:ext>
                </a:extLst>
              </p:cNvPr>
              <p:cNvCxnSpPr>
                <a:stCxn id="202" idx="7"/>
                <a:endCxn id="206" idx="2"/>
              </p:cNvCxnSpPr>
              <p:nvPr>
                <p:custDataLst>
                  <p:tags r:id="rId47"/>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3" name="直接连接符 212">
                <a:extLst>
                  <a:ext uri="{FF2B5EF4-FFF2-40B4-BE49-F238E27FC236}">
                    <a16:creationId xmlns:a16="http://schemas.microsoft.com/office/drawing/2014/main" id="{F2560F21-52AC-C3B9-138D-A78A86703C7D}"/>
                  </a:ext>
                </a:extLst>
              </p:cNvPr>
              <p:cNvCxnSpPr>
                <a:stCxn id="203" idx="6"/>
                <a:endCxn id="205" idx="1"/>
              </p:cNvCxnSpPr>
              <p:nvPr>
                <p:custDataLst>
                  <p:tags r:id="rId48"/>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4" name="直接连接符 213">
                <a:extLst>
                  <a:ext uri="{FF2B5EF4-FFF2-40B4-BE49-F238E27FC236}">
                    <a16:creationId xmlns:a16="http://schemas.microsoft.com/office/drawing/2014/main" id="{CF8AE96C-5E21-1097-F3CD-2FE5D2A02212}"/>
                  </a:ext>
                </a:extLst>
              </p:cNvPr>
              <p:cNvCxnSpPr>
                <a:stCxn id="203" idx="7"/>
                <a:endCxn id="206" idx="1"/>
              </p:cNvCxnSpPr>
              <p:nvPr>
                <p:custDataLst>
                  <p:tags r:id="rId49"/>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5" name="直接连接符 214">
                <a:extLst>
                  <a:ext uri="{FF2B5EF4-FFF2-40B4-BE49-F238E27FC236}">
                    <a16:creationId xmlns:a16="http://schemas.microsoft.com/office/drawing/2014/main" id="{D3D68861-78C5-73A8-9916-31681D79A0F3}"/>
                  </a:ext>
                </a:extLst>
              </p:cNvPr>
              <p:cNvCxnSpPr>
                <a:stCxn id="203" idx="5"/>
                <a:endCxn id="204" idx="1"/>
              </p:cNvCxnSpPr>
              <p:nvPr>
                <p:custDataLst>
                  <p:tags r:id="rId50"/>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16" name="文本框 215">
                  <a:extLst>
                    <a:ext uri="{FF2B5EF4-FFF2-40B4-BE49-F238E27FC236}">
                      <a16:creationId xmlns:a16="http://schemas.microsoft.com/office/drawing/2014/main" id="{DB5EA03C-52F1-891D-36E3-D63E56C02190}"/>
                    </a:ext>
                  </a:extLst>
                </p:cNvPr>
                <p:cNvSpPr txBox="1"/>
                <p:nvPr>
                  <p:custDataLst>
                    <p:tags r:id="rId4"/>
                  </p:custDataLst>
                </p:nvPr>
              </p:nvSpPr>
              <p:spPr>
                <a:xfrm>
                  <a:off x="10680" y="7776"/>
                  <a:ext cx="1687" cy="506"/>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4</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216" name="文本框 215">
                  <a:extLst>
                    <a:ext uri="{FF2B5EF4-FFF2-40B4-BE49-F238E27FC236}">
                      <a16:creationId xmlns:a16="http://schemas.microsoft.com/office/drawing/2014/main" id="{DB5EA03C-52F1-891D-36E3-D63E56C02190}"/>
                    </a:ext>
                  </a:extLst>
                </p:cNvPr>
                <p:cNvSpPr txBox="1">
                  <a:spLocks noRot="1" noChangeAspect="1" noMove="1" noResize="1" noEditPoints="1" noAdjustHandles="1" noChangeArrowheads="1" noChangeShapeType="1" noTextEdit="1"/>
                </p:cNvSpPr>
                <p:nvPr>
                  <p:custDataLst>
                    <p:tags r:id="rId86"/>
                  </p:custDataLst>
                </p:nvPr>
              </p:nvSpPr>
              <p:spPr>
                <a:xfrm>
                  <a:off x="10680" y="7776"/>
                  <a:ext cx="1687" cy="506"/>
                </a:xfrm>
                <a:prstGeom prst="rect">
                  <a:avLst/>
                </a:prstGeom>
                <a:blipFill>
                  <a:blip r:embed="rId87"/>
                  <a:stretch>
                    <a:fillRect b="-1887"/>
                  </a:stretch>
                </a:blipFill>
              </p:spPr>
              <p:txBody>
                <a:bodyPr/>
                <a:lstStyle/>
                <a:p>
                  <a:r>
                    <a:rPr lang="zh-CN" altLang="en-US">
                      <a:noFill/>
                    </a:rPr>
                    <a:t> </a:t>
                  </a:r>
                </a:p>
              </p:txBody>
            </p:sp>
          </mc:Fallback>
        </mc:AlternateContent>
        <p:grpSp>
          <p:nvGrpSpPr>
            <p:cNvPr id="218" name="组合 217">
              <a:extLst>
                <a:ext uri="{FF2B5EF4-FFF2-40B4-BE49-F238E27FC236}">
                  <a16:creationId xmlns:a16="http://schemas.microsoft.com/office/drawing/2014/main" id="{B72ABEDD-D374-94FF-DF6E-0C4BE4D964BE}"/>
                </a:ext>
              </a:extLst>
            </p:cNvPr>
            <p:cNvGrpSpPr/>
            <p:nvPr/>
          </p:nvGrpSpPr>
          <p:grpSpPr>
            <a:xfrm rot="5400000">
              <a:off x="5005" y="6969"/>
              <a:ext cx="845" cy="1495"/>
              <a:chOff x="1772" y="785"/>
              <a:chExt cx="4866" cy="6055"/>
            </a:xfrm>
            <a:solidFill>
              <a:srgbClr val="00B0F0"/>
            </a:solidFill>
          </p:grpSpPr>
          <p:sp>
            <p:nvSpPr>
              <p:cNvPr id="219" name="椭圆 218">
                <a:extLst>
                  <a:ext uri="{FF2B5EF4-FFF2-40B4-BE49-F238E27FC236}">
                    <a16:creationId xmlns:a16="http://schemas.microsoft.com/office/drawing/2014/main" id="{E6EFB2B1-D471-023C-8B86-138B02340559}"/>
                  </a:ext>
                </a:extLst>
              </p:cNvPr>
              <p:cNvSpPr/>
              <p:nvPr>
                <p:custDataLst>
                  <p:tags r:id="rId21"/>
                </p:custDataLst>
              </p:nvPr>
            </p:nvSpPr>
            <p:spPr>
              <a:xfrm flipV="1">
                <a:off x="177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0" name="椭圆 219">
                <a:extLst>
                  <a:ext uri="{FF2B5EF4-FFF2-40B4-BE49-F238E27FC236}">
                    <a16:creationId xmlns:a16="http://schemas.microsoft.com/office/drawing/2014/main" id="{0D1BBC2D-1670-8EF5-01B4-97BD676D3C4E}"/>
                  </a:ext>
                </a:extLst>
              </p:cNvPr>
              <p:cNvSpPr/>
              <p:nvPr>
                <p:custDataLst>
                  <p:tags r:id="rId22"/>
                </p:custDataLst>
              </p:nvPr>
            </p:nvSpPr>
            <p:spPr>
              <a:xfrm flipV="1">
                <a:off x="177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1" name="椭圆 220">
                <a:extLst>
                  <a:ext uri="{FF2B5EF4-FFF2-40B4-BE49-F238E27FC236}">
                    <a16:creationId xmlns:a16="http://schemas.microsoft.com/office/drawing/2014/main" id="{E2EE89F4-EB84-8EB0-C417-15DB1A1F3D9A}"/>
                  </a:ext>
                </a:extLst>
              </p:cNvPr>
              <p:cNvSpPr/>
              <p:nvPr>
                <p:custDataLst>
                  <p:tags r:id="rId23"/>
                </p:custDataLst>
              </p:nvPr>
            </p:nvSpPr>
            <p:spPr>
              <a:xfrm flipV="1">
                <a:off x="177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2" name="椭圆 221">
                <a:extLst>
                  <a:ext uri="{FF2B5EF4-FFF2-40B4-BE49-F238E27FC236}">
                    <a16:creationId xmlns:a16="http://schemas.microsoft.com/office/drawing/2014/main" id="{E03BF1DF-4594-FB4F-B988-50B5AE9D3DE5}"/>
                  </a:ext>
                </a:extLst>
              </p:cNvPr>
              <p:cNvSpPr/>
              <p:nvPr>
                <p:custDataLst>
                  <p:tags r:id="rId24"/>
                </p:custDataLst>
              </p:nvPr>
            </p:nvSpPr>
            <p:spPr>
              <a:xfrm flipV="1">
                <a:off x="558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3" name="椭圆 222">
                <a:extLst>
                  <a:ext uri="{FF2B5EF4-FFF2-40B4-BE49-F238E27FC236}">
                    <a16:creationId xmlns:a16="http://schemas.microsoft.com/office/drawing/2014/main" id="{57A70940-1CC0-5FC5-541A-91953C372F4B}"/>
                  </a:ext>
                </a:extLst>
              </p:cNvPr>
              <p:cNvSpPr/>
              <p:nvPr>
                <p:custDataLst>
                  <p:tags r:id="rId25"/>
                </p:custDataLst>
              </p:nvPr>
            </p:nvSpPr>
            <p:spPr>
              <a:xfrm flipV="1">
                <a:off x="558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4" name="椭圆 223">
                <a:extLst>
                  <a:ext uri="{FF2B5EF4-FFF2-40B4-BE49-F238E27FC236}">
                    <a16:creationId xmlns:a16="http://schemas.microsoft.com/office/drawing/2014/main" id="{6B0265CE-D930-7535-2CFB-D84F22FBB38F}"/>
                  </a:ext>
                </a:extLst>
              </p:cNvPr>
              <p:cNvSpPr/>
              <p:nvPr>
                <p:custDataLst>
                  <p:tags r:id="rId26"/>
                </p:custDataLst>
              </p:nvPr>
            </p:nvSpPr>
            <p:spPr>
              <a:xfrm flipV="1">
                <a:off x="558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25" name="直接箭头连接符 224">
                <a:extLst>
                  <a:ext uri="{FF2B5EF4-FFF2-40B4-BE49-F238E27FC236}">
                    <a16:creationId xmlns:a16="http://schemas.microsoft.com/office/drawing/2014/main" id="{76C5C751-ED6F-37BC-E478-91ACD44AF46F}"/>
                  </a:ext>
                </a:extLst>
              </p:cNvPr>
              <p:cNvCxnSpPr>
                <a:stCxn id="219" idx="6"/>
                <a:endCxn id="223" idx="3"/>
              </p:cNvCxnSpPr>
              <p:nvPr>
                <p:custDataLst>
                  <p:tags r:id="rId27"/>
                </p:custDataLst>
              </p:nvPr>
            </p:nvCxnSpPr>
            <p:spPr>
              <a:xfrm>
                <a:off x="2829"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6" name="直接箭头连接符 225">
                <a:extLst>
                  <a:ext uri="{FF2B5EF4-FFF2-40B4-BE49-F238E27FC236}">
                    <a16:creationId xmlns:a16="http://schemas.microsoft.com/office/drawing/2014/main" id="{790A4BA4-1F98-54AF-28C1-83756FF88682}"/>
                  </a:ext>
                </a:extLst>
              </p:cNvPr>
              <p:cNvCxnSpPr>
                <a:stCxn id="219" idx="5"/>
                <a:endCxn id="222" idx="3"/>
              </p:cNvCxnSpPr>
              <p:nvPr>
                <p:custDataLst>
                  <p:tags r:id="rId28"/>
                </p:custDataLst>
              </p:nvPr>
            </p:nvCxnSpPr>
            <p:spPr>
              <a:xfrm>
                <a:off x="2674" y="927"/>
                <a:ext cx="3063" cy="0"/>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7" name="直接箭头连接符 226">
                <a:extLst>
                  <a:ext uri="{FF2B5EF4-FFF2-40B4-BE49-F238E27FC236}">
                    <a16:creationId xmlns:a16="http://schemas.microsoft.com/office/drawing/2014/main" id="{AC555B49-B79B-E67E-F45F-53192B232BEB}"/>
                  </a:ext>
                </a:extLst>
              </p:cNvPr>
              <p:cNvCxnSpPr>
                <a:stCxn id="219" idx="7"/>
                <a:endCxn id="224" idx="3"/>
              </p:cNvCxnSpPr>
              <p:nvPr>
                <p:custDataLst>
                  <p:tags r:id="rId29"/>
                </p:custDataLst>
              </p:nvPr>
            </p:nvCxnSpPr>
            <p:spPr>
              <a:xfrm>
                <a:off x="2674" y="1614"/>
                <a:ext cx="3063" cy="4398"/>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8" name="直接箭头连接符 227">
                <a:extLst>
                  <a:ext uri="{FF2B5EF4-FFF2-40B4-BE49-F238E27FC236}">
                    <a16:creationId xmlns:a16="http://schemas.microsoft.com/office/drawing/2014/main" id="{59665D15-EBD8-435F-37EE-5AC5F113553E}"/>
                  </a:ext>
                </a:extLst>
              </p:cNvPr>
              <p:cNvCxnSpPr>
                <a:stCxn id="220" idx="5"/>
                <a:endCxn id="222" idx="2"/>
              </p:cNvCxnSpPr>
              <p:nvPr>
                <p:custDataLst>
                  <p:tags r:id="rId30"/>
                </p:custDataLst>
              </p:nvPr>
            </p:nvCxnSpPr>
            <p:spPr>
              <a:xfrm flipV="1">
                <a:off x="2674"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9" name="直接连接符 228">
                <a:extLst>
                  <a:ext uri="{FF2B5EF4-FFF2-40B4-BE49-F238E27FC236}">
                    <a16:creationId xmlns:a16="http://schemas.microsoft.com/office/drawing/2014/main" id="{533538D6-9DB2-0F15-870A-22B3CF7333FA}"/>
                  </a:ext>
                </a:extLst>
              </p:cNvPr>
              <p:cNvCxnSpPr>
                <a:stCxn id="220" idx="6"/>
                <a:endCxn id="223" idx="2"/>
              </p:cNvCxnSpPr>
              <p:nvPr>
                <p:custDataLst>
                  <p:tags r:id="rId31"/>
                </p:custDataLst>
              </p:nvPr>
            </p:nvCxnSpPr>
            <p:spPr>
              <a:xfrm>
                <a:off x="2829" y="3774"/>
                <a:ext cx="275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0" name="直接连接符 229">
                <a:extLst>
                  <a:ext uri="{FF2B5EF4-FFF2-40B4-BE49-F238E27FC236}">
                    <a16:creationId xmlns:a16="http://schemas.microsoft.com/office/drawing/2014/main" id="{989CE9C5-9D1D-9860-79DF-756494FF4135}"/>
                  </a:ext>
                </a:extLst>
              </p:cNvPr>
              <p:cNvCxnSpPr>
                <a:stCxn id="220" idx="7"/>
                <a:endCxn id="224" idx="2"/>
              </p:cNvCxnSpPr>
              <p:nvPr>
                <p:custDataLst>
                  <p:tags r:id="rId32"/>
                </p:custDataLst>
              </p:nvPr>
            </p:nvCxnSpPr>
            <p:spPr>
              <a:xfrm>
                <a:off x="2674" y="4118"/>
                <a:ext cx="2908" cy="2237"/>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1" name="直接连接符 230">
                <a:extLst>
                  <a:ext uri="{FF2B5EF4-FFF2-40B4-BE49-F238E27FC236}">
                    <a16:creationId xmlns:a16="http://schemas.microsoft.com/office/drawing/2014/main" id="{526636E8-AA27-1AF8-6FE6-1ADF542C7819}"/>
                  </a:ext>
                </a:extLst>
              </p:cNvPr>
              <p:cNvCxnSpPr>
                <a:stCxn id="221" idx="6"/>
                <a:endCxn id="223" idx="1"/>
              </p:cNvCxnSpPr>
              <p:nvPr>
                <p:custDataLst>
                  <p:tags r:id="rId33"/>
                </p:custDataLst>
              </p:nvPr>
            </p:nvCxnSpPr>
            <p:spPr>
              <a:xfrm flipV="1">
                <a:off x="2829" y="4117"/>
                <a:ext cx="2908" cy="2239"/>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2" name="直接连接符 231">
                <a:extLst>
                  <a:ext uri="{FF2B5EF4-FFF2-40B4-BE49-F238E27FC236}">
                    <a16:creationId xmlns:a16="http://schemas.microsoft.com/office/drawing/2014/main" id="{F1C814EA-A999-0035-5CD9-161C3C8C59E5}"/>
                  </a:ext>
                </a:extLst>
              </p:cNvPr>
              <p:cNvCxnSpPr>
                <a:stCxn id="221" idx="7"/>
                <a:endCxn id="224" idx="1"/>
              </p:cNvCxnSpPr>
              <p:nvPr>
                <p:custDataLst>
                  <p:tags r:id="rId34"/>
                </p:custDataLst>
              </p:nvPr>
            </p:nvCxnSpPr>
            <p:spPr>
              <a:xfrm>
                <a:off x="2674" y="6699"/>
                <a:ext cx="306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3" name="直接连接符 232">
                <a:extLst>
                  <a:ext uri="{FF2B5EF4-FFF2-40B4-BE49-F238E27FC236}">
                    <a16:creationId xmlns:a16="http://schemas.microsoft.com/office/drawing/2014/main" id="{44AC2D75-E494-AC47-1D4D-1B079EA336F1}"/>
                  </a:ext>
                </a:extLst>
              </p:cNvPr>
              <p:cNvCxnSpPr>
                <a:stCxn id="221" idx="5"/>
                <a:endCxn id="222" idx="1"/>
              </p:cNvCxnSpPr>
              <p:nvPr>
                <p:custDataLst>
                  <p:tags r:id="rId35"/>
                </p:custDataLst>
              </p:nvPr>
            </p:nvCxnSpPr>
            <p:spPr>
              <a:xfrm flipV="1">
                <a:off x="2674" y="1614"/>
                <a:ext cx="3063" cy="4398"/>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34" name="文本框 233">
                  <a:extLst>
                    <a:ext uri="{FF2B5EF4-FFF2-40B4-BE49-F238E27FC236}">
                      <a16:creationId xmlns:a16="http://schemas.microsoft.com/office/drawing/2014/main" id="{47DC0E20-AC28-1439-C36B-27DE9D7B2299}"/>
                    </a:ext>
                  </a:extLst>
                </p:cNvPr>
                <p:cNvSpPr txBox="1"/>
                <p:nvPr>
                  <p:custDataLst>
                    <p:tags r:id="rId5"/>
                  </p:custDataLst>
                </p:nvPr>
              </p:nvSpPr>
              <p:spPr>
                <a:xfrm>
                  <a:off x="4770" y="6772"/>
                  <a:ext cx="1339" cy="429"/>
                </a:xfrm>
                <a:prstGeom prst="rect">
                  <a:avLst/>
                </a:prstGeom>
                <a:noFill/>
                <a:ln>
                  <a:noFill/>
                </a:ln>
                <a:extLst>
                  <a:ext uri="{909E8E84-426E-40DD-AFC4-6F175D3DCCD1}">
                    <a14:hiddenFill>
                      <a:solidFill>
                        <a:srgbClr val="00B0F0"/>
                      </a:solidFill>
                    </a14:hiddenFill>
                  </a:ext>
                </a:extLst>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3</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234" name="文本框 233">
                  <a:extLst>
                    <a:ext uri="{FF2B5EF4-FFF2-40B4-BE49-F238E27FC236}">
                      <a16:creationId xmlns:a16="http://schemas.microsoft.com/office/drawing/2014/main" id="{47DC0E20-AC28-1439-C36B-27DE9D7B2299}"/>
                    </a:ext>
                  </a:extLst>
                </p:cNvPr>
                <p:cNvSpPr txBox="1">
                  <a:spLocks noRot="1" noChangeAspect="1" noMove="1" noResize="1" noEditPoints="1" noAdjustHandles="1" noChangeArrowheads="1" noChangeShapeType="1" noTextEdit="1"/>
                </p:cNvSpPr>
                <p:nvPr>
                  <p:custDataLst>
                    <p:tags r:id="rId88"/>
                  </p:custDataLst>
                </p:nvPr>
              </p:nvSpPr>
              <p:spPr>
                <a:xfrm>
                  <a:off x="4770" y="6772"/>
                  <a:ext cx="1339" cy="429"/>
                </a:xfrm>
                <a:prstGeom prst="rect">
                  <a:avLst/>
                </a:prstGeom>
                <a:blipFill>
                  <a:blip r:embed="rId89"/>
                  <a:stretch>
                    <a:fillRect b="-22222"/>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p:pic>
          <p:nvPicPr>
            <p:cNvPr id="235" name="图片 234">
              <a:extLst>
                <a:ext uri="{FF2B5EF4-FFF2-40B4-BE49-F238E27FC236}">
                  <a16:creationId xmlns:a16="http://schemas.microsoft.com/office/drawing/2014/main" id="{1B715F32-318B-4746-C3FD-18906734B7E4}"/>
                </a:ext>
              </a:extLst>
            </p:cNvPr>
            <p:cNvPicPr/>
            <p:nvPr>
              <p:custDataLst>
                <p:tags r:id="rId6"/>
              </p:custDataLst>
            </p:nvPr>
          </p:nvPicPr>
          <p:blipFill>
            <a:blip r:embed="rId90"/>
            <a:stretch>
              <a:fillRect/>
            </a:stretch>
          </p:blipFill>
          <p:spPr>
            <a:xfrm>
              <a:off x="13574" y="4171"/>
              <a:ext cx="2271" cy="2369"/>
            </a:xfrm>
            <a:prstGeom prst="rect">
              <a:avLst/>
            </a:prstGeom>
            <a:noFill/>
            <a:ln w="9525">
              <a:noFill/>
            </a:ln>
          </p:spPr>
        </p:pic>
        <p:grpSp>
          <p:nvGrpSpPr>
            <p:cNvPr id="129" name="组合 128">
              <a:extLst>
                <a:ext uri="{FF2B5EF4-FFF2-40B4-BE49-F238E27FC236}">
                  <a16:creationId xmlns:a16="http://schemas.microsoft.com/office/drawing/2014/main" id="{D304071F-E3B2-2A68-1F7B-3DFAB6CACFA8}"/>
                </a:ext>
              </a:extLst>
            </p:cNvPr>
            <p:cNvGrpSpPr/>
            <p:nvPr/>
          </p:nvGrpSpPr>
          <p:grpSpPr>
            <a:xfrm>
              <a:off x="11705" y="1074"/>
              <a:ext cx="2270" cy="2898"/>
              <a:chOff x="12371" y="642"/>
              <a:chExt cx="2270" cy="2898"/>
            </a:xfrm>
          </p:grpSpPr>
          <mc:AlternateContent xmlns:mc="http://schemas.openxmlformats.org/markup-compatibility/2006" xmlns:a14="http://schemas.microsoft.com/office/drawing/2010/main">
            <mc:Choice Requires="a14">
              <p:sp>
                <p:nvSpPr>
                  <p:cNvPr id="247" name="文本框 246">
                    <a:extLst>
                      <a:ext uri="{FF2B5EF4-FFF2-40B4-BE49-F238E27FC236}">
                        <a16:creationId xmlns:a16="http://schemas.microsoft.com/office/drawing/2014/main" id="{3E6E70EF-6BB8-8D8F-9A08-6C3127A1034E}"/>
                      </a:ext>
                    </a:extLst>
                  </p:cNvPr>
                  <p:cNvSpPr txBox="1"/>
                  <p:nvPr>
                    <p:custDataLst>
                      <p:tags r:id="rId19"/>
                    </p:custDataLst>
                  </p:nvPr>
                </p:nvSpPr>
                <p:spPr>
                  <a:xfrm>
                    <a:off x="12447" y="642"/>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47" name="文本框 246">
                    <a:extLst>
                      <a:ext uri="{FF2B5EF4-FFF2-40B4-BE49-F238E27FC236}">
                        <a16:creationId xmlns:a16="http://schemas.microsoft.com/office/drawing/2014/main" id="{3E6E70EF-6BB8-8D8F-9A08-6C3127A1034E}"/>
                      </a:ext>
                    </a:extLst>
                  </p:cNvPr>
                  <p:cNvSpPr txBox="1">
                    <a:spLocks noRot="1" noChangeAspect="1" noMove="1" noResize="1" noEditPoints="1" noAdjustHandles="1" noChangeArrowheads="1" noChangeShapeType="1" noTextEdit="1"/>
                  </p:cNvSpPr>
                  <p:nvPr>
                    <p:custDataLst>
                      <p:tags r:id="rId91"/>
                    </p:custDataLst>
                  </p:nvPr>
                </p:nvSpPr>
                <p:spPr>
                  <a:xfrm>
                    <a:off x="12447" y="642"/>
                    <a:ext cx="2120" cy="530"/>
                  </a:xfrm>
                  <a:prstGeom prst="rect">
                    <a:avLst/>
                  </a:prstGeom>
                  <a:blipFill>
                    <a:blip r:embed="rId92"/>
                    <a:stretch>
                      <a:fillRect/>
                    </a:stretch>
                  </a:blipFill>
                </p:spPr>
                <p:txBody>
                  <a:bodyPr/>
                  <a:lstStyle/>
                  <a:p>
                    <a:r>
                      <a:rPr lang="zh-CN" altLang="en-US">
                        <a:noFill/>
                      </a:rPr>
                      <a:t> </a:t>
                    </a:r>
                  </a:p>
                </p:txBody>
              </p:sp>
            </mc:Fallback>
          </mc:AlternateContent>
          <p:pic>
            <p:nvPicPr>
              <p:cNvPr id="237" name="图片 236">
                <a:extLst>
                  <a:ext uri="{FF2B5EF4-FFF2-40B4-BE49-F238E27FC236}">
                    <a16:creationId xmlns:a16="http://schemas.microsoft.com/office/drawing/2014/main" id="{A2DD9AF1-2C9E-927A-F611-63BE489D10C3}"/>
                  </a:ext>
                </a:extLst>
              </p:cNvPr>
              <p:cNvPicPr/>
              <p:nvPr>
                <p:custDataLst>
                  <p:tags r:id="rId20"/>
                </p:custDataLst>
              </p:nvPr>
            </p:nvPicPr>
            <p:blipFill>
              <a:blip r:embed="rId90"/>
              <a:stretch>
                <a:fillRect/>
              </a:stretch>
            </p:blipFill>
            <p:spPr>
              <a:xfrm>
                <a:off x="12371" y="1172"/>
                <a:ext cx="2271" cy="2369"/>
              </a:xfrm>
              <a:prstGeom prst="rect">
                <a:avLst/>
              </a:prstGeom>
              <a:noFill/>
              <a:ln w="9525">
                <a:noFill/>
              </a:ln>
            </p:spPr>
          </p:pic>
        </p:grpSp>
        <mc:AlternateContent xmlns:mc="http://schemas.openxmlformats.org/markup-compatibility/2006" xmlns:a14="http://schemas.microsoft.com/office/drawing/2010/main">
          <mc:Choice Requires="a14">
            <p:sp>
              <p:nvSpPr>
                <p:cNvPr id="238" name="文本框 237">
                  <a:extLst>
                    <a:ext uri="{FF2B5EF4-FFF2-40B4-BE49-F238E27FC236}">
                      <a16:creationId xmlns:a16="http://schemas.microsoft.com/office/drawing/2014/main" id="{FE03B1A4-CAAC-02ED-D787-7CC2CB61A057}"/>
                    </a:ext>
                  </a:extLst>
                </p:cNvPr>
                <p:cNvSpPr txBox="1"/>
                <p:nvPr>
                  <p:custDataLst>
                    <p:tags r:id="rId7"/>
                  </p:custDataLst>
                </p:nvPr>
              </p:nvSpPr>
              <p:spPr>
                <a:xfrm>
                  <a:off x="13574" y="3675"/>
                  <a:ext cx="2118" cy="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1</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38" name="文本框 237">
                  <a:extLst>
                    <a:ext uri="{FF2B5EF4-FFF2-40B4-BE49-F238E27FC236}">
                      <a16:creationId xmlns:a16="http://schemas.microsoft.com/office/drawing/2014/main" id="{FE03B1A4-CAAC-02ED-D787-7CC2CB61A057}"/>
                    </a:ext>
                  </a:extLst>
                </p:cNvPr>
                <p:cNvSpPr txBox="1">
                  <a:spLocks noRot="1" noChangeAspect="1" noMove="1" noResize="1" noEditPoints="1" noAdjustHandles="1" noChangeArrowheads="1" noChangeShapeType="1" noTextEdit="1"/>
                </p:cNvSpPr>
                <p:nvPr>
                  <p:custDataLst>
                    <p:tags r:id="rId93"/>
                  </p:custDataLst>
                </p:nvPr>
              </p:nvSpPr>
              <p:spPr>
                <a:xfrm>
                  <a:off x="13574" y="3675"/>
                  <a:ext cx="2118" cy="532"/>
                </a:xfrm>
                <a:prstGeom prst="rect">
                  <a:avLst/>
                </a:prstGeom>
                <a:blipFill>
                  <a:blip r:embed="rId9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0" name="对象 239">
                  <a:hlinkClick r:id="" action="ppaction://ole?verb=0"/>
                  <a:extLst>
                    <a:ext uri="{FF2B5EF4-FFF2-40B4-BE49-F238E27FC236}">
                      <a16:creationId xmlns:a16="http://schemas.microsoft.com/office/drawing/2014/main" id="{2FA90C7D-0635-77B7-6B70-5A88F18B5682}"/>
                    </a:ext>
                  </a:extLst>
                </p:cNvPr>
                <p:cNvGraphicFramePr>
                  <a:graphicFrameLocks noChangeAspect="1"/>
                </p:cNvGraphicFramePr>
                <p:nvPr>
                  <p:custDataLst>
                    <p:tags r:id="rId8"/>
                  </p:custDataLst>
                </p:nvPr>
              </p:nvGraphicFramePr>
              <p:xfrm>
                <a:off x="13039" y="7174"/>
                <a:ext cx="309" cy="685"/>
              </p:xfrm>
              <a:graphic>
                <a:graphicData uri="http://schemas.openxmlformats.org/presentationml/2006/ole">
                  <mc:AlternateContent>
                    <mc:Choice xmlns:v="urn:schemas-microsoft-com:vml" Requires="v">
                      <p:oleObj r:id="rId95" imgW="114300" imgH="215900" progId="Equation.KSEE3">
                        <p:embed/>
                      </p:oleObj>
                    </mc:Choice>
                    <mc:Fallback>
                      <p:oleObj r:id="rId95" imgW="114300" imgH="215900" progId="Equation.KSEE3">
                        <p:embed/>
                        <p:pic>
                          <p:nvPicPr>
                            <p:cNvPr id="240" name="对象 239">
                              <a:hlinkClick r:id="" action="ppaction://ole?verb=0"/>
                              <a:extLst>
                                <a:ext uri="{FF2B5EF4-FFF2-40B4-BE49-F238E27FC236}">
                                  <a16:creationId xmlns:a16="http://schemas.microsoft.com/office/drawing/2014/main" id="{2FA90C7D-0635-77B7-6B70-5A88F18B5682}"/>
                                </a:ext>
                              </a:extLst>
                            </p:cNvPr>
                            <p:cNvPicPr/>
                            <p:nvPr/>
                          </p:nvPicPr>
                          <p:blipFill>
                            <a:blip r:embed="rId96"/>
                            <a:stretch>
                              <a:fillRect/>
                            </a:stretch>
                          </p:blipFill>
                          <p:spPr>
                            <a:xfrm>
                              <a:off x="13039" y="7174"/>
                              <a:ext cx="309" cy="685"/>
                            </a:xfrm>
                            <a:prstGeom prst="rect">
                              <a:avLst/>
                            </a:prstGeom>
                          </p:spPr>
                        </p:pic>
                      </p:oleObj>
                    </mc:Fallback>
                  </mc:AlternateContent>
                </a:graphicData>
              </a:graphic>
            </p:graphicFrame>
          </mc:Choice>
          <mc:Fallback xmlns="">
            <p:graphicFrame>
              <p:nvGraphicFramePr>
                <p:cNvPr id="240" name="对象 239">
                  <a:hlinkClick r:id="" action="ppaction://ole?verb=0"/>
                  <a:extLst>
                    <a:ext uri="{FF2B5EF4-FFF2-40B4-BE49-F238E27FC236}">
                      <a16:creationId xmlns:a16="http://schemas.microsoft.com/office/drawing/2014/main" id="{2FA90C7D-0635-77B7-6B70-5A88F18B5682}"/>
                    </a:ext>
                  </a:extLst>
                </p:cNvPr>
                <p:cNvGraphicFramePr>
                  <a:graphicFrameLocks noChangeAspect="1"/>
                </p:cNvGraphicFramePr>
                <p:nvPr>
                  <p:custDataLst>
                    <p:tags r:id="rId97"/>
                  </p:custDataLst>
                </p:nvPr>
              </p:nvGraphicFramePr>
              <p:xfrm>
                <a:off x="13039" y="7174"/>
                <a:ext cx="309" cy="685"/>
              </p:xfrm>
              <a:graphic>
                <a:graphicData uri="http://schemas.openxmlformats.org/presentationml/2006/ole">
                  <mc:AlternateContent>
                    <mc:Choice xmlns:v="urn:schemas-microsoft-com:vml" Requires="v">
                      <p:oleObj r:id="rId98" imgW="114300" imgH="215900" progId="Equation.KSEE3">
                        <p:embed/>
                      </p:oleObj>
                    </mc:Choice>
                    <mc:Fallback>
                      <p:oleObj r:id="rId98" imgW="114300" imgH="215900" progId="Equation.KSEE3">
                        <p:embed/>
                        <p:pic>
                          <p:nvPicPr>
                            <p:cNvPr id="240" name="对象 239">
                              <a:hlinkClick r:id="" action="ppaction://ole?verb=0"/>
                              <a:extLst>
                                <a:ext uri="{FF2B5EF4-FFF2-40B4-BE49-F238E27FC236}">
                                  <a16:creationId xmlns:a16="http://schemas.microsoft.com/office/drawing/2014/main" id="{2FA90C7D-0635-77B7-6B70-5A88F18B5682}"/>
                                </a:ext>
                              </a:extLst>
                            </p:cNvPr>
                            <p:cNvPicPr/>
                            <p:nvPr/>
                          </p:nvPicPr>
                          <p:blipFill>
                            <a:blip r:embed="rId99"/>
                            <a:stretch>
                              <a:fillRect/>
                            </a:stretch>
                          </p:blipFill>
                          <p:spPr>
                            <a:xfrm>
                              <a:off x="13039" y="7174"/>
                              <a:ext cx="309" cy="685"/>
                            </a:xfrm>
                            <a:prstGeom prst="rect">
                              <a:avLst/>
                            </a:prstGeom>
                          </p:spPr>
                        </p:pic>
                      </p:oleObj>
                    </mc:Fallback>
                  </mc:AlternateContent>
                </a:graphicData>
              </a:graphic>
            </p:graphicFrame>
          </mc:Fallback>
        </mc:AlternateContent>
        <p:grpSp>
          <p:nvGrpSpPr>
            <p:cNvPr id="172" name="组合 171">
              <a:extLst>
                <a:ext uri="{FF2B5EF4-FFF2-40B4-BE49-F238E27FC236}">
                  <a16:creationId xmlns:a16="http://schemas.microsoft.com/office/drawing/2014/main" id="{58ECF4DF-7B67-A2B4-5963-0A53CCFF9DA9}"/>
                </a:ext>
              </a:extLst>
            </p:cNvPr>
            <p:cNvGrpSpPr/>
            <p:nvPr/>
          </p:nvGrpSpPr>
          <p:grpSpPr>
            <a:xfrm>
              <a:off x="3414" y="1373"/>
              <a:ext cx="2270" cy="2797"/>
              <a:chOff x="2744" y="548"/>
              <a:chExt cx="2270" cy="2797"/>
            </a:xfrm>
          </p:grpSpPr>
          <p:pic>
            <p:nvPicPr>
              <p:cNvPr id="314" name="图片 313">
                <a:extLst>
                  <a:ext uri="{FF2B5EF4-FFF2-40B4-BE49-F238E27FC236}">
                    <a16:creationId xmlns:a16="http://schemas.microsoft.com/office/drawing/2014/main" id="{EFC10B13-1A31-8842-D718-B4AF6025B760}"/>
                  </a:ext>
                </a:extLst>
              </p:cNvPr>
              <p:cNvPicPr/>
              <p:nvPr>
                <p:custDataLst>
                  <p:tags r:id="rId17"/>
                </p:custDataLst>
              </p:nvPr>
            </p:nvPicPr>
            <p:blipFill>
              <a:blip r:embed="rId90"/>
              <a:stretch>
                <a:fillRect/>
              </a:stretch>
            </p:blipFill>
            <p:spPr>
              <a:xfrm>
                <a:off x="2744" y="977"/>
                <a:ext cx="2271" cy="2369"/>
              </a:xfrm>
              <a:prstGeom prst="rect">
                <a:avLst/>
              </a:prstGeom>
              <a:noFill/>
              <a:ln w="9525">
                <a:noFill/>
              </a:ln>
            </p:spPr>
          </p:pic>
          <mc:AlternateContent xmlns:mc="http://schemas.openxmlformats.org/markup-compatibility/2006" xmlns:a14="http://schemas.microsoft.com/office/drawing/2010/main">
            <mc:Choice Requires="a14">
              <p:sp>
                <p:nvSpPr>
                  <p:cNvPr id="248" name="文本框 247">
                    <a:extLst>
                      <a:ext uri="{FF2B5EF4-FFF2-40B4-BE49-F238E27FC236}">
                        <a16:creationId xmlns:a16="http://schemas.microsoft.com/office/drawing/2014/main" id="{DBAF6F1E-07E0-BE90-8604-4AE66F92547F}"/>
                      </a:ext>
                    </a:extLst>
                  </p:cNvPr>
                  <p:cNvSpPr txBox="1"/>
                  <p:nvPr>
                    <p:custDataLst>
                      <p:tags r:id="rId18"/>
                    </p:custDataLst>
                  </p:nvPr>
                </p:nvSpPr>
                <p:spPr>
                  <a:xfrm>
                    <a:off x="2820" y="548"/>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𝑛</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48" name="文本框 247">
                    <a:extLst>
                      <a:ext uri="{FF2B5EF4-FFF2-40B4-BE49-F238E27FC236}">
                        <a16:creationId xmlns:a16="http://schemas.microsoft.com/office/drawing/2014/main" id="{DBAF6F1E-07E0-BE90-8604-4AE66F92547F}"/>
                      </a:ext>
                    </a:extLst>
                  </p:cNvPr>
                  <p:cNvSpPr txBox="1">
                    <a:spLocks noRot="1" noChangeAspect="1" noMove="1" noResize="1" noEditPoints="1" noAdjustHandles="1" noChangeArrowheads="1" noChangeShapeType="1" noTextEdit="1"/>
                  </p:cNvSpPr>
                  <p:nvPr>
                    <p:custDataLst>
                      <p:tags r:id="rId100"/>
                    </p:custDataLst>
                  </p:nvPr>
                </p:nvSpPr>
                <p:spPr>
                  <a:xfrm>
                    <a:off x="2820" y="548"/>
                    <a:ext cx="2120" cy="530"/>
                  </a:xfrm>
                  <a:prstGeom prst="rect">
                    <a:avLst/>
                  </a:prstGeom>
                  <a:blipFill>
                    <a:blip r:embed="rId101"/>
                    <a:stretch>
                      <a:fillRect/>
                    </a:stretch>
                  </a:blipFill>
                </p:spPr>
                <p:txBody>
                  <a:bodyPr/>
                  <a:lstStyle/>
                  <a:p>
                    <a:r>
                      <a:rPr lang="zh-CN" altLang="en-US">
                        <a:noFill/>
                      </a:rPr>
                      <a:t> </a:t>
                    </a:r>
                  </a:p>
                </p:txBody>
              </p:sp>
            </mc:Fallback>
          </mc:AlternateContent>
        </p:grpSp>
        <p:grpSp>
          <p:nvGrpSpPr>
            <p:cNvPr id="131" name="组合 130">
              <a:extLst>
                <a:ext uri="{FF2B5EF4-FFF2-40B4-BE49-F238E27FC236}">
                  <a16:creationId xmlns:a16="http://schemas.microsoft.com/office/drawing/2014/main" id="{54BCB64A-087B-7ED5-4725-A4858984EBDF}"/>
                </a:ext>
              </a:extLst>
            </p:cNvPr>
            <p:cNvGrpSpPr/>
            <p:nvPr/>
          </p:nvGrpSpPr>
          <p:grpSpPr>
            <a:xfrm>
              <a:off x="10040" y="3224"/>
              <a:ext cx="2232" cy="1583"/>
              <a:chOff x="10040" y="3109"/>
              <a:chExt cx="2647" cy="2364"/>
            </a:xfrm>
          </p:grpSpPr>
          <p:cxnSp>
            <p:nvCxnSpPr>
              <p:cNvPr id="249" name="直接箭头连接符 248">
                <a:extLst>
                  <a:ext uri="{FF2B5EF4-FFF2-40B4-BE49-F238E27FC236}">
                    <a16:creationId xmlns:a16="http://schemas.microsoft.com/office/drawing/2014/main" id="{BE0FE6D2-26C8-6B94-1B18-4083AB103A09}"/>
                  </a:ext>
                </a:extLst>
              </p:cNvPr>
              <p:cNvCxnSpPr/>
              <p:nvPr>
                <p:custDataLst>
                  <p:tags r:id="rId15"/>
                </p:custDataLst>
              </p:nvPr>
            </p:nvCxnSpPr>
            <p:spPr>
              <a:xfrm rot="21180000" flipV="1">
                <a:off x="10317" y="3109"/>
                <a:ext cx="2370" cy="2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189C9609-A4E8-648F-A500-F0D5DC0B31C7}"/>
                  </a:ext>
                </a:extLst>
              </p:cNvPr>
              <p:cNvCxnSpPr/>
              <p:nvPr>
                <p:custDataLst>
                  <p:tags r:id="rId16"/>
                </p:custDataLst>
              </p:nvPr>
            </p:nvCxnSpPr>
            <p:spPr>
              <a:xfrm rot="21180000" flipH="1">
                <a:off x="10040" y="3165"/>
                <a:ext cx="2246" cy="2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1" name="组合 250">
              <a:extLst>
                <a:ext uri="{FF2B5EF4-FFF2-40B4-BE49-F238E27FC236}">
                  <a16:creationId xmlns:a16="http://schemas.microsoft.com/office/drawing/2014/main" id="{1E9770D0-9471-42A7-3BF3-E36A017C6B80}"/>
                </a:ext>
              </a:extLst>
            </p:cNvPr>
            <p:cNvGrpSpPr/>
            <p:nvPr/>
          </p:nvGrpSpPr>
          <p:grpSpPr>
            <a:xfrm rot="1500000">
              <a:off x="11923" y="5457"/>
              <a:ext cx="1498" cy="1971"/>
              <a:chOff x="6719" y="4182"/>
              <a:chExt cx="1494" cy="1186"/>
            </a:xfrm>
          </p:grpSpPr>
          <p:cxnSp>
            <p:nvCxnSpPr>
              <p:cNvPr id="252" name="直接箭头连接符 251">
                <a:extLst>
                  <a:ext uri="{FF2B5EF4-FFF2-40B4-BE49-F238E27FC236}">
                    <a16:creationId xmlns:a16="http://schemas.microsoft.com/office/drawing/2014/main" id="{0168F9A0-6DA7-C1FA-4A6D-59CA031CF228}"/>
                  </a:ext>
                </a:extLst>
              </p:cNvPr>
              <p:cNvCxnSpPr/>
              <p:nvPr>
                <p:custDataLst>
                  <p:tags r:id="rId13"/>
                </p:custDataLst>
              </p:nvPr>
            </p:nvCxnSpPr>
            <p:spPr>
              <a:xfrm flipV="1">
                <a:off x="6719" y="4182"/>
                <a:ext cx="1344" cy="1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3" name="直接箭头连接符 252">
                <a:extLst>
                  <a:ext uri="{FF2B5EF4-FFF2-40B4-BE49-F238E27FC236}">
                    <a16:creationId xmlns:a16="http://schemas.microsoft.com/office/drawing/2014/main" id="{60D0EF10-F636-838B-CA73-7A331EC14FB1}"/>
                  </a:ext>
                </a:extLst>
              </p:cNvPr>
              <p:cNvCxnSpPr/>
              <p:nvPr>
                <p:custDataLst>
                  <p:tags r:id="rId14"/>
                </p:custDataLst>
              </p:nvPr>
            </p:nvCxnSpPr>
            <p:spPr>
              <a:xfrm flipH="1">
                <a:off x="6797" y="4383"/>
                <a:ext cx="1416" cy="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24" name="组合 423">
              <a:extLst>
                <a:ext uri="{FF2B5EF4-FFF2-40B4-BE49-F238E27FC236}">
                  <a16:creationId xmlns:a16="http://schemas.microsoft.com/office/drawing/2014/main" id="{5250D45E-09E4-8991-81DD-CAAA43EDB7F2}"/>
                </a:ext>
              </a:extLst>
            </p:cNvPr>
            <p:cNvGrpSpPr/>
            <p:nvPr/>
          </p:nvGrpSpPr>
          <p:grpSpPr>
            <a:xfrm rot="10620000">
              <a:off x="5364" y="3395"/>
              <a:ext cx="1631" cy="2354"/>
              <a:chOff x="4276" y="10233"/>
              <a:chExt cx="1248" cy="1430"/>
            </a:xfrm>
          </p:grpSpPr>
          <p:cxnSp>
            <p:nvCxnSpPr>
              <p:cNvPr id="239" name="直接箭头连接符 238">
                <a:extLst>
                  <a:ext uri="{FF2B5EF4-FFF2-40B4-BE49-F238E27FC236}">
                    <a16:creationId xmlns:a16="http://schemas.microsoft.com/office/drawing/2014/main" id="{AA1032B8-29B2-12FF-E493-0B70E1986605}"/>
                  </a:ext>
                </a:extLst>
              </p:cNvPr>
              <p:cNvCxnSpPr/>
              <p:nvPr>
                <p:custDataLst>
                  <p:tags r:id="rId11"/>
                </p:custDataLst>
              </p:nvPr>
            </p:nvCxnSpPr>
            <p:spPr>
              <a:xfrm>
                <a:off x="4428" y="10233"/>
                <a:ext cx="1097" cy="1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57370C41-B7C1-8770-AC90-01D0F182D080}"/>
                  </a:ext>
                </a:extLst>
              </p:cNvPr>
              <p:cNvCxnSpPr/>
              <p:nvPr>
                <p:custDataLst>
                  <p:tags r:id="rId12"/>
                </p:custDataLst>
              </p:nvPr>
            </p:nvCxnSpPr>
            <p:spPr>
              <a:xfrm flipH="1" flipV="1">
                <a:off x="4276" y="10305"/>
                <a:ext cx="1052" cy="1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5" name="矩形标注 254">
                  <a:extLst>
                    <a:ext uri="{FF2B5EF4-FFF2-40B4-BE49-F238E27FC236}">
                      <a16:creationId xmlns:a16="http://schemas.microsoft.com/office/drawing/2014/main" id="{19BA563D-73AC-C3EE-04C4-9469BEB2F004}"/>
                    </a:ext>
                  </a:extLst>
                </p:cNvPr>
                <p:cNvSpPr/>
                <p:nvPr>
                  <p:custDataLst>
                    <p:tags r:id="rId9"/>
                  </p:custDataLst>
                </p:nvPr>
              </p:nvSpPr>
              <p:spPr>
                <a:xfrm>
                  <a:off x="2469" y="4756"/>
                  <a:ext cx="3141" cy="1724"/>
                </a:xfrm>
                <a:prstGeom prst="wedgeRectCallout">
                  <a:avLst>
                    <a:gd name="adj1" fmla="val 71106"/>
                    <a:gd name="adj2" fmla="val 45655"/>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sz="1600">
                      <a:solidFill>
                        <a:schemeClr val="tx1"/>
                      </a:solidFill>
                      <a:latin typeface="Arial" panose="020B0604020202020204" pitchFamily="34" charset="0"/>
                      <a:ea typeface="等线" panose="02010600030101010101" charset="-122"/>
                      <a:cs typeface="Arial" panose="020B0604020202020204" pitchFamily="34" charset="0"/>
                      <a:sym typeface="+mn-ea"/>
                    </a:rPr>
                    <a:t>Issue four types of models</a:t>
                  </a:r>
                  <a:r>
                    <a:rPr lang="en-US" sz="1600">
                      <a:solidFill>
                        <a:schemeClr val="tx1"/>
                      </a:solidFill>
                      <a:latin typeface="Arial" panose="020B0604020202020204" pitchFamily="34" charset="0"/>
                      <a:ea typeface="等线" panose="02010600030101010101" charset="-122"/>
                      <a:cs typeface="Arial" panose="020B0604020202020204" pitchFamily="34" charset="0"/>
                      <a:sym typeface="+mn-ea"/>
                    </a:rPr>
                    <a:t>:</a:t>
                  </a:r>
                  <a:endParaRPr sz="1600">
                    <a:solidFill>
                      <a:schemeClr val="tx1"/>
                    </a:solidFill>
                    <a:latin typeface="Arial" panose="020B0604020202020204" pitchFamily="34" charset="0"/>
                    <a:ea typeface="等线" panose="02010600030101010101" charset="-122"/>
                    <a:cs typeface="Arial" panose="020B0604020202020204" pitchFamily="34" charset="0"/>
                    <a:sym typeface="+mn-ea"/>
                  </a:endParaRPr>
                </a:p>
                <a:p>
                  <a:pPr algn="l"/>
                  <a14:m>
                    <m:oMathPara xmlns:m="http://schemas.openxmlformats.org/officeDocument/2006/math">
                      <m:oMathParaPr>
                        <m:jc m:val="left"/>
                      </m:oMathParaPr>
                      <m:oMath xmlns:m="http://schemas.openxmlformats.org/officeDocument/2006/math">
                        <m:d>
                          <m:dPr>
                            <m:begChr m:val="["/>
                            <m:endChr m:val="]"/>
                            <m:ctrlPr>
                              <a:rPr lang="en-US" altLang="zh-CN" sz="1600" i="1">
                                <a:latin typeface="Cambria Math" panose="02040503050406030204" pitchFamily="18" charset="0"/>
                                <a:cs typeface="Cambria Math" panose="02040503050406030204" charset="0"/>
                              </a:rPr>
                            </m:ctrlPr>
                          </m:dPr>
                          <m:e>
                            <m:m>
                              <m:mPr>
                                <m:mcs>
                                  <m:mc>
                                    <m:mcPr>
                                      <m:count m:val="2"/>
                                      <m:mcJc m:val="center"/>
                                    </m:mcPr>
                                  </m:mc>
                                </m:mcs>
                                <m:ctrlPr>
                                  <a:rPr lang="en-US" altLang="zh-CN" sz="1600" i="1">
                                    <a:latin typeface="Cambria Math" panose="02040503050406030204" pitchFamily="18" charset="0"/>
                                    <a:cs typeface="Cambria Math" panose="02040503050406030204" charset="0"/>
                                  </a:rPr>
                                </m:ctrlPr>
                              </m:mP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1</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2</m:t>
                                      </m:r>
                                    </m:sub>
                                  </m:sSub>
                                </m:e>
                              </m:m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3</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4</m:t>
                                      </m:r>
                                    </m:sub>
                                  </m:sSub>
                                </m:e>
                              </m:mr>
                            </m:m>
                          </m:e>
                        </m:d>
                      </m:oMath>
                    </m:oMathPara>
                  </a14:m>
                  <a:endParaRPr lang="en-US" altLang="zh-CN"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55" name="矩形标注 254">
                  <a:extLst>
                    <a:ext uri="{FF2B5EF4-FFF2-40B4-BE49-F238E27FC236}">
                      <a16:creationId xmlns:a16="http://schemas.microsoft.com/office/drawing/2014/main" id="{19BA563D-73AC-C3EE-04C4-9469BEB2F004}"/>
                    </a:ext>
                  </a:extLst>
                </p:cNvPr>
                <p:cNvSpPr>
                  <a:spLocks noRot="1" noChangeAspect="1" noMove="1" noResize="1" noEditPoints="1" noAdjustHandles="1" noChangeArrowheads="1" noChangeShapeType="1" noTextEdit="1"/>
                </p:cNvSpPr>
                <p:nvPr>
                  <p:custDataLst>
                    <p:tags r:id="rId102"/>
                  </p:custDataLst>
                </p:nvPr>
              </p:nvSpPr>
              <p:spPr>
                <a:xfrm>
                  <a:off x="2469" y="4756"/>
                  <a:ext cx="3141" cy="1724"/>
                </a:xfrm>
                <a:prstGeom prst="wedgeRectCallout">
                  <a:avLst>
                    <a:gd name="adj1" fmla="val 71106"/>
                    <a:gd name="adj2" fmla="val 45655"/>
                  </a:avLst>
                </a:prstGeom>
                <a:blipFill>
                  <a:blip r:embed="rId103"/>
                  <a:stretch>
                    <a:fillRect l="-9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矩形标注 255">
                  <a:extLst>
                    <a:ext uri="{FF2B5EF4-FFF2-40B4-BE49-F238E27FC236}">
                      <a16:creationId xmlns:a16="http://schemas.microsoft.com/office/drawing/2014/main" id="{4FEB907D-0502-ACFA-05B3-E64C4093081B}"/>
                    </a:ext>
                  </a:extLst>
                </p:cNvPr>
                <p:cNvSpPr/>
                <p:nvPr>
                  <p:custDataLst>
                    <p:tags r:id="rId10"/>
                  </p:custDataLst>
                </p:nvPr>
              </p:nvSpPr>
              <p:spPr>
                <a:xfrm>
                  <a:off x="6472" y="1001"/>
                  <a:ext cx="4956" cy="1620"/>
                </a:xfrm>
                <a:prstGeom prst="wedgeRectCallout">
                  <a:avLst>
                    <a:gd name="adj1" fmla="val 59584"/>
                    <a:gd name="adj2" fmla="val 20000"/>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a:latin typeface="Arial" panose="020B0604020202020204" pitchFamily="34" charset="0"/>
                      <a:cs typeface="Arial" panose="020B0604020202020204" pitchFamily="34" charset="0"/>
                      <a:sym typeface="+mn-ea"/>
                    </a:rPr>
                    <a:t>According to the received model, </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a14:m>
                  <a:r>
                    <a:rPr lang="zh-CN" altLang="en-US" sz="1600">
                      <a:latin typeface="Arial" panose="020B0604020202020204" pitchFamily="34" charset="0"/>
                      <a:cs typeface="Arial" panose="020B0604020202020204" pitchFamily="34" charset="0"/>
                      <a:sym typeface="+mn-ea"/>
                    </a:rPr>
                    <a:t> calculates the result matrix </a:t>
                  </a:r>
                  <a14:m>
                    <m:oMath xmlns:m="http://schemas.openxmlformats.org/officeDocument/2006/math">
                      <m:sSub>
                        <m:sSubPr>
                          <m:ctrlPr>
                            <a:rPr lang="en-US" altLang="zh-CN" sz="1600" i="1">
                              <a:latin typeface="Cambria Math" panose="02040503050406030204" pitchFamily="18"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𝐹</m:t>
                          </m:r>
                        </m:e>
                        <m:sub>
                          <m:r>
                            <a:rPr lang="en-US" altLang="zh-CN" sz="1600" i="1">
                              <a:latin typeface="Cambria Math" panose="02040503050406030204" charset="0"/>
                              <a:cs typeface="Cambria Math" panose="02040503050406030204" charset="0"/>
                              <a:sym typeface="+mn-ea"/>
                            </a:rPr>
                            <m:t>𝑖</m:t>
                          </m:r>
                        </m:sub>
                      </m:sSub>
                    </m:oMath>
                  </a14:m>
                  <a:r>
                    <a:rPr lang="zh-CN" altLang="en-US" sz="1600">
                      <a:latin typeface="Arial" panose="020B0604020202020204" pitchFamily="34" charset="0"/>
                      <a:cs typeface="Arial" panose="020B0604020202020204" pitchFamily="34" charset="0"/>
                      <a:sym typeface="+mn-ea"/>
                    </a:rPr>
                    <a:t> in its own data set:</a:t>
                  </a:r>
                  <a:endParaRPr lang="zh-CN" altLang="en-US"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56" name="矩形标注 255">
                  <a:extLst>
                    <a:ext uri="{FF2B5EF4-FFF2-40B4-BE49-F238E27FC236}">
                      <a16:creationId xmlns:a16="http://schemas.microsoft.com/office/drawing/2014/main" id="{4FEB907D-0502-ACFA-05B3-E64C4093081B}"/>
                    </a:ext>
                  </a:extLst>
                </p:cNvPr>
                <p:cNvSpPr>
                  <a:spLocks noRot="1" noChangeAspect="1" noMove="1" noResize="1" noEditPoints="1" noAdjustHandles="1" noChangeArrowheads="1" noChangeShapeType="1" noTextEdit="1"/>
                </p:cNvSpPr>
                <p:nvPr>
                  <p:custDataLst>
                    <p:tags r:id="rId104"/>
                  </p:custDataLst>
                </p:nvPr>
              </p:nvSpPr>
              <p:spPr>
                <a:xfrm>
                  <a:off x="6472" y="1001"/>
                  <a:ext cx="4956" cy="1620"/>
                </a:xfrm>
                <a:prstGeom prst="wedgeRectCallout">
                  <a:avLst>
                    <a:gd name="adj1" fmla="val 59584"/>
                    <a:gd name="adj2" fmla="val 20000"/>
                  </a:avLst>
                </a:prstGeom>
                <a:blipFill>
                  <a:blip r:embed="rId105"/>
                  <a:stretch>
                    <a:fillRect l="-70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175703212"/>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4928F-8815-784B-AE51-138545DB9D69}"/>
            </a:ext>
          </a:extLst>
        </p:cNvPr>
        <p:cNvGrpSpPr/>
        <p:nvPr/>
      </p:nvGrpSpPr>
      <p:grpSpPr>
        <a:xfrm>
          <a:off x="0" y="0"/>
          <a:ext cx="0" cy="0"/>
          <a:chOff x="0" y="0"/>
          <a:chExt cx="0" cy="0"/>
        </a:xfrm>
      </p:grpSpPr>
      <p:grpSp>
        <p:nvGrpSpPr>
          <p:cNvPr id="181" name="组合 180">
            <a:extLst>
              <a:ext uri="{FF2B5EF4-FFF2-40B4-BE49-F238E27FC236}">
                <a16:creationId xmlns:a16="http://schemas.microsoft.com/office/drawing/2014/main" id="{37ACBC28-E5F8-B6D3-DB44-44DBF544ECB0}"/>
              </a:ext>
            </a:extLst>
          </p:cNvPr>
          <p:cNvGrpSpPr/>
          <p:nvPr/>
        </p:nvGrpSpPr>
        <p:grpSpPr>
          <a:xfrm>
            <a:off x="314325" y="531726"/>
            <a:ext cx="8515350" cy="5478780"/>
            <a:chOff x="2435" y="1001"/>
            <a:chExt cx="13410" cy="8628"/>
          </a:xfrm>
        </p:grpSpPr>
        <p:sp>
          <p:nvSpPr>
            <p:cNvPr id="130" name="云形 129">
              <a:extLst>
                <a:ext uri="{FF2B5EF4-FFF2-40B4-BE49-F238E27FC236}">
                  <a16:creationId xmlns:a16="http://schemas.microsoft.com/office/drawing/2014/main" id="{2F5B7A5A-9F04-F3A2-676D-91F232C60106}"/>
                </a:ext>
              </a:extLst>
            </p:cNvPr>
            <p:cNvSpPr/>
            <p:nvPr>
              <p:custDataLst>
                <p:tags r:id="rId1"/>
              </p:custDataLst>
            </p:nvPr>
          </p:nvSpPr>
          <p:spPr>
            <a:xfrm>
              <a:off x="6633" y="5223"/>
              <a:ext cx="4874" cy="2927"/>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Arial" panose="020B0604020202020204" pitchFamily="34" charset="0"/>
                  <a:cs typeface="Arial" panose="020B0604020202020204" pitchFamily="34" charset="0"/>
                </a:rPr>
                <a:t>MEC</a:t>
              </a:r>
            </a:p>
          </p:txBody>
        </p:sp>
        <p:grpSp>
          <p:nvGrpSpPr>
            <p:cNvPr id="132" name="组合 131">
              <a:extLst>
                <a:ext uri="{FF2B5EF4-FFF2-40B4-BE49-F238E27FC236}">
                  <a16:creationId xmlns:a16="http://schemas.microsoft.com/office/drawing/2014/main" id="{89AFCC20-5C2D-C85E-3BF0-35B71481FBF2}"/>
                </a:ext>
              </a:extLst>
            </p:cNvPr>
            <p:cNvGrpSpPr/>
            <p:nvPr/>
          </p:nvGrpSpPr>
          <p:grpSpPr>
            <a:xfrm rot="5400000">
              <a:off x="8313" y="3894"/>
              <a:ext cx="775" cy="1285"/>
              <a:chOff x="1772" y="785"/>
              <a:chExt cx="4866" cy="6055"/>
            </a:xfrm>
            <a:solidFill>
              <a:srgbClr val="92D050"/>
            </a:solidFill>
          </p:grpSpPr>
          <p:sp>
            <p:nvSpPr>
              <p:cNvPr id="133" name="椭圆 132">
                <a:extLst>
                  <a:ext uri="{FF2B5EF4-FFF2-40B4-BE49-F238E27FC236}">
                    <a16:creationId xmlns:a16="http://schemas.microsoft.com/office/drawing/2014/main" id="{996D1DF2-9910-1EF8-5719-6E755B4DB1B7}"/>
                  </a:ext>
                </a:extLst>
              </p:cNvPr>
              <p:cNvSpPr/>
              <p:nvPr>
                <p:custDataLst>
                  <p:tags r:id="rId66"/>
                </p:custDataLst>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7" name="椭圆 156">
                <a:extLst>
                  <a:ext uri="{FF2B5EF4-FFF2-40B4-BE49-F238E27FC236}">
                    <a16:creationId xmlns:a16="http://schemas.microsoft.com/office/drawing/2014/main" id="{658AC91C-A101-0C1C-FA6A-D4DB9CDACAFB}"/>
                  </a:ext>
                </a:extLst>
              </p:cNvPr>
              <p:cNvSpPr/>
              <p:nvPr>
                <p:custDataLst>
                  <p:tags r:id="rId67"/>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8" name="椭圆 157">
                <a:extLst>
                  <a:ext uri="{FF2B5EF4-FFF2-40B4-BE49-F238E27FC236}">
                    <a16:creationId xmlns:a16="http://schemas.microsoft.com/office/drawing/2014/main" id="{FFDD422F-FA76-409C-140B-8AC38EA9517D}"/>
                  </a:ext>
                </a:extLst>
              </p:cNvPr>
              <p:cNvSpPr/>
              <p:nvPr>
                <p:custDataLst>
                  <p:tags r:id="rId68"/>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4" name="椭圆 163">
                <a:extLst>
                  <a:ext uri="{FF2B5EF4-FFF2-40B4-BE49-F238E27FC236}">
                    <a16:creationId xmlns:a16="http://schemas.microsoft.com/office/drawing/2014/main" id="{73256D5F-0E8F-E698-9C51-9AC6606E4BB3}"/>
                  </a:ext>
                </a:extLst>
              </p:cNvPr>
              <p:cNvSpPr/>
              <p:nvPr>
                <p:custDataLst>
                  <p:tags r:id="rId69"/>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6" name="椭圆 165">
                <a:extLst>
                  <a:ext uri="{FF2B5EF4-FFF2-40B4-BE49-F238E27FC236}">
                    <a16:creationId xmlns:a16="http://schemas.microsoft.com/office/drawing/2014/main" id="{F93FC98B-153C-22AB-B6E2-DEDDD4E970CC}"/>
                  </a:ext>
                </a:extLst>
              </p:cNvPr>
              <p:cNvSpPr/>
              <p:nvPr>
                <p:custDataLst>
                  <p:tags r:id="rId70"/>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7" name="椭圆 166">
                <a:extLst>
                  <a:ext uri="{FF2B5EF4-FFF2-40B4-BE49-F238E27FC236}">
                    <a16:creationId xmlns:a16="http://schemas.microsoft.com/office/drawing/2014/main" id="{94346D2C-D5B6-3279-BBD3-74467F01DBD3}"/>
                  </a:ext>
                </a:extLst>
              </p:cNvPr>
              <p:cNvSpPr/>
              <p:nvPr>
                <p:custDataLst>
                  <p:tags r:id="rId71"/>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68" name="直接箭头连接符 167">
                <a:extLst>
                  <a:ext uri="{FF2B5EF4-FFF2-40B4-BE49-F238E27FC236}">
                    <a16:creationId xmlns:a16="http://schemas.microsoft.com/office/drawing/2014/main" id="{64C8917F-8CD1-10FF-3AA7-3020DD4A1B63}"/>
                  </a:ext>
                </a:extLst>
              </p:cNvPr>
              <p:cNvCxnSpPr>
                <a:stCxn id="133" idx="6"/>
                <a:endCxn id="166" idx="3"/>
              </p:cNvCxnSpPr>
              <p:nvPr>
                <p:custDataLst>
                  <p:tags r:id="rId72"/>
                </p:custDataLst>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9" name="直接箭头连接符 168">
                <a:extLst>
                  <a:ext uri="{FF2B5EF4-FFF2-40B4-BE49-F238E27FC236}">
                    <a16:creationId xmlns:a16="http://schemas.microsoft.com/office/drawing/2014/main" id="{05CB26AC-D5BB-2B22-E3E9-0A2951F9D1D0}"/>
                  </a:ext>
                </a:extLst>
              </p:cNvPr>
              <p:cNvCxnSpPr>
                <a:stCxn id="133" idx="5"/>
                <a:endCxn id="164" idx="3"/>
              </p:cNvCxnSpPr>
              <p:nvPr>
                <p:custDataLst>
                  <p:tags r:id="rId73"/>
                </p:custDataLst>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0" name="直接箭头连接符 169">
                <a:extLst>
                  <a:ext uri="{FF2B5EF4-FFF2-40B4-BE49-F238E27FC236}">
                    <a16:creationId xmlns:a16="http://schemas.microsoft.com/office/drawing/2014/main" id="{9F679D52-1576-D6D4-CAAB-FD53BC1CBD7C}"/>
                  </a:ext>
                </a:extLst>
              </p:cNvPr>
              <p:cNvCxnSpPr>
                <a:stCxn id="133" idx="7"/>
                <a:endCxn id="167" idx="3"/>
              </p:cNvCxnSpPr>
              <p:nvPr>
                <p:custDataLst>
                  <p:tags r:id="rId74"/>
                </p:custDataLst>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4" name="直接箭头连接符 173">
                <a:extLst>
                  <a:ext uri="{FF2B5EF4-FFF2-40B4-BE49-F238E27FC236}">
                    <a16:creationId xmlns:a16="http://schemas.microsoft.com/office/drawing/2014/main" id="{CEB18CA2-255A-75EF-056E-D2A9B2694A8C}"/>
                  </a:ext>
                </a:extLst>
              </p:cNvPr>
              <p:cNvCxnSpPr>
                <a:stCxn id="157" idx="5"/>
                <a:endCxn id="164" idx="2"/>
              </p:cNvCxnSpPr>
              <p:nvPr>
                <p:custDataLst>
                  <p:tags r:id="rId75"/>
                </p:custDataLst>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5" name="直接连接符 174">
                <a:extLst>
                  <a:ext uri="{FF2B5EF4-FFF2-40B4-BE49-F238E27FC236}">
                    <a16:creationId xmlns:a16="http://schemas.microsoft.com/office/drawing/2014/main" id="{66473CEB-4B60-BC56-8996-5191044CDA0B}"/>
                  </a:ext>
                </a:extLst>
              </p:cNvPr>
              <p:cNvCxnSpPr>
                <a:stCxn id="157" idx="6"/>
                <a:endCxn id="166" idx="2"/>
              </p:cNvCxnSpPr>
              <p:nvPr>
                <p:custDataLst>
                  <p:tags r:id="rId76"/>
                </p:custDataLst>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6" name="直接连接符 175">
                <a:extLst>
                  <a:ext uri="{FF2B5EF4-FFF2-40B4-BE49-F238E27FC236}">
                    <a16:creationId xmlns:a16="http://schemas.microsoft.com/office/drawing/2014/main" id="{43068B49-E8CE-5BE7-EB4E-9B75583AFDE9}"/>
                  </a:ext>
                </a:extLst>
              </p:cNvPr>
              <p:cNvCxnSpPr>
                <a:stCxn id="157" idx="7"/>
                <a:endCxn id="167" idx="2"/>
              </p:cNvCxnSpPr>
              <p:nvPr>
                <p:custDataLst>
                  <p:tags r:id="rId77"/>
                </p:custDataLst>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7" name="直接连接符 176">
                <a:extLst>
                  <a:ext uri="{FF2B5EF4-FFF2-40B4-BE49-F238E27FC236}">
                    <a16:creationId xmlns:a16="http://schemas.microsoft.com/office/drawing/2014/main" id="{3E6383B6-1EA7-E26E-0AF7-2343CC7AF156}"/>
                  </a:ext>
                </a:extLst>
              </p:cNvPr>
              <p:cNvCxnSpPr>
                <a:stCxn id="158" idx="6"/>
                <a:endCxn id="166" idx="1"/>
              </p:cNvCxnSpPr>
              <p:nvPr>
                <p:custDataLst>
                  <p:tags r:id="rId78"/>
                </p:custDataLst>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8" name="直接连接符 177">
                <a:extLst>
                  <a:ext uri="{FF2B5EF4-FFF2-40B4-BE49-F238E27FC236}">
                    <a16:creationId xmlns:a16="http://schemas.microsoft.com/office/drawing/2014/main" id="{FFD6B0B7-DDC0-BDFE-2CA5-F395435110B0}"/>
                  </a:ext>
                </a:extLst>
              </p:cNvPr>
              <p:cNvCxnSpPr>
                <a:stCxn id="158" idx="7"/>
                <a:endCxn id="167" idx="1"/>
              </p:cNvCxnSpPr>
              <p:nvPr>
                <p:custDataLst>
                  <p:tags r:id="rId79"/>
                </p:custDataLst>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9" name="直接连接符 178">
                <a:extLst>
                  <a:ext uri="{FF2B5EF4-FFF2-40B4-BE49-F238E27FC236}">
                    <a16:creationId xmlns:a16="http://schemas.microsoft.com/office/drawing/2014/main" id="{B7A17277-5468-4FB6-703D-63DCBD4A00FD}"/>
                  </a:ext>
                </a:extLst>
              </p:cNvPr>
              <p:cNvCxnSpPr>
                <a:stCxn id="158" idx="5"/>
                <a:endCxn id="164" idx="1"/>
              </p:cNvCxnSpPr>
              <p:nvPr>
                <p:custDataLst>
                  <p:tags r:id="rId80"/>
                </p:custDataLst>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180" name="文本框 179">
                  <a:extLst>
                    <a:ext uri="{FF2B5EF4-FFF2-40B4-BE49-F238E27FC236}">
                      <a16:creationId xmlns:a16="http://schemas.microsoft.com/office/drawing/2014/main" id="{8289CB42-0F51-8CE1-BB04-959D11EF66A2}"/>
                    </a:ext>
                  </a:extLst>
                </p:cNvPr>
                <p:cNvSpPr txBox="1"/>
                <p:nvPr>
                  <p:custDataLst>
                    <p:tags r:id="rId2"/>
                  </p:custDataLst>
                </p:nvPr>
              </p:nvSpPr>
              <p:spPr>
                <a:xfrm>
                  <a:off x="7886" y="3505"/>
                  <a:ext cx="1687" cy="501"/>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1</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180" name="文本框 179">
                  <a:extLst>
                    <a:ext uri="{FF2B5EF4-FFF2-40B4-BE49-F238E27FC236}">
                      <a16:creationId xmlns:a16="http://schemas.microsoft.com/office/drawing/2014/main" id="{8289CB42-0F51-8CE1-BB04-959D11EF66A2}"/>
                    </a:ext>
                  </a:extLst>
                </p:cNvPr>
                <p:cNvSpPr txBox="1">
                  <a:spLocks noRot="1" noChangeAspect="1" noMove="1" noResize="1" noEditPoints="1" noAdjustHandles="1" noChangeArrowheads="1" noChangeShapeType="1" noTextEdit="1"/>
                </p:cNvSpPr>
                <p:nvPr>
                  <p:custDataLst>
                    <p:tags r:id="rId82"/>
                  </p:custDataLst>
                </p:nvPr>
              </p:nvSpPr>
              <p:spPr>
                <a:xfrm>
                  <a:off x="7886" y="3505"/>
                  <a:ext cx="1687" cy="501"/>
                </a:xfrm>
                <a:prstGeom prst="rect">
                  <a:avLst/>
                </a:prstGeom>
                <a:blipFill>
                  <a:blip r:embed="rId83"/>
                  <a:stretch>
                    <a:fillRect b="-5769"/>
                  </a:stretch>
                </a:blipFill>
              </p:spPr>
              <p:txBody>
                <a:bodyPr/>
                <a:lstStyle/>
                <a:p>
                  <a:r>
                    <a:rPr lang="zh-CN" altLang="en-US">
                      <a:noFill/>
                    </a:rPr>
                    <a:t> </a:t>
                  </a:r>
                </a:p>
              </p:txBody>
            </p:sp>
          </mc:Fallback>
        </mc:AlternateContent>
        <p:grpSp>
          <p:nvGrpSpPr>
            <p:cNvPr id="182" name="组合 181">
              <a:extLst>
                <a:ext uri="{FF2B5EF4-FFF2-40B4-BE49-F238E27FC236}">
                  <a16:creationId xmlns:a16="http://schemas.microsoft.com/office/drawing/2014/main" id="{B2BE02BA-3AFB-230D-5E43-F0D1A9E1F344}"/>
                </a:ext>
              </a:extLst>
            </p:cNvPr>
            <p:cNvGrpSpPr/>
            <p:nvPr/>
          </p:nvGrpSpPr>
          <p:grpSpPr>
            <a:xfrm rot="5400000">
              <a:off x="6917" y="8506"/>
              <a:ext cx="802" cy="1444"/>
              <a:chOff x="1772" y="785"/>
              <a:chExt cx="4866" cy="6055"/>
            </a:xfrm>
            <a:solidFill>
              <a:srgbClr val="FFC000"/>
            </a:solidFill>
          </p:grpSpPr>
          <p:sp>
            <p:nvSpPr>
              <p:cNvPr id="183" name="椭圆 182">
                <a:extLst>
                  <a:ext uri="{FF2B5EF4-FFF2-40B4-BE49-F238E27FC236}">
                    <a16:creationId xmlns:a16="http://schemas.microsoft.com/office/drawing/2014/main" id="{E48D60E3-FFE9-2CE3-5CAF-38DADFFCD011}"/>
                  </a:ext>
                </a:extLst>
              </p:cNvPr>
              <p:cNvSpPr/>
              <p:nvPr>
                <p:custDataLst>
                  <p:tags r:id="rId51"/>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4" name="椭圆 183">
                <a:extLst>
                  <a:ext uri="{FF2B5EF4-FFF2-40B4-BE49-F238E27FC236}">
                    <a16:creationId xmlns:a16="http://schemas.microsoft.com/office/drawing/2014/main" id="{7624B782-E4C2-6EE7-3B1E-9727167CFF4A}"/>
                  </a:ext>
                </a:extLst>
              </p:cNvPr>
              <p:cNvSpPr/>
              <p:nvPr>
                <p:custDataLst>
                  <p:tags r:id="rId52"/>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5" name="椭圆 184">
                <a:extLst>
                  <a:ext uri="{FF2B5EF4-FFF2-40B4-BE49-F238E27FC236}">
                    <a16:creationId xmlns:a16="http://schemas.microsoft.com/office/drawing/2014/main" id="{83DDEAE7-A113-253C-07E2-05E50B32F189}"/>
                  </a:ext>
                </a:extLst>
              </p:cNvPr>
              <p:cNvSpPr/>
              <p:nvPr>
                <p:custDataLst>
                  <p:tags r:id="rId53"/>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6" name="椭圆 185">
                <a:extLst>
                  <a:ext uri="{FF2B5EF4-FFF2-40B4-BE49-F238E27FC236}">
                    <a16:creationId xmlns:a16="http://schemas.microsoft.com/office/drawing/2014/main" id="{B254D9A2-6510-AC7C-7674-871992FABC6A}"/>
                  </a:ext>
                </a:extLst>
              </p:cNvPr>
              <p:cNvSpPr/>
              <p:nvPr>
                <p:custDataLst>
                  <p:tags r:id="rId54"/>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7" name="椭圆 186">
                <a:extLst>
                  <a:ext uri="{FF2B5EF4-FFF2-40B4-BE49-F238E27FC236}">
                    <a16:creationId xmlns:a16="http://schemas.microsoft.com/office/drawing/2014/main" id="{19CD78D1-9405-1685-B4A4-9854E9CCD48D}"/>
                  </a:ext>
                </a:extLst>
              </p:cNvPr>
              <p:cNvSpPr/>
              <p:nvPr>
                <p:custDataLst>
                  <p:tags r:id="rId55"/>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8" name="椭圆 187">
                <a:extLst>
                  <a:ext uri="{FF2B5EF4-FFF2-40B4-BE49-F238E27FC236}">
                    <a16:creationId xmlns:a16="http://schemas.microsoft.com/office/drawing/2014/main" id="{B9A735E4-C1E8-FAB7-5E30-5E601360AEAE}"/>
                  </a:ext>
                </a:extLst>
              </p:cNvPr>
              <p:cNvSpPr/>
              <p:nvPr>
                <p:custDataLst>
                  <p:tags r:id="rId56"/>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89" name="直接箭头连接符 188">
                <a:extLst>
                  <a:ext uri="{FF2B5EF4-FFF2-40B4-BE49-F238E27FC236}">
                    <a16:creationId xmlns:a16="http://schemas.microsoft.com/office/drawing/2014/main" id="{6BD5DFC8-01EE-87CF-BB8B-409E7EFFB6CF}"/>
                  </a:ext>
                </a:extLst>
              </p:cNvPr>
              <p:cNvCxnSpPr>
                <a:stCxn id="183" idx="6"/>
                <a:endCxn id="187" idx="3"/>
              </p:cNvCxnSpPr>
              <p:nvPr>
                <p:custDataLst>
                  <p:tags r:id="rId57"/>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0" name="直接箭头连接符 189">
                <a:extLst>
                  <a:ext uri="{FF2B5EF4-FFF2-40B4-BE49-F238E27FC236}">
                    <a16:creationId xmlns:a16="http://schemas.microsoft.com/office/drawing/2014/main" id="{9F58CA2E-7515-A099-F625-779D8379B5C0}"/>
                  </a:ext>
                </a:extLst>
              </p:cNvPr>
              <p:cNvCxnSpPr>
                <a:stCxn id="183" idx="5"/>
                <a:endCxn id="186" idx="3"/>
              </p:cNvCxnSpPr>
              <p:nvPr>
                <p:custDataLst>
                  <p:tags r:id="rId58"/>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1" name="直接箭头连接符 190">
                <a:extLst>
                  <a:ext uri="{FF2B5EF4-FFF2-40B4-BE49-F238E27FC236}">
                    <a16:creationId xmlns:a16="http://schemas.microsoft.com/office/drawing/2014/main" id="{3AF18E1B-B088-7699-557D-490AF43A7611}"/>
                  </a:ext>
                </a:extLst>
              </p:cNvPr>
              <p:cNvCxnSpPr>
                <a:stCxn id="183" idx="7"/>
                <a:endCxn id="188" idx="3"/>
              </p:cNvCxnSpPr>
              <p:nvPr>
                <p:custDataLst>
                  <p:tags r:id="rId59"/>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2" name="直接箭头连接符 191">
                <a:extLst>
                  <a:ext uri="{FF2B5EF4-FFF2-40B4-BE49-F238E27FC236}">
                    <a16:creationId xmlns:a16="http://schemas.microsoft.com/office/drawing/2014/main" id="{8419F80D-D11E-F82B-FB13-00A858C69F04}"/>
                  </a:ext>
                </a:extLst>
              </p:cNvPr>
              <p:cNvCxnSpPr>
                <a:stCxn id="184" idx="5"/>
                <a:endCxn id="186" idx="2"/>
              </p:cNvCxnSpPr>
              <p:nvPr>
                <p:custDataLst>
                  <p:tags r:id="rId60"/>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3" name="直接连接符 192">
                <a:extLst>
                  <a:ext uri="{FF2B5EF4-FFF2-40B4-BE49-F238E27FC236}">
                    <a16:creationId xmlns:a16="http://schemas.microsoft.com/office/drawing/2014/main" id="{30E4E638-8AA6-6779-0D1A-1E62E9324A09}"/>
                  </a:ext>
                </a:extLst>
              </p:cNvPr>
              <p:cNvCxnSpPr>
                <a:stCxn id="184" idx="6"/>
                <a:endCxn id="187" idx="2"/>
              </p:cNvCxnSpPr>
              <p:nvPr>
                <p:custDataLst>
                  <p:tags r:id="rId61"/>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4" name="直接连接符 193">
                <a:extLst>
                  <a:ext uri="{FF2B5EF4-FFF2-40B4-BE49-F238E27FC236}">
                    <a16:creationId xmlns:a16="http://schemas.microsoft.com/office/drawing/2014/main" id="{83556145-6AC5-3A5B-C738-966A87DB7B40}"/>
                  </a:ext>
                </a:extLst>
              </p:cNvPr>
              <p:cNvCxnSpPr>
                <a:stCxn id="184" idx="7"/>
                <a:endCxn id="188" idx="2"/>
              </p:cNvCxnSpPr>
              <p:nvPr>
                <p:custDataLst>
                  <p:tags r:id="rId62"/>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5" name="直接连接符 194">
                <a:extLst>
                  <a:ext uri="{FF2B5EF4-FFF2-40B4-BE49-F238E27FC236}">
                    <a16:creationId xmlns:a16="http://schemas.microsoft.com/office/drawing/2014/main" id="{C836BAFF-CC8B-501C-AD05-B4E87580A109}"/>
                  </a:ext>
                </a:extLst>
              </p:cNvPr>
              <p:cNvCxnSpPr>
                <a:stCxn id="185" idx="6"/>
                <a:endCxn id="187" idx="1"/>
              </p:cNvCxnSpPr>
              <p:nvPr>
                <p:custDataLst>
                  <p:tags r:id="rId63"/>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6" name="直接连接符 195">
                <a:extLst>
                  <a:ext uri="{FF2B5EF4-FFF2-40B4-BE49-F238E27FC236}">
                    <a16:creationId xmlns:a16="http://schemas.microsoft.com/office/drawing/2014/main" id="{49B1B2C1-A77A-5A15-DEA2-A9F44AA68753}"/>
                  </a:ext>
                </a:extLst>
              </p:cNvPr>
              <p:cNvCxnSpPr>
                <a:stCxn id="185" idx="7"/>
                <a:endCxn id="188" idx="1"/>
              </p:cNvCxnSpPr>
              <p:nvPr>
                <p:custDataLst>
                  <p:tags r:id="rId64"/>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7" name="直接连接符 196">
                <a:extLst>
                  <a:ext uri="{FF2B5EF4-FFF2-40B4-BE49-F238E27FC236}">
                    <a16:creationId xmlns:a16="http://schemas.microsoft.com/office/drawing/2014/main" id="{46C59173-D957-D307-98C2-B4A8165EB221}"/>
                  </a:ext>
                </a:extLst>
              </p:cNvPr>
              <p:cNvCxnSpPr>
                <a:stCxn id="185" idx="5"/>
                <a:endCxn id="186" idx="1"/>
              </p:cNvCxnSpPr>
              <p:nvPr>
                <p:custDataLst>
                  <p:tags r:id="rId65"/>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198" name="文本框 197">
                  <a:extLst>
                    <a:ext uri="{FF2B5EF4-FFF2-40B4-BE49-F238E27FC236}">
                      <a16:creationId xmlns:a16="http://schemas.microsoft.com/office/drawing/2014/main" id="{D8BEAD89-9E3E-255A-7416-FB71AA91139D}"/>
                    </a:ext>
                  </a:extLst>
                </p:cNvPr>
                <p:cNvSpPr txBox="1"/>
                <p:nvPr>
                  <p:custDataLst>
                    <p:tags r:id="rId3"/>
                  </p:custDataLst>
                </p:nvPr>
              </p:nvSpPr>
              <p:spPr>
                <a:xfrm>
                  <a:off x="6344" y="8300"/>
                  <a:ext cx="2042" cy="53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2</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198" name="文本框 197">
                  <a:extLst>
                    <a:ext uri="{FF2B5EF4-FFF2-40B4-BE49-F238E27FC236}">
                      <a16:creationId xmlns:a16="http://schemas.microsoft.com/office/drawing/2014/main" id="{D8BEAD89-9E3E-255A-7416-FB71AA91139D}"/>
                    </a:ext>
                  </a:extLst>
                </p:cNvPr>
                <p:cNvSpPr txBox="1">
                  <a:spLocks noRot="1" noChangeAspect="1" noMove="1" noResize="1" noEditPoints="1" noAdjustHandles="1" noChangeArrowheads="1" noChangeShapeType="1" noTextEdit="1"/>
                </p:cNvSpPr>
                <p:nvPr>
                  <p:custDataLst>
                    <p:tags r:id="rId84"/>
                  </p:custDataLst>
                </p:nvPr>
              </p:nvSpPr>
              <p:spPr>
                <a:xfrm>
                  <a:off x="6344" y="8300"/>
                  <a:ext cx="2042" cy="530"/>
                </a:xfrm>
                <a:prstGeom prst="rect">
                  <a:avLst/>
                </a:prstGeom>
                <a:blipFill>
                  <a:blip r:embed="rId85"/>
                  <a:stretch>
                    <a:fillRect/>
                  </a:stretch>
                </a:blipFill>
              </p:spPr>
              <p:txBody>
                <a:bodyPr/>
                <a:lstStyle/>
                <a:p>
                  <a:r>
                    <a:rPr lang="zh-CN" altLang="en-US">
                      <a:noFill/>
                    </a:rPr>
                    <a:t> </a:t>
                  </a:r>
                </a:p>
              </p:txBody>
            </p:sp>
          </mc:Fallback>
        </mc:AlternateContent>
        <p:grpSp>
          <p:nvGrpSpPr>
            <p:cNvPr id="200" name="组合 199">
              <a:extLst>
                <a:ext uri="{FF2B5EF4-FFF2-40B4-BE49-F238E27FC236}">
                  <a16:creationId xmlns:a16="http://schemas.microsoft.com/office/drawing/2014/main" id="{2E2E2ABF-006C-D439-75EB-57B8F18FC9F0}"/>
                </a:ext>
              </a:extLst>
            </p:cNvPr>
            <p:cNvGrpSpPr/>
            <p:nvPr/>
          </p:nvGrpSpPr>
          <p:grpSpPr>
            <a:xfrm rot="5400000">
              <a:off x="11124" y="7949"/>
              <a:ext cx="749" cy="1395"/>
              <a:chOff x="1772" y="785"/>
              <a:chExt cx="4866" cy="6055"/>
            </a:xfrm>
            <a:solidFill>
              <a:srgbClr val="7030A0"/>
            </a:solidFill>
          </p:grpSpPr>
          <p:sp>
            <p:nvSpPr>
              <p:cNvPr id="201" name="椭圆 200">
                <a:extLst>
                  <a:ext uri="{FF2B5EF4-FFF2-40B4-BE49-F238E27FC236}">
                    <a16:creationId xmlns:a16="http://schemas.microsoft.com/office/drawing/2014/main" id="{C3A76EDA-9B31-59B7-FF0D-8B6C38A8B5F0}"/>
                  </a:ext>
                </a:extLst>
              </p:cNvPr>
              <p:cNvSpPr/>
              <p:nvPr>
                <p:custDataLst>
                  <p:tags r:id="rId36"/>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2" name="椭圆 201">
                <a:extLst>
                  <a:ext uri="{FF2B5EF4-FFF2-40B4-BE49-F238E27FC236}">
                    <a16:creationId xmlns:a16="http://schemas.microsoft.com/office/drawing/2014/main" id="{F2FAB9E7-9996-359B-5398-005F334BFBB4}"/>
                  </a:ext>
                </a:extLst>
              </p:cNvPr>
              <p:cNvSpPr/>
              <p:nvPr>
                <p:custDataLst>
                  <p:tags r:id="rId37"/>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3" name="椭圆 202">
                <a:extLst>
                  <a:ext uri="{FF2B5EF4-FFF2-40B4-BE49-F238E27FC236}">
                    <a16:creationId xmlns:a16="http://schemas.microsoft.com/office/drawing/2014/main" id="{97CCCF2F-A8C4-0C13-6BE6-CD62CD35852D}"/>
                  </a:ext>
                </a:extLst>
              </p:cNvPr>
              <p:cNvSpPr/>
              <p:nvPr>
                <p:custDataLst>
                  <p:tags r:id="rId38"/>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4" name="椭圆 203">
                <a:extLst>
                  <a:ext uri="{FF2B5EF4-FFF2-40B4-BE49-F238E27FC236}">
                    <a16:creationId xmlns:a16="http://schemas.microsoft.com/office/drawing/2014/main" id="{8CC145F8-901A-1F5E-44BE-EEE1B23F1776}"/>
                  </a:ext>
                </a:extLst>
              </p:cNvPr>
              <p:cNvSpPr/>
              <p:nvPr>
                <p:custDataLst>
                  <p:tags r:id="rId39"/>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5" name="椭圆 204">
                <a:extLst>
                  <a:ext uri="{FF2B5EF4-FFF2-40B4-BE49-F238E27FC236}">
                    <a16:creationId xmlns:a16="http://schemas.microsoft.com/office/drawing/2014/main" id="{93CA2490-C8FE-61E8-8AD3-9048422E6A31}"/>
                  </a:ext>
                </a:extLst>
              </p:cNvPr>
              <p:cNvSpPr/>
              <p:nvPr>
                <p:custDataLst>
                  <p:tags r:id="rId40"/>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6" name="椭圆 205">
                <a:extLst>
                  <a:ext uri="{FF2B5EF4-FFF2-40B4-BE49-F238E27FC236}">
                    <a16:creationId xmlns:a16="http://schemas.microsoft.com/office/drawing/2014/main" id="{4F11B043-5997-2F84-75FD-CD99AF6BC140}"/>
                  </a:ext>
                </a:extLst>
              </p:cNvPr>
              <p:cNvSpPr/>
              <p:nvPr>
                <p:custDataLst>
                  <p:tags r:id="rId41"/>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07" name="直接箭头连接符 206">
                <a:extLst>
                  <a:ext uri="{FF2B5EF4-FFF2-40B4-BE49-F238E27FC236}">
                    <a16:creationId xmlns:a16="http://schemas.microsoft.com/office/drawing/2014/main" id="{F9C56832-5B3F-3431-9308-A4CA5A6D2B85}"/>
                  </a:ext>
                </a:extLst>
              </p:cNvPr>
              <p:cNvCxnSpPr>
                <a:stCxn id="201" idx="6"/>
                <a:endCxn id="205" idx="3"/>
              </p:cNvCxnSpPr>
              <p:nvPr>
                <p:custDataLst>
                  <p:tags r:id="rId42"/>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8" name="直接箭头连接符 207">
                <a:extLst>
                  <a:ext uri="{FF2B5EF4-FFF2-40B4-BE49-F238E27FC236}">
                    <a16:creationId xmlns:a16="http://schemas.microsoft.com/office/drawing/2014/main" id="{BF450162-AE77-5EDF-F421-F1E9C6570080}"/>
                  </a:ext>
                </a:extLst>
              </p:cNvPr>
              <p:cNvCxnSpPr>
                <a:stCxn id="201" idx="5"/>
                <a:endCxn id="204" idx="3"/>
              </p:cNvCxnSpPr>
              <p:nvPr>
                <p:custDataLst>
                  <p:tags r:id="rId43"/>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9" name="直接箭头连接符 208">
                <a:extLst>
                  <a:ext uri="{FF2B5EF4-FFF2-40B4-BE49-F238E27FC236}">
                    <a16:creationId xmlns:a16="http://schemas.microsoft.com/office/drawing/2014/main" id="{46C5F802-8252-DFA2-FEA5-6FE84AA75607}"/>
                  </a:ext>
                </a:extLst>
              </p:cNvPr>
              <p:cNvCxnSpPr>
                <a:stCxn id="201" idx="7"/>
                <a:endCxn id="206" idx="3"/>
              </p:cNvCxnSpPr>
              <p:nvPr>
                <p:custDataLst>
                  <p:tags r:id="rId44"/>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0" name="直接箭头连接符 209">
                <a:extLst>
                  <a:ext uri="{FF2B5EF4-FFF2-40B4-BE49-F238E27FC236}">
                    <a16:creationId xmlns:a16="http://schemas.microsoft.com/office/drawing/2014/main" id="{417B9D5C-0C20-C6E5-D500-AD82E9EB076C}"/>
                  </a:ext>
                </a:extLst>
              </p:cNvPr>
              <p:cNvCxnSpPr>
                <a:stCxn id="202" idx="5"/>
                <a:endCxn id="204" idx="2"/>
              </p:cNvCxnSpPr>
              <p:nvPr>
                <p:custDataLst>
                  <p:tags r:id="rId45"/>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1" name="直接连接符 210">
                <a:extLst>
                  <a:ext uri="{FF2B5EF4-FFF2-40B4-BE49-F238E27FC236}">
                    <a16:creationId xmlns:a16="http://schemas.microsoft.com/office/drawing/2014/main" id="{15F2A943-27B4-76BB-2AF8-79FD5467C65F}"/>
                  </a:ext>
                </a:extLst>
              </p:cNvPr>
              <p:cNvCxnSpPr>
                <a:stCxn id="202" idx="6"/>
                <a:endCxn id="205" idx="2"/>
              </p:cNvCxnSpPr>
              <p:nvPr>
                <p:custDataLst>
                  <p:tags r:id="rId46"/>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2" name="直接连接符 211">
                <a:extLst>
                  <a:ext uri="{FF2B5EF4-FFF2-40B4-BE49-F238E27FC236}">
                    <a16:creationId xmlns:a16="http://schemas.microsoft.com/office/drawing/2014/main" id="{9877AD6E-4BFA-D2BC-AD66-6E01D1666739}"/>
                  </a:ext>
                </a:extLst>
              </p:cNvPr>
              <p:cNvCxnSpPr>
                <a:stCxn id="202" idx="7"/>
                <a:endCxn id="206" idx="2"/>
              </p:cNvCxnSpPr>
              <p:nvPr>
                <p:custDataLst>
                  <p:tags r:id="rId47"/>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3" name="直接连接符 212">
                <a:extLst>
                  <a:ext uri="{FF2B5EF4-FFF2-40B4-BE49-F238E27FC236}">
                    <a16:creationId xmlns:a16="http://schemas.microsoft.com/office/drawing/2014/main" id="{003166CD-34DA-8DAB-449E-63637648960D}"/>
                  </a:ext>
                </a:extLst>
              </p:cNvPr>
              <p:cNvCxnSpPr>
                <a:stCxn id="203" idx="6"/>
                <a:endCxn id="205" idx="1"/>
              </p:cNvCxnSpPr>
              <p:nvPr>
                <p:custDataLst>
                  <p:tags r:id="rId48"/>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4" name="直接连接符 213">
                <a:extLst>
                  <a:ext uri="{FF2B5EF4-FFF2-40B4-BE49-F238E27FC236}">
                    <a16:creationId xmlns:a16="http://schemas.microsoft.com/office/drawing/2014/main" id="{60F6F821-A5DC-12E6-B0BA-AD72EF98A9C6}"/>
                  </a:ext>
                </a:extLst>
              </p:cNvPr>
              <p:cNvCxnSpPr>
                <a:stCxn id="203" idx="7"/>
                <a:endCxn id="206" idx="1"/>
              </p:cNvCxnSpPr>
              <p:nvPr>
                <p:custDataLst>
                  <p:tags r:id="rId49"/>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5" name="直接连接符 214">
                <a:extLst>
                  <a:ext uri="{FF2B5EF4-FFF2-40B4-BE49-F238E27FC236}">
                    <a16:creationId xmlns:a16="http://schemas.microsoft.com/office/drawing/2014/main" id="{B9D82227-BC75-51D7-B86D-2F7CB67D60A6}"/>
                  </a:ext>
                </a:extLst>
              </p:cNvPr>
              <p:cNvCxnSpPr>
                <a:stCxn id="203" idx="5"/>
                <a:endCxn id="204" idx="1"/>
              </p:cNvCxnSpPr>
              <p:nvPr>
                <p:custDataLst>
                  <p:tags r:id="rId50"/>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16" name="文本框 215">
                  <a:extLst>
                    <a:ext uri="{FF2B5EF4-FFF2-40B4-BE49-F238E27FC236}">
                      <a16:creationId xmlns:a16="http://schemas.microsoft.com/office/drawing/2014/main" id="{A5E6755E-D521-8B40-32EA-850AA407ABB7}"/>
                    </a:ext>
                  </a:extLst>
                </p:cNvPr>
                <p:cNvSpPr txBox="1"/>
                <p:nvPr>
                  <p:custDataLst>
                    <p:tags r:id="rId4"/>
                  </p:custDataLst>
                </p:nvPr>
              </p:nvSpPr>
              <p:spPr>
                <a:xfrm>
                  <a:off x="10680" y="7776"/>
                  <a:ext cx="1687" cy="506"/>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4</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216" name="文本框 215">
                  <a:extLst>
                    <a:ext uri="{FF2B5EF4-FFF2-40B4-BE49-F238E27FC236}">
                      <a16:creationId xmlns:a16="http://schemas.microsoft.com/office/drawing/2014/main" id="{A5E6755E-D521-8B40-32EA-850AA407ABB7}"/>
                    </a:ext>
                  </a:extLst>
                </p:cNvPr>
                <p:cNvSpPr txBox="1">
                  <a:spLocks noRot="1" noChangeAspect="1" noMove="1" noResize="1" noEditPoints="1" noAdjustHandles="1" noChangeArrowheads="1" noChangeShapeType="1" noTextEdit="1"/>
                </p:cNvSpPr>
                <p:nvPr>
                  <p:custDataLst>
                    <p:tags r:id="rId86"/>
                  </p:custDataLst>
                </p:nvPr>
              </p:nvSpPr>
              <p:spPr>
                <a:xfrm>
                  <a:off x="10680" y="7776"/>
                  <a:ext cx="1687" cy="506"/>
                </a:xfrm>
                <a:prstGeom prst="rect">
                  <a:avLst/>
                </a:prstGeom>
                <a:blipFill>
                  <a:blip r:embed="rId87"/>
                  <a:stretch>
                    <a:fillRect b="-1887"/>
                  </a:stretch>
                </a:blipFill>
              </p:spPr>
              <p:txBody>
                <a:bodyPr/>
                <a:lstStyle/>
                <a:p>
                  <a:r>
                    <a:rPr lang="zh-CN" altLang="en-US">
                      <a:noFill/>
                    </a:rPr>
                    <a:t> </a:t>
                  </a:r>
                </a:p>
              </p:txBody>
            </p:sp>
          </mc:Fallback>
        </mc:AlternateContent>
        <p:grpSp>
          <p:nvGrpSpPr>
            <p:cNvPr id="218" name="组合 217">
              <a:extLst>
                <a:ext uri="{FF2B5EF4-FFF2-40B4-BE49-F238E27FC236}">
                  <a16:creationId xmlns:a16="http://schemas.microsoft.com/office/drawing/2014/main" id="{DF634AC7-2004-2895-EAF8-3677CF7D0E67}"/>
                </a:ext>
              </a:extLst>
            </p:cNvPr>
            <p:cNvGrpSpPr/>
            <p:nvPr/>
          </p:nvGrpSpPr>
          <p:grpSpPr>
            <a:xfrm rot="5400000">
              <a:off x="5005" y="6969"/>
              <a:ext cx="845" cy="1495"/>
              <a:chOff x="1772" y="785"/>
              <a:chExt cx="4866" cy="6055"/>
            </a:xfrm>
            <a:solidFill>
              <a:srgbClr val="00B0F0"/>
            </a:solidFill>
          </p:grpSpPr>
          <p:sp>
            <p:nvSpPr>
              <p:cNvPr id="219" name="椭圆 218">
                <a:extLst>
                  <a:ext uri="{FF2B5EF4-FFF2-40B4-BE49-F238E27FC236}">
                    <a16:creationId xmlns:a16="http://schemas.microsoft.com/office/drawing/2014/main" id="{F642299A-845A-DD71-44FB-D9A6772319C5}"/>
                  </a:ext>
                </a:extLst>
              </p:cNvPr>
              <p:cNvSpPr/>
              <p:nvPr>
                <p:custDataLst>
                  <p:tags r:id="rId21"/>
                </p:custDataLst>
              </p:nvPr>
            </p:nvSpPr>
            <p:spPr>
              <a:xfrm flipV="1">
                <a:off x="177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0" name="椭圆 219">
                <a:extLst>
                  <a:ext uri="{FF2B5EF4-FFF2-40B4-BE49-F238E27FC236}">
                    <a16:creationId xmlns:a16="http://schemas.microsoft.com/office/drawing/2014/main" id="{BD223EA4-40AA-B138-AB75-DDAFBE09A4A2}"/>
                  </a:ext>
                </a:extLst>
              </p:cNvPr>
              <p:cNvSpPr/>
              <p:nvPr>
                <p:custDataLst>
                  <p:tags r:id="rId22"/>
                </p:custDataLst>
              </p:nvPr>
            </p:nvSpPr>
            <p:spPr>
              <a:xfrm flipV="1">
                <a:off x="177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1" name="椭圆 220">
                <a:extLst>
                  <a:ext uri="{FF2B5EF4-FFF2-40B4-BE49-F238E27FC236}">
                    <a16:creationId xmlns:a16="http://schemas.microsoft.com/office/drawing/2014/main" id="{6B9C1A59-2929-E080-B8DD-AF391BE8E02D}"/>
                  </a:ext>
                </a:extLst>
              </p:cNvPr>
              <p:cNvSpPr/>
              <p:nvPr>
                <p:custDataLst>
                  <p:tags r:id="rId23"/>
                </p:custDataLst>
              </p:nvPr>
            </p:nvSpPr>
            <p:spPr>
              <a:xfrm flipV="1">
                <a:off x="177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2" name="椭圆 221">
                <a:extLst>
                  <a:ext uri="{FF2B5EF4-FFF2-40B4-BE49-F238E27FC236}">
                    <a16:creationId xmlns:a16="http://schemas.microsoft.com/office/drawing/2014/main" id="{76887406-C497-DEB2-4EEF-39759060A871}"/>
                  </a:ext>
                </a:extLst>
              </p:cNvPr>
              <p:cNvSpPr/>
              <p:nvPr>
                <p:custDataLst>
                  <p:tags r:id="rId24"/>
                </p:custDataLst>
              </p:nvPr>
            </p:nvSpPr>
            <p:spPr>
              <a:xfrm flipV="1">
                <a:off x="558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3" name="椭圆 222">
                <a:extLst>
                  <a:ext uri="{FF2B5EF4-FFF2-40B4-BE49-F238E27FC236}">
                    <a16:creationId xmlns:a16="http://schemas.microsoft.com/office/drawing/2014/main" id="{08F334EA-18F5-35CE-418B-F63927C2476E}"/>
                  </a:ext>
                </a:extLst>
              </p:cNvPr>
              <p:cNvSpPr/>
              <p:nvPr>
                <p:custDataLst>
                  <p:tags r:id="rId25"/>
                </p:custDataLst>
              </p:nvPr>
            </p:nvSpPr>
            <p:spPr>
              <a:xfrm flipV="1">
                <a:off x="558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4" name="椭圆 223">
                <a:extLst>
                  <a:ext uri="{FF2B5EF4-FFF2-40B4-BE49-F238E27FC236}">
                    <a16:creationId xmlns:a16="http://schemas.microsoft.com/office/drawing/2014/main" id="{6F7F0BD5-9C7C-1E5A-0131-81AC22E5D7FC}"/>
                  </a:ext>
                </a:extLst>
              </p:cNvPr>
              <p:cNvSpPr/>
              <p:nvPr>
                <p:custDataLst>
                  <p:tags r:id="rId26"/>
                </p:custDataLst>
              </p:nvPr>
            </p:nvSpPr>
            <p:spPr>
              <a:xfrm flipV="1">
                <a:off x="558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25" name="直接箭头连接符 224">
                <a:extLst>
                  <a:ext uri="{FF2B5EF4-FFF2-40B4-BE49-F238E27FC236}">
                    <a16:creationId xmlns:a16="http://schemas.microsoft.com/office/drawing/2014/main" id="{B5BF0C95-6E11-E8F8-ECE8-F97BB6A85BF6}"/>
                  </a:ext>
                </a:extLst>
              </p:cNvPr>
              <p:cNvCxnSpPr>
                <a:stCxn id="219" idx="6"/>
                <a:endCxn id="223" idx="3"/>
              </p:cNvCxnSpPr>
              <p:nvPr>
                <p:custDataLst>
                  <p:tags r:id="rId27"/>
                </p:custDataLst>
              </p:nvPr>
            </p:nvCxnSpPr>
            <p:spPr>
              <a:xfrm>
                <a:off x="2829"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6" name="直接箭头连接符 225">
                <a:extLst>
                  <a:ext uri="{FF2B5EF4-FFF2-40B4-BE49-F238E27FC236}">
                    <a16:creationId xmlns:a16="http://schemas.microsoft.com/office/drawing/2014/main" id="{D15193C2-2B12-0FD9-E424-A66D7AE6011F}"/>
                  </a:ext>
                </a:extLst>
              </p:cNvPr>
              <p:cNvCxnSpPr>
                <a:stCxn id="219" idx="5"/>
                <a:endCxn id="222" idx="3"/>
              </p:cNvCxnSpPr>
              <p:nvPr>
                <p:custDataLst>
                  <p:tags r:id="rId28"/>
                </p:custDataLst>
              </p:nvPr>
            </p:nvCxnSpPr>
            <p:spPr>
              <a:xfrm>
                <a:off x="2674" y="927"/>
                <a:ext cx="3063" cy="0"/>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7" name="直接箭头连接符 226">
                <a:extLst>
                  <a:ext uri="{FF2B5EF4-FFF2-40B4-BE49-F238E27FC236}">
                    <a16:creationId xmlns:a16="http://schemas.microsoft.com/office/drawing/2014/main" id="{6699B351-AC32-9218-E5F4-2F9116DB8298}"/>
                  </a:ext>
                </a:extLst>
              </p:cNvPr>
              <p:cNvCxnSpPr>
                <a:stCxn id="219" idx="7"/>
                <a:endCxn id="224" idx="3"/>
              </p:cNvCxnSpPr>
              <p:nvPr>
                <p:custDataLst>
                  <p:tags r:id="rId29"/>
                </p:custDataLst>
              </p:nvPr>
            </p:nvCxnSpPr>
            <p:spPr>
              <a:xfrm>
                <a:off x="2674" y="1614"/>
                <a:ext cx="3063" cy="4398"/>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8" name="直接箭头连接符 227">
                <a:extLst>
                  <a:ext uri="{FF2B5EF4-FFF2-40B4-BE49-F238E27FC236}">
                    <a16:creationId xmlns:a16="http://schemas.microsoft.com/office/drawing/2014/main" id="{C4E64A66-7B56-2F66-E558-958B6AE0FD27}"/>
                  </a:ext>
                </a:extLst>
              </p:cNvPr>
              <p:cNvCxnSpPr>
                <a:stCxn id="220" idx="5"/>
                <a:endCxn id="222" idx="2"/>
              </p:cNvCxnSpPr>
              <p:nvPr>
                <p:custDataLst>
                  <p:tags r:id="rId30"/>
                </p:custDataLst>
              </p:nvPr>
            </p:nvCxnSpPr>
            <p:spPr>
              <a:xfrm flipV="1">
                <a:off x="2674"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9" name="直接连接符 228">
                <a:extLst>
                  <a:ext uri="{FF2B5EF4-FFF2-40B4-BE49-F238E27FC236}">
                    <a16:creationId xmlns:a16="http://schemas.microsoft.com/office/drawing/2014/main" id="{982AFD5A-6D2B-BF22-317F-175ABC43E38A}"/>
                  </a:ext>
                </a:extLst>
              </p:cNvPr>
              <p:cNvCxnSpPr>
                <a:stCxn id="220" idx="6"/>
                <a:endCxn id="223" idx="2"/>
              </p:cNvCxnSpPr>
              <p:nvPr>
                <p:custDataLst>
                  <p:tags r:id="rId31"/>
                </p:custDataLst>
              </p:nvPr>
            </p:nvCxnSpPr>
            <p:spPr>
              <a:xfrm>
                <a:off x="2829" y="3774"/>
                <a:ext cx="275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0" name="直接连接符 229">
                <a:extLst>
                  <a:ext uri="{FF2B5EF4-FFF2-40B4-BE49-F238E27FC236}">
                    <a16:creationId xmlns:a16="http://schemas.microsoft.com/office/drawing/2014/main" id="{3F28CF6F-045E-D12F-CF78-13A07EDC9220}"/>
                  </a:ext>
                </a:extLst>
              </p:cNvPr>
              <p:cNvCxnSpPr>
                <a:stCxn id="220" idx="7"/>
                <a:endCxn id="224" idx="2"/>
              </p:cNvCxnSpPr>
              <p:nvPr>
                <p:custDataLst>
                  <p:tags r:id="rId32"/>
                </p:custDataLst>
              </p:nvPr>
            </p:nvCxnSpPr>
            <p:spPr>
              <a:xfrm>
                <a:off x="2674" y="4118"/>
                <a:ext cx="2908" cy="2237"/>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1" name="直接连接符 230">
                <a:extLst>
                  <a:ext uri="{FF2B5EF4-FFF2-40B4-BE49-F238E27FC236}">
                    <a16:creationId xmlns:a16="http://schemas.microsoft.com/office/drawing/2014/main" id="{4118404B-E127-C827-0905-7FAEFA86E64E}"/>
                  </a:ext>
                </a:extLst>
              </p:cNvPr>
              <p:cNvCxnSpPr>
                <a:stCxn id="221" idx="6"/>
                <a:endCxn id="223" idx="1"/>
              </p:cNvCxnSpPr>
              <p:nvPr>
                <p:custDataLst>
                  <p:tags r:id="rId33"/>
                </p:custDataLst>
              </p:nvPr>
            </p:nvCxnSpPr>
            <p:spPr>
              <a:xfrm flipV="1">
                <a:off x="2829" y="4117"/>
                <a:ext cx="2908" cy="2239"/>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2" name="直接连接符 231">
                <a:extLst>
                  <a:ext uri="{FF2B5EF4-FFF2-40B4-BE49-F238E27FC236}">
                    <a16:creationId xmlns:a16="http://schemas.microsoft.com/office/drawing/2014/main" id="{D0B3596F-579E-B391-00C3-7DCA54784975}"/>
                  </a:ext>
                </a:extLst>
              </p:cNvPr>
              <p:cNvCxnSpPr>
                <a:stCxn id="221" idx="7"/>
                <a:endCxn id="224" idx="1"/>
              </p:cNvCxnSpPr>
              <p:nvPr>
                <p:custDataLst>
                  <p:tags r:id="rId34"/>
                </p:custDataLst>
              </p:nvPr>
            </p:nvCxnSpPr>
            <p:spPr>
              <a:xfrm>
                <a:off x="2674" y="6699"/>
                <a:ext cx="306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3" name="直接连接符 232">
                <a:extLst>
                  <a:ext uri="{FF2B5EF4-FFF2-40B4-BE49-F238E27FC236}">
                    <a16:creationId xmlns:a16="http://schemas.microsoft.com/office/drawing/2014/main" id="{B08FABB3-7F80-58BB-BE03-7F126385B84C}"/>
                  </a:ext>
                </a:extLst>
              </p:cNvPr>
              <p:cNvCxnSpPr>
                <a:stCxn id="221" idx="5"/>
                <a:endCxn id="222" idx="1"/>
              </p:cNvCxnSpPr>
              <p:nvPr>
                <p:custDataLst>
                  <p:tags r:id="rId35"/>
                </p:custDataLst>
              </p:nvPr>
            </p:nvCxnSpPr>
            <p:spPr>
              <a:xfrm flipV="1">
                <a:off x="2674" y="1614"/>
                <a:ext cx="3063" cy="4398"/>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34" name="文本框 233">
                  <a:extLst>
                    <a:ext uri="{FF2B5EF4-FFF2-40B4-BE49-F238E27FC236}">
                      <a16:creationId xmlns:a16="http://schemas.microsoft.com/office/drawing/2014/main" id="{2B6453F0-652A-56F5-DC17-B95027AEFEEF}"/>
                    </a:ext>
                  </a:extLst>
                </p:cNvPr>
                <p:cNvSpPr txBox="1"/>
                <p:nvPr>
                  <p:custDataLst>
                    <p:tags r:id="rId5"/>
                  </p:custDataLst>
                </p:nvPr>
              </p:nvSpPr>
              <p:spPr>
                <a:xfrm>
                  <a:off x="4770" y="6772"/>
                  <a:ext cx="1339" cy="429"/>
                </a:xfrm>
                <a:prstGeom prst="rect">
                  <a:avLst/>
                </a:prstGeom>
                <a:noFill/>
                <a:ln>
                  <a:noFill/>
                </a:ln>
                <a:extLst>
                  <a:ext uri="{909E8E84-426E-40DD-AFC4-6F175D3DCCD1}">
                    <a14:hiddenFill>
                      <a:solidFill>
                        <a:srgbClr val="00B0F0"/>
                      </a:solidFill>
                    </a14:hiddenFill>
                  </a:ext>
                </a:extLst>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3</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xmlns="">
            <p:sp>
              <p:nvSpPr>
                <p:cNvPr id="234" name="文本框 233">
                  <a:extLst>
                    <a:ext uri="{FF2B5EF4-FFF2-40B4-BE49-F238E27FC236}">
                      <a16:creationId xmlns:a16="http://schemas.microsoft.com/office/drawing/2014/main" id="{2B6453F0-652A-56F5-DC17-B95027AEFEEF}"/>
                    </a:ext>
                  </a:extLst>
                </p:cNvPr>
                <p:cNvSpPr txBox="1">
                  <a:spLocks noRot="1" noChangeAspect="1" noMove="1" noResize="1" noEditPoints="1" noAdjustHandles="1" noChangeArrowheads="1" noChangeShapeType="1" noTextEdit="1"/>
                </p:cNvSpPr>
                <p:nvPr>
                  <p:custDataLst>
                    <p:tags r:id="rId88"/>
                  </p:custDataLst>
                </p:nvPr>
              </p:nvSpPr>
              <p:spPr>
                <a:xfrm>
                  <a:off x="4770" y="6772"/>
                  <a:ext cx="1339" cy="429"/>
                </a:xfrm>
                <a:prstGeom prst="rect">
                  <a:avLst/>
                </a:prstGeom>
                <a:blipFill>
                  <a:blip r:embed="rId89"/>
                  <a:stretch>
                    <a:fillRect b="-22222"/>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p:pic>
          <p:nvPicPr>
            <p:cNvPr id="235" name="图片 234">
              <a:extLst>
                <a:ext uri="{FF2B5EF4-FFF2-40B4-BE49-F238E27FC236}">
                  <a16:creationId xmlns:a16="http://schemas.microsoft.com/office/drawing/2014/main" id="{6CF0F683-E994-FE78-B36D-511054A698C5}"/>
                </a:ext>
              </a:extLst>
            </p:cNvPr>
            <p:cNvPicPr/>
            <p:nvPr>
              <p:custDataLst>
                <p:tags r:id="rId6"/>
              </p:custDataLst>
            </p:nvPr>
          </p:nvPicPr>
          <p:blipFill>
            <a:blip r:embed="rId90"/>
            <a:stretch>
              <a:fillRect/>
            </a:stretch>
          </p:blipFill>
          <p:spPr>
            <a:xfrm>
              <a:off x="13574" y="4171"/>
              <a:ext cx="2271" cy="2220"/>
            </a:xfrm>
            <a:prstGeom prst="rect">
              <a:avLst/>
            </a:prstGeom>
            <a:noFill/>
            <a:ln w="9525">
              <a:noFill/>
            </a:ln>
          </p:spPr>
        </p:pic>
        <p:grpSp>
          <p:nvGrpSpPr>
            <p:cNvPr id="129" name="组合 128">
              <a:extLst>
                <a:ext uri="{FF2B5EF4-FFF2-40B4-BE49-F238E27FC236}">
                  <a16:creationId xmlns:a16="http://schemas.microsoft.com/office/drawing/2014/main" id="{0BF76A02-EE57-5C4A-875E-C9D52286337F}"/>
                </a:ext>
              </a:extLst>
            </p:cNvPr>
            <p:cNvGrpSpPr/>
            <p:nvPr/>
          </p:nvGrpSpPr>
          <p:grpSpPr>
            <a:xfrm>
              <a:off x="11705" y="1074"/>
              <a:ext cx="2196" cy="2521"/>
              <a:chOff x="12371" y="642"/>
              <a:chExt cx="2196" cy="2521"/>
            </a:xfrm>
          </p:grpSpPr>
          <mc:AlternateContent xmlns:mc="http://schemas.openxmlformats.org/markup-compatibility/2006" xmlns:a14="http://schemas.microsoft.com/office/drawing/2010/main">
            <mc:Choice Requires="a14">
              <p:sp>
                <p:nvSpPr>
                  <p:cNvPr id="247" name="文本框 246">
                    <a:extLst>
                      <a:ext uri="{FF2B5EF4-FFF2-40B4-BE49-F238E27FC236}">
                        <a16:creationId xmlns:a16="http://schemas.microsoft.com/office/drawing/2014/main" id="{0E452AA4-7E61-52AE-F349-325696CB5B8E}"/>
                      </a:ext>
                    </a:extLst>
                  </p:cNvPr>
                  <p:cNvSpPr txBox="1"/>
                  <p:nvPr>
                    <p:custDataLst>
                      <p:tags r:id="rId19"/>
                    </p:custDataLst>
                  </p:nvPr>
                </p:nvSpPr>
                <p:spPr>
                  <a:xfrm>
                    <a:off x="12447" y="642"/>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47" name="文本框 246">
                    <a:extLst>
                      <a:ext uri="{FF2B5EF4-FFF2-40B4-BE49-F238E27FC236}">
                        <a16:creationId xmlns:a16="http://schemas.microsoft.com/office/drawing/2014/main" id="{0E452AA4-7E61-52AE-F349-325696CB5B8E}"/>
                      </a:ext>
                    </a:extLst>
                  </p:cNvPr>
                  <p:cNvSpPr txBox="1">
                    <a:spLocks noRot="1" noChangeAspect="1" noMove="1" noResize="1" noEditPoints="1" noAdjustHandles="1" noChangeArrowheads="1" noChangeShapeType="1" noTextEdit="1"/>
                  </p:cNvSpPr>
                  <p:nvPr>
                    <p:custDataLst>
                      <p:tags r:id="rId91"/>
                    </p:custDataLst>
                  </p:nvPr>
                </p:nvSpPr>
                <p:spPr>
                  <a:xfrm>
                    <a:off x="12447" y="642"/>
                    <a:ext cx="2120" cy="530"/>
                  </a:xfrm>
                  <a:prstGeom prst="rect">
                    <a:avLst/>
                  </a:prstGeom>
                  <a:blipFill>
                    <a:blip r:embed="rId92"/>
                    <a:stretch>
                      <a:fillRect/>
                    </a:stretch>
                  </a:blipFill>
                </p:spPr>
                <p:txBody>
                  <a:bodyPr/>
                  <a:lstStyle/>
                  <a:p>
                    <a:r>
                      <a:rPr lang="zh-CN" altLang="en-US">
                        <a:noFill/>
                      </a:rPr>
                      <a:t> </a:t>
                    </a:r>
                  </a:p>
                </p:txBody>
              </p:sp>
            </mc:Fallback>
          </mc:AlternateContent>
          <p:pic>
            <p:nvPicPr>
              <p:cNvPr id="237" name="图片 236">
                <a:extLst>
                  <a:ext uri="{FF2B5EF4-FFF2-40B4-BE49-F238E27FC236}">
                    <a16:creationId xmlns:a16="http://schemas.microsoft.com/office/drawing/2014/main" id="{0BE5E5E2-0A3E-2F9C-9D10-BFB17CF989BF}"/>
                  </a:ext>
                </a:extLst>
              </p:cNvPr>
              <p:cNvPicPr/>
              <p:nvPr>
                <p:custDataLst>
                  <p:tags r:id="rId20"/>
                </p:custDataLst>
              </p:nvPr>
            </p:nvPicPr>
            <p:blipFill>
              <a:blip r:embed="rId90"/>
              <a:stretch>
                <a:fillRect/>
              </a:stretch>
            </p:blipFill>
            <p:spPr>
              <a:xfrm>
                <a:off x="12371" y="1172"/>
                <a:ext cx="2176" cy="1991"/>
              </a:xfrm>
              <a:prstGeom prst="rect">
                <a:avLst/>
              </a:prstGeom>
              <a:noFill/>
              <a:ln w="9525">
                <a:noFill/>
              </a:ln>
            </p:spPr>
          </p:pic>
        </p:grpSp>
        <mc:AlternateContent xmlns:mc="http://schemas.openxmlformats.org/markup-compatibility/2006" xmlns:a14="http://schemas.microsoft.com/office/drawing/2010/main">
          <mc:Choice Requires="a14">
            <p:sp>
              <p:nvSpPr>
                <p:cNvPr id="238" name="文本框 237">
                  <a:extLst>
                    <a:ext uri="{FF2B5EF4-FFF2-40B4-BE49-F238E27FC236}">
                      <a16:creationId xmlns:a16="http://schemas.microsoft.com/office/drawing/2014/main" id="{27D2BB27-454E-1DE9-870D-71A476546B81}"/>
                    </a:ext>
                  </a:extLst>
                </p:cNvPr>
                <p:cNvSpPr txBox="1"/>
                <p:nvPr>
                  <p:custDataLst>
                    <p:tags r:id="rId7"/>
                  </p:custDataLst>
                </p:nvPr>
              </p:nvSpPr>
              <p:spPr>
                <a:xfrm>
                  <a:off x="13574" y="3675"/>
                  <a:ext cx="2118" cy="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1</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38" name="文本框 237">
                  <a:extLst>
                    <a:ext uri="{FF2B5EF4-FFF2-40B4-BE49-F238E27FC236}">
                      <a16:creationId xmlns:a16="http://schemas.microsoft.com/office/drawing/2014/main" id="{27D2BB27-454E-1DE9-870D-71A476546B81}"/>
                    </a:ext>
                  </a:extLst>
                </p:cNvPr>
                <p:cNvSpPr txBox="1">
                  <a:spLocks noRot="1" noChangeAspect="1" noMove="1" noResize="1" noEditPoints="1" noAdjustHandles="1" noChangeArrowheads="1" noChangeShapeType="1" noTextEdit="1"/>
                </p:cNvSpPr>
                <p:nvPr>
                  <p:custDataLst>
                    <p:tags r:id="rId93"/>
                  </p:custDataLst>
                </p:nvPr>
              </p:nvSpPr>
              <p:spPr>
                <a:xfrm>
                  <a:off x="13574" y="3675"/>
                  <a:ext cx="2118" cy="532"/>
                </a:xfrm>
                <a:prstGeom prst="rect">
                  <a:avLst/>
                </a:prstGeom>
                <a:blipFill>
                  <a:blip r:embed="rId9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0" name="对象 239">
                  <a:hlinkClick r:id="" action="ppaction://ole?verb=0"/>
                  <a:extLst>
                    <a:ext uri="{FF2B5EF4-FFF2-40B4-BE49-F238E27FC236}">
                      <a16:creationId xmlns:a16="http://schemas.microsoft.com/office/drawing/2014/main" id="{4354C361-E969-0052-E6BC-F2E79D061B18}"/>
                    </a:ext>
                  </a:extLst>
                </p:cNvPr>
                <p:cNvGraphicFramePr>
                  <a:graphicFrameLocks noChangeAspect="1"/>
                </p:cNvGraphicFramePr>
                <p:nvPr>
                  <p:custDataLst>
                    <p:tags r:id="rId8"/>
                  </p:custDataLst>
                </p:nvPr>
              </p:nvGraphicFramePr>
              <p:xfrm>
                <a:off x="13039" y="7174"/>
                <a:ext cx="309" cy="685"/>
              </p:xfrm>
              <a:graphic>
                <a:graphicData uri="http://schemas.openxmlformats.org/presentationml/2006/ole">
                  <mc:AlternateContent>
                    <mc:Choice xmlns:v="urn:schemas-microsoft-com:vml" Requires="v">
                      <p:oleObj r:id="rId95" imgW="114300" imgH="215900" progId="Equation.KSEE3">
                        <p:embed/>
                      </p:oleObj>
                    </mc:Choice>
                    <mc:Fallback>
                      <p:oleObj r:id="rId95" imgW="114300" imgH="215900" progId="Equation.KSEE3">
                        <p:embed/>
                        <p:pic>
                          <p:nvPicPr>
                            <p:cNvPr id="240" name="对象 239">
                              <a:hlinkClick r:id="" action="ppaction://ole?verb=0"/>
                              <a:extLst>
                                <a:ext uri="{FF2B5EF4-FFF2-40B4-BE49-F238E27FC236}">
                                  <a16:creationId xmlns:a16="http://schemas.microsoft.com/office/drawing/2014/main" id="{4354C361-E969-0052-E6BC-F2E79D061B18}"/>
                                </a:ext>
                              </a:extLst>
                            </p:cNvPr>
                            <p:cNvPicPr/>
                            <p:nvPr/>
                          </p:nvPicPr>
                          <p:blipFill>
                            <a:blip r:embed="rId96"/>
                            <a:stretch>
                              <a:fillRect/>
                            </a:stretch>
                          </p:blipFill>
                          <p:spPr>
                            <a:xfrm>
                              <a:off x="13039" y="7174"/>
                              <a:ext cx="309" cy="685"/>
                            </a:xfrm>
                            <a:prstGeom prst="rect">
                              <a:avLst/>
                            </a:prstGeom>
                          </p:spPr>
                        </p:pic>
                      </p:oleObj>
                    </mc:Fallback>
                  </mc:AlternateContent>
                </a:graphicData>
              </a:graphic>
            </p:graphicFrame>
          </mc:Choice>
          <mc:Fallback xmlns="">
            <p:graphicFrame>
              <p:nvGraphicFramePr>
                <p:cNvPr id="240" name="对象 239">
                  <a:hlinkClick r:id="" action="ppaction://ole?verb=0"/>
                  <a:extLst>
                    <a:ext uri="{FF2B5EF4-FFF2-40B4-BE49-F238E27FC236}">
                      <a16:creationId xmlns:a16="http://schemas.microsoft.com/office/drawing/2014/main" id="{4354C361-E969-0052-E6BC-F2E79D061B18}"/>
                    </a:ext>
                  </a:extLst>
                </p:cNvPr>
                <p:cNvGraphicFramePr>
                  <a:graphicFrameLocks noChangeAspect="1"/>
                </p:cNvGraphicFramePr>
                <p:nvPr>
                  <p:custDataLst>
                    <p:tags r:id="rId97"/>
                  </p:custDataLst>
                </p:nvPr>
              </p:nvGraphicFramePr>
              <p:xfrm>
                <a:off x="13039" y="7174"/>
                <a:ext cx="309" cy="685"/>
              </p:xfrm>
              <a:graphic>
                <a:graphicData uri="http://schemas.openxmlformats.org/presentationml/2006/ole">
                  <mc:AlternateContent>
                    <mc:Choice xmlns:v="urn:schemas-microsoft-com:vml" Requires="v">
                      <p:oleObj r:id="rId98" imgW="114300" imgH="215900" progId="Equation.KSEE3">
                        <p:embed/>
                      </p:oleObj>
                    </mc:Choice>
                    <mc:Fallback>
                      <p:oleObj r:id="rId98" imgW="114300" imgH="215900" progId="Equation.KSEE3">
                        <p:embed/>
                        <p:pic>
                          <p:nvPicPr>
                            <p:cNvPr id="240" name="对象 239">
                              <a:hlinkClick r:id="" action="ppaction://ole?verb=0"/>
                              <a:extLst>
                                <a:ext uri="{FF2B5EF4-FFF2-40B4-BE49-F238E27FC236}">
                                  <a16:creationId xmlns:a16="http://schemas.microsoft.com/office/drawing/2014/main" id="{4354C361-E969-0052-E6BC-F2E79D061B18}"/>
                                </a:ext>
                              </a:extLst>
                            </p:cNvPr>
                            <p:cNvPicPr/>
                            <p:nvPr/>
                          </p:nvPicPr>
                          <p:blipFill>
                            <a:blip r:embed="rId99"/>
                            <a:stretch>
                              <a:fillRect/>
                            </a:stretch>
                          </p:blipFill>
                          <p:spPr>
                            <a:xfrm>
                              <a:off x="13039" y="7174"/>
                              <a:ext cx="309" cy="685"/>
                            </a:xfrm>
                            <a:prstGeom prst="rect">
                              <a:avLst/>
                            </a:prstGeom>
                          </p:spPr>
                        </p:pic>
                      </p:oleObj>
                    </mc:Fallback>
                  </mc:AlternateContent>
                </a:graphicData>
              </a:graphic>
            </p:graphicFrame>
          </mc:Fallback>
        </mc:AlternateContent>
        <p:grpSp>
          <p:nvGrpSpPr>
            <p:cNvPr id="172" name="组合 171">
              <a:extLst>
                <a:ext uri="{FF2B5EF4-FFF2-40B4-BE49-F238E27FC236}">
                  <a16:creationId xmlns:a16="http://schemas.microsoft.com/office/drawing/2014/main" id="{7769088A-9588-C4EA-903A-C8933211F5B0}"/>
                </a:ext>
              </a:extLst>
            </p:cNvPr>
            <p:cNvGrpSpPr/>
            <p:nvPr/>
          </p:nvGrpSpPr>
          <p:grpSpPr>
            <a:xfrm>
              <a:off x="3490" y="1373"/>
              <a:ext cx="2195" cy="2401"/>
              <a:chOff x="2820" y="548"/>
              <a:chExt cx="2195" cy="2401"/>
            </a:xfrm>
          </p:grpSpPr>
          <p:pic>
            <p:nvPicPr>
              <p:cNvPr id="314" name="图片 313">
                <a:extLst>
                  <a:ext uri="{FF2B5EF4-FFF2-40B4-BE49-F238E27FC236}">
                    <a16:creationId xmlns:a16="http://schemas.microsoft.com/office/drawing/2014/main" id="{E1C514DC-C4A2-3FE3-C050-E049E314BCE0}"/>
                  </a:ext>
                </a:extLst>
              </p:cNvPr>
              <p:cNvPicPr/>
              <p:nvPr>
                <p:custDataLst>
                  <p:tags r:id="rId17"/>
                </p:custDataLst>
              </p:nvPr>
            </p:nvPicPr>
            <p:blipFill>
              <a:blip r:embed="rId90"/>
              <a:stretch>
                <a:fillRect/>
              </a:stretch>
            </p:blipFill>
            <p:spPr>
              <a:xfrm>
                <a:off x="2838" y="977"/>
                <a:ext cx="2177" cy="1972"/>
              </a:xfrm>
              <a:prstGeom prst="rect">
                <a:avLst/>
              </a:prstGeom>
              <a:noFill/>
              <a:ln w="9525">
                <a:noFill/>
              </a:ln>
            </p:spPr>
          </p:pic>
          <mc:AlternateContent xmlns:mc="http://schemas.openxmlformats.org/markup-compatibility/2006" xmlns:a14="http://schemas.microsoft.com/office/drawing/2010/main">
            <mc:Choice Requires="a14">
              <p:sp>
                <p:nvSpPr>
                  <p:cNvPr id="248" name="文本框 247">
                    <a:extLst>
                      <a:ext uri="{FF2B5EF4-FFF2-40B4-BE49-F238E27FC236}">
                        <a16:creationId xmlns:a16="http://schemas.microsoft.com/office/drawing/2014/main" id="{703156EF-4CCC-1AA1-54DA-69EEDB65339A}"/>
                      </a:ext>
                    </a:extLst>
                  </p:cNvPr>
                  <p:cNvSpPr txBox="1"/>
                  <p:nvPr>
                    <p:custDataLst>
                      <p:tags r:id="rId18"/>
                    </p:custDataLst>
                  </p:nvPr>
                </p:nvSpPr>
                <p:spPr>
                  <a:xfrm>
                    <a:off x="2820" y="548"/>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𝑛</m:t>
                              </m:r>
                            </m:sub>
                          </m:sSub>
                        </m:oMath>
                      </m:oMathPara>
                    </a14:m>
                    <a:endParaRPr lang="en-US" altLang="zh-CN" sz="1600" i="1">
                      <a:latin typeface="Arial" panose="020B0604020202020204" pitchFamily="34" charset="0"/>
                      <a:cs typeface="Arial" panose="020B0604020202020204" pitchFamily="34" charset="0"/>
                    </a:endParaRPr>
                  </a:p>
                </p:txBody>
              </p:sp>
            </mc:Choice>
            <mc:Fallback xmlns="">
              <p:sp>
                <p:nvSpPr>
                  <p:cNvPr id="248" name="文本框 247">
                    <a:extLst>
                      <a:ext uri="{FF2B5EF4-FFF2-40B4-BE49-F238E27FC236}">
                        <a16:creationId xmlns:a16="http://schemas.microsoft.com/office/drawing/2014/main" id="{703156EF-4CCC-1AA1-54DA-69EEDB65339A}"/>
                      </a:ext>
                    </a:extLst>
                  </p:cNvPr>
                  <p:cNvSpPr txBox="1">
                    <a:spLocks noRot="1" noChangeAspect="1" noMove="1" noResize="1" noEditPoints="1" noAdjustHandles="1" noChangeArrowheads="1" noChangeShapeType="1" noTextEdit="1"/>
                  </p:cNvSpPr>
                  <p:nvPr>
                    <p:custDataLst>
                      <p:tags r:id="rId100"/>
                    </p:custDataLst>
                  </p:nvPr>
                </p:nvSpPr>
                <p:spPr>
                  <a:xfrm>
                    <a:off x="2820" y="548"/>
                    <a:ext cx="2120" cy="530"/>
                  </a:xfrm>
                  <a:prstGeom prst="rect">
                    <a:avLst/>
                  </a:prstGeom>
                  <a:blipFill>
                    <a:blip r:embed="rId101"/>
                    <a:stretch>
                      <a:fillRect/>
                    </a:stretch>
                  </a:blipFill>
                </p:spPr>
                <p:txBody>
                  <a:bodyPr/>
                  <a:lstStyle/>
                  <a:p>
                    <a:r>
                      <a:rPr lang="zh-CN" altLang="en-US">
                        <a:noFill/>
                      </a:rPr>
                      <a:t> </a:t>
                    </a:r>
                  </a:p>
                </p:txBody>
              </p:sp>
            </mc:Fallback>
          </mc:AlternateContent>
        </p:grpSp>
        <p:grpSp>
          <p:nvGrpSpPr>
            <p:cNvPr id="131" name="组合 130">
              <a:extLst>
                <a:ext uri="{FF2B5EF4-FFF2-40B4-BE49-F238E27FC236}">
                  <a16:creationId xmlns:a16="http://schemas.microsoft.com/office/drawing/2014/main" id="{C6ABFD22-B7F4-DEB4-82A3-6137BB69AA72}"/>
                </a:ext>
              </a:extLst>
            </p:cNvPr>
            <p:cNvGrpSpPr/>
            <p:nvPr/>
          </p:nvGrpSpPr>
          <p:grpSpPr>
            <a:xfrm>
              <a:off x="10040" y="3224"/>
              <a:ext cx="2232" cy="1583"/>
              <a:chOff x="10040" y="3109"/>
              <a:chExt cx="2647" cy="2364"/>
            </a:xfrm>
          </p:grpSpPr>
          <p:cxnSp>
            <p:nvCxnSpPr>
              <p:cNvPr id="249" name="直接箭头连接符 248">
                <a:extLst>
                  <a:ext uri="{FF2B5EF4-FFF2-40B4-BE49-F238E27FC236}">
                    <a16:creationId xmlns:a16="http://schemas.microsoft.com/office/drawing/2014/main" id="{A8054806-928B-736F-2961-0C3A60F17E39}"/>
                  </a:ext>
                </a:extLst>
              </p:cNvPr>
              <p:cNvCxnSpPr/>
              <p:nvPr>
                <p:custDataLst>
                  <p:tags r:id="rId15"/>
                </p:custDataLst>
              </p:nvPr>
            </p:nvCxnSpPr>
            <p:spPr>
              <a:xfrm rot="21180000" flipV="1">
                <a:off x="10317" y="3109"/>
                <a:ext cx="2370" cy="2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1F1BDE3C-B186-F422-69FC-4E747EF9D05C}"/>
                  </a:ext>
                </a:extLst>
              </p:cNvPr>
              <p:cNvCxnSpPr/>
              <p:nvPr>
                <p:custDataLst>
                  <p:tags r:id="rId16"/>
                </p:custDataLst>
              </p:nvPr>
            </p:nvCxnSpPr>
            <p:spPr>
              <a:xfrm rot="21180000" flipH="1">
                <a:off x="10040" y="3165"/>
                <a:ext cx="2246" cy="2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1" name="组合 250">
              <a:extLst>
                <a:ext uri="{FF2B5EF4-FFF2-40B4-BE49-F238E27FC236}">
                  <a16:creationId xmlns:a16="http://schemas.microsoft.com/office/drawing/2014/main" id="{E1E2D005-0688-0B6F-02B8-A5CFB6F0BF79}"/>
                </a:ext>
              </a:extLst>
            </p:cNvPr>
            <p:cNvGrpSpPr/>
            <p:nvPr/>
          </p:nvGrpSpPr>
          <p:grpSpPr>
            <a:xfrm rot="1500000">
              <a:off x="11923" y="5457"/>
              <a:ext cx="1498" cy="1971"/>
              <a:chOff x="6719" y="4182"/>
              <a:chExt cx="1494" cy="1186"/>
            </a:xfrm>
          </p:grpSpPr>
          <p:cxnSp>
            <p:nvCxnSpPr>
              <p:cNvPr id="252" name="直接箭头连接符 251">
                <a:extLst>
                  <a:ext uri="{FF2B5EF4-FFF2-40B4-BE49-F238E27FC236}">
                    <a16:creationId xmlns:a16="http://schemas.microsoft.com/office/drawing/2014/main" id="{19C3CA4F-E872-BFFB-A90F-C5A71DC5CD3B}"/>
                  </a:ext>
                </a:extLst>
              </p:cNvPr>
              <p:cNvCxnSpPr/>
              <p:nvPr>
                <p:custDataLst>
                  <p:tags r:id="rId13"/>
                </p:custDataLst>
              </p:nvPr>
            </p:nvCxnSpPr>
            <p:spPr>
              <a:xfrm flipV="1">
                <a:off x="6719" y="4182"/>
                <a:ext cx="1344" cy="1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3" name="直接箭头连接符 252">
                <a:extLst>
                  <a:ext uri="{FF2B5EF4-FFF2-40B4-BE49-F238E27FC236}">
                    <a16:creationId xmlns:a16="http://schemas.microsoft.com/office/drawing/2014/main" id="{B233B24C-C07D-4836-790D-9D1C1A686167}"/>
                  </a:ext>
                </a:extLst>
              </p:cNvPr>
              <p:cNvCxnSpPr/>
              <p:nvPr>
                <p:custDataLst>
                  <p:tags r:id="rId14"/>
                </p:custDataLst>
              </p:nvPr>
            </p:nvCxnSpPr>
            <p:spPr>
              <a:xfrm flipH="1">
                <a:off x="6797" y="4383"/>
                <a:ext cx="1416" cy="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24" name="组合 423">
              <a:extLst>
                <a:ext uri="{FF2B5EF4-FFF2-40B4-BE49-F238E27FC236}">
                  <a16:creationId xmlns:a16="http://schemas.microsoft.com/office/drawing/2014/main" id="{56DA6E22-31AC-6D1C-EE42-F2F911BEBBA8}"/>
                </a:ext>
              </a:extLst>
            </p:cNvPr>
            <p:cNvGrpSpPr/>
            <p:nvPr/>
          </p:nvGrpSpPr>
          <p:grpSpPr>
            <a:xfrm rot="10620000">
              <a:off x="5364" y="3395"/>
              <a:ext cx="1631" cy="2354"/>
              <a:chOff x="4276" y="10233"/>
              <a:chExt cx="1248" cy="1430"/>
            </a:xfrm>
          </p:grpSpPr>
          <p:cxnSp>
            <p:nvCxnSpPr>
              <p:cNvPr id="239" name="直接箭头连接符 238">
                <a:extLst>
                  <a:ext uri="{FF2B5EF4-FFF2-40B4-BE49-F238E27FC236}">
                    <a16:creationId xmlns:a16="http://schemas.microsoft.com/office/drawing/2014/main" id="{D82843A1-253A-7405-7AE3-B59B295B30AC}"/>
                  </a:ext>
                </a:extLst>
              </p:cNvPr>
              <p:cNvCxnSpPr/>
              <p:nvPr>
                <p:custDataLst>
                  <p:tags r:id="rId11"/>
                </p:custDataLst>
              </p:nvPr>
            </p:nvCxnSpPr>
            <p:spPr>
              <a:xfrm>
                <a:off x="4428" y="10233"/>
                <a:ext cx="1097" cy="1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B7F389E5-0924-8C1F-886A-2B2BFD9C6F37}"/>
                  </a:ext>
                </a:extLst>
              </p:cNvPr>
              <p:cNvCxnSpPr/>
              <p:nvPr>
                <p:custDataLst>
                  <p:tags r:id="rId12"/>
                </p:custDataLst>
              </p:nvPr>
            </p:nvCxnSpPr>
            <p:spPr>
              <a:xfrm flipH="1" flipV="1">
                <a:off x="4276" y="10305"/>
                <a:ext cx="1052" cy="1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5" name="矩形标注 254">
                  <a:extLst>
                    <a:ext uri="{FF2B5EF4-FFF2-40B4-BE49-F238E27FC236}">
                      <a16:creationId xmlns:a16="http://schemas.microsoft.com/office/drawing/2014/main" id="{30F59911-DBC5-6936-8D58-4C5FCB7BC08D}"/>
                    </a:ext>
                  </a:extLst>
                </p:cNvPr>
                <p:cNvSpPr/>
                <p:nvPr>
                  <p:custDataLst>
                    <p:tags r:id="rId9"/>
                  </p:custDataLst>
                </p:nvPr>
              </p:nvSpPr>
              <p:spPr>
                <a:xfrm>
                  <a:off x="2435" y="4756"/>
                  <a:ext cx="3175" cy="1635"/>
                </a:xfrm>
                <a:prstGeom prst="wedgeRectCallout">
                  <a:avLst>
                    <a:gd name="adj1" fmla="val 71106"/>
                    <a:gd name="adj2" fmla="val 45655"/>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a:solidFill>
                        <a:schemeClr val="tx1"/>
                      </a:solidFill>
                      <a:latin typeface="Arial" panose="020B0604020202020204" pitchFamily="34" charset="0"/>
                      <a:ea typeface="等线" panose="02010600030101010101" charset="-122"/>
                      <a:cs typeface="Arial" panose="020B0604020202020204" pitchFamily="34" charset="0"/>
                      <a:sym typeface="+mn-ea"/>
                    </a:rPr>
                    <a:t>发布四种类型的模型：</a:t>
                  </a:r>
                  <a:endParaRPr sz="1600">
                    <a:solidFill>
                      <a:schemeClr val="tx1"/>
                    </a:solidFill>
                    <a:latin typeface="Arial" panose="020B0604020202020204" pitchFamily="34" charset="0"/>
                    <a:ea typeface="等线" panose="02010600030101010101" charset="-122"/>
                    <a:cs typeface="Arial" panose="020B0604020202020204" pitchFamily="34" charset="0"/>
                    <a:sym typeface="+mn-ea"/>
                  </a:endParaRPr>
                </a:p>
                <a:p>
                  <a:pPr algn="l"/>
                  <a14:m>
                    <m:oMathPara xmlns:m="http://schemas.openxmlformats.org/officeDocument/2006/math">
                      <m:oMathParaPr>
                        <m:jc m:val="left"/>
                      </m:oMathParaPr>
                      <m:oMath xmlns:m="http://schemas.openxmlformats.org/officeDocument/2006/math">
                        <m:d>
                          <m:dPr>
                            <m:begChr m:val="["/>
                            <m:endChr m:val="]"/>
                            <m:ctrlPr>
                              <a:rPr lang="en-US" altLang="zh-CN" sz="1600" i="1">
                                <a:latin typeface="Cambria Math" panose="02040503050406030204" pitchFamily="18" charset="0"/>
                                <a:cs typeface="Cambria Math" panose="02040503050406030204" charset="0"/>
                              </a:rPr>
                            </m:ctrlPr>
                          </m:dPr>
                          <m:e>
                            <m:m>
                              <m:mPr>
                                <m:mcs>
                                  <m:mc>
                                    <m:mcPr>
                                      <m:count m:val="2"/>
                                      <m:mcJc m:val="center"/>
                                    </m:mcPr>
                                  </m:mc>
                                </m:mcs>
                                <m:ctrlPr>
                                  <a:rPr lang="en-US" altLang="zh-CN" sz="1600" i="1">
                                    <a:latin typeface="Cambria Math" panose="02040503050406030204" pitchFamily="18" charset="0"/>
                                    <a:cs typeface="Cambria Math" panose="02040503050406030204" charset="0"/>
                                  </a:rPr>
                                </m:ctrlPr>
                              </m:mP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1</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2</m:t>
                                      </m:r>
                                    </m:sub>
                                  </m:sSub>
                                </m:e>
                              </m:m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3</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4</m:t>
                                      </m:r>
                                    </m:sub>
                                  </m:sSub>
                                </m:e>
                              </m:mr>
                            </m:m>
                          </m:e>
                        </m:d>
                      </m:oMath>
                    </m:oMathPara>
                  </a14:m>
                  <a:endParaRPr lang="en-US" altLang="zh-CN"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55" name="矩形标注 254">
                  <a:extLst>
                    <a:ext uri="{FF2B5EF4-FFF2-40B4-BE49-F238E27FC236}">
                      <a16:creationId xmlns:a16="http://schemas.microsoft.com/office/drawing/2014/main" id="{30F59911-DBC5-6936-8D58-4C5FCB7BC08D}"/>
                    </a:ext>
                  </a:extLst>
                </p:cNvPr>
                <p:cNvSpPr>
                  <a:spLocks noRot="1" noChangeAspect="1" noMove="1" noResize="1" noEditPoints="1" noAdjustHandles="1" noChangeArrowheads="1" noChangeShapeType="1" noTextEdit="1"/>
                </p:cNvSpPr>
                <p:nvPr>
                  <p:custDataLst>
                    <p:tags r:id="rId102"/>
                  </p:custDataLst>
                </p:nvPr>
              </p:nvSpPr>
              <p:spPr>
                <a:xfrm>
                  <a:off x="2435" y="4756"/>
                  <a:ext cx="3175" cy="1635"/>
                </a:xfrm>
                <a:prstGeom prst="wedgeRectCallout">
                  <a:avLst>
                    <a:gd name="adj1" fmla="val 71106"/>
                    <a:gd name="adj2" fmla="val 45655"/>
                  </a:avLst>
                </a:prstGeom>
                <a:blipFill>
                  <a:blip r:embed="rId103"/>
                  <a:stretch>
                    <a:fillRect l="-1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矩形标注 255">
                  <a:extLst>
                    <a:ext uri="{FF2B5EF4-FFF2-40B4-BE49-F238E27FC236}">
                      <a16:creationId xmlns:a16="http://schemas.microsoft.com/office/drawing/2014/main" id="{BB5CF5F9-A24F-3AA1-75AF-2379FB96C29B}"/>
                    </a:ext>
                  </a:extLst>
                </p:cNvPr>
                <p:cNvSpPr/>
                <p:nvPr>
                  <p:custDataLst>
                    <p:tags r:id="rId10"/>
                  </p:custDataLst>
                </p:nvPr>
              </p:nvSpPr>
              <p:spPr>
                <a:xfrm>
                  <a:off x="6711" y="1001"/>
                  <a:ext cx="4717" cy="1620"/>
                </a:xfrm>
                <a:prstGeom prst="wedgeRectCallout">
                  <a:avLst>
                    <a:gd name="adj1" fmla="val 59584"/>
                    <a:gd name="adj2" fmla="val 20000"/>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600">
                      <a:latin typeface="Arial" panose="020B0604020202020204" pitchFamily="34" charset="0"/>
                      <a:cs typeface="Arial" panose="020B0604020202020204" pitchFamily="34" charset="0"/>
                      <a:sym typeface="+mn-ea"/>
                    </a:rPr>
                    <a:t>根据接收到的模型 </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a14:m>
                  <a:r>
                    <a:rPr lang="zh-CN" altLang="en-US" sz="1600">
                      <a:latin typeface="Arial" panose="020B0604020202020204" pitchFamily="34" charset="0"/>
                      <a:cs typeface="Arial" panose="020B0604020202020204" pitchFamily="34" charset="0"/>
                      <a:sym typeface="+mn-ea"/>
                    </a:rPr>
                    <a:t>，在自己的数据集中计算结果矩阵</a:t>
                  </a:r>
                  <a14:m>
                    <m:oMath xmlns:m="http://schemas.openxmlformats.org/officeDocument/2006/math">
                      <m:sSub>
                        <m:sSubPr>
                          <m:ctrlPr>
                            <a:rPr lang="en-US" altLang="zh-CN" sz="1600" i="1">
                              <a:latin typeface="Cambria Math" panose="02040503050406030204" pitchFamily="18"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𝐹</m:t>
                          </m:r>
                        </m:e>
                        <m:sub>
                          <m:r>
                            <a:rPr lang="en-US" altLang="zh-CN" sz="1600" i="1">
                              <a:latin typeface="Cambria Math" panose="02040503050406030204" charset="0"/>
                              <a:cs typeface="Cambria Math" panose="02040503050406030204" charset="0"/>
                              <a:sym typeface="+mn-ea"/>
                            </a:rPr>
                            <m:t>𝑖</m:t>
                          </m:r>
                        </m:sub>
                      </m:sSub>
                    </m:oMath>
                  </a14:m>
                  <a:r>
                    <a:rPr lang="zh-CN" altLang="en-US" sz="1600">
                      <a:latin typeface="Arial" panose="020B0604020202020204" pitchFamily="34" charset="0"/>
                      <a:cs typeface="Arial" panose="020B0604020202020204" pitchFamily="34" charset="0"/>
                      <a:sym typeface="+mn-ea"/>
                    </a:rPr>
                    <a:t> </a:t>
                  </a:r>
                  <a:endParaRPr lang="zh-CN" altLang="en-US"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56" name="矩形标注 255">
                  <a:extLst>
                    <a:ext uri="{FF2B5EF4-FFF2-40B4-BE49-F238E27FC236}">
                      <a16:creationId xmlns:a16="http://schemas.microsoft.com/office/drawing/2014/main" id="{BB5CF5F9-A24F-3AA1-75AF-2379FB96C29B}"/>
                    </a:ext>
                  </a:extLst>
                </p:cNvPr>
                <p:cNvSpPr>
                  <a:spLocks noRot="1" noChangeAspect="1" noMove="1" noResize="1" noEditPoints="1" noAdjustHandles="1" noChangeArrowheads="1" noChangeShapeType="1" noTextEdit="1"/>
                </p:cNvSpPr>
                <p:nvPr>
                  <p:custDataLst>
                    <p:tags r:id="rId104"/>
                  </p:custDataLst>
                </p:nvPr>
              </p:nvSpPr>
              <p:spPr>
                <a:xfrm>
                  <a:off x="6711" y="1001"/>
                  <a:ext cx="4717" cy="1620"/>
                </a:xfrm>
                <a:prstGeom prst="wedgeRectCallout">
                  <a:avLst>
                    <a:gd name="adj1" fmla="val 59584"/>
                    <a:gd name="adj2" fmla="val 20000"/>
                  </a:avLst>
                </a:prstGeom>
                <a:blipFill>
                  <a:blip r:embed="rId105"/>
                  <a:stretch>
                    <a:fillRect l="-92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7435629"/>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36865-3FFD-0B9A-6294-E533EBA16BD2}"/>
            </a:ext>
          </a:extLst>
        </p:cNvPr>
        <p:cNvGrpSpPr/>
        <p:nvPr/>
      </p:nvGrpSpPr>
      <p:grpSpPr>
        <a:xfrm>
          <a:off x="0" y="0"/>
          <a:ext cx="0" cy="0"/>
          <a:chOff x="0" y="0"/>
          <a:chExt cx="0" cy="0"/>
        </a:xfrm>
      </p:grpSpPr>
      <p:pic>
        <p:nvPicPr>
          <p:cNvPr id="368" name="图片 367">
            <a:extLst>
              <a:ext uri="{FF2B5EF4-FFF2-40B4-BE49-F238E27FC236}">
                <a16:creationId xmlns:a16="http://schemas.microsoft.com/office/drawing/2014/main" id="{024081CF-7B27-14DD-6802-C9C94C54D6C3}"/>
              </a:ext>
            </a:extLst>
          </p:cNvPr>
          <p:cNvPicPr/>
          <p:nvPr>
            <p:custDataLst>
              <p:tags r:id="rId1"/>
            </p:custDataLst>
          </p:nvPr>
        </p:nvPicPr>
        <p:blipFill>
          <a:blip r:embed="rId100"/>
          <a:stretch>
            <a:fillRect/>
          </a:stretch>
        </p:blipFill>
        <p:spPr>
          <a:xfrm>
            <a:off x="3983924" y="4352290"/>
            <a:ext cx="476255" cy="359410"/>
          </a:xfrm>
          <a:prstGeom prst="rect">
            <a:avLst/>
          </a:prstGeom>
          <a:noFill/>
          <a:ln w="9525">
            <a:noFill/>
          </a:ln>
        </p:spPr>
      </p:pic>
      <p:sp>
        <p:nvSpPr>
          <p:cNvPr id="259" name="文本框 258">
            <a:extLst>
              <a:ext uri="{FF2B5EF4-FFF2-40B4-BE49-F238E27FC236}">
                <a16:creationId xmlns:a16="http://schemas.microsoft.com/office/drawing/2014/main" id="{B3DC4134-B7CB-4505-30FE-1A7778E366BB}"/>
              </a:ext>
            </a:extLst>
          </p:cNvPr>
          <p:cNvSpPr txBox="1"/>
          <p:nvPr>
            <p:custDataLst>
              <p:tags r:id="rId2"/>
            </p:custDataLst>
          </p:nvPr>
        </p:nvSpPr>
        <p:spPr>
          <a:xfrm>
            <a:off x="3972834" y="4053205"/>
            <a:ext cx="824359" cy="275590"/>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DataSet</a:t>
            </a:r>
          </a:p>
        </p:txBody>
      </p:sp>
      <p:sp>
        <p:nvSpPr>
          <p:cNvPr id="260" name="云形 259">
            <a:extLst>
              <a:ext uri="{FF2B5EF4-FFF2-40B4-BE49-F238E27FC236}">
                <a16:creationId xmlns:a16="http://schemas.microsoft.com/office/drawing/2014/main" id="{9EE78EBE-C94F-92F8-A492-B78BDF726A97}"/>
              </a:ext>
            </a:extLst>
          </p:cNvPr>
          <p:cNvSpPr/>
          <p:nvPr>
            <p:custDataLst>
              <p:tags r:id="rId3"/>
            </p:custDataLst>
          </p:nvPr>
        </p:nvSpPr>
        <p:spPr>
          <a:xfrm>
            <a:off x="1801035" y="483871"/>
            <a:ext cx="3151416" cy="1325245"/>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Arial" panose="020B0604020202020204" pitchFamily="34" charset="0"/>
                <a:cs typeface="Arial" panose="020B0604020202020204" pitchFamily="34" charset="0"/>
              </a:rPr>
              <a:t>MEC</a:t>
            </a:r>
          </a:p>
        </p:txBody>
      </p:sp>
      <p:grpSp>
        <p:nvGrpSpPr>
          <p:cNvPr id="261" name="组合 260">
            <a:extLst>
              <a:ext uri="{FF2B5EF4-FFF2-40B4-BE49-F238E27FC236}">
                <a16:creationId xmlns:a16="http://schemas.microsoft.com/office/drawing/2014/main" id="{90032C59-D08C-C50E-1E2B-FE2028992ADD}"/>
              </a:ext>
            </a:extLst>
          </p:cNvPr>
          <p:cNvGrpSpPr/>
          <p:nvPr/>
        </p:nvGrpSpPr>
        <p:grpSpPr>
          <a:xfrm rot="5400000">
            <a:off x="1144066" y="404357"/>
            <a:ext cx="427355" cy="778150"/>
            <a:chOff x="1772" y="785"/>
            <a:chExt cx="4866" cy="6055"/>
          </a:xfrm>
          <a:solidFill>
            <a:srgbClr val="D70061"/>
          </a:solidFill>
        </p:grpSpPr>
        <p:sp>
          <p:nvSpPr>
            <p:cNvPr id="262" name="椭圆 261">
              <a:extLst>
                <a:ext uri="{FF2B5EF4-FFF2-40B4-BE49-F238E27FC236}">
                  <a16:creationId xmlns:a16="http://schemas.microsoft.com/office/drawing/2014/main" id="{5CB20C78-8BDE-5D5F-852D-49692A0634DA}"/>
                </a:ext>
              </a:extLst>
            </p:cNvPr>
            <p:cNvSpPr/>
            <p:nvPr>
              <p:custDataLst>
                <p:tags r:id="rId84"/>
              </p:custDataLst>
            </p:nvPr>
          </p:nvSpPr>
          <p:spPr>
            <a:xfrm flipV="1">
              <a:off x="177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3" name="椭圆 262">
              <a:extLst>
                <a:ext uri="{FF2B5EF4-FFF2-40B4-BE49-F238E27FC236}">
                  <a16:creationId xmlns:a16="http://schemas.microsoft.com/office/drawing/2014/main" id="{8B511C52-AE27-6A06-020F-82768FD107F4}"/>
                </a:ext>
              </a:extLst>
            </p:cNvPr>
            <p:cNvSpPr/>
            <p:nvPr>
              <p:custDataLst>
                <p:tags r:id="rId85"/>
              </p:custDataLst>
            </p:nvPr>
          </p:nvSpPr>
          <p:spPr>
            <a:xfrm flipV="1">
              <a:off x="177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4" name="椭圆 263">
              <a:extLst>
                <a:ext uri="{FF2B5EF4-FFF2-40B4-BE49-F238E27FC236}">
                  <a16:creationId xmlns:a16="http://schemas.microsoft.com/office/drawing/2014/main" id="{19E519CE-17F7-7F13-EF00-D6E6F3B7A921}"/>
                </a:ext>
              </a:extLst>
            </p:cNvPr>
            <p:cNvSpPr/>
            <p:nvPr>
              <p:custDataLst>
                <p:tags r:id="rId86"/>
              </p:custDataLst>
            </p:nvPr>
          </p:nvSpPr>
          <p:spPr>
            <a:xfrm flipV="1">
              <a:off x="177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5" name="椭圆 264">
              <a:extLst>
                <a:ext uri="{FF2B5EF4-FFF2-40B4-BE49-F238E27FC236}">
                  <a16:creationId xmlns:a16="http://schemas.microsoft.com/office/drawing/2014/main" id="{A787EA93-E308-FC97-3D77-82DFF64F7B40}"/>
                </a:ext>
              </a:extLst>
            </p:cNvPr>
            <p:cNvSpPr/>
            <p:nvPr>
              <p:custDataLst>
                <p:tags r:id="rId87"/>
              </p:custDataLst>
            </p:nvPr>
          </p:nvSpPr>
          <p:spPr>
            <a:xfrm flipV="1">
              <a:off x="558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6" name="椭圆 265">
              <a:extLst>
                <a:ext uri="{FF2B5EF4-FFF2-40B4-BE49-F238E27FC236}">
                  <a16:creationId xmlns:a16="http://schemas.microsoft.com/office/drawing/2014/main" id="{31A43F9D-5D9A-A30C-5A40-FCDE1FA0D3DA}"/>
                </a:ext>
              </a:extLst>
            </p:cNvPr>
            <p:cNvSpPr/>
            <p:nvPr>
              <p:custDataLst>
                <p:tags r:id="rId88"/>
              </p:custDataLst>
            </p:nvPr>
          </p:nvSpPr>
          <p:spPr>
            <a:xfrm flipV="1">
              <a:off x="558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7" name="椭圆 266">
              <a:extLst>
                <a:ext uri="{FF2B5EF4-FFF2-40B4-BE49-F238E27FC236}">
                  <a16:creationId xmlns:a16="http://schemas.microsoft.com/office/drawing/2014/main" id="{CDECE1DF-AAD6-C57D-7DB0-A3CBC76DA508}"/>
                </a:ext>
              </a:extLst>
            </p:cNvPr>
            <p:cNvSpPr/>
            <p:nvPr>
              <p:custDataLst>
                <p:tags r:id="rId89"/>
              </p:custDataLst>
            </p:nvPr>
          </p:nvSpPr>
          <p:spPr>
            <a:xfrm flipV="1">
              <a:off x="558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268" name="直接箭头连接符 267">
              <a:extLst>
                <a:ext uri="{FF2B5EF4-FFF2-40B4-BE49-F238E27FC236}">
                  <a16:creationId xmlns:a16="http://schemas.microsoft.com/office/drawing/2014/main" id="{98B2FE06-D120-7EED-C3FC-D71381827034}"/>
                </a:ext>
              </a:extLst>
            </p:cNvPr>
            <p:cNvCxnSpPr>
              <a:stCxn id="262" idx="6"/>
              <a:endCxn id="266" idx="3"/>
            </p:cNvCxnSpPr>
            <p:nvPr>
              <p:custDataLst>
                <p:tags r:id="rId90"/>
              </p:custDataLst>
            </p:nvPr>
          </p:nvCxnSpPr>
          <p:spPr>
            <a:xfrm>
              <a:off x="2829"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69" name="直接箭头连接符 268">
              <a:extLst>
                <a:ext uri="{FF2B5EF4-FFF2-40B4-BE49-F238E27FC236}">
                  <a16:creationId xmlns:a16="http://schemas.microsoft.com/office/drawing/2014/main" id="{42478683-3878-60BD-B137-31279FBBD1DF}"/>
                </a:ext>
              </a:extLst>
            </p:cNvPr>
            <p:cNvCxnSpPr>
              <a:stCxn id="262" idx="5"/>
              <a:endCxn id="265" idx="3"/>
            </p:cNvCxnSpPr>
            <p:nvPr>
              <p:custDataLst>
                <p:tags r:id="rId91"/>
              </p:custDataLst>
            </p:nvPr>
          </p:nvCxnSpPr>
          <p:spPr>
            <a:xfrm>
              <a:off x="2674" y="927"/>
              <a:ext cx="3063" cy="0"/>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70" name="直接箭头连接符 269">
              <a:extLst>
                <a:ext uri="{FF2B5EF4-FFF2-40B4-BE49-F238E27FC236}">
                  <a16:creationId xmlns:a16="http://schemas.microsoft.com/office/drawing/2014/main" id="{C0FA6128-F131-7D15-93F9-00ABF2D1897F}"/>
                </a:ext>
              </a:extLst>
            </p:cNvPr>
            <p:cNvCxnSpPr>
              <a:stCxn id="262" idx="7"/>
              <a:endCxn id="267" idx="3"/>
            </p:cNvCxnSpPr>
            <p:nvPr>
              <p:custDataLst>
                <p:tags r:id="rId92"/>
              </p:custDataLst>
            </p:nvPr>
          </p:nvCxnSpPr>
          <p:spPr>
            <a:xfrm>
              <a:off x="2674" y="1614"/>
              <a:ext cx="3063" cy="4398"/>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71" name="直接箭头连接符 270">
              <a:extLst>
                <a:ext uri="{FF2B5EF4-FFF2-40B4-BE49-F238E27FC236}">
                  <a16:creationId xmlns:a16="http://schemas.microsoft.com/office/drawing/2014/main" id="{40F28372-46ED-1086-7497-FDAA28D89EDD}"/>
                </a:ext>
              </a:extLst>
            </p:cNvPr>
            <p:cNvCxnSpPr>
              <a:stCxn id="263" idx="5"/>
              <a:endCxn id="265" idx="2"/>
            </p:cNvCxnSpPr>
            <p:nvPr>
              <p:custDataLst>
                <p:tags r:id="rId93"/>
              </p:custDataLst>
            </p:nvPr>
          </p:nvCxnSpPr>
          <p:spPr>
            <a:xfrm flipV="1">
              <a:off x="2674"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72" name="直接连接符 271">
              <a:extLst>
                <a:ext uri="{FF2B5EF4-FFF2-40B4-BE49-F238E27FC236}">
                  <a16:creationId xmlns:a16="http://schemas.microsoft.com/office/drawing/2014/main" id="{1CFD57A3-FC42-314D-5736-2953C547C224}"/>
                </a:ext>
              </a:extLst>
            </p:cNvPr>
            <p:cNvCxnSpPr>
              <a:stCxn id="263" idx="6"/>
              <a:endCxn id="266" idx="2"/>
            </p:cNvCxnSpPr>
            <p:nvPr>
              <p:custDataLst>
                <p:tags r:id="rId94"/>
              </p:custDataLst>
            </p:nvPr>
          </p:nvCxnSpPr>
          <p:spPr>
            <a:xfrm>
              <a:off x="2829" y="3774"/>
              <a:ext cx="275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3" name="直接连接符 272">
              <a:extLst>
                <a:ext uri="{FF2B5EF4-FFF2-40B4-BE49-F238E27FC236}">
                  <a16:creationId xmlns:a16="http://schemas.microsoft.com/office/drawing/2014/main" id="{76B1CECD-FA24-5C92-4239-BCB2E689EDCB}"/>
                </a:ext>
              </a:extLst>
            </p:cNvPr>
            <p:cNvCxnSpPr>
              <a:stCxn id="263" idx="7"/>
              <a:endCxn id="267" idx="2"/>
            </p:cNvCxnSpPr>
            <p:nvPr>
              <p:custDataLst>
                <p:tags r:id="rId95"/>
              </p:custDataLst>
            </p:nvPr>
          </p:nvCxnSpPr>
          <p:spPr>
            <a:xfrm>
              <a:off x="2674" y="4118"/>
              <a:ext cx="2908" cy="2237"/>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4" name="直接连接符 273">
              <a:extLst>
                <a:ext uri="{FF2B5EF4-FFF2-40B4-BE49-F238E27FC236}">
                  <a16:creationId xmlns:a16="http://schemas.microsoft.com/office/drawing/2014/main" id="{2BE03ED1-3756-BD83-CA4F-6064FA544A21}"/>
                </a:ext>
              </a:extLst>
            </p:cNvPr>
            <p:cNvCxnSpPr>
              <a:stCxn id="264" idx="6"/>
              <a:endCxn id="266" idx="1"/>
            </p:cNvCxnSpPr>
            <p:nvPr>
              <p:custDataLst>
                <p:tags r:id="rId96"/>
              </p:custDataLst>
            </p:nvPr>
          </p:nvCxnSpPr>
          <p:spPr>
            <a:xfrm flipV="1">
              <a:off x="2829" y="4117"/>
              <a:ext cx="2908" cy="2239"/>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5" name="直接连接符 274">
              <a:extLst>
                <a:ext uri="{FF2B5EF4-FFF2-40B4-BE49-F238E27FC236}">
                  <a16:creationId xmlns:a16="http://schemas.microsoft.com/office/drawing/2014/main" id="{EA930DFD-1FEE-BBF5-7CB7-5F892DD79850}"/>
                </a:ext>
              </a:extLst>
            </p:cNvPr>
            <p:cNvCxnSpPr>
              <a:stCxn id="264" idx="7"/>
              <a:endCxn id="267" idx="1"/>
            </p:cNvCxnSpPr>
            <p:nvPr>
              <p:custDataLst>
                <p:tags r:id="rId97"/>
              </p:custDataLst>
            </p:nvPr>
          </p:nvCxnSpPr>
          <p:spPr>
            <a:xfrm>
              <a:off x="2674" y="6699"/>
              <a:ext cx="306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6" name="直接连接符 275">
              <a:extLst>
                <a:ext uri="{FF2B5EF4-FFF2-40B4-BE49-F238E27FC236}">
                  <a16:creationId xmlns:a16="http://schemas.microsoft.com/office/drawing/2014/main" id="{2896B31B-ADE6-43E4-DB5C-206B1FB1CF24}"/>
                </a:ext>
              </a:extLst>
            </p:cNvPr>
            <p:cNvCxnSpPr>
              <a:stCxn id="264" idx="5"/>
              <a:endCxn id="265" idx="1"/>
            </p:cNvCxnSpPr>
            <p:nvPr>
              <p:custDataLst>
                <p:tags r:id="rId98"/>
              </p:custDataLst>
            </p:nvPr>
          </p:nvCxnSpPr>
          <p:spPr>
            <a:xfrm flipV="1">
              <a:off x="2674" y="1614"/>
              <a:ext cx="3063" cy="4398"/>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77" name="文本框 276">
                <a:extLst>
                  <a:ext uri="{FF2B5EF4-FFF2-40B4-BE49-F238E27FC236}">
                    <a16:creationId xmlns:a16="http://schemas.microsoft.com/office/drawing/2014/main" id="{3AAF2E20-EE3A-F071-C219-7CA905FBF1CF}"/>
                  </a:ext>
                </a:extLst>
              </p:cNvPr>
              <p:cNvSpPr txBox="1"/>
              <p:nvPr>
                <p:custDataLst>
                  <p:tags r:id="rId4"/>
                </p:custDataLst>
              </p:nvPr>
            </p:nvSpPr>
            <p:spPr>
              <a:xfrm>
                <a:off x="322981" y="658496"/>
                <a:ext cx="579762" cy="250825"/>
              </a:xfrm>
              <a:prstGeom prst="rect">
                <a:avLst/>
              </a:prstGeom>
              <a:noFill/>
            </p:spPr>
            <p:txBody>
              <a:bodyPr wrap="square" rtlCol="0" anchor="t">
                <a:no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𝑀</m:t>
                          </m:r>
                        </m:e>
                        <m:sub>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𝑖</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sub>
                      </m:sSub>
                    </m:oMath>
                  </m:oMathPara>
                </a14:m>
                <a:endParaRPr lang="en-US" altLang="zh-CN" sz="2000" i="1">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277" name="文本框 276">
                <a:extLst>
                  <a:ext uri="{FF2B5EF4-FFF2-40B4-BE49-F238E27FC236}">
                    <a16:creationId xmlns:a16="http://schemas.microsoft.com/office/drawing/2014/main" id="{3AAF2E20-EE3A-F071-C219-7CA905FBF1CF}"/>
                  </a:ext>
                </a:extLst>
              </p:cNvPr>
              <p:cNvSpPr txBox="1">
                <a:spLocks noRot="1" noChangeAspect="1" noMove="1" noResize="1" noEditPoints="1" noAdjustHandles="1" noChangeArrowheads="1" noChangeShapeType="1" noTextEdit="1"/>
              </p:cNvSpPr>
              <p:nvPr>
                <p:custDataLst>
                  <p:tags r:id="rId101"/>
                </p:custDataLst>
              </p:nvPr>
            </p:nvSpPr>
            <p:spPr>
              <a:xfrm>
                <a:off x="322981" y="658496"/>
                <a:ext cx="579762" cy="250825"/>
              </a:xfrm>
              <a:prstGeom prst="rect">
                <a:avLst/>
              </a:prstGeom>
              <a:blipFill>
                <a:blip r:embed="rId102"/>
                <a:stretch>
                  <a:fillRect b="-73171"/>
                </a:stretch>
              </a:blipFill>
            </p:spPr>
            <p:txBody>
              <a:bodyPr/>
              <a:lstStyle/>
              <a:p>
                <a:r>
                  <a:rPr lang="zh-CN" altLang="en-US">
                    <a:noFill/>
                  </a:rPr>
                  <a:t> </a:t>
                </a:r>
              </a:p>
            </p:txBody>
          </p:sp>
        </mc:Fallback>
      </mc:AlternateContent>
      <p:grpSp>
        <p:nvGrpSpPr>
          <p:cNvPr id="278" name="组合 277">
            <a:extLst>
              <a:ext uri="{FF2B5EF4-FFF2-40B4-BE49-F238E27FC236}">
                <a16:creationId xmlns:a16="http://schemas.microsoft.com/office/drawing/2014/main" id="{8F5C3C3F-0506-8D99-F769-5D4BBF5BB78C}"/>
              </a:ext>
            </a:extLst>
          </p:cNvPr>
          <p:cNvGrpSpPr/>
          <p:nvPr/>
        </p:nvGrpSpPr>
        <p:grpSpPr>
          <a:xfrm>
            <a:off x="294641" y="2789556"/>
            <a:ext cx="1053553" cy="1285875"/>
            <a:chOff x="10071" y="6776"/>
            <a:chExt cx="1325" cy="1659"/>
          </a:xfrm>
        </p:grpSpPr>
        <p:pic>
          <p:nvPicPr>
            <p:cNvPr id="279" name="图片 278">
              <a:extLst>
                <a:ext uri="{FF2B5EF4-FFF2-40B4-BE49-F238E27FC236}">
                  <a16:creationId xmlns:a16="http://schemas.microsoft.com/office/drawing/2014/main" id="{3C2B5980-96D4-098E-0A54-2F728508DCF0}"/>
                </a:ext>
              </a:extLst>
            </p:cNvPr>
            <p:cNvPicPr/>
            <p:nvPr>
              <p:custDataLst>
                <p:tags r:id="rId82"/>
              </p:custDataLst>
            </p:nvPr>
          </p:nvPicPr>
          <p:blipFill>
            <a:blip r:embed="rId103"/>
            <a:stretch>
              <a:fillRect/>
            </a:stretch>
          </p:blipFill>
          <p:spPr>
            <a:xfrm>
              <a:off x="10071" y="7259"/>
              <a:ext cx="1325" cy="1176"/>
            </a:xfrm>
            <a:prstGeom prst="rect">
              <a:avLst/>
            </a:prstGeom>
            <a:noFill/>
            <a:ln w="9525">
              <a:noFill/>
            </a:ln>
          </p:spPr>
        </p:pic>
        <mc:AlternateContent xmlns:mc="http://schemas.openxmlformats.org/markup-compatibility/2006" xmlns:a14="http://schemas.microsoft.com/office/drawing/2010/main">
          <mc:Choice Requires="a14">
            <p:sp>
              <p:nvSpPr>
                <p:cNvPr id="280" name="文本框 279">
                  <a:extLst>
                    <a:ext uri="{FF2B5EF4-FFF2-40B4-BE49-F238E27FC236}">
                      <a16:creationId xmlns:a16="http://schemas.microsoft.com/office/drawing/2014/main" id="{BB4B5660-6205-274C-C7B9-139DF7FE7F12}"/>
                    </a:ext>
                  </a:extLst>
                </p:cNvPr>
                <p:cNvSpPr txBox="1"/>
                <p:nvPr>
                  <p:custDataLst>
                    <p:tags r:id="rId83"/>
                  </p:custDataLst>
                </p:nvPr>
              </p:nvSpPr>
              <p:spPr>
                <a:xfrm>
                  <a:off x="10160" y="6776"/>
                  <a:ext cx="1236" cy="9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𝑅</m:t>
                            </m:r>
                          </m:e>
                          <m:sub>
                            <m:r>
                              <a:rPr lang="en-US" altLang="zh-CN" sz="2000" i="1">
                                <a:latin typeface="Cambria Math" panose="02040503050406030204" charset="0"/>
                                <a:ea typeface="MS Mincho" charset="0"/>
                                <a:cs typeface="Cambria Math" panose="02040503050406030204" charset="0"/>
                              </a:rPr>
                              <m:t>1</m:t>
                            </m:r>
                          </m:sub>
                        </m:sSub>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ea typeface="MS Mincho" charset="0"/>
                                <a:cs typeface="Cambria Math" panose="02040503050406030204" charset="0"/>
                              </a:rPr>
                              <m:t>1</m:t>
                            </m:r>
                          </m:sub>
                        </m:sSub>
                      </m:oMath>
                    </m:oMathPara>
                  </a14:m>
                  <a:endParaRPr lang="en-US" altLang="zh-CN" sz="2000">
                    <a:latin typeface="Arial" panose="020B0604020202020204" pitchFamily="34" charset="0"/>
                    <a:cs typeface="Arial" panose="020B0604020202020204" pitchFamily="34" charset="0"/>
                  </a:endParaRPr>
                </a:p>
                <a:p>
                  <a:endParaRPr lang="en-US" altLang="zh-CN" sz="2000">
                    <a:latin typeface="Arial" panose="020B0604020202020204" pitchFamily="34" charset="0"/>
                    <a:cs typeface="Arial" panose="020B0604020202020204" pitchFamily="34" charset="0"/>
                  </a:endParaRPr>
                </a:p>
              </p:txBody>
            </p:sp>
          </mc:Choice>
          <mc:Fallback xmlns="">
            <p:sp>
              <p:nvSpPr>
                <p:cNvPr id="280" name="文本框 279">
                  <a:extLst>
                    <a:ext uri="{FF2B5EF4-FFF2-40B4-BE49-F238E27FC236}">
                      <a16:creationId xmlns:a16="http://schemas.microsoft.com/office/drawing/2014/main" id="{BB4B5660-6205-274C-C7B9-139DF7FE7F12}"/>
                    </a:ext>
                  </a:extLst>
                </p:cNvPr>
                <p:cNvSpPr txBox="1">
                  <a:spLocks noRot="1" noChangeAspect="1" noMove="1" noResize="1" noEditPoints="1" noAdjustHandles="1" noChangeArrowheads="1" noChangeShapeType="1" noTextEdit="1"/>
                </p:cNvSpPr>
                <p:nvPr>
                  <p:custDataLst>
                    <p:tags r:id="rId104"/>
                  </p:custDataLst>
                </p:nvPr>
              </p:nvSpPr>
              <p:spPr>
                <a:xfrm>
                  <a:off x="10160" y="6776"/>
                  <a:ext cx="1236" cy="912"/>
                </a:xfrm>
                <a:prstGeom prst="rect">
                  <a:avLst/>
                </a:prstGeom>
                <a:blipFill>
                  <a:blip r:embed="rId105"/>
                  <a:stretch>
                    <a:fillRect/>
                  </a:stretch>
                </a:blipFill>
              </p:spPr>
              <p:txBody>
                <a:bodyPr/>
                <a:lstStyle/>
                <a:p>
                  <a:r>
                    <a:rPr lang="zh-CN" altLang="en-US">
                      <a:noFill/>
                    </a:rPr>
                    <a:t> </a:t>
                  </a:r>
                </a:p>
              </p:txBody>
            </p:sp>
          </mc:Fallback>
        </mc:AlternateContent>
      </p:grpSp>
      <p:grpSp>
        <p:nvGrpSpPr>
          <p:cNvPr id="281" name="组合 280">
            <a:extLst>
              <a:ext uri="{FF2B5EF4-FFF2-40B4-BE49-F238E27FC236}">
                <a16:creationId xmlns:a16="http://schemas.microsoft.com/office/drawing/2014/main" id="{89111EB8-863C-1C27-C971-BD3DDCBAE4E5}"/>
              </a:ext>
            </a:extLst>
          </p:cNvPr>
          <p:cNvGrpSpPr/>
          <p:nvPr/>
        </p:nvGrpSpPr>
        <p:grpSpPr>
          <a:xfrm rot="6840000">
            <a:off x="2096580" y="3662126"/>
            <a:ext cx="344170" cy="1455258"/>
            <a:chOff x="13096" y="2750"/>
            <a:chExt cx="444" cy="1830"/>
          </a:xfrm>
        </p:grpSpPr>
        <p:sp>
          <p:nvSpPr>
            <p:cNvPr id="282" name="椭圆 281">
              <a:extLst>
                <a:ext uri="{FF2B5EF4-FFF2-40B4-BE49-F238E27FC236}">
                  <a16:creationId xmlns:a16="http://schemas.microsoft.com/office/drawing/2014/main" id="{3E2A05E4-3A1E-205B-EEBE-011FDDFB1F70}"/>
                </a:ext>
              </a:extLst>
            </p:cNvPr>
            <p:cNvSpPr/>
            <p:nvPr>
              <p:custDataLst>
                <p:tags r:id="rId79"/>
              </p:custDataLst>
            </p:nvPr>
          </p:nvSpPr>
          <p:spPr>
            <a:xfrm>
              <a:off x="13096" y="2750"/>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3" name="椭圆 282">
              <a:extLst>
                <a:ext uri="{FF2B5EF4-FFF2-40B4-BE49-F238E27FC236}">
                  <a16:creationId xmlns:a16="http://schemas.microsoft.com/office/drawing/2014/main" id="{132ED1B0-69E2-E2B8-A709-D89BB78C23AC}"/>
                </a:ext>
              </a:extLst>
            </p:cNvPr>
            <p:cNvSpPr/>
            <p:nvPr>
              <p:custDataLst>
                <p:tags r:id="rId80"/>
              </p:custDataLst>
            </p:nvPr>
          </p:nvSpPr>
          <p:spPr>
            <a:xfrm>
              <a:off x="13408" y="356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4" name="椭圆 283">
              <a:extLst>
                <a:ext uri="{FF2B5EF4-FFF2-40B4-BE49-F238E27FC236}">
                  <a16:creationId xmlns:a16="http://schemas.microsoft.com/office/drawing/2014/main" id="{77F91F32-21FB-AAEF-EB95-E2844CF8B2DC}"/>
                </a:ext>
              </a:extLst>
            </p:cNvPr>
            <p:cNvSpPr/>
            <p:nvPr>
              <p:custDataLst>
                <p:tags r:id="rId81"/>
              </p:custDataLst>
            </p:nvPr>
          </p:nvSpPr>
          <p:spPr>
            <a:xfrm>
              <a:off x="13420" y="4460"/>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grpSp>
      <p:grpSp>
        <p:nvGrpSpPr>
          <p:cNvPr id="285" name="组合 284">
            <a:extLst>
              <a:ext uri="{FF2B5EF4-FFF2-40B4-BE49-F238E27FC236}">
                <a16:creationId xmlns:a16="http://schemas.microsoft.com/office/drawing/2014/main" id="{0FB3F6B5-96C0-0ABB-7B6B-E0FCB37802A5}"/>
              </a:ext>
            </a:extLst>
          </p:cNvPr>
          <p:cNvGrpSpPr/>
          <p:nvPr/>
        </p:nvGrpSpPr>
        <p:grpSpPr>
          <a:xfrm rot="4680000">
            <a:off x="5306020" y="3841162"/>
            <a:ext cx="254000" cy="1038766"/>
            <a:chOff x="8120" y="7456"/>
            <a:chExt cx="327" cy="1307"/>
          </a:xfrm>
        </p:grpSpPr>
        <p:sp>
          <p:nvSpPr>
            <p:cNvPr id="286" name="椭圆 285">
              <a:extLst>
                <a:ext uri="{FF2B5EF4-FFF2-40B4-BE49-F238E27FC236}">
                  <a16:creationId xmlns:a16="http://schemas.microsoft.com/office/drawing/2014/main" id="{9B8CA170-4097-BD95-3017-FC71290E8BCB}"/>
                </a:ext>
              </a:extLst>
            </p:cNvPr>
            <p:cNvSpPr/>
            <p:nvPr>
              <p:custDataLst>
                <p:tags r:id="rId76"/>
              </p:custDataLst>
            </p:nvPr>
          </p:nvSpPr>
          <p:spPr>
            <a:xfrm>
              <a:off x="8120" y="7456"/>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7" name="椭圆 286">
              <a:extLst>
                <a:ext uri="{FF2B5EF4-FFF2-40B4-BE49-F238E27FC236}">
                  <a16:creationId xmlns:a16="http://schemas.microsoft.com/office/drawing/2014/main" id="{7BA91BC4-1A30-E432-8645-D6A0911AF1D3}"/>
                </a:ext>
              </a:extLst>
            </p:cNvPr>
            <p:cNvSpPr/>
            <p:nvPr>
              <p:custDataLst>
                <p:tags r:id="rId77"/>
              </p:custDataLst>
            </p:nvPr>
          </p:nvSpPr>
          <p:spPr>
            <a:xfrm>
              <a:off x="8324" y="7979"/>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8" name="椭圆 287">
              <a:extLst>
                <a:ext uri="{FF2B5EF4-FFF2-40B4-BE49-F238E27FC236}">
                  <a16:creationId xmlns:a16="http://schemas.microsoft.com/office/drawing/2014/main" id="{7F987D31-2647-57FA-217B-9FDCA4F6C95E}"/>
                </a:ext>
              </a:extLst>
            </p:cNvPr>
            <p:cNvSpPr/>
            <p:nvPr>
              <p:custDataLst>
                <p:tags r:id="rId78"/>
              </p:custDataLst>
            </p:nvPr>
          </p:nvSpPr>
          <p:spPr>
            <a:xfrm>
              <a:off x="8327" y="8643"/>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grpSp>
      <p:grpSp>
        <p:nvGrpSpPr>
          <p:cNvPr id="289" name="组合 288">
            <a:extLst>
              <a:ext uri="{FF2B5EF4-FFF2-40B4-BE49-F238E27FC236}">
                <a16:creationId xmlns:a16="http://schemas.microsoft.com/office/drawing/2014/main" id="{4A94596B-4C49-7B1F-8BB6-DA31776FB011}"/>
              </a:ext>
            </a:extLst>
          </p:cNvPr>
          <p:cNvGrpSpPr/>
          <p:nvPr/>
        </p:nvGrpSpPr>
        <p:grpSpPr>
          <a:xfrm>
            <a:off x="3263688" y="3341371"/>
            <a:ext cx="1054785" cy="1335405"/>
            <a:chOff x="8760" y="5302"/>
            <a:chExt cx="1327" cy="1722"/>
          </a:xfrm>
        </p:grpSpPr>
        <p:pic>
          <p:nvPicPr>
            <p:cNvPr id="290" name="图片 289">
              <a:extLst>
                <a:ext uri="{FF2B5EF4-FFF2-40B4-BE49-F238E27FC236}">
                  <a16:creationId xmlns:a16="http://schemas.microsoft.com/office/drawing/2014/main" id="{675C51BC-9A64-7FD1-396E-6A9E7EDD7801}"/>
                </a:ext>
              </a:extLst>
            </p:cNvPr>
            <p:cNvPicPr/>
            <p:nvPr>
              <p:custDataLst>
                <p:tags r:id="rId74"/>
              </p:custDataLst>
            </p:nvPr>
          </p:nvPicPr>
          <p:blipFill>
            <a:blip r:embed="rId103"/>
            <a:stretch>
              <a:fillRect/>
            </a:stretch>
          </p:blipFill>
          <p:spPr>
            <a:xfrm>
              <a:off x="8760" y="5848"/>
              <a:ext cx="1325" cy="1176"/>
            </a:xfrm>
            <a:prstGeom prst="rect">
              <a:avLst/>
            </a:prstGeom>
            <a:noFill/>
            <a:ln w="9525">
              <a:noFill/>
            </a:ln>
          </p:spPr>
        </p:pic>
        <mc:AlternateContent xmlns:mc="http://schemas.openxmlformats.org/markup-compatibility/2006" xmlns:a14="http://schemas.microsoft.com/office/drawing/2010/main">
          <mc:Choice Requires="a14">
            <p:sp>
              <p:nvSpPr>
                <p:cNvPr id="291" name="文本框 290">
                  <a:extLst>
                    <a:ext uri="{FF2B5EF4-FFF2-40B4-BE49-F238E27FC236}">
                      <a16:creationId xmlns:a16="http://schemas.microsoft.com/office/drawing/2014/main" id="{98765E3C-996B-F82B-F600-B68750F4C1B8}"/>
                    </a:ext>
                  </a:extLst>
                </p:cNvPr>
                <p:cNvSpPr txBox="1"/>
                <p:nvPr>
                  <p:custDataLst>
                    <p:tags r:id="rId75"/>
                  </p:custDataLst>
                </p:nvPr>
              </p:nvSpPr>
              <p:spPr>
                <a:xfrm>
                  <a:off x="8851" y="5302"/>
                  <a:ext cx="1236" cy="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𝑅</m:t>
                            </m:r>
                          </m:e>
                          <m:sub>
                            <m:r>
                              <a:rPr lang="en-US" altLang="zh-CN" sz="2000" i="1">
                                <a:latin typeface="Cambria Math" panose="02040503050406030204" charset="0"/>
                                <a:cs typeface="Cambria Math" panose="02040503050406030204" charset="0"/>
                              </a:rPr>
                              <m:t>𝑘</m:t>
                            </m:r>
                          </m:sub>
                        </m:sSub>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𝑘</m:t>
                            </m:r>
                          </m:sub>
                        </m:sSub>
                      </m:oMath>
                    </m:oMathPara>
                  </a14:m>
                  <a:endParaRPr lang="en-US" altLang="zh-CN" sz="2000" i="1">
                    <a:latin typeface="Arial" panose="020B0604020202020204" pitchFamily="34" charset="0"/>
                    <a:cs typeface="Arial" panose="020B0604020202020204" pitchFamily="34" charset="0"/>
                  </a:endParaRPr>
                </a:p>
              </p:txBody>
            </p:sp>
          </mc:Choice>
          <mc:Fallback xmlns="">
            <p:sp>
              <p:nvSpPr>
                <p:cNvPr id="291" name="文本框 290">
                  <a:extLst>
                    <a:ext uri="{FF2B5EF4-FFF2-40B4-BE49-F238E27FC236}">
                      <a16:creationId xmlns:a16="http://schemas.microsoft.com/office/drawing/2014/main" id="{98765E3C-996B-F82B-F600-B68750F4C1B8}"/>
                    </a:ext>
                  </a:extLst>
                </p:cNvPr>
                <p:cNvSpPr txBox="1">
                  <a:spLocks noRot="1" noChangeAspect="1" noMove="1" noResize="1" noEditPoints="1" noAdjustHandles="1" noChangeArrowheads="1" noChangeShapeType="1" noTextEdit="1"/>
                </p:cNvSpPr>
                <p:nvPr>
                  <p:custDataLst>
                    <p:tags r:id="rId106"/>
                  </p:custDataLst>
                </p:nvPr>
              </p:nvSpPr>
              <p:spPr>
                <a:xfrm>
                  <a:off x="8851" y="5302"/>
                  <a:ext cx="1236" cy="514"/>
                </a:xfrm>
                <a:prstGeom prst="rect">
                  <a:avLst/>
                </a:prstGeom>
                <a:blipFill>
                  <a:blip r:embed="rId107"/>
                  <a:stretch>
                    <a:fillRect b="-4545"/>
                  </a:stretch>
                </a:blipFill>
              </p:spPr>
              <p:txBody>
                <a:bodyPr/>
                <a:lstStyle/>
                <a:p>
                  <a:r>
                    <a:rPr lang="zh-CN" altLang="en-US">
                      <a:noFill/>
                    </a:rPr>
                    <a:t> </a:t>
                  </a:r>
                </a:p>
              </p:txBody>
            </p:sp>
          </mc:Fallback>
        </mc:AlternateContent>
      </p:grpSp>
      <p:grpSp>
        <p:nvGrpSpPr>
          <p:cNvPr id="292" name="组合 291">
            <a:extLst>
              <a:ext uri="{FF2B5EF4-FFF2-40B4-BE49-F238E27FC236}">
                <a16:creationId xmlns:a16="http://schemas.microsoft.com/office/drawing/2014/main" id="{3F8DB93E-FF41-7009-E262-7486A0DBF5B0}"/>
              </a:ext>
            </a:extLst>
          </p:cNvPr>
          <p:cNvGrpSpPr/>
          <p:nvPr/>
        </p:nvGrpSpPr>
        <p:grpSpPr>
          <a:xfrm>
            <a:off x="5747238" y="2809241"/>
            <a:ext cx="1053553" cy="1231265"/>
            <a:chOff x="6221" y="7378"/>
            <a:chExt cx="1325" cy="1589"/>
          </a:xfrm>
        </p:grpSpPr>
        <p:pic>
          <p:nvPicPr>
            <p:cNvPr id="293" name="图片 292">
              <a:extLst>
                <a:ext uri="{FF2B5EF4-FFF2-40B4-BE49-F238E27FC236}">
                  <a16:creationId xmlns:a16="http://schemas.microsoft.com/office/drawing/2014/main" id="{6D1952F8-315D-FC9D-2F78-0B74AF1FE9B3}"/>
                </a:ext>
              </a:extLst>
            </p:cNvPr>
            <p:cNvPicPr/>
            <p:nvPr>
              <p:custDataLst>
                <p:tags r:id="rId71"/>
              </p:custDataLst>
            </p:nvPr>
          </p:nvPicPr>
          <p:blipFill>
            <a:blip r:embed="rId103"/>
            <a:stretch>
              <a:fillRect/>
            </a:stretch>
          </p:blipFill>
          <p:spPr>
            <a:xfrm>
              <a:off x="6221" y="7791"/>
              <a:ext cx="1325" cy="1176"/>
            </a:xfrm>
            <a:prstGeom prst="rect">
              <a:avLst/>
            </a:prstGeom>
            <a:noFill/>
            <a:ln w="9525">
              <a:noFill/>
            </a:ln>
          </p:spPr>
        </p:pic>
        <mc:AlternateContent xmlns:mc="http://schemas.openxmlformats.org/markup-compatibility/2006" xmlns:a14="http://schemas.microsoft.com/office/drawing/2010/main">
          <mc:Choice Requires="a14">
            <p:graphicFrame>
              <p:nvGraphicFramePr>
                <p:cNvPr id="294" name="对象 293">
                  <a:hlinkClick r:id="" action="ppaction://ole?verb=0"/>
                  <a:extLst>
                    <a:ext uri="{FF2B5EF4-FFF2-40B4-BE49-F238E27FC236}">
                      <a16:creationId xmlns:a16="http://schemas.microsoft.com/office/drawing/2014/main" id="{6CF7F8CC-EA41-600A-BFD4-781FDBCF6A64}"/>
                    </a:ext>
                  </a:extLst>
                </p:cNvPr>
                <p:cNvGraphicFramePr>
                  <a:graphicFrameLocks noChangeAspect="1"/>
                </p:cNvGraphicFramePr>
                <p:nvPr>
                  <p:custDataLst>
                    <p:tags r:id="rId72"/>
                  </p:custDataLst>
                </p:nvPr>
              </p:nvGraphicFramePr>
              <p:xfrm>
                <a:off x="6458" y="7574"/>
                <a:ext cx="180" cy="340"/>
              </p:xfrm>
              <a:graphic>
                <a:graphicData uri="http://schemas.openxmlformats.org/presentationml/2006/ole">
                  <mc:AlternateContent>
                    <mc:Choice xmlns:v="urn:schemas-microsoft-com:vml" Requires="v">
                      <p:oleObj r:id="rId108" imgW="114300" imgH="215900" progId="Equation.KSEE3">
                        <p:embed/>
                      </p:oleObj>
                    </mc:Choice>
                    <mc:Fallback>
                      <p:oleObj r:id="rId108" imgW="114300" imgH="215900" progId="Equation.KSEE3">
                        <p:embed/>
                        <p:pic>
                          <p:nvPicPr>
                            <p:cNvPr id="294" name="对象 293">
                              <a:hlinkClick r:id="" action="ppaction://ole?verb=0"/>
                              <a:extLst>
                                <a:ext uri="{FF2B5EF4-FFF2-40B4-BE49-F238E27FC236}">
                                  <a16:creationId xmlns:a16="http://schemas.microsoft.com/office/drawing/2014/main" id="{6CF7F8CC-EA41-600A-BFD4-781FDBCF6A64}"/>
                                </a:ext>
                              </a:extLst>
                            </p:cNvPr>
                            <p:cNvPicPr/>
                            <p:nvPr/>
                          </p:nvPicPr>
                          <p:blipFill>
                            <a:blip r:embed="rId109"/>
                            <a:stretch>
                              <a:fillRect/>
                            </a:stretch>
                          </p:blipFill>
                          <p:spPr>
                            <a:xfrm>
                              <a:off x="6458" y="7574"/>
                              <a:ext cx="180" cy="340"/>
                            </a:xfrm>
                            <a:prstGeom prst="rect">
                              <a:avLst/>
                            </a:prstGeom>
                          </p:spPr>
                        </p:pic>
                      </p:oleObj>
                    </mc:Fallback>
                  </mc:AlternateContent>
                </a:graphicData>
              </a:graphic>
            </p:graphicFrame>
          </mc:Choice>
          <mc:Fallback xmlns="">
            <p:graphicFrame>
              <p:nvGraphicFramePr>
                <p:cNvPr id="294" name="对象 293">
                  <a:hlinkClick r:id="" action="ppaction://ole?verb=0"/>
                  <a:extLst>
                    <a:ext uri="{FF2B5EF4-FFF2-40B4-BE49-F238E27FC236}">
                      <a16:creationId xmlns:a16="http://schemas.microsoft.com/office/drawing/2014/main" id="{6CF7F8CC-EA41-600A-BFD4-781FDBCF6A64}"/>
                    </a:ext>
                  </a:extLst>
                </p:cNvPr>
                <p:cNvGraphicFramePr>
                  <a:graphicFrameLocks noChangeAspect="1"/>
                </p:cNvGraphicFramePr>
                <p:nvPr>
                  <p:custDataLst>
                    <p:tags r:id="rId110"/>
                  </p:custDataLst>
                </p:nvPr>
              </p:nvGraphicFramePr>
              <p:xfrm>
                <a:off x="6458" y="7574"/>
                <a:ext cx="180" cy="340"/>
              </p:xfrm>
              <a:graphic>
                <a:graphicData uri="http://schemas.openxmlformats.org/presentationml/2006/ole">
                  <mc:AlternateContent>
                    <mc:Choice xmlns:v="urn:schemas-microsoft-com:vml" Requires="v">
                      <p:oleObj r:id="rId111" imgW="114300" imgH="215900" progId="Equation.KSEE3">
                        <p:embed/>
                      </p:oleObj>
                    </mc:Choice>
                    <mc:Fallback>
                      <p:oleObj r:id="rId111" imgW="114300" imgH="215900" progId="Equation.KSEE3">
                        <p:embed/>
                        <p:pic>
                          <p:nvPicPr>
                            <p:cNvPr id="294" name="对象 293">
                              <a:hlinkClick r:id="" action="ppaction://ole?verb=0"/>
                              <a:extLst>
                                <a:ext uri="{FF2B5EF4-FFF2-40B4-BE49-F238E27FC236}">
                                  <a16:creationId xmlns:a16="http://schemas.microsoft.com/office/drawing/2014/main" id="{6CF7F8CC-EA41-600A-BFD4-781FDBCF6A64}"/>
                                </a:ext>
                              </a:extLst>
                            </p:cNvPr>
                            <p:cNvPicPr/>
                            <p:nvPr/>
                          </p:nvPicPr>
                          <p:blipFill>
                            <a:blip r:embed="rId112"/>
                            <a:stretch>
                              <a:fillRect/>
                            </a:stretch>
                          </p:blipFill>
                          <p:spPr>
                            <a:xfrm>
                              <a:off x="6458" y="7574"/>
                              <a:ext cx="180" cy="34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96" name="文本框 295">
                  <a:extLst>
                    <a:ext uri="{FF2B5EF4-FFF2-40B4-BE49-F238E27FC236}">
                      <a16:creationId xmlns:a16="http://schemas.microsoft.com/office/drawing/2014/main" id="{F6F9EC68-AE54-28E3-F19C-F2F3523ED66C}"/>
                    </a:ext>
                  </a:extLst>
                </p:cNvPr>
                <p:cNvSpPr txBox="1"/>
                <p:nvPr>
                  <p:custDataLst>
                    <p:tags r:id="rId73"/>
                  </p:custDataLst>
                </p:nvPr>
              </p:nvSpPr>
              <p:spPr>
                <a:xfrm>
                  <a:off x="6295" y="7378"/>
                  <a:ext cx="1236" cy="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𝑅</m:t>
                            </m:r>
                          </m:e>
                          <m:sub>
                            <m:r>
                              <a:rPr lang="en-US" altLang="zh-CN" sz="2000" i="1">
                                <a:latin typeface="Cambria Math" panose="02040503050406030204" charset="0"/>
                                <a:cs typeface="Cambria Math" panose="02040503050406030204" charset="0"/>
                              </a:rPr>
                              <m:t>𝑛</m:t>
                            </m:r>
                          </m:sub>
                        </m:sSub>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𝑛</m:t>
                            </m:r>
                          </m:sub>
                        </m:sSub>
                      </m:oMath>
                    </m:oMathPara>
                  </a14:m>
                  <a:endParaRPr lang="en-US" altLang="zh-CN" sz="2000" i="1">
                    <a:latin typeface="Arial" panose="020B0604020202020204" pitchFamily="34" charset="0"/>
                    <a:cs typeface="Arial" panose="020B0604020202020204" pitchFamily="34" charset="0"/>
                  </a:endParaRPr>
                </a:p>
              </p:txBody>
            </p:sp>
          </mc:Choice>
          <mc:Fallback xmlns="">
            <p:sp>
              <p:nvSpPr>
                <p:cNvPr id="296" name="文本框 295">
                  <a:extLst>
                    <a:ext uri="{FF2B5EF4-FFF2-40B4-BE49-F238E27FC236}">
                      <a16:creationId xmlns:a16="http://schemas.microsoft.com/office/drawing/2014/main" id="{F6F9EC68-AE54-28E3-F19C-F2F3523ED66C}"/>
                    </a:ext>
                  </a:extLst>
                </p:cNvPr>
                <p:cNvSpPr txBox="1">
                  <a:spLocks noRot="1" noChangeAspect="1" noMove="1" noResize="1" noEditPoints="1" noAdjustHandles="1" noChangeArrowheads="1" noChangeShapeType="1" noTextEdit="1"/>
                </p:cNvSpPr>
                <p:nvPr>
                  <p:custDataLst>
                    <p:tags r:id="rId113"/>
                  </p:custDataLst>
                </p:nvPr>
              </p:nvSpPr>
              <p:spPr>
                <a:xfrm>
                  <a:off x="6295" y="7378"/>
                  <a:ext cx="1236" cy="515"/>
                </a:xfrm>
                <a:prstGeom prst="rect">
                  <a:avLst/>
                </a:prstGeom>
                <a:blipFill>
                  <a:blip r:embed="rId114"/>
                  <a:stretch>
                    <a:fillRect/>
                  </a:stretch>
                </a:blipFill>
              </p:spPr>
              <p:txBody>
                <a:bodyPr/>
                <a:lstStyle/>
                <a:p>
                  <a:r>
                    <a:rPr lang="zh-CN" altLang="en-US">
                      <a:noFill/>
                    </a:rPr>
                    <a:t> </a:t>
                  </a:r>
                </a:p>
              </p:txBody>
            </p:sp>
          </mc:Fallback>
        </mc:AlternateContent>
      </p:grpSp>
      <p:grpSp>
        <p:nvGrpSpPr>
          <p:cNvPr id="297" name="组合 296">
            <a:extLst>
              <a:ext uri="{FF2B5EF4-FFF2-40B4-BE49-F238E27FC236}">
                <a16:creationId xmlns:a16="http://schemas.microsoft.com/office/drawing/2014/main" id="{3702D9BC-1F6B-9182-3DCA-9DA45D7E0D22}"/>
              </a:ext>
            </a:extLst>
          </p:cNvPr>
          <p:cNvGrpSpPr/>
          <p:nvPr/>
        </p:nvGrpSpPr>
        <p:grpSpPr>
          <a:xfrm>
            <a:off x="4194633" y="1756411"/>
            <a:ext cx="1726964" cy="1194435"/>
            <a:chOff x="4706" y="5402"/>
            <a:chExt cx="2144" cy="1853"/>
          </a:xfrm>
        </p:grpSpPr>
        <p:cxnSp>
          <p:nvCxnSpPr>
            <p:cNvPr id="298" name="直接箭头连接符 297">
              <a:extLst>
                <a:ext uri="{FF2B5EF4-FFF2-40B4-BE49-F238E27FC236}">
                  <a16:creationId xmlns:a16="http://schemas.microsoft.com/office/drawing/2014/main" id="{C443CE89-9342-D7EC-01F6-C6CC433813CB}"/>
                </a:ext>
              </a:extLst>
            </p:cNvPr>
            <p:cNvCxnSpPr/>
            <p:nvPr>
              <p:custDataLst>
                <p:tags r:id="rId69"/>
              </p:custDataLst>
            </p:nvPr>
          </p:nvCxnSpPr>
          <p:spPr>
            <a:xfrm>
              <a:off x="4861" y="5467"/>
              <a:ext cx="1816" cy="1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9" name="直接箭头连接符 298">
              <a:extLst>
                <a:ext uri="{FF2B5EF4-FFF2-40B4-BE49-F238E27FC236}">
                  <a16:creationId xmlns:a16="http://schemas.microsoft.com/office/drawing/2014/main" id="{A3F46B1C-E4E7-5196-DDD7-DFD575208744}"/>
                </a:ext>
              </a:extLst>
            </p:cNvPr>
            <p:cNvCxnSpPr/>
            <p:nvPr>
              <p:custDataLst>
                <p:tags r:id="rId70"/>
              </p:custDataLst>
            </p:nvPr>
          </p:nvCxnSpPr>
          <p:spPr>
            <a:xfrm rot="5880000" flipH="1">
              <a:off x="5003" y="5105"/>
              <a:ext cx="1550" cy="2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00" name="组合 299">
            <a:extLst>
              <a:ext uri="{FF2B5EF4-FFF2-40B4-BE49-F238E27FC236}">
                <a16:creationId xmlns:a16="http://schemas.microsoft.com/office/drawing/2014/main" id="{94551C91-AD55-62F2-F404-FCA0BB2C16F7}"/>
              </a:ext>
            </a:extLst>
          </p:cNvPr>
          <p:cNvGrpSpPr/>
          <p:nvPr/>
        </p:nvGrpSpPr>
        <p:grpSpPr>
          <a:xfrm rot="4560000">
            <a:off x="3283914" y="2571735"/>
            <a:ext cx="1871345" cy="288957"/>
            <a:chOff x="4324" y="5827"/>
            <a:chExt cx="3581" cy="364"/>
          </a:xfrm>
        </p:grpSpPr>
        <p:cxnSp>
          <p:nvCxnSpPr>
            <p:cNvPr id="301" name="直接箭头连接符 300">
              <a:extLst>
                <a:ext uri="{FF2B5EF4-FFF2-40B4-BE49-F238E27FC236}">
                  <a16:creationId xmlns:a16="http://schemas.microsoft.com/office/drawing/2014/main" id="{A88B612B-15F2-0D9A-BA6F-BD4588F88949}"/>
                </a:ext>
              </a:extLst>
            </p:cNvPr>
            <p:cNvCxnSpPr/>
            <p:nvPr>
              <p:custDataLst>
                <p:tags r:id="rId67"/>
              </p:custDataLst>
            </p:nvPr>
          </p:nvCxnSpPr>
          <p:spPr>
            <a:xfrm flipV="1">
              <a:off x="4460" y="5827"/>
              <a:ext cx="3445" cy="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2" name="直接箭头连接符 301">
              <a:extLst>
                <a:ext uri="{FF2B5EF4-FFF2-40B4-BE49-F238E27FC236}">
                  <a16:creationId xmlns:a16="http://schemas.microsoft.com/office/drawing/2014/main" id="{E66C1339-BF99-D3B2-E229-3B9FB0A8C9A3}"/>
                </a:ext>
              </a:extLst>
            </p:cNvPr>
            <p:cNvCxnSpPr/>
            <p:nvPr>
              <p:custDataLst>
                <p:tags r:id="rId68"/>
              </p:custDataLst>
            </p:nvPr>
          </p:nvCxnSpPr>
          <p:spPr>
            <a:xfrm flipH="1">
              <a:off x="4324" y="6035"/>
              <a:ext cx="3549" cy="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03" name="组合 302">
            <a:extLst>
              <a:ext uri="{FF2B5EF4-FFF2-40B4-BE49-F238E27FC236}">
                <a16:creationId xmlns:a16="http://schemas.microsoft.com/office/drawing/2014/main" id="{1F2FA38F-2F8E-F6A6-A1FB-6A078866D0FF}"/>
              </a:ext>
            </a:extLst>
          </p:cNvPr>
          <p:cNvGrpSpPr/>
          <p:nvPr/>
        </p:nvGrpSpPr>
        <p:grpSpPr>
          <a:xfrm rot="6600000">
            <a:off x="2085102" y="2353333"/>
            <a:ext cx="1364615" cy="291421"/>
            <a:chOff x="5005" y="6547"/>
            <a:chExt cx="3248" cy="367"/>
          </a:xfrm>
        </p:grpSpPr>
        <p:cxnSp>
          <p:nvCxnSpPr>
            <p:cNvPr id="304" name="直接箭头连接符 303">
              <a:extLst>
                <a:ext uri="{FF2B5EF4-FFF2-40B4-BE49-F238E27FC236}">
                  <a16:creationId xmlns:a16="http://schemas.microsoft.com/office/drawing/2014/main" id="{C5F9FBD9-94C3-4E6F-771E-5DA338539F4D}"/>
                </a:ext>
              </a:extLst>
            </p:cNvPr>
            <p:cNvCxnSpPr/>
            <p:nvPr>
              <p:custDataLst>
                <p:tags r:id="rId65"/>
              </p:custDataLst>
            </p:nvPr>
          </p:nvCxnSpPr>
          <p:spPr>
            <a:xfrm flipV="1">
              <a:off x="5124" y="6547"/>
              <a:ext cx="3129" cy="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5" name="直接箭头连接符 304">
              <a:extLst>
                <a:ext uri="{FF2B5EF4-FFF2-40B4-BE49-F238E27FC236}">
                  <a16:creationId xmlns:a16="http://schemas.microsoft.com/office/drawing/2014/main" id="{3B1CA796-3AA4-0D4D-B656-55B900CE9C86}"/>
                </a:ext>
              </a:extLst>
            </p:cNvPr>
            <p:cNvCxnSpPr/>
            <p:nvPr>
              <p:custDataLst>
                <p:tags r:id="rId66"/>
              </p:custDataLst>
            </p:nvPr>
          </p:nvCxnSpPr>
          <p:spPr>
            <a:xfrm flipH="1">
              <a:off x="5005" y="6754"/>
              <a:ext cx="3216" cy="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6" name="椭圆 305">
                <a:extLst>
                  <a:ext uri="{FF2B5EF4-FFF2-40B4-BE49-F238E27FC236}">
                    <a16:creationId xmlns:a16="http://schemas.microsoft.com/office/drawing/2014/main" id="{6B9FCDF7-A8C3-B56E-E409-9DECC046D9EF}"/>
                  </a:ext>
                </a:extLst>
              </p:cNvPr>
              <p:cNvSpPr/>
              <p:nvPr>
                <p:custDataLst>
                  <p:tags r:id="rId5"/>
                </p:custDataLst>
              </p:nvPr>
            </p:nvSpPr>
            <p:spPr>
              <a:xfrm>
                <a:off x="2375869" y="2160270"/>
                <a:ext cx="2614782" cy="533400"/>
              </a:xfrm>
              <a:prstGeom prst="ellipse">
                <a:avLst/>
              </a:prstGeom>
              <a:noFill/>
              <a:ln>
                <a:solidFill>
                  <a:srgbClr val="00B050"/>
                </a:solidFill>
              </a:ln>
              <a:extLst>
                <a:ext uri="{909E8E84-426E-40DD-AFC4-6F175D3DCCD1}">
                  <a14:hiddenFill>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sz="2000">
                          <a:solidFill>
                            <a:schemeClr val="tx1"/>
                          </a:solidFill>
                          <a:latin typeface="Cambria Math" panose="02040503050406030204" charset="0"/>
                          <a:ea typeface="等线" panose="02010600030101010101" charset="-122"/>
                          <a:cs typeface="Cambria Math" panose="02040503050406030204" charset="0"/>
                          <a:sym typeface="+mn-ea"/>
                        </a:rPr>
                        <m:t>α</m:t>
                      </m:r>
                    </m:oMath>
                  </m:oMathPara>
                </a14:m>
                <a:endParaRPr lang="en-US" altLang="zh-CN" sz="2000">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306" name="椭圆 305">
                <a:extLst>
                  <a:ext uri="{FF2B5EF4-FFF2-40B4-BE49-F238E27FC236}">
                    <a16:creationId xmlns:a16="http://schemas.microsoft.com/office/drawing/2014/main" id="{6B9FCDF7-A8C3-B56E-E409-9DECC046D9EF}"/>
                  </a:ext>
                </a:extLst>
              </p:cNvPr>
              <p:cNvSpPr>
                <a:spLocks noRot="1" noChangeAspect="1" noMove="1" noResize="1" noEditPoints="1" noAdjustHandles="1" noChangeArrowheads="1" noChangeShapeType="1" noTextEdit="1"/>
              </p:cNvSpPr>
              <p:nvPr>
                <p:custDataLst>
                  <p:tags r:id="rId115"/>
                </p:custDataLst>
              </p:nvPr>
            </p:nvSpPr>
            <p:spPr>
              <a:xfrm>
                <a:off x="2375869" y="2160270"/>
                <a:ext cx="2614782" cy="533400"/>
              </a:xfrm>
              <a:prstGeom prst="ellipse">
                <a:avLst/>
              </a:prstGeom>
              <a:blipFill>
                <a:blip r:embed="rId116"/>
                <a:stretch>
                  <a:fillRect/>
                </a:stretch>
              </a:blipFill>
              <a:ln>
                <a:solidFill>
                  <a:srgbClr val="00B050"/>
                </a:solidFill>
              </a:ln>
              <a:extLst>
                <a:ext uri="{909E8E84-426E-40DD-AFC4-6F175D3DCCD1}">
                  <a14:hiddenFill xmlns:a14="http://schemas.microsoft.com/office/drawing/2010/main">
                    <a:solidFill>
                      <a:schemeClr val="lt1"/>
                    </a:solidFill>
                  </a14:hiddenFill>
                </a:ext>
              </a:extLst>
            </p:spPr>
            <p:txBody>
              <a:bodyPr/>
              <a:lstStyle/>
              <a:p>
                <a:r>
                  <a:rPr lang="zh-CN" altLang="en-US">
                    <a:noFill/>
                  </a:rPr>
                  <a:t> </a:t>
                </a:r>
              </a:p>
            </p:txBody>
          </p:sp>
        </mc:Fallback>
      </mc:AlternateContent>
      <p:grpSp>
        <p:nvGrpSpPr>
          <p:cNvPr id="307" name="组合 306">
            <a:extLst>
              <a:ext uri="{FF2B5EF4-FFF2-40B4-BE49-F238E27FC236}">
                <a16:creationId xmlns:a16="http://schemas.microsoft.com/office/drawing/2014/main" id="{D83265C6-C1D5-8F95-86B3-2707B6E4573C}"/>
              </a:ext>
            </a:extLst>
          </p:cNvPr>
          <p:cNvGrpSpPr/>
          <p:nvPr/>
        </p:nvGrpSpPr>
        <p:grpSpPr>
          <a:xfrm>
            <a:off x="1359283" y="1793875"/>
            <a:ext cx="1191562" cy="1155700"/>
            <a:chOff x="1139" y="5451"/>
            <a:chExt cx="1500" cy="1924"/>
          </a:xfrm>
        </p:grpSpPr>
        <p:cxnSp>
          <p:nvCxnSpPr>
            <p:cNvPr id="308" name="直接箭头连接符 307">
              <a:extLst>
                <a:ext uri="{FF2B5EF4-FFF2-40B4-BE49-F238E27FC236}">
                  <a16:creationId xmlns:a16="http://schemas.microsoft.com/office/drawing/2014/main" id="{BBCE3066-B9AA-7EFD-BD56-C25FA316F2C6}"/>
                </a:ext>
              </a:extLst>
            </p:cNvPr>
            <p:cNvCxnSpPr/>
            <p:nvPr>
              <p:custDataLst>
                <p:tags r:id="rId63"/>
              </p:custDataLst>
            </p:nvPr>
          </p:nvCxnSpPr>
          <p:spPr>
            <a:xfrm flipV="1">
              <a:off x="1273" y="5451"/>
              <a:ext cx="1367" cy="1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9" name="直接箭头连接符 308">
              <a:extLst>
                <a:ext uri="{FF2B5EF4-FFF2-40B4-BE49-F238E27FC236}">
                  <a16:creationId xmlns:a16="http://schemas.microsoft.com/office/drawing/2014/main" id="{5074D26D-14A1-D139-70D5-3DFD56AD2538}"/>
                </a:ext>
              </a:extLst>
            </p:cNvPr>
            <p:cNvCxnSpPr/>
            <p:nvPr>
              <p:custDataLst>
                <p:tags r:id="rId64"/>
              </p:custDataLst>
            </p:nvPr>
          </p:nvCxnSpPr>
          <p:spPr>
            <a:xfrm flipH="1">
              <a:off x="1139" y="5563"/>
              <a:ext cx="1230" cy="1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0" name="文本框 309">
                <a:extLst>
                  <a:ext uri="{FF2B5EF4-FFF2-40B4-BE49-F238E27FC236}">
                    <a16:creationId xmlns:a16="http://schemas.microsoft.com/office/drawing/2014/main" id="{9C23DB6A-E5C0-2241-4538-48D9886F1DE2}"/>
                  </a:ext>
                </a:extLst>
              </p:cNvPr>
              <p:cNvSpPr txBox="1"/>
              <p:nvPr>
                <p:custDataLst>
                  <p:tags r:id="rId6"/>
                </p:custDataLst>
              </p:nvPr>
            </p:nvSpPr>
            <p:spPr>
              <a:xfrm>
                <a:off x="2369707" y="5097145"/>
                <a:ext cx="2877246" cy="70485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𝐻</m:t>
                          </m:r>
                        </m:e>
                        <m:sub>
                          <m:r>
                            <a:rPr lang="en-US" altLang="zh-CN" sz="2000" i="1">
                              <a:latin typeface="Cambria Math" panose="02040503050406030204" charset="0"/>
                              <a:ea typeface="等线" panose="02010600030101010101" charset="-122"/>
                              <a:cs typeface="Cambria Math" panose="02040503050406030204" charset="0"/>
                              <a:sym typeface="+mn-ea"/>
                            </a:rPr>
                            <m:t>𝑘</m:t>
                          </m:r>
                        </m:sub>
                      </m:sSub>
                      <m:r>
                        <a:rPr lang="en-US" altLang="zh-CN" sz="2000">
                          <a:latin typeface="Cambria Math" panose="02040503050406030204" charset="0"/>
                          <a:ea typeface="MS Mincho" charset="0"/>
                          <a:cs typeface="Cambria Math" panose="02040503050406030204" charset="0"/>
                          <a:sym typeface="+mn-ea"/>
                        </a:rPr>
                        <m:t>=</m:t>
                      </m:r>
                      <m:f>
                        <m:fPr>
                          <m:ctrlPr>
                            <a:rPr lang="en-US" altLang="zh-CN" sz="2000" i="1">
                              <a:latin typeface="Cambria Math" panose="02040503050406030204" pitchFamily="18" charset="0"/>
                              <a:ea typeface="等线" panose="02010600030101010101" charset="-122"/>
                              <a:cs typeface="Cambria Math" panose="02040503050406030204" charset="0"/>
                              <a:sym typeface="+mn-ea"/>
                            </a:rPr>
                          </m:ctrlPr>
                        </m:fPr>
                        <m:num>
                          <m:r>
                            <a:rPr lang="en-US" altLang="zh-CN" sz="2000" i="1">
                              <a:latin typeface="Cambria Math" panose="02040503050406030204" charset="0"/>
                              <a:ea typeface="MS Mincho" charset="0"/>
                              <a:cs typeface="Cambria Math" panose="02040503050406030204" charset="0"/>
                              <a:sym typeface="+mn-ea"/>
                            </a:rPr>
                            <m:t>1</m:t>
                          </m:r>
                        </m:num>
                        <m:den>
                          <m:r>
                            <a:rPr lang="en-US" altLang="zh-CN" sz="2000" i="1">
                              <a:latin typeface="Cambria Math" panose="02040503050406030204" charset="0"/>
                              <a:ea typeface="等线" panose="02010600030101010101" charset="-122"/>
                              <a:cs typeface="Cambria Math" panose="02040503050406030204" charset="0"/>
                              <a:sym typeface="+mn-ea"/>
                            </a:rPr>
                            <m:t>𝐵</m:t>
                          </m:r>
                        </m:den>
                      </m:f>
                      <m:nary>
                        <m:naryPr>
                          <m:chr m:val="∑"/>
                          <m:limLoc m:val="subSup"/>
                          <m:supHide m:val="on"/>
                          <m:ctrlPr>
                            <a:rPr lang="en-US" altLang="zh-CN" sz="2000" i="1">
                              <a:latin typeface="Cambria Math" panose="02040503050406030204" pitchFamily="18" charset="0"/>
                              <a:ea typeface="等线" panose="02010600030101010101" charset="-122"/>
                              <a:cs typeface="Cambria Math" panose="02040503050406030204" charset="0"/>
                              <a:sym typeface="+mn-ea"/>
                            </a:rPr>
                          </m:ctrlPr>
                        </m:naryPr>
                        <m:sub>
                          <m:r>
                            <a:rPr lang="en-US" altLang="zh-CN" sz="2000" i="1">
                              <a:latin typeface="Cambria Math" panose="02040503050406030204" charset="0"/>
                              <a:ea typeface="等线" panose="02010600030101010101" charset="-122"/>
                              <a:cs typeface="Cambria Math" panose="02040503050406030204" charset="0"/>
                              <a:sym typeface="+mn-ea"/>
                            </a:rPr>
                            <m:t>𝑖</m:t>
                          </m:r>
                          <m:r>
                            <a:rPr lang="en-US" altLang="zh-CN" sz="2000" i="1">
                              <a:latin typeface="Cambria Math" panose="02040503050406030204" charset="0"/>
                              <a:ea typeface="MS Mincho" charset="0"/>
                              <a:cs typeface="Cambria Math" panose="02040503050406030204" charset="0"/>
                              <a:sym typeface="+mn-ea"/>
                            </a:rPr>
                            <m:t> ∈ </m:t>
                          </m:r>
                          <m:r>
                            <a:rPr lang="en-US" altLang="zh-CN" sz="2000" i="1">
                              <a:latin typeface="Cambria Math" panose="02040503050406030204" charset="0"/>
                              <a:ea typeface="等线" panose="02010600030101010101" charset="-122"/>
                              <a:cs typeface="Cambria Math" panose="02040503050406030204" charset="0"/>
                              <a:sym typeface="+mn-ea"/>
                            </a:rPr>
                            <m:t>𝑏</m:t>
                          </m:r>
                        </m:sub>
                        <m:sup/>
                        <m:e>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h</m:t>
                              </m:r>
                            </m:e>
                            <m:sub>
                              <m:r>
                                <a:rPr lang="en-US" altLang="zh-CN" sz="2000" i="1">
                                  <a:latin typeface="Cambria Math" panose="02040503050406030204" charset="0"/>
                                  <a:ea typeface="等线" panose="02010600030101010101" charset="-122"/>
                                  <a:cs typeface="Cambria Math" panose="02040503050406030204" charset="0"/>
                                  <a:sym typeface="+mn-ea"/>
                                </a:rPr>
                                <m:t>𝑖</m:t>
                              </m:r>
                            </m:sub>
                          </m:sSub>
                          <m:r>
                            <a:rPr lang="en-US" altLang="zh-CN" sz="2000" i="1">
                              <a:latin typeface="Cambria Math" panose="02040503050406030204" charset="0"/>
                              <a:ea typeface="MS Mincho" charset="0"/>
                              <a:cs typeface="Cambria Math" panose="02040503050406030204" charset="0"/>
                              <a:sym typeface="+mn-ea"/>
                            </a:rPr>
                            <m:t>(</m:t>
                          </m:r>
                          <m:r>
                            <a:rPr lang="en-US" altLang="zh-CN" sz="2000" i="1">
                              <a:latin typeface="Cambria Math" panose="02040503050406030204" charset="0"/>
                              <a:ea typeface="等线" panose="02010600030101010101" charset="-122"/>
                              <a:cs typeface="Cambria Math" panose="02040503050406030204" charset="0"/>
                              <a:sym typeface="+mn-ea"/>
                            </a:rPr>
                            <m:t>𝑤</m:t>
                          </m:r>
                          <m:r>
                            <a:rPr lang="en-US" altLang="zh-CN" sz="2000" i="1">
                              <a:latin typeface="Cambria Math" panose="02040503050406030204" charset="0"/>
                              <a:ea typeface="MS Mincho" charset="0"/>
                              <a:cs typeface="Cambria Math" panose="02040503050406030204" charset="0"/>
                              <a:sym typeface="+mn-ea"/>
                            </a:rPr>
                            <m:t>)</m:t>
                          </m:r>
                        </m:e>
                      </m:nary>
                    </m:oMath>
                  </m:oMathPara>
                </a14:m>
                <a:endParaRPr lang="en-US" altLang="zh-CN" sz="2000" i="1">
                  <a:latin typeface="Arial" panose="020B0604020202020204" pitchFamily="34" charset="0"/>
                  <a:ea typeface="MS Mincho" charset="0"/>
                  <a:cs typeface="Arial" panose="020B0604020202020204" pitchFamily="34" charset="0"/>
                  <a:sym typeface="+mn-ea"/>
                </a:endParaRPr>
              </a:p>
            </p:txBody>
          </p:sp>
        </mc:Choice>
        <mc:Fallback xmlns="">
          <p:sp>
            <p:nvSpPr>
              <p:cNvPr id="310" name="文本框 309">
                <a:extLst>
                  <a:ext uri="{FF2B5EF4-FFF2-40B4-BE49-F238E27FC236}">
                    <a16:creationId xmlns:a16="http://schemas.microsoft.com/office/drawing/2014/main" id="{9C23DB6A-E5C0-2241-4538-48D9886F1DE2}"/>
                  </a:ext>
                </a:extLst>
              </p:cNvPr>
              <p:cNvSpPr txBox="1">
                <a:spLocks noRot="1" noChangeAspect="1" noMove="1" noResize="1" noEditPoints="1" noAdjustHandles="1" noChangeArrowheads="1" noChangeShapeType="1" noTextEdit="1"/>
              </p:cNvSpPr>
              <p:nvPr>
                <p:custDataLst>
                  <p:tags r:id="rId117"/>
                </p:custDataLst>
              </p:nvPr>
            </p:nvSpPr>
            <p:spPr>
              <a:xfrm>
                <a:off x="2369707" y="5097145"/>
                <a:ext cx="2877246" cy="704850"/>
              </a:xfrm>
              <a:prstGeom prst="rect">
                <a:avLst/>
              </a:prstGeom>
              <a:blipFill>
                <a:blip r:embed="rId1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1" name="文本框 310">
                <a:extLst>
                  <a:ext uri="{FF2B5EF4-FFF2-40B4-BE49-F238E27FC236}">
                    <a16:creationId xmlns:a16="http://schemas.microsoft.com/office/drawing/2014/main" id="{994BF036-146F-AFE8-0455-095A9965E53E}"/>
                  </a:ext>
                </a:extLst>
              </p:cNvPr>
              <p:cNvSpPr txBox="1"/>
              <p:nvPr>
                <p:custDataLst>
                  <p:tags r:id="rId7"/>
                </p:custDataLst>
              </p:nvPr>
            </p:nvSpPr>
            <p:spPr>
              <a:xfrm>
                <a:off x="3125062" y="2949576"/>
                <a:ext cx="1913030" cy="446661"/>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r>
                        <a:rPr lang="en-US" altLang="zh-CN" sz="2000">
                          <a:latin typeface="Cambria Math" panose="02040503050406030204" charset="0"/>
                          <a:ea typeface="MS Mincho" charset="0"/>
                          <a:cs typeface="Cambria Math" panose="02040503050406030204" charset="0"/>
                          <a:sym typeface="+mn-ea"/>
                        </a:rPr>
                        <m:t> ∈</m:t>
                      </m:r>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𝐺</m:t>
                          </m:r>
                        </m:e>
                        <m:sub>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𝑠</m:t>
                              </m:r>
                            </m:e>
                            <m:sub>
                              <m:r>
                                <a:rPr lang="en-US" altLang="zh-CN" sz="2000" i="1">
                                  <a:latin typeface="Cambria Math" panose="02040503050406030204" charset="0"/>
                                  <a:ea typeface="等线" panose="02010600030101010101" charset="-122"/>
                                  <a:cs typeface="Cambria Math" panose="02040503050406030204" charset="0"/>
                                  <a:sym typeface="+mn-ea"/>
                                </a:rPr>
                                <m:t>𝑘</m:t>
                              </m:r>
                            </m:sub>
                          </m:sSub>
                        </m:sub>
                      </m:sSub>
                    </m:oMath>
                  </m:oMathPara>
                </a14:m>
                <a:endParaRPr lang="en-US" altLang="zh-CN" sz="2000" i="1">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311" name="文本框 310">
                <a:extLst>
                  <a:ext uri="{FF2B5EF4-FFF2-40B4-BE49-F238E27FC236}">
                    <a16:creationId xmlns:a16="http://schemas.microsoft.com/office/drawing/2014/main" id="{994BF036-146F-AFE8-0455-095A9965E53E}"/>
                  </a:ext>
                </a:extLst>
              </p:cNvPr>
              <p:cNvSpPr txBox="1">
                <a:spLocks noRot="1" noChangeAspect="1" noMove="1" noResize="1" noEditPoints="1" noAdjustHandles="1" noChangeArrowheads="1" noChangeShapeType="1" noTextEdit="1"/>
              </p:cNvSpPr>
              <p:nvPr>
                <p:custDataLst>
                  <p:tags r:id="rId119"/>
                </p:custDataLst>
              </p:nvPr>
            </p:nvSpPr>
            <p:spPr>
              <a:xfrm>
                <a:off x="3125062" y="2949576"/>
                <a:ext cx="1913030" cy="446661"/>
              </a:xfrm>
              <a:prstGeom prst="rect">
                <a:avLst/>
              </a:prstGeom>
              <a:blipFill>
                <a:blip r:embed="rId120"/>
                <a:stretch>
                  <a:fillRect b="-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3" name="文本框 312">
                <a:extLst>
                  <a:ext uri="{FF2B5EF4-FFF2-40B4-BE49-F238E27FC236}">
                    <a16:creationId xmlns:a16="http://schemas.microsoft.com/office/drawing/2014/main" id="{554BFC8C-311C-6C5D-076B-0CEA07AC9EF0}"/>
                  </a:ext>
                </a:extLst>
              </p:cNvPr>
              <p:cNvSpPr txBox="1"/>
              <p:nvPr>
                <p:custDataLst>
                  <p:tags r:id="rId8"/>
                </p:custDataLst>
              </p:nvPr>
            </p:nvSpPr>
            <p:spPr>
              <a:xfrm>
                <a:off x="2374637" y="4772025"/>
                <a:ext cx="2126205" cy="413318"/>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r>
                        <a:rPr lang="en-US" altLang="zh-CN" sz="2000">
                          <a:latin typeface="Cambria Math" panose="02040503050406030204" charset="0"/>
                          <a:ea typeface="MS Mincho" charset="0"/>
                          <a:cs typeface="Cambria Math" panose="02040503050406030204" charset="0"/>
                          <a:sym typeface="+mn-ea"/>
                        </a:rPr>
                        <m:t>−</m:t>
                      </m:r>
                      <m:r>
                        <m:rPr>
                          <m:sty m:val="p"/>
                        </m:rPr>
                        <a:rPr lang="en-US" altLang="zh-CN" sz="2000">
                          <a:latin typeface="Cambria Math" panose="02040503050406030204" charset="0"/>
                          <a:ea typeface="等线" panose="02010600030101010101" charset="-122"/>
                          <a:cs typeface="Cambria Math" panose="02040503050406030204" charset="0"/>
                          <a:sym typeface="+mn-ea"/>
                        </a:rPr>
                        <m:t>β</m:t>
                      </m:r>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𝐻</m:t>
                          </m:r>
                        </m:e>
                        <m:sub>
                          <m:r>
                            <a:rPr lang="en-US" altLang="zh-CN" sz="2000" i="1">
                              <a:latin typeface="Cambria Math" panose="02040503050406030204" charset="0"/>
                              <a:ea typeface="等线" panose="02010600030101010101" charset="-122"/>
                              <a:cs typeface="Cambria Math" panose="02040503050406030204" charset="0"/>
                              <a:sym typeface="+mn-ea"/>
                            </a:rPr>
                            <m:t>𝑘</m:t>
                          </m:r>
                        </m:sub>
                      </m:sSub>
                      <m:r>
                        <a:rPr lang="en-US" altLang="zh-CN" sz="2000">
                          <a:latin typeface="Cambria Math" panose="02040503050406030204" charset="0"/>
                          <a:ea typeface="MS Mincho" charset="0"/>
                          <a:cs typeface="Cambria Math" panose="02040503050406030204" charset="0"/>
                          <a:sym typeface="+mn-ea"/>
                        </a:rPr>
                        <m:t> </m:t>
                      </m:r>
                    </m:oMath>
                  </m:oMathPara>
                </a14:m>
                <a:endParaRPr lang="en-US" altLang="zh-CN" sz="2000" i="1">
                  <a:latin typeface="Arial" panose="020B0604020202020204" pitchFamily="34" charset="0"/>
                  <a:ea typeface="MS Mincho" charset="0"/>
                  <a:cs typeface="Arial" panose="020B0604020202020204" pitchFamily="34" charset="0"/>
                  <a:sym typeface="+mn-ea"/>
                </a:endParaRPr>
              </a:p>
            </p:txBody>
          </p:sp>
        </mc:Choice>
        <mc:Fallback xmlns="">
          <p:sp>
            <p:nvSpPr>
              <p:cNvPr id="313" name="文本框 312">
                <a:extLst>
                  <a:ext uri="{FF2B5EF4-FFF2-40B4-BE49-F238E27FC236}">
                    <a16:creationId xmlns:a16="http://schemas.microsoft.com/office/drawing/2014/main" id="{554BFC8C-311C-6C5D-076B-0CEA07AC9EF0}"/>
                  </a:ext>
                </a:extLst>
              </p:cNvPr>
              <p:cNvSpPr txBox="1">
                <a:spLocks noRot="1" noChangeAspect="1" noMove="1" noResize="1" noEditPoints="1" noAdjustHandles="1" noChangeArrowheads="1" noChangeShapeType="1" noTextEdit="1"/>
              </p:cNvSpPr>
              <p:nvPr>
                <p:custDataLst>
                  <p:tags r:id="rId121"/>
                </p:custDataLst>
              </p:nvPr>
            </p:nvSpPr>
            <p:spPr>
              <a:xfrm>
                <a:off x="2374637" y="4772025"/>
                <a:ext cx="2126205" cy="413318"/>
              </a:xfrm>
              <a:prstGeom prst="rect">
                <a:avLst/>
              </a:prstGeom>
              <a:blipFill>
                <a:blip r:embed="rId122"/>
                <a:stretch>
                  <a:fillRect b="-16176"/>
                </a:stretch>
              </a:blipFill>
            </p:spPr>
            <p:txBody>
              <a:bodyPr/>
              <a:lstStyle/>
              <a:p>
                <a:r>
                  <a:rPr lang="zh-CN" altLang="en-US">
                    <a:noFill/>
                  </a:rPr>
                  <a:t> </a:t>
                </a:r>
              </a:p>
            </p:txBody>
          </p:sp>
        </mc:Fallback>
      </mc:AlternateContent>
      <p:grpSp>
        <p:nvGrpSpPr>
          <p:cNvPr id="315" name="组合 314">
            <a:extLst>
              <a:ext uri="{FF2B5EF4-FFF2-40B4-BE49-F238E27FC236}">
                <a16:creationId xmlns:a16="http://schemas.microsoft.com/office/drawing/2014/main" id="{495435AB-CC1E-7D2B-91FC-1155EA3263A4}"/>
              </a:ext>
            </a:extLst>
          </p:cNvPr>
          <p:cNvGrpSpPr/>
          <p:nvPr/>
        </p:nvGrpSpPr>
        <p:grpSpPr>
          <a:xfrm rot="5400000">
            <a:off x="1446240" y="4479357"/>
            <a:ext cx="325755" cy="667250"/>
            <a:chOff x="1772" y="785"/>
            <a:chExt cx="4866" cy="6055"/>
          </a:xfrm>
          <a:solidFill>
            <a:srgbClr val="D70061"/>
          </a:solidFill>
        </p:grpSpPr>
        <p:sp>
          <p:nvSpPr>
            <p:cNvPr id="316" name="椭圆 315">
              <a:extLst>
                <a:ext uri="{FF2B5EF4-FFF2-40B4-BE49-F238E27FC236}">
                  <a16:creationId xmlns:a16="http://schemas.microsoft.com/office/drawing/2014/main" id="{1800219C-D36C-FB51-908C-76F58B5226BE}"/>
                </a:ext>
              </a:extLst>
            </p:cNvPr>
            <p:cNvSpPr/>
            <p:nvPr>
              <p:custDataLst>
                <p:tags r:id="rId48"/>
              </p:custDataLst>
            </p:nvPr>
          </p:nvSpPr>
          <p:spPr>
            <a:xfrm flipV="1">
              <a:off x="177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17" name="椭圆 316">
              <a:extLst>
                <a:ext uri="{FF2B5EF4-FFF2-40B4-BE49-F238E27FC236}">
                  <a16:creationId xmlns:a16="http://schemas.microsoft.com/office/drawing/2014/main" id="{DD68E8D9-ACD1-1462-902D-6DECC4831E2C}"/>
                </a:ext>
              </a:extLst>
            </p:cNvPr>
            <p:cNvSpPr/>
            <p:nvPr>
              <p:custDataLst>
                <p:tags r:id="rId49"/>
              </p:custDataLst>
            </p:nvPr>
          </p:nvSpPr>
          <p:spPr>
            <a:xfrm flipV="1">
              <a:off x="177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18" name="椭圆 317">
              <a:extLst>
                <a:ext uri="{FF2B5EF4-FFF2-40B4-BE49-F238E27FC236}">
                  <a16:creationId xmlns:a16="http://schemas.microsoft.com/office/drawing/2014/main" id="{2AFCF85C-1158-446A-A23D-C64479E10CC7}"/>
                </a:ext>
              </a:extLst>
            </p:cNvPr>
            <p:cNvSpPr/>
            <p:nvPr>
              <p:custDataLst>
                <p:tags r:id="rId50"/>
              </p:custDataLst>
            </p:nvPr>
          </p:nvSpPr>
          <p:spPr>
            <a:xfrm flipV="1">
              <a:off x="177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19" name="椭圆 318">
              <a:extLst>
                <a:ext uri="{FF2B5EF4-FFF2-40B4-BE49-F238E27FC236}">
                  <a16:creationId xmlns:a16="http://schemas.microsoft.com/office/drawing/2014/main" id="{13D1B5C6-772F-1CE2-7801-B090C4A002E9}"/>
                </a:ext>
              </a:extLst>
            </p:cNvPr>
            <p:cNvSpPr/>
            <p:nvPr>
              <p:custDataLst>
                <p:tags r:id="rId51"/>
              </p:custDataLst>
            </p:nvPr>
          </p:nvSpPr>
          <p:spPr>
            <a:xfrm flipV="1">
              <a:off x="558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20" name="椭圆 319">
              <a:extLst>
                <a:ext uri="{FF2B5EF4-FFF2-40B4-BE49-F238E27FC236}">
                  <a16:creationId xmlns:a16="http://schemas.microsoft.com/office/drawing/2014/main" id="{4504AC30-819B-4FA1-61B1-1DC2CA6FF98E}"/>
                </a:ext>
              </a:extLst>
            </p:cNvPr>
            <p:cNvSpPr/>
            <p:nvPr>
              <p:custDataLst>
                <p:tags r:id="rId52"/>
              </p:custDataLst>
            </p:nvPr>
          </p:nvSpPr>
          <p:spPr>
            <a:xfrm flipV="1">
              <a:off x="558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21" name="椭圆 320">
              <a:extLst>
                <a:ext uri="{FF2B5EF4-FFF2-40B4-BE49-F238E27FC236}">
                  <a16:creationId xmlns:a16="http://schemas.microsoft.com/office/drawing/2014/main" id="{8786A8F7-C478-C21B-D422-0607701E4DCF}"/>
                </a:ext>
              </a:extLst>
            </p:cNvPr>
            <p:cNvSpPr/>
            <p:nvPr>
              <p:custDataLst>
                <p:tags r:id="rId53"/>
              </p:custDataLst>
            </p:nvPr>
          </p:nvSpPr>
          <p:spPr>
            <a:xfrm flipV="1">
              <a:off x="558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322" name="直接箭头连接符 321">
              <a:extLst>
                <a:ext uri="{FF2B5EF4-FFF2-40B4-BE49-F238E27FC236}">
                  <a16:creationId xmlns:a16="http://schemas.microsoft.com/office/drawing/2014/main" id="{F70526FA-49F6-EF62-2E4F-1FC1B232E771}"/>
                </a:ext>
              </a:extLst>
            </p:cNvPr>
            <p:cNvCxnSpPr>
              <a:stCxn id="316" idx="6"/>
              <a:endCxn id="320" idx="3"/>
            </p:cNvCxnSpPr>
            <p:nvPr>
              <p:custDataLst>
                <p:tags r:id="rId54"/>
              </p:custDataLst>
            </p:nvPr>
          </p:nvCxnSpPr>
          <p:spPr>
            <a:xfrm>
              <a:off x="2829"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3" name="直接箭头连接符 322">
              <a:extLst>
                <a:ext uri="{FF2B5EF4-FFF2-40B4-BE49-F238E27FC236}">
                  <a16:creationId xmlns:a16="http://schemas.microsoft.com/office/drawing/2014/main" id="{61E67E6C-C0A8-F985-57F3-1735DBDD5D86}"/>
                </a:ext>
              </a:extLst>
            </p:cNvPr>
            <p:cNvCxnSpPr>
              <a:stCxn id="316" idx="5"/>
              <a:endCxn id="319" idx="3"/>
            </p:cNvCxnSpPr>
            <p:nvPr>
              <p:custDataLst>
                <p:tags r:id="rId55"/>
              </p:custDataLst>
            </p:nvPr>
          </p:nvCxnSpPr>
          <p:spPr>
            <a:xfrm>
              <a:off x="2674" y="927"/>
              <a:ext cx="3063" cy="0"/>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4" name="直接箭头连接符 323">
              <a:extLst>
                <a:ext uri="{FF2B5EF4-FFF2-40B4-BE49-F238E27FC236}">
                  <a16:creationId xmlns:a16="http://schemas.microsoft.com/office/drawing/2014/main" id="{3FF846E2-1B43-E7C2-8DD0-91B097306C98}"/>
                </a:ext>
              </a:extLst>
            </p:cNvPr>
            <p:cNvCxnSpPr>
              <a:stCxn id="316" idx="7"/>
              <a:endCxn id="321" idx="3"/>
            </p:cNvCxnSpPr>
            <p:nvPr>
              <p:custDataLst>
                <p:tags r:id="rId56"/>
              </p:custDataLst>
            </p:nvPr>
          </p:nvCxnSpPr>
          <p:spPr>
            <a:xfrm>
              <a:off x="2674" y="1614"/>
              <a:ext cx="3063" cy="4398"/>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5" name="直接箭头连接符 324">
              <a:extLst>
                <a:ext uri="{FF2B5EF4-FFF2-40B4-BE49-F238E27FC236}">
                  <a16:creationId xmlns:a16="http://schemas.microsoft.com/office/drawing/2014/main" id="{12FB26BF-CD59-6A8A-D840-AED839EDD1A5}"/>
                </a:ext>
              </a:extLst>
            </p:cNvPr>
            <p:cNvCxnSpPr>
              <a:stCxn id="317" idx="5"/>
              <a:endCxn id="319" idx="2"/>
            </p:cNvCxnSpPr>
            <p:nvPr>
              <p:custDataLst>
                <p:tags r:id="rId57"/>
              </p:custDataLst>
            </p:nvPr>
          </p:nvCxnSpPr>
          <p:spPr>
            <a:xfrm flipV="1">
              <a:off x="2674"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6" name="直接连接符 325">
              <a:extLst>
                <a:ext uri="{FF2B5EF4-FFF2-40B4-BE49-F238E27FC236}">
                  <a16:creationId xmlns:a16="http://schemas.microsoft.com/office/drawing/2014/main" id="{0AF2DFF4-C018-F7C9-FD8E-D147F7DBD2AF}"/>
                </a:ext>
              </a:extLst>
            </p:cNvPr>
            <p:cNvCxnSpPr>
              <a:stCxn id="317" idx="6"/>
              <a:endCxn id="320" idx="2"/>
            </p:cNvCxnSpPr>
            <p:nvPr>
              <p:custDataLst>
                <p:tags r:id="rId58"/>
              </p:custDataLst>
            </p:nvPr>
          </p:nvCxnSpPr>
          <p:spPr>
            <a:xfrm>
              <a:off x="2829" y="3774"/>
              <a:ext cx="275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27" name="直接连接符 326">
              <a:extLst>
                <a:ext uri="{FF2B5EF4-FFF2-40B4-BE49-F238E27FC236}">
                  <a16:creationId xmlns:a16="http://schemas.microsoft.com/office/drawing/2014/main" id="{2A6E898F-8AA5-2C1F-D2B8-E2406BA9802E}"/>
                </a:ext>
              </a:extLst>
            </p:cNvPr>
            <p:cNvCxnSpPr>
              <a:stCxn id="317" idx="7"/>
              <a:endCxn id="321" idx="2"/>
            </p:cNvCxnSpPr>
            <p:nvPr>
              <p:custDataLst>
                <p:tags r:id="rId59"/>
              </p:custDataLst>
            </p:nvPr>
          </p:nvCxnSpPr>
          <p:spPr>
            <a:xfrm>
              <a:off x="2674" y="4118"/>
              <a:ext cx="2908" cy="2237"/>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28" name="直接连接符 327">
              <a:extLst>
                <a:ext uri="{FF2B5EF4-FFF2-40B4-BE49-F238E27FC236}">
                  <a16:creationId xmlns:a16="http://schemas.microsoft.com/office/drawing/2014/main" id="{43A053F8-992E-0912-6A8D-65DE1649A0B2}"/>
                </a:ext>
              </a:extLst>
            </p:cNvPr>
            <p:cNvCxnSpPr>
              <a:stCxn id="318" idx="6"/>
              <a:endCxn id="320" idx="1"/>
            </p:cNvCxnSpPr>
            <p:nvPr>
              <p:custDataLst>
                <p:tags r:id="rId60"/>
              </p:custDataLst>
            </p:nvPr>
          </p:nvCxnSpPr>
          <p:spPr>
            <a:xfrm flipV="1">
              <a:off x="2829" y="4117"/>
              <a:ext cx="2908" cy="2239"/>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29" name="直接连接符 328">
              <a:extLst>
                <a:ext uri="{FF2B5EF4-FFF2-40B4-BE49-F238E27FC236}">
                  <a16:creationId xmlns:a16="http://schemas.microsoft.com/office/drawing/2014/main" id="{BBCCBB54-DE36-9443-4ABF-48B79762E759}"/>
                </a:ext>
              </a:extLst>
            </p:cNvPr>
            <p:cNvCxnSpPr>
              <a:stCxn id="318" idx="7"/>
              <a:endCxn id="321" idx="1"/>
            </p:cNvCxnSpPr>
            <p:nvPr>
              <p:custDataLst>
                <p:tags r:id="rId61"/>
              </p:custDataLst>
            </p:nvPr>
          </p:nvCxnSpPr>
          <p:spPr>
            <a:xfrm>
              <a:off x="2674" y="6699"/>
              <a:ext cx="306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30" name="直接连接符 329">
              <a:extLst>
                <a:ext uri="{FF2B5EF4-FFF2-40B4-BE49-F238E27FC236}">
                  <a16:creationId xmlns:a16="http://schemas.microsoft.com/office/drawing/2014/main" id="{5F24775D-AB78-5AEB-E3AC-FE878F7843B9}"/>
                </a:ext>
              </a:extLst>
            </p:cNvPr>
            <p:cNvCxnSpPr>
              <a:stCxn id="318" idx="5"/>
              <a:endCxn id="319" idx="1"/>
            </p:cNvCxnSpPr>
            <p:nvPr>
              <p:custDataLst>
                <p:tags r:id="rId62"/>
              </p:custDataLst>
            </p:nvPr>
          </p:nvCxnSpPr>
          <p:spPr>
            <a:xfrm flipV="1">
              <a:off x="2674" y="1614"/>
              <a:ext cx="3063" cy="4398"/>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grpSp>
      <p:grpSp>
        <p:nvGrpSpPr>
          <p:cNvPr id="331" name="组合 330">
            <a:extLst>
              <a:ext uri="{FF2B5EF4-FFF2-40B4-BE49-F238E27FC236}">
                <a16:creationId xmlns:a16="http://schemas.microsoft.com/office/drawing/2014/main" id="{C58C3980-F9F2-D96C-7D65-0D895B83A793}"/>
              </a:ext>
            </a:extLst>
          </p:cNvPr>
          <p:cNvGrpSpPr/>
          <p:nvPr/>
        </p:nvGrpSpPr>
        <p:grpSpPr>
          <a:xfrm rot="5400000">
            <a:off x="5785521" y="4889567"/>
            <a:ext cx="325755" cy="667250"/>
            <a:chOff x="1772" y="785"/>
            <a:chExt cx="4866" cy="6055"/>
          </a:xfrm>
          <a:solidFill>
            <a:srgbClr val="D70061"/>
          </a:solidFill>
        </p:grpSpPr>
        <p:sp>
          <p:nvSpPr>
            <p:cNvPr id="332" name="椭圆 331">
              <a:extLst>
                <a:ext uri="{FF2B5EF4-FFF2-40B4-BE49-F238E27FC236}">
                  <a16:creationId xmlns:a16="http://schemas.microsoft.com/office/drawing/2014/main" id="{FDFCC3B3-4100-33BA-6167-C6AF3E6E589B}"/>
                </a:ext>
              </a:extLst>
            </p:cNvPr>
            <p:cNvSpPr/>
            <p:nvPr>
              <p:custDataLst>
                <p:tags r:id="rId33"/>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3" name="椭圆 332">
              <a:extLst>
                <a:ext uri="{FF2B5EF4-FFF2-40B4-BE49-F238E27FC236}">
                  <a16:creationId xmlns:a16="http://schemas.microsoft.com/office/drawing/2014/main" id="{44A21430-4309-7357-EB50-BFF6AEDA34C8}"/>
                </a:ext>
              </a:extLst>
            </p:cNvPr>
            <p:cNvSpPr/>
            <p:nvPr>
              <p:custDataLst>
                <p:tags r:id="rId34"/>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4" name="椭圆 333">
              <a:extLst>
                <a:ext uri="{FF2B5EF4-FFF2-40B4-BE49-F238E27FC236}">
                  <a16:creationId xmlns:a16="http://schemas.microsoft.com/office/drawing/2014/main" id="{74C89407-2271-D702-1898-2833126DDA46}"/>
                </a:ext>
              </a:extLst>
            </p:cNvPr>
            <p:cNvSpPr/>
            <p:nvPr>
              <p:custDataLst>
                <p:tags r:id="rId35"/>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5" name="椭圆 334">
              <a:extLst>
                <a:ext uri="{FF2B5EF4-FFF2-40B4-BE49-F238E27FC236}">
                  <a16:creationId xmlns:a16="http://schemas.microsoft.com/office/drawing/2014/main" id="{819A0E1B-6808-F2A4-DD10-DCE46DA08E60}"/>
                </a:ext>
              </a:extLst>
            </p:cNvPr>
            <p:cNvSpPr/>
            <p:nvPr>
              <p:custDataLst>
                <p:tags r:id="rId36"/>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6" name="椭圆 335">
              <a:extLst>
                <a:ext uri="{FF2B5EF4-FFF2-40B4-BE49-F238E27FC236}">
                  <a16:creationId xmlns:a16="http://schemas.microsoft.com/office/drawing/2014/main" id="{5F0F441A-D478-6891-5A8C-7C2911D4A3A4}"/>
                </a:ext>
              </a:extLst>
            </p:cNvPr>
            <p:cNvSpPr/>
            <p:nvPr>
              <p:custDataLst>
                <p:tags r:id="rId37"/>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7" name="椭圆 336">
              <a:extLst>
                <a:ext uri="{FF2B5EF4-FFF2-40B4-BE49-F238E27FC236}">
                  <a16:creationId xmlns:a16="http://schemas.microsoft.com/office/drawing/2014/main" id="{1F5266B6-9CFB-DD88-3FB2-C02929A83B4C}"/>
                </a:ext>
              </a:extLst>
            </p:cNvPr>
            <p:cNvSpPr/>
            <p:nvPr>
              <p:custDataLst>
                <p:tags r:id="rId38"/>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338" name="直接箭头连接符 337">
              <a:extLst>
                <a:ext uri="{FF2B5EF4-FFF2-40B4-BE49-F238E27FC236}">
                  <a16:creationId xmlns:a16="http://schemas.microsoft.com/office/drawing/2014/main" id="{2B27A45D-DCEA-C861-60DA-89DC997578C9}"/>
                </a:ext>
              </a:extLst>
            </p:cNvPr>
            <p:cNvCxnSpPr>
              <a:stCxn id="332" idx="6"/>
              <a:endCxn id="336" idx="3"/>
            </p:cNvCxnSpPr>
            <p:nvPr>
              <p:custDataLst>
                <p:tags r:id="rId39"/>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39" name="直接箭头连接符 338">
              <a:extLst>
                <a:ext uri="{FF2B5EF4-FFF2-40B4-BE49-F238E27FC236}">
                  <a16:creationId xmlns:a16="http://schemas.microsoft.com/office/drawing/2014/main" id="{6021902C-7024-6677-4067-3DA20182D129}"/>
                </a:ext>
              </a:extLst>
            </p:cNvPr>
            <p:cNvCxnSpPr>
              <a:stCxn id="332" idx="5"/>
              <a:endCxn id="335" idx="3"/>
            </p:cNvCxnSpPr>
            <p:nvPr>
              <p:custDataLst>
                <p:tags r:id="rId40"/>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0" name="直接箭头连接符 339">
              <a:extLst>
                <a:ext uri="{FF2B5EF4-FFF2-40B4-BE49-F238E27FC236}">
                  <a16:creationId xmlns:a16="http://schemas.microsoft.com/office/drawing/2014/main" id="{C3065CCD-04BE-E360-A0B9-19A5D56B6E19}"/>
                </a:ext>
              </a:extLst>
            </p:cNvPr>
            <p:cNvCxnSpPr>
              <a:stCxn id="332" idx="7"/>
              <a:endCxn id="337" idx="3"/>
            </p:cNvCxnSpPr>
            <p:nvPr>
              <p:custDataLst>
                <p:tags r:id="rId41"/>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1" name="直接箭头连接符 340">
              <a:extLst>
                <a:ext uri="{FF2B5EF4-FFF2-40B4-BE49-F238E27FC236}">
                  <a16:creationId xmlns:a16="http://schemas.microsoft.com/office/drawing/2014/main" id="{E6B8ED9D-89B2-B46B-030C-D0258602F7BA}"/>
                </a:ext>
              </a:extLst>
            </p:cNvPr>
            <p:cNvCxnSpPr>
              <a:stCxn id="333" idx="5"/>
              <a:endCxn id="335" idx="2"/>
            </p:cNvCxnSpPr>
            <p:nvPr>
              <p:custDataLst>
                <p:tags r:id="rId42"/>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2" name="直接连接符 341">
              <a:extLst>
                <a:ext uri="{FF2B5EF4-FFF2-40B4-BE49-F238E27FC236}">
                  <a16:creationId xmlns:a16="http://schemas.microsoft.com/office/drawing/2014/main" id="{3DD45C29-955F-155B-BC55-1E1491A7C96D}"/>
                </a:ext>
              </a:extLst>
            </p:cNvPr>
            <p:cNvCxnSpPr>
              <a:stCxn id="333" idx="6"/>
              <a:endCxn id="336" idx="2"/>
            </p:cNvCxnSpPr>
            <p:nvPr>
              <p:custDataLst>
                <p:tags r:id="rId43"/>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3" name="直接连接符 342">
              <a:extLst>
                <a:ext uri="{FF2B5EF4-FFF2-40B4-BE49-F238E27FC236}">
                  <a16:creationId xmlns:a16="http://schemas.microsoft.com/office/drawing/2014/main" id="{DEA5572E-C1F5-E3D0-B842-43E73AC081EA}"/>
                </a:ext>
              </a:extLst>
            </p:cNvPr>
            <p:cNvCxnSpPr>
              <a:stCxn id="333" idx="7"/>
              <a:endCxn id="337" idx="2"/>
            </p:cNvCxnSpPr>
            <p:nvPr>
              <p:custDataLst>
                <p:tags r:id="rId44"/>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4" name="直接连接符 343">
              <a:extLst>
                <a:ext uri="{FF2B5EF4-FFF2-40B4-BE49-F238E27FC236}">
                  <a16:creationId xmlns:a16="http://schemas.microsoft.com/office/drawing/2014/main" id="{887BF456-EA39-E51D-09ED-6746963B1CB7}"/>
                </a:ext>
              </a:extLst>
            </p:cNvPr>
            <p:cNvCxnSpPr>
              <a:stCxn id="334" idx="6"/>
              <a:endCxn id="336" idx="1"/>
            </p:cNvCxnSpPr>
            <p:nvPr>
              <p:custDataLst>
                <p:tags r:id="rId45"/>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5" name="直接连接符 344">
              <a:extLst>
                <a:ext uri="{FF2B5EF4-FFF2-40B4-BE49-F238E27FC236}">
                  <a16:creationId xmlns:a16="http://schemas.microsoft.com/office/drawing/2014/main" id="{2C0BF724-64C4-9B5A-C250-1A67CD9BA46C}"/>
                </a:ext>
              </a:extLst>
            </p:cNvPr>
            <p:cNvCxnSpPr>
              <a:stCxn id="334" idx="7"/>
              <a:endCxn id="337" idx="1"/>
            </p:cNvCxnSpPr>
            <p:nvPr>
              <p:custDataLst>
                <p:tags r:id="rId46"/>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6" name="直接连接符 345">
              <a:extLst>
                <a:ext uri="{FF2B5EF4-FFF2-40B4-BE49-F238E27FC236}">
                  <a16:creationId xmlns:a16="http://schemas.microsoft.com/office/drawing/2014/main" id="{CB46188B-9BC8-1100-9A2D-A586C540DCC0}"/>
                </a:ext>
              </a:extLst>
            </p:cNvPr>
            <p:cNvCxnSpPr>
              <a:stCxn id="334" idx="5"/>
              <a:endCxn id="335" idx="1"/>
            </p:cNvCxnSpPr>
            <p:nvPr>
              <p:custDataLst>
                <p:tags r:id="rId47"/>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347" name="文本框 346">
                <a:extLst>
                  <a:ext uri="{FF2B5EF4-FFF2-40B4-BE49-F238E27FC236}">
                    <a16:creationId xmlns:a16="http://schemas.microsoft.com/office/drawing/2014/main" id="{AC0957F4-2A6D-8703-E1A1-401D506AD367}"/>
                  </a:ext>
                </a:extLst>
              </p:cNvPr>
              <p:cNvSpPr txBox="1"/>
              <p:nvPr>
                <p:custDataLst>
                  <p:tags r:id="rId9"/>
                </p:custDataLst>
              </p:nvPr>
            </p:nvSpPr>
            <p:spPr>
              <a:xfrm>
                <a:off x="4635155" y="5019040"/>
                <a:ext cx="1187865" cy="413318"/>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altLang="zh-CN" sz="2000">
                          <a:latin typeface="Cambria Math" panose="02040503050406030204" charset="0"/>
                          <a:ea typeface="MS Mincho" charset="0"/>
                          <a:cs typeface="Cambria Math" panose="02040503050406030204" charset="0"/>
                          <a:sym typeface="+mn-ea"/>
                        </a:rPr>
                        <m:t>→</m:t>
                      </m:r>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oMath>
                  </m:oMathPara>
                </a14:m>
                <a:endParaRPr lang="en-US" altLang="zh-CN" sz="2000" i="1">
                  <a:latin typeface="Arial" panose="020B0604020202020204" pitchFamily="34" charset="0"/>
                  <a:ea typeface="等线" panose="02010600030101010101" charset="-122"/>
                  <a:cs typeface="Arial" panose="020B0604020202020204" pitchFamily="34" charset="0"/>
                  <a:sym typeface="+mn-ea"/>
                </a:endParaRPr>
              </a:p>
            </p:txBody>
          </p:sp>
        </mc:Choice>
        <mc:Fallback xmlns="">
          <p:sp>
            <p:nvSpPr>
              <p:cNvPr id="347" name="文本框 346">
                <a:extLst>
                  <a:ext uri="{FF2B5EF4-FFF2-40B4-BE49-F238E27FC236}">
                    <a16:creationId xmlns:a16="http://schemas.microsoft.com/office/drawing/2014/main" id="{AC0957F4-2A6D-8703-E1A1-401D506AD367}"/>
                  </a:ext>
                </a:extLst>
              </p:cNvPr>
              <p:cNvSpPr txBox="1">
                <a:spLocks noRot="1" noChangeAspect="1" noMove="1" noResize="1" noEditPoints="1" noAdjustHandles="1" noChangeArrowheads="1" noChangeShapeType="1" noTextEdit="1"/>
              </p:cNvSpPr>
              <p:nvPr>
                <p:custDataLst>
                  <p:tags r:id="rId123"/>
                </p:custDataLst>
              </p:nvPr>
            </p:nvSpPr>
            <p:spPr>
              <a:xfrm>
                <a:off x="4635155" y="5019040"/>
                <a:ext cx="1187865" cy="413318"/>
              </a:xfrm>
              <a:prstGeom prst="rect">
                <a:avLst/>
              </a:prstGeom>
              <a:blipFill>
                <a:blip r:embed="rId124"/>
                <a:stretch>
                  <a:fillRect b="-10294"/>
                </a:stretch>
              </a:blipFill>
            </p:spPr>
            <p:txBody>
              <a:bodyPr/>
              <a:lstStyle/>
              <a:p>
                <a:r>
                  <a:rPr lang="zh-CN" altLang="en-US">
                    <a:noFill/>
                  </a:rPr>
                  <a:t> </a:t>
                </a:r>
              </a:p>
            </p:txBody>
          </p:sp>
        </mc:Fallback>
      </mc:AlternateContent>
      <p:sp>
        <p:nvSpPr>
          <p:cNvPr id="348" name="矩形 347">
            <a:extLst>
              <a:ext uri="{FF2B5EF4-FFF2-40B4-BE49-F238E27FC236}">
                <a16:creationId xmlns:a16="http://schemas.microsoft.com/office/drawing/2014/main" id="{B1B8F70B-DE61-4B11-3FE1-132C72654BA4}"/>
              </a:ext>
            </a:extLst>
          </p:cNvPr>
          <p:cNvSpPr/>
          <p:nvPr>
            <p:custDataLst>
              <p:tags r:id="rId10"/>
            </p:custDataLst>
          </p:nvPr>
        </p:nvSpPr>
        <p:spPr>
          <a:xfrm>
            <a:off x="2322883" y="4773295"/>
            <a:ext cx="2613550" cy="1212850"/>
          </a:xfrm>
          <a:prstGeom prst="rect">
            <a:avLst/>
          </a:prstGeom>
          <a:noFill/>
          <a:ln>
            <a:solidFill>
              <a:srgbClr val="FDCE0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49" name="文本框 348">
                <a:extLst>
                  <a:ext uri="{FF2B5EF4-FFF2-40B4-BE49-F238E27FC236}">
                    <a16:creationId xmlns:a16="http://schemas.microsoft.com/office/drawing/2014/main" id="{EE37AFBF-212A-C00D-1FD3-2FAA57B58A25}"/>
                  </a:ext>
                </a:extLst>
              </p:cNvPr>
              <p:cNvSpPr txBox="1"/>
              <p:nvPr>
                <p:custDataLst>
                  <p:tags r:id="rId11"/>
                </p:custDataLst>
              </p:nvPr>
            </p:nvSpPr>
            <p:spPr>
              <a:xfrm>
                <a:off x="2618002" y="2160270"/>
                <a:ext cx="520615" cy="39878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r>
                        <a:rPr lang="en-US" altLang="zh-CN" sz="2000">
                          <a:latin typeface="Cambria Math" panose="02040503050406030204" charset="0"/>
                          <a:ea typeface="MS Mincho" charset="0"/>
                          <a:cs typeface="Cambria Math" panose="02040503050406030204" charset="0"/>
                          <a:sym typeface="+mn-ea"/>
                        </a:rPr>
                        <m:t> </m:t>
                      </m:r>
                    </m:oMath>
                  </m:oMathPara>
                </a14:m>
                <a:endParaRPr lang="en-US" altLang="zh-CN" sz="2000">
                  <a:latin typeface="Arial" panose="020B0604020202020204" pitchFamily="34" charset="0"/>
                  <a:ea typeface="MS Mincho" charset="0"/>
                  <a:cs typeface="Arial" panose="020B0604020202020204" pitchFamily="34" charset="0"/>
                  <a:sym typeface="+mn-ea"/>
                </a:endParaRPr>
              </a:p>
            </p:txBody>
          </p:sp>
        </mc:Choice>
        <mc:Fallback xmlns="">
          <p:sp>
            <p:nvSpPr>
              <p:cNvPr id="349" name="文本框 348">
                <a:extLst>
                  <a:ext uri="{FF2B5EF4-FFF2-40B4-BE49-F238E27FC236}">
                    <a16:creationId xmlns:a16="http://schemas.microsoft.com/office/drawing/2014/main" id="{EE37AFBF-212A-C00D-1FD3-2FAA57B58A25}"/>
                  </a:ext>
                </a:extLst>
              </p:cNvPr>
              <p:cNvSpPr txBox="1">
                <a:spLocks noRot="1" noChangeAspect="1" noMove="1" noResize="1" noEditPoints="1" noAdjustHandles="1" noChangeArrowheads="1" noChangeShapeType="1" noTextEdit="1"/>
              </p:cNvSpPr>
              <p:nvPr>
                <p:custDataLst>
                  <p:tags r:id="rId125"/>
                </p:custDataLst>
              </p:nvPr>
            </p:nvSpPr>
            <p:spPr>
              <a:xfrm>
                <a:off x="2618002" y="2160270"/>
                <a:ext cx="520615" cy="398780"/>
              </a:xfrm>
              <a:prstGeom prst="rect">
                <a:avLst/>
              </a:prstGeom>
              <a:blipFill>
                <a:blip r:embed="rId126"/>
                <a:stretch>
                  <a:fillRect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0" name="文本框 349">
                <a:extLst>
                  <a:ext uri="{FF2B5EF4-FFF2-40B4-BE49-F238E27FC236}">
                    <a16:creationId xmlns:a16="http://schemas.microsoft.com/office/drawing/2014/main" id="{2BB09FE1-0646-4668-2F84-BA59D9CB20F1}"/>
                  </a:ext>
                </a:extLst>
              </p:cNvPr>
              <p:cNvSpPr txBox="1"/>
              <p:nvPr>
                <p:custDataLst>
                  <p:tags r:id="rId12"/>
                </p:custDataLst>
              </p:nvPr>
            </p:nvSpPr>
            <p:spPr>
              <a:xfrm flipH="1">
                <a:off x="3846530" y="2223770"/>
                <a:ext cx="835449" cy="387350"/>
              </a:xfrm>
              <a:prstGeom prst="rect">
                <a:avLst/>
              </a:prstGeom>
              <a:noFill/>
            </p:spPr>
            <p:txBody>
              <a:bodyPr wrap="square" rtlCol="0" anchor="t">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r>
                        <a:rPr lang="en-US" altLang="zh-CN" sz="2000">
                          <a:latin typeface="Cambria Math" panose="02040503050406030204" charset="0"/>
                          <a:ea typeface="MS Mincho" charset="0"/>
                          <a:cs typeface="Cambria Math" panose="02040503050406030204" charset="0"/>
                          <a:sym typeface="+mn-ea"/>
                        </a:rPr>
                        <m:t> </m:t>
                      </m:r>
                    </m:oMath>
                  </m:oMathPara>
                </a14:m>
                <a:endParaRPr lang="en-US" altLang="zh-CN" sz="2000">
                  <a:latin typeface="Arial" panose="020B0604020202020204" pitchFamily="34" charset="0"/>
                  <a:ea typeface="MS Mincho" charset="0"/>
                  <a:cs typeface="Arial" panose="020B0604020202020204" pitchFamily="34" charset="0"/>
                  <a:sym typeface="+mn-ea"/>
                </a:endParaRPr>
              </a:p>
            </p:txBody>
          </p:sp>
        </mc:Choice>
        <mc:Fallback xmlns="">
          <p:sp>
            <p:nvSpPr>
              <p:cNvPr id="350" name="文本框 349">
                <a:extLst>
                  <a:ext uri="{FF2B5EF4-FFF2-40B4-BE49-F238E27FC236}">
                    <a16:creationId xmlns:a16="http://schemas.microsoft.com/office/drawing/2014/main" id="{2BB09FE1-0646-4668-2F84-BA59D9CB20F1}"/>
                  </a:ext>
                </a:extLst>
              </p:cNvPr>
              <p:cNvSpPr txBox="1">
                <a:spLocks noRot="1" noChangeAspect="1" noMove="1" noResize="1" noEditPoints="1" noAdjustHandles="1" noChangeArrowheads="1" noChangeShapeType="1" noTextEdit="1"/>
              </p:cNvSpPr>
              <p:nvPr>
                <p:custDataLst>
                  <p:tags r:id="rId127"/>
                </p:custDataLst>
              </p:nvPr>
            </p:nvSpPr>
            <p:spPr>
              <a:xfrm flipH="1">
                <a:off x="3846530" y="2223770"/>
                <a:ext cx="835449" cy="387350"/>
              </a:xfrm>
              <a:prstGeom prst="rect">
                <a:avLst/>
              </a:prstGeom>
              <a:blipFill>
                <a:blip r:embed="rId128"/>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1" name="文本框 350">
                <a:extLst>
                  <a:ext uri="{FF2B5EF4-FFF2-40B4-BE49-F238E27FC236}">
                    <a16:creationId xmlns:a16="http://schemas.microsoft.com/office/drawing/2014/main" id="{2F19FC50-A117-4817-BF5E-00B9B2C46E29}"/>
                  </a:ext>
                </a:extLst>
              </p:cNvPr>
              <p:cNvSpPr txBox="1"/>
              <p:nvPr>
                <p:custDataLst>
                  <p:tags r:id="rId13"/>
                </p:custDataLst>
              </p:nvPr>
            </p:nvSpPr>
            <p:spPr>
              <a:xfrm>
                <a:off x="920611" y="5001895"/>
                <a:ext cx="1778717" cy="413318"/>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r>
                        <a:rPr lang="en-US" altLang="zh-CN" sz="2000">
                          <a:latin typeface="Cambria Math" panose="02040503050406030204" charset="0"/>
                          <a:ea typeface="MS Mincho" charset="0"/>
                          <a:cs typeface="Cambria Math" panose="02040503050406030204" charset="0"/>
                          <a:sym typeface="+mn-ea"/>
                        </a:rPr>
                        <m:t> →</m:t>
                      </m:r>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r>
                        <a:rPr lang="en-US" altLang="zh-CN" sz="2000">
                          <a:latin typeface="Cambria Math" panose="02040503050406030204" charset="0"/>
                          <a:ea typeface="MS Mincho" charset="0"/>
                          <a:cs typeface="Cambria Math" panose="02040503050406030204" charset="0"/>
                          <a:sym typeface="+mn-ea"/>
                        </a:rPr>
                        <m:t>→</m:t>
                      </m:r>
                    </m:oMath>
                  </m:oMathPara>
                </a14:m>
                <a:endParaRPr lang="en-US" altLang="zh-CN" sz="2000" i="1">
                  <a:latin typeface="Arial" panose="020B0604020202020204" pitchFamily="34" charset="0"/>
                  <a:ea typeface="MS Mincho" charset="0"/>
                  <a:cs typeface="Arial" panose="020B0604020202020204" pitchFamily="34" charset="0"/>
                  <a:sym typeface="+mn-ea"/>
                </a:endParaRPr>
              </a:p>
            </p:txBody>
          </p:sp>
        </mc:Choice>
        <mc:Fallback xmlns="">
          <p:sp>
            <p:nvSpPr>
              <p:cNvPr id="351" name="文本框 350">
                <a:extLst>
                  <a:ext uri="{FF2B5EF4-FFF2-40B4-BE49-F238E27FC236}">
                    <a16:creationId xmlns:a16="http://schemas.microsoft.com/office/drawing/2014/main" id="{2F19FC50-A117-4817-BF5E-00B9B2C46E29}"/>
                  </a:ext>
                </a:extLst>
              </p:cNvPr>
              <p:cNvSpPr txBox="1">
                <a:spLocks noRot="1" noChangeAspect="1" noMove="1" noResize="1" noEditPoints="1" noAdjustHandles="1" noChangeArrowheads="1" noChangeShapeType="1" noTextEdit="1"/>
              </p:cNvSpPr>
              <p:nvPr>
                <p:custDataLst>
                  <p:tags r:id="rId129"/>
                </p:custDataLst>
              </p:nvPr>
            </p:nvSpPr>
            <p:spPr>
              <a:xfrm>
                <a:off x="920611" y="5001895"/>
                <a:ext cx="1778717" cy="413318"/>
              </a:xfrm>
              <a:prstGeom prst="rect">
                <a:avLst/>
              </a:prstGeom>
              <a:blipFill>
                <a:blip r:embed="rId130"/>
                <a:stretch>
                  <a:fillRect b="-10448"/>
                </a:stretch>
              </a:blipFill>
            </p:spPr>
            <p:txBody>
              <a:bodyPr/>
              <a:lstStyle/>
              <a:p>
                <a:r>
                  <a:rPr lang="zh-CN" altLang="en-US">
                    <a:noFill/>
                  </a:rPr>
                  <a:t> </a:t>
                </a:r>
              </a:p>
            </p:txBody>
          </p:sp>
        </mc:Fallback>
      </mc:AlternateContent>
      <p:grpSp>
        <p:nvGrpSpPr>
          <p:cNvPr id="352" name="组合 351">
            <a:extLst>
              <a:ext uri="{FF2B5EF4-FFF2-40B4-BE49-F238E27FC236}">
                <a16:creationId xmlns:a16="http://schemas.microsoft.com/office/drawing/2014/main" id="{DB502CA2-F245-D128-339E-7B5B6AFCA201}"/>
              </a:ext>
            </a:extLst>
          </p:cNvPr>
          <p:cNvGrpSpPr/>
          <p:nvPr/>
        </p:nvGrpSpPr>
        <p:grpSpPr>
          <a:xfrm rot="5400000">
            <a:off x="1446240" y="5241992"/>
            <a:ext cx="325755" cy="667250"/>
            <a:chOff x="1772" y="785"/>
            <a:chExt cx="4866" cy="6055"/>
          </a:xfrm>
          <a:solidFill>
            <a:srgbClr val="D70061"/>
          </a:solidFill>
        </p:grpSpPr>
        <p:sp>
          <p:nvSpPr>
            <p:cNvPr id="353" name="椭圆 352">
              <a:extLst>
                <a:ext uri="{FF2B5EF4-FFF2-40B4-BE49-F238E27FC236}">
                  <a16:creationId xmlns:a16="http://schemas.microsoft.com/office/drawing/2014/main" id="{716AED64-0CEC-6748-2A24-CD7C4977C7D4}"/>
                </a:ext>
              </a:extLst>
            </p:cNvPr>
            <p:cNvSpPr/>
            <p:nvPr>
              <p:custDataLst>
                <p:tags r:id="rId18"/>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4" name="椭圆 353">
              <a:extLst>
                <a:ext uri="{FF2B5EF4-FFF2-40B4-BE49-F238E27FC236}">
                  <a16:creationId xmlns:a16="http://schemas.microsoft.com/office/drawing/2014/main" id="{52EC113B-A4D2-3E59-E5D0-7F05BB312CDA}"/>
                </a:ext>
              </a:extLst>
            </p:cNvPr>
            <p:cNvSpPr/>
            <p:nvPr>
              <p:custDataLst>
                <p:tags r:id="rId19"/>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5" name="椭圆 354">
              <a:extLst>
                <a:ext uri="{FF2B5EF4-FFF2-40B4-BE49-F238E27FC236}">
                  <a16:creationId xmlns:a16="http://schemas.microsoft.com/office/drawing/2014/main" id="{8F8E4CD4-27EE-7E59-8B89-C81C871E5BF0}"/>
                </a:ext>
              </a:extLst>
            </p:cNvPr>
            <p:cNvSpPr/>
            <p:nvPr>
              <p:custDataLst>
                <p:tags r:id="rId20"/>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6" name="椭圆 355">
              <a:extLst>
                <a:ext uri="{FF2B5EF4-FFF2-40B4-BE49-F238E27FC236}">
                  <a16:creationId xmlns:a16="http://schemas.microsoft.com/office/drawing/2014/main" id="{9311A48F-3B60-1157-5A21-B737C2684F65}"/>
                </a:ext>
              </a:extLst>
            </p:cNvPr>
            <p:cNvSpPr/>
            <p:nvPr>
              <p:custDataLst>
                <p:tags r:id="rId21"/>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7" name="椭圆 356">
              <a:extLst>
                <a:ext uri="{FF2B5EF4-FFF2-40B4-BE49-F238E27FC236}">
                  <a16:creationId xmlns:a16="http://schemas.microsoft.com/office/drawing/2014/main" id="{ADD0F8E1-FC3C-4504-04E9-FBCDFC20217A}"/>
                </a:ext>
              </a:extLst>
            </p:cNvPr>
            <p:cNvSpPr/>
            <p:nvPr>
              <p:custDataLst>
                <p:tags r:id="rId22"/>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8" name="椭圆 357">
              <a:extLst>
                <a:ext uri="{FF2B5EF4-FFF2-40B4-BE49-F238E27FC236}">
                  <a16:creationId xmlns:a16="http://schemas.microsoft.com/office/drawing/2014/main" id="{84C80C4E-116C-04F6-21AF-31A3FFF42FB3}"/>
                </a:ext>
              </a:extLst>
            </p:cNvPr>
            <p:cNvSpPr/>
            <p:nvPr>
              <p:custDataLst>
                <p:tags r:id="rId23"/>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359" name="直接箭头连接符 358">
              <a:extLst>
                <a:ext uri="{FF2B5EF4-FFF2-40B4-BE49-F238E27FC236}">
                  <a16:creationId xmlns:a16="http://schemas.microsoft.com/office/drawing/2014/main" id="{437923AF-2761-C9EA-3A66-042639BE17B4}"/>
                </a:ext>
              </a:extLst>
            </p:cNvPr>
            <p:cNvCxnSpPr>
              <a:stCxn id="353" idx="6"/>
              <a:endCxn id="357" idx="3"/>
            </p:cNvCxnSpPr>
            <p:nvPr>
              <p:custDataLst>
                <p:tags r:id="rId24"/>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0" name="直接箭头连接符 359">
              <a:extLst>
                <a:ext uri="{FF2B5EF4-FFF2-40B4-BE49-F238E27FC236}">
                  <a16:creationId xmlns:a16="http://schemas.microsoft.com/office/drawing/2014/main" id="{D755CEE1-2D29-697F-EE21-66E4085E4FFD}"/>
                </a:ext>
              </a:extLst>
            </p:cNvPr>
            <p:cNvCxnSpPr>
              <a:stCxn id="353" idx="5"/>
              <a:endCxn id="356" idx="3"/>
            </p:cNvCxnSpPr>
            <p:nvPr>
              <p:custDataLst>
                <p:tags r:id="rId25"/>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1" name="直接箭头连接符 360">
              <a:extLst>
                <a:ext uri="{FF2B5EF4-FFF2-40B4-BE49-F238E27FC236}">
                  <a16:creationId xmlns:a16="http://schemas.microsoft.com/office/drawing/2014/main" id="{4A2ECE36-41E7-9297-5B89-C8F442B964E9}"/>
                </a:ext>
              </a:extLst>
            </p:cNvPr>
            <p:cNvCxnSpPr>
              <a:stCxn id="353" idx="7"/>
              <a:endCxn id="358" idx="3"/>
            </p:cNvCxnSpPr>
            <p:nvPr>
              <p:custDataLst>
                <p:tags r:id="rId26"/>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2" name="直接箭头连接符 361">
              <a:extLst>
                <a:ext uri="{FF2B5EF4-FFF2-40B4-BE49-F238E27FC236}">
                  <a16:creationId xmlns:a16="http://schemas.microsoft.com/office/drawing/2014/main" id="{D08EC903-7024-1D48-8B29-DC44CE4776E3}"/>
                </a:ext>
              </a:extLst>
            </p:cNvPr>
            <p:cNvCxnSpPr>
              <a:stCxn id="354" idx="5"/>
              <a:endCxn id="356" idx="2"/>
            </p:cNvCxnSpPr>
            <p:nvPr>
              <p:custDataLst>
                <p:tags r:id="rId27"/>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3" name="直接连接符 362">
              <a:extLst>
                <a:ext uri="{FF2B5EF4-FFF2-40B4-BE49-F238E27FC236}">
                  <a16:creationId xmlns:a16="http://schemas.microsoft.com/office/drawing/2014/main" id="{83DDA561-7A6F-2E4B-4422-EF692204C526}"/>
                </a:ext>
              </a:extLst>
            </p:cNvPr>
            <p:cNvCxnSpPr>
              <a:stCxn id="354" idx="6"/>
              <a:endCxn id="357" idx="2"/>
            </p:cNvCxnSpPr>
            <p:nvPr>
              <p:custDataLst>
                <p:tags r:id="rId28"/>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4" name="直接连接符 363">
              <a:extLst>
                <a:ext uri="{FF2B5EF4-FFF2-40B4-BE49-F238E27FC236}">
                  <a16:creationId xmlns:a16="http://schemas.microsoft.com/office/drawing/2014/main" id="{6A54DB1E-20D5-67E4-7840-476510C958A8}"/>
                </a:ext>
              </a:extLst>
            </p:cNvPr>
            <p:cNvCxnSpPr>
              <a:stCxn id="354" idx="7"/>
              <a:endCxn id="358" idx="2"/>
            </p:cNvCxnSpPr>
            <p:nvPr>
              <p:custDataLst>
                <p:tags r:id="rId29"/>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5" name="直接连接符 364">
              <a:extLst>
                <a:ext uri="{FF2B5EF4-FFF2-40B4-BE49-F238E27FC236}">
                  <a16:creationId xmlns:a16="http://schemas.microsoft.com/office/drawing/2014/main" id="{A5BCA06D-BA13-9364-BFDE-D1EBB7944811}"/>
                </a:ext>
              </a:extLst>
            </p:cNvPr>
            <p:cNvCxnSpPr>
              <a:stCxn id="355" idx="6"/>
              <a:endCxn id="357" idx="1"/>
            </p:cNvCxnSpPr>
            <p:nvPr>
              <p:custDataLst>
                <p:tags r:id="rId30"/>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6" name="直接连接符 365">
              <a:extLst>
                <a:ext uri="{FF2B5EF4-FFF2-40B4-BE49-F238E27FC236}">
                  <a16:creationId xmlns:a16="http://schemas.microsoft.com/office/drawing/2014/main" id="{482448B8-641D-5B17-18AC-A2AC507FEA6A}"/>
                </a:ext>
              </a:extLst>
            </p:cNvPr>
            <p:cNvCxnSpPr>
              <a:stCxn id="355" idx="7"/>
              <a:endCxn id="358" idx="1"/>
            </p:cNvCxnSpPr>
            <p:nvPr>
              <p:custDataLst>
                <p:tags r:id="rId31"/>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7" name="直接连接符 366">
              <a:extLst>
                <a:ext uri="{FF2B5EF4-FFF2-40B4-BE49-F238E27FC236}">
                  <a16:creationId xmlns:a16="http://schemas.microsoft.com/office/drawing/2014/main" id="{7B672D89-293F-791D-6491-AFD628C8708E}"/>
                </a:ext>
              </a:extLst>
            </p:cNvPr>
            <p:cNvCxnSpPr>
              <a:stCxn id="355" idx="5"/>
              <a:endCxn id="356" idx="1"/>
            </p:cNvCxnSpPr>
            <p:nvPr>
              <p:custDataLst>
                <p:tags r:id="rId32"/>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p:pic>
        <p:nvPicPr>
          <p:cNvPr id="369" name="图片 368">
            <a:extLst>
              <a:ext uri="{FF2B5EF4-FFF2-40B4-BE49-F238E27FC236}">
                <a16:creationId xmlns:a16="http://schemas.microsoft.com/office/drawing/2014/main" id="{FD23CCFA-A545-0767-1933-FCAE254F7231}"/>
              </a:ext>
            </a:extLst>
          </p:cNvPr>
          <p:cNvPicPr/>
          <p:nvPr>
            <p:custDataLst>
              <p:tags r:id="rId14"/>
            </p:custDataLst>
          </p:nvPr>
        </p:nvPicPr>
        <p:blipFill>
          <a:blip r:embed="rId100"/>
          <a:stretch>
            <a:fillRect/>
          </a:stretch>
        </p:blipFill>
        <p:spPr>
          <a:xfrm>
            <a:off x="1030895" y="3717290"/>
            <a:ext cx="337014" cy="359410"/>
          </a:xfrm>
          <a:prstGeom prst="rect">
            <a:avLst/>
          </a:prstGeom>
          <a:noFill/>
          <a:ln w="9525">
            <a:noFill/>
          </a:ln>
        </p:spPr>
      </p:pic>
      <p:pic>
        <p:nvPicPr>
          <p:cNvPr id="370" name="图片 369">
            <a:extLst>
              <a:ext uri="{FF2B5EF4-FFF2-40B4-BE49-F238E27FC236}">
                <a16:creationId xmlns:a16="http://schemas.microsoft.com/office/drawing/2014/main" id="{F07237F0-35BA-4EBA-6ADB-4CE7A236E313}"/>
              </a:ext>
            </a:extLst>
          </p:cNvPr>
          <p:cNvPicPr/>
          <p:nvPr>
            <p:custDataLst>
              <p:tags r:id="rId15"/>
            </p:custDataLst>
          </p:nvPr>
        </p:nvPicPr>
        <p:blipFill>
          <a:blip r:embed="rId100"/>
          <a:stretch>
            <a:fillRect/>
          </a:stretch>
        </p:blipFill>
        <p:spPr>
          <a:xfrm>
            <a:off x="6463776" y="3682365"/>
            <a:ext cx="337014" cy="359410"/>
          </a:xfrm>
          <a:prstGeom prst="rect">
            <a:avLst/>
          </a:prstGeom>
          <a:noFill/>
          <a:ln w="9525">
            <a:noFill/>
          </a:ln>
        </p:spPr>
      </p:pic>
      <p:sp>
        <p:nvSpPr>
          <p:cNvPr id="371" name="文本框 370">
            <a:extLst>
              <a:ext uri="{FF2B5EF4-FFF2-40B4-BE49-F238E27FC236}">
                <a16:creationId xmlns:a16="http://schemas.microsoft.com/office/drawing/2014/main" id="{01C958AD-A621-E1E6-765D-19D8A26ACDD3}"/>
              </a:ext>
            </a:extLst>
          </p:cNvPr>
          <p:cNvSpPr txBox="1"/>
          <p:nvPr>
            <p:custDataLst>
              <p:tags r:id="rId16"/>
            </p:custDataLst>
          </p:nvPr>
        </p:nvSpPr>
        <p:spPr>
          <a:xfrm>
            <a:off x="6429275" y="3419475"/>
            <a:ext cx="1177391" cy="275590"/>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DataSet</a:t>
            </a:r>
          </a:p>
        </p:txBody>
      </p:sp>
      <p:sp>
        <p:nvSpPr>
          <p:cNvPr id="372" name="文本框 371">
            <a:extLst>
              <a:ext uri="{FF2B5EF4-FFF2-40B4-BE49-F238E27FC236}">
                <a16:creationId xmlns:a16="http://schemas.microsoft.com/office/drawing/2014/main" id="{DE2403B0-8D60-A7C8-BD4C-0C0DCCBEAF11}"/>
              </a:ext>
            </a:extLst>
          </p:cNvPr>
          <p:cNvSpPr txBox="1"/>
          <p:nvPr>
            <p:custDataLst>
              <p:tags r:id="rId17"/>
            </p:custDataLst>
          </p:nvPr>
        </p:nvSpPr>
        <p:spPr>
          <a:xfrm>
            <a:off x="1027815" y="3444875"/>
            <a:ext cx="1014121" cy="275590"/>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DataSet</a:t>
            </a:r>
          </a:p>
        </p:txBody>
      </p:sp>
    </p:spTree>
    <p:extLst>
      <p:ext uri="{BB962C8B-B14F-4D97-AF65-F5344CB8AC3E}">
        <p14:creationId xmlns:p14="http://schemas.microsoft.com/office/powerpoint/2010/main" val="1954838234"/>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4CF32-1C7C-71A8-495E-7E19E68721A8}"/>
            </a:ext>
          </a:extLst>
        </p:cNvPr>
        <p:cNvGrpSpPr/>
        <p:nvPr/>
      </p:nvGrpSpPr>
      <p:grpSpPr>
        <a:xfrm>
          <a:off x="0" y="0"/>
          <a:ext cx="0" cy="0"/>
          <a:chOff x="0" y="0"/>
          <a:chExt cx="0" cy="0"/>
        </a:xfrm>
      </p:grpSpPr>
      <p:pic>
        <p:nvPicPr>
          <p:cNvPr id="373" name="图片 372">
            <a:extLst>
              <a:ext uri="{FF2B5EF4-FFF2-40B4-BE49-F238E27FC236}">
                <a16:creationId xmlns:a16="http://schemas.microsoft.com/office/drawing/2014/main" id="{C969C140-CDBB-2EBC-8720-22C786C65B1F}"/>
              </a:ext>
            </a:extLst>
          </p:cNvPr>
          <p:cNvPicPr/>
          <p:nvPr>
            <p:custDataLst>
              <p:tags r:id="rId1"/>
            </p:custDataLst>
          </p:nvPr>
        </p:nvPicPr>
        <p:blipFill>
          <a:blip r:embed="rId40"/>
          <a:srcRect l="9072" t="21211" r="8465" b="20840"/>
          <a:stretch>
            <a:fillRect/>
          </a:stretch>
        </p:blipFill>
        <p:spPr>
          <a:xfrm>
            <a:off x="2786380" y="5294631"/>
            <a:ext cx="675640" cy="299085"/>
          </a:xfrm>
          <a:prstGeom prst="rect">
            <a:avLst/>
          </a:prstGeom>
          <a:noFill/>
          <a:ln w="9525">
            <a:noFill/>
          </a:ln>
        </p:spPr>
      </p:pic>
      <p:grpSp>
        <p:nvGrpSpPr>
          <p:cNvPr id="374" name="组合 373">
            <a:extLst>
              <a:ext uri="{FF2B5EF4-FFF2-40B4-BE49-F238E27FC236}">
                <a16:creationId xmlns:a16="http://schemas.microsoft.com/office/drawing/2014/main" id="{4DABF455-6C2C-13BE-8752-5BBFC2BE7DC9}"/>
              </a:ext>
            </a:extLst>
          </p:cNvPr>
          <p:cNvGrpSpPr/>
          <p:nvPr/>
        </p:nvGrpSpPr>
        <p:grpSpPr>
          <a:xfrm>
            <a:off x="4089400" y="5052696"/>
            <a:ext cx="708660" cy="446405"/>
            <a:chOff x="5227" y="1954"/>
            <a:chExt cx="2638" cy="2104"/>
          </a:xfrm>
        </p:grpSpPr>
        <p:pic>
          <p:nvPicPr>
            <p:cNvPr id="375" name="图片 374">
              <a:extLst>
                <a:ext uri="{FF2B5EF4-FFF2-40B4-BE49-F238E27FC236}">
                  <a16:creationId xmlns:a16="http://schemas.microsoft.com/office/drawing/2014/main" id="{C67A67FC-6C6F-7ACC-C05D-B5A4C7D99018}"/>
                </a:ext>
              </a:extLst>
            </p:cNvPr>
            <p:cNvPicPr/>
            <p:nvPr>
              <p:custDataLst>
                <p:tags r:id="rId37"/>
              </p:custDataLst>
            </p:nvPr>
          </p:nvPicPr>
          <p:blipFill>
            <a:blip r:embed="rId41"/>
            <a:stretch>
              <a:fillRect/>
            </a:stretch>
          </p:blipFill>
          <p:spPr>
            <a:xfrm>
              <a:off x="5227" y="2776"/>
              <a:ext cx="2638" cy="1282"/>
            </a:xfrm>
            <a:prstGeom prst="rect">
              <a:avLst/>
            </a:prstGeom>
            <a:noFill/>
            <a:ln w="9525">
              <a:noFill/>
            </a:ln>
          </p:spPr>
        </p:pic>
        <p:pic>
          <p:nvPicPr>
            <p:cNvPr id="376" name="图片 375">
              <a:extLst>
                <a:ext uri="{FF2B5EF4-FFF2-40B4-BE49-F238E27FC236}">
                  <a16:creationId xmlns:a16="http://schemas.microsoft.com/office/drawing/2014/main" id="{5D84BF49-5AE9-2760-CEEC-C9B2D1CD216B}"/>
                </a:ext>
              </a:extLst>
            </p:cNvPr>
            <p:cNvPicPr/>
            <p:nvPr>
              <p:custDataLst>
                <p:tags r:id="rId38"/>
              </p:custDataLst>
            </p:nvPr>
          </p:nvPicPr>
          <p:blipFill>
            <a:blip r:embed="rId42">
              <a:lum bright="-24000" contrast="54000"/>
            </a:blip>
            <a:stretch>
              <a:fillRect/>
            </a:stretch>
          </p:blipFill>
          <p:spPr>
            <a:xfrm>
              <a:off x="6280" y="1954"/>
              <a:ext cx="1074" cy="1152"/>
            </a:xfrm>
            <a:prstGeom prst="rect">
              <a:avLst/>
            </a:prstGeom>
            <a:noFill/>
            <a:ln w="9525">
              <a:noFill/>
            </a:ln>
          </p:spPr>
        </p:pic>
      </p:grpSp>
      <p:pic>
        <p:nvPicPr>
          <p:cNvPr id="378" name="图片 377">
            <a:extLst>
              <a:ext uri="{FF2B5EF4-FFF2-40B4-BE49-F238E27FC236}">
                <a16:creationId xmlns:a16="http://schemas.microsoft.com/office/drawing/2014/main" id="{BD5236D3-1CFD-B154-717C-8F1A749F9199}"/>
              </a:ext>
            </a:extLst>
          </p:cNvPr>
          <p:cNvPicPr/>
          <p:nvPr>
            <p:custDataLst>
              <p:tags r:id="rId2"/>
            </p:custDataLst>
          </p:nvPr>
        </p:nvPicPr>
        <p:blipFill>
          <a:blip r:embed="rId43"/>
          <a:stretch>
            <a:fillRect/>
          </a:stretch>
        </p:blipFill>
        <p:spPr>
          <a:xfrm>
            <a:off x="1570990" y="5123279"/>
            <a:ext cx="830580" cy="250726"/>
          </a:xfrm>
          <a:prstGeom prst="rect">
            <a:avLst/>
          </a:prstGeom>
          <a:noFill/>
          <a:ln w="9525">
            <a:noFill/>
          </a:ln>
        </p:spPr>
      </p:pic>
      <p:pic>
        <p:nvPicPr>
          <p:cNvPr id="379" name="图片 378" descr="D:\Downloads\图片1.png图片1">
            <a:extLst>
              <a:ext uri="{FF2B5EF4-FFF2-40B4-BE49-F238E27FC236}">
                <a16:creationId xmlns:a16="http://schemas.microsoft.com/office/drawing/2014/main" id="{9811BC94-D97F-BDAE-156C-9E1356F06E0C}"/>
              </a:ext>
            </a:extLst>
          </p:cNvPr>
          <p:cNvPicPr/>
          <p:nvPr>
            <p:custDataLst>
              <p:tags r:id="rId3"/>
            </p:custDataLst>
          </p:nvPr>
        </p:nvPicPr>
        <p:blipFill>
          <a:blip r:embed="rId44">
            <a:lum bright="-24000" contrast="54000"/>
          </a:blip>
          <a:srcRect/>
          <a:stretch>
            <a:fillRect/>
          </a:stretch>
        </p:blipFill>
        <p:spPr>
          <a:xfrm>
            <a:off x="1874415" y="4902835"/>
            <a:ext cx="289155" cy="229550"/>
          </a:xfrm>
          <a:prstGeom prst="rect">
            <a:avLst/>
          </a:prstGeom>
          <a:noFill/>
          <a:ln w="9525">
            <a:noFill/>
          </a:ln>
        </p:spPr>
      </p:pic>
      <p:grpSp>
        <p:nvGrpSpPr>
          <p:cNvPr id="380" name="组合 379">
            <a:extLst>
              <a:ext uri="{FF2B5EF4-FFF2-40B4-BE49-F238E27FC236}">
                <a16:creationId xmlns:a16="http://schemas.microsoft.com/office/drawing/2014/main" id="{952EE410-7BD6-7D89-D33F-1F4E9743F1FB}"/>
              </a:ext>
            </a:extLst>
          </p:cNvPr>
          <p:cNvGrpSpPr/>
          <p:nvPr/>
        </p:nvGrpSpPr>
        <p:grpSpPr>
          <a:xfrm>
            <a:off x="2534286" y="941705"/>
            <a:ext cx="714375" cy="494030"/>
            <a:chOff x="4436" y="5435"/>
            <a:chExt cx="2656" cy="2321"/>
          </a:xfrm>
        </p:grpSpPr>
        <p:pic>
          <p:nvPicPr>
            <p:cNvPr id="381" name="图片 380">
              <a:extLst>
                <a:ext uri="{FF2B5EF4-FFF2-40B4-BE49-F238E27FC236}">
                  <a16:creationId xmlns:a16="http://schemas.microsoft.com/office/drawing/2014/main" id="{967C00A5-3135-331F-ED4F-84D8614AEE17}"/>
                </a:ext>
              </a:extLst>
            </p:cNvPr>
            <p:cNvPicPr/>
            <p:nvPr>
              <p:custDataLst>
                <p:tags r:id="rId35"/>
              </p:custDataLst>
            </p:nvPr>
          </p:nvPicPr>
          <p:blipFill>
            <a:blip r:embed="rId45"/>
            <a:stretch>
              <a:fillRect/>
            </a:stretch>
          </p:blipFill>
          <p:spPr>
            <a:xfrm>
              <a:off x="4436" y="6542"/>
              <a:ext cx="2656" cy="1214"/>
            </a:xfrm>
            <a:prstGeom prst="rect">
              <a:avLst/>
            </a:prstGeom>
            <a:noFill/>
            <a:ln w="9525">
              <a:noFill/>
            </a:ln>
          </p:spPr>
        </p:pic>
        <p:pic>
          <p:nvPicPr>
            <p:cNvPr id="382" name="图片 381">
              <a:extLst>
                <a:ext uri="{FF2B5EF4-FFF2-40B4-BE49-F238E27FC236}">
                  <a16:creationId xmlns:a16="http://schemas.microsoft.com/office/drawing/2014/main" id="{303D4917-01E4-F6CC-15F1-CE9C201F4B04}"/>
                </a:ext>
              </a:extLst>
            </p:cNvPr>
            <p:cNvPicPr/>
            <p:nvPr>
              <p:custDataLst>
                <p:tags r:id="rId36"/>
              </p:custDataLst>
            </p:nvPr>
          </p:nvPicPr>
          <p:blipFill>
            <a:blip r:embed="rId42">
              <a:lum bright="-24000" contrast="54000"/>
            </a:blip>
            <a:stretch>
              <a:fillRect/>
            </a:stretch>
          </p:blipFill>
          <p:spPr>
            <a:xfrm>
              <a:off x="4881" y="5435"/>
              <a:ext cx="1074" cy="1152"/>
            </a:xfrm>
            <a:prstGeom prst="rect">
              <a:avLst/>
            </a:prstGeom>
            <a:noFill/>
            <a:ln w="9525">
              <a:noFill/>
            </a:ln>
          </p:spPr>
        </p:pic>
      </p:grpSp>
      <p:grpSp>
        <p:nvGrpSpPr>
          <p:cNvPr id="383" name="组合 382">
            <a:extLst>
              <a:ext uri="{FF2B5EF4-FFF2-40B4-BE49-F238E27FC236}">
                <a16:creationId xmlns:a16="http://schemas.microsoft.com/office/drawing/2014/main" id="{19178F7A-DD73-2F0B-6BFE-DE036012DB30}"/>
              </a:ext>
            </a:extLst>
          </p:cNvPr>
          <p:cNvGrpSpPr/>
          <p:nvPr/>
        </p:nvGrpSpPr>
        <p:grpSpPr>
          <a:xfrm>
            <a:off x="824231" y="3726815"/>
            <a:ext cx="714375" cy="494030"/>
            <a:chOff x="6173" y="6820"/>
            <a:chExt cx="2656" cy="2321"/>
          </a:xfrm>
        </p:grpSpPr>
        <p:pic>
          <p:nvPicPr>
            <p:cNvPr id="384" name="图片 383">
              <a:extLst>
                <a:ext uri="{FF2B5EF4-FFF2-40B4-BE49-F238E27FC236}">
                  <a16:creationId xmlns:a16="http://schemas.microsoft.com/office/drawing/2014/main" id="{FB49D844-1708-56F5-F76F-775B365E71D4}"/>
                </a:ext>
              </a:extLst>
            </p:cNvPr>
            <p:cNvPicPr/>
            <p:nvPr>
              <p:custDataLst>
                <p:tags r:id="rId33"/>
              </p:custDataLst>
            </p:nvPr>
          </p:nvPicPr>
          <p:blipFill>
            <a:blip r:embed="rId45"/>
            <a:stretch>
              <a:fillRect/>
            </a:stretch>
          </p:blipFill>
          <p:spPr>
            <a:xfrm>
              <a:off x="6173" y="7927"/>
              <a:ext cx="2656" cy="1214"/>
            </a:xfrm>
            <a:prstGeom prst="rect">
              <a:avLst/>
            </a:prstGeom>
            <a:noFill/>
            <a:ln w="9525">
              <a:noFill/>
            </a:ln>
          </p:spPr>
        </p:pic>
        <p:pic>
          <p:nvPicPr>
            <p:cNvPr id="385" name="图片 384">
              <a:extLst>
                <a:ext uri="{FF2B5EF4-FFF2-40B4-BE49-F238E27FC236}">
                  <a16:creationId xmlns:a16="http://schemas.microsoft.com/office/drawing/2014/main" id="{06F72E2E-01CE-2C1E-7729-AC36673321ED}"/>
                </a:ext>
              </a:extLst>
            </p:cNvPr>
            <p:cNvPicPr/>
            <p:nvPr>
              <p:custDataLst>
                <p:tags r:id="rId34"/>
              </p:custDataLst>
            </p:nvPr>
          </p:nvPicPr>
          <p:blipFill>
            <a:blip r:embed="rId42">
              <a:lum bright="-24000" contrast="54000"/>
            </a:blip>
            <a:stretch>
              <a:fillRect/>
            </a:stretch>
          </p:blipFill>
          <p:spPr>
            <a:xfrm>
              <a:off x="6618" y="6820"/>
              <a:ext cx="1074" cy="1152"/>
            </a:xfrm>
            <a:prstGeom prst="rect">
              <a:avLst/>
            </a:prstGeom>
            <a:noFill/>
            <a:ln w="9525">
              <a:noFill/>
            </a:ln>
          </p:spPr>
        </p:pic>
      </p:grpSp>
      <p:grpSp>
        <p:nvGrpSpPr>
          <p:cNvPr id="386" name="组合 385">
            <a:extLst>
              <a:ext uri="{FF2B5EF4-FFF2-40B4-BE49-F238E27FC236}">
                <a16:creationId xmlns:a16="http://schemas.microsoft.com/office/drawing/2014/main" id="{14581722-6927-AC59-DD4C-C66711BD9E52}"/>
              </a:ext>
            </a:extLst>
          </p:cNvPr>
          <p:cNvGrpSpPr/>
          <p:nvPr/>
        </p:nvGrpSpPr>
        <p:grpSpPr>
          <a:xfrm>
            <a:off x="6023611" y="4032885"/>
            <a:ext cx="714375" cy="485140"/>
            <a:chOff x="4436" y="5469"/>
            <a:chExt cx="2656" cy="2287"/>
          </a:xfrm>
        </p:grpSpPr>
        <p:pic>
          <p:nvPicPr>
            <p:cNvPr id="387" name="图片 386">
              <a:extLst>
                <a:ext uri="{FF2B5EF4-FFF2-40B4-BE49-F238E27FC236}">
                  <a16:creationId xmlns:a16="http://schemas.microsoft.com/office/drawing/2014/main" id="{2066F85C-8E22-D745-CFF5-9162643A8A12}"/>
                </a:ext>
              </a:extLst>
            </p:cNvPr>
            <p:cNvPicPr/>
            <p:nvPr>
              <p:custDataLst>
                <p:tags r:id="rId31"/>
              </p:custDataLst>
            </p:nvPr>
          </p:nvPicPr>
          <p:blipFill>
            <a:blip r:embed="rId45"/>
            <a:stretch>
              <a:fillRect/>
            </a:stretch>
          </p:blipFill>
          <p:spPr>
            <a:xfrm>
              <a:off x="4436" y="6542"/>
              <a:ext cx="2656" cy="1214"/>
            </a:xfrm>
            <a:prstGeom prst="rect">
              <a:avLst/>
            </a:prstGeom>
            <a:noFill/>
            <a:ln w="9525">
              <a:noFill/>
            </a:ln>
          </p:spPr>
        </p:pic>
        <p:pic>
          <p:nvPicPr>
            <p:cNvPr id="388" name="图片 387" descr="D:\Downloads\图片1.png图片1">
              <a:extLst>
                <a:ext uri="{FF2B5EF4-FFF2-40B4-BE49-F238E27FC236}">
                  <a16:creationId xmlns:a16="http://schemas.microsoft.com/office/drawing/2014/main" id="{0F4D87BB-E64F-B82D-E38E-1041E13A5EE4}"/>
                </a:ext>
              </a:extLst>
            </p:cNvPr>
            <p:cNvPicPr/>
            <p:nvPr>
              <p:custDataLst>
                <p:tags r:id="rId32"/>
              </p:custDataLst>
            </p:nvPr>
          </p:nvPicPr>
          <p:blipFill>
            <a:blip r:embed="rId44">
              <a:lum bright="-24000" contrast="54000"/>
            </a:blip>
            <a:srcRect/>
            <a:stretch>
              <a:fillRect/>
            </a:stretch>
          </p:blipFill>
          <p:spPr>
            <a:xfrm>
              <a:off x="4881" y="5469"/>
              <a:ext cx="1074" cy="1084"/>
            </a:xfrm>
            <a:prstGeom prst="rect">
              <a:avLst/>
            </a:prstGeom>
            <a:noFill/>
            <a:ln w="9525">
              <a:noFill/>
            </a:ln>
          </p:spPr>
        </p:pic>
      </p:grpSp>
      <p:grpSp>
        <p:nvGrpSpPr>
          <p:cNvPr id="389" name="组合 388">
            <a:extLst>
              <a:ext uri="{FF2B5EF4-FFF2-40B4-BE49-F238E27FC236}">
                <a16:creationId xmlns:a16="http://schemas.microsoft.com/office/drawing/2014/main" id="{00F624A0-D729-DD38-C4D0-C8306C490635}"/>
              </a:ext>
            </a:extLst>
          </p:cNvPr>
          <p:cNvGrpSpPr/>
          <p:nvPr/>
        </p:nvGrpSpPr>
        <p:grpSpPr>
          <a:xfrm>
            <a:off x="6251575" y="2072641"/>
            <a:ext cx="830580" cy="478155"/>
            <a:chOff x="230" y="517"/>
            <a:chExt cx="3084" cy="2259"/>
          </a:xfrm>
        </p:grpSpPr>
        <p:pic>
          <p:nvPicPr>
            <p:cNvPr id="390" name="图片 389">
              <a:extLst>
                <a:ext uri="{FF2B5EF4-FFF2-40B4-BE49-F238E27FC236}">
                  <a16:creationId xmlns:a16="http://schemas.microsoft.com/office/drawing/2014/main" id="{DC129749-5750-E0C3-BD8D-164A08061369}"/>
                </a:ext>
              </a:extLst>
            </p:cNvPr>
            <p:cNvPicPr/>
            <p:nvPr>
              <p:custDataLst>
                <p:tags r:id="rId29"/>
              </p:custDataLst>
            </p:nvPr>
          </p:nvPicPr>
          <p:blipFill>
            <a:blip r:embed="rId43"/>
            <a:stretch>
              <a:fillRect/>
            </a:stretch>
          </p:blipFill>
          <p:spPr>
            <a:xfrm>
              <a:off x="230" y="1592"/>
              <a:ext cx="3085" cy="1184"/>
            </a:xfrm>
            <a:prstGeom prst="rect">
              <a:avLst/>
            </a:prstGeom>
            <a:noFill/>
            <a:ln w="9525">
              <a:noFill/>
            </a:ln>
          </p:spPr>
        </p:pic>
        <p:pic>
          <p:nvPicPr>
            <p:cNvPr id="391" name="图片 390">
              <a:extLst>
                <a:ext uri="{FF2B5EF4-FFF2-40B4-BE49-F238E27FC236}">
                  <a16:creationId xmlns:a16="http://schemas.microsoft.com/office/drawing/2014/main" id="{F2EBD362-4857-CF86-B718-CC3ED28526BB}"/>
                </a:ext>
              </a:extLst>
            </p:cNvPr>
            <p:cNvPicPr/>
            <p:nvPr>
              <p:custDataLst>
                <p:tags r:id="rId30"/>
              </p:custDataLst>
            </p:nvPr>
          </p:nvPicPr>
          <p:blipFill>
            <a:blip r:embed="rId42">
              <a:lum bright="-24000" contrast="54000"/>
            </a:blip>
            <a:stretch>
              <a:fillRect/>
            </a:stretch>
          </p:blipFill>
          <p:spPr>
            <a:xfrm>
              <a:off x="1357" y="517"/>
              <a:ext cx="1074" cy="1152"/>
            </a:xfrm>
            <a:prstGeom prst="rect">
              <a:avLst/>
            </a:prstGeom>
            <a:noFill/>
            <a:ln w="9525">
              <a:noFill/>
            </a:ln>
          </p:spPr>
        </p:pic>
      </p:grpSp>
      <p:grpSp>
        <p:nvGrpSpPr>
          <p:cNvPr id="392" name="组合 391">
            <a:extLst>
              <a:ext uri="{FF2B5EF4-FFF2-40B4-BE49-F238E27FC236}">
                <a16:creationId xmlns:a16="http://schemas.microsoft.com/office/drawing/2014/main" id="{A417AD54-8F53-9235-68F7-0E3858E88214}"/>
              </a:ext>
            </a:extLst>
          </p:cNvPr>
          <p:cNvGrpSpPr/>
          <p:nvPr/>
        </p:nvGrpSpPr>
        <p:grpSpPr>
          <a:xfrm>
            <a:off x="1202690" y="1470026"/>
            <a:ext cx="830580" cy="478155"/>
            <a:chOff x="230" y="517"/>
            <a:chExt cx="3084" cy="2259"/>
          </a:xfrm>
        </p:grpSpPr>
        <p:pic>
          <p:nvPicPr>
            <p:cNvPr id="393" name="图片 392">
              <a:extLst>
                <a:ext uri="{FF2B5EF4-FFF2-40B4-BE49-F238E27FC236}">
                  <a16:creationId xmlns:a16="http://schemas.microsoft.com/office/drawing/2014/main" id="{0477914F-CBDD-682C-9311-5DF869FD8802}"/>
                </a:ext>
              </a:extLst>
            </p:cNvPr>
            <p:cNvPicPr/>
            <p:nvPr>
              <p:custDataLst>
                <p:tags r:id="rId27"/>
              </p:custDataLst>
            </p:nvPr>
          </p:nvPicPr>
          <p:blipFill>
            <a:blip r:embed="rId43"/>
            <a:stretch>
              <a:fillRect/>
            </a:stretch>
          </p:blipFill>
          <p:spPr>
            <a:xfrm>
              <a:off x="230" y="1592"/>
              <a:ext cx="3085" cy="1184"/>
            </a:xfrm>
            <a:prstGeom prst="rect">
              <a:avLst/>
            </a:prstGeom>
            <a:noFill/>
            <a:ln w="9525">
              <a:noFill/>
            </a:ln>
          </p:spPr>
        </p:pic>
        <p:pic>
          <p:nvPicPr>
            <p:cNvPr id="394" name="图片 393">
              <a:extLst>
                <a:ext uri="{FF2B5EF4-FFF2-40B4-BE49-F238E27FC236}">
                  <a16:creationId xmlns:a16="http://schemas.microsoft.com/office/drawing/2014/main" id="{3FFCF145-4ED5-FD50-49B4-5A777BF49326}"/>
                </a:ext>
              </a:extLst>
            </p:cNvPr>
            <p:cNvPicPr/>
            <p:nvPr>
              <p:custDataLst>
                <p:tags r:id="rId28"/>
              </p:custDataLst>
            </p:nvPr>
          </p:nvPicPr>
          <p:blipFill>
            <a:blip r:embed="rId42">
              <a:lum bright="-24000" contrast="54000"/>
            </a:blip>
            <a:stretch>
              <a:fillRect/>
            </a:stretch>
          </p:blipFill>
          <p:spPr>
            <a:xfrm>
              <a:off x="1357" y="517"/>
              <a:ext cx="1074" cy="1152"/>
            </a:xfrm>
            <a:prstGeom prst="rect">
              <a:avLst/>
            </a:prstGeom>
            <a:noFill/>
            <a:ln w="9525">
              <a:noFill/>
            </a:ln>
          </p:spPr>
        </p:pic>
      </p:grpSp>
      <p:grpSp>
        <p:nvGrpSpPr>
          <p:cNvPr id="395" name="组合 394">
            <a:extLst>
              <a:ext uri="{FF2B5EF4-FFF2-40B4-BE49-F238E27FC236}">
                <a16:creationId xmlns:a16="http://schemas.microsoft.com/office/drawing/2014/main" id="{F56D2D4A-6B6C-74D8-0D39-5CF7E853EAEF}"/>
              </a:ext>
            </a:extLst>
          </p:cNvPr>
          <p:cNvGrpSpPr/>
          <p:nvPr/>
        </p:nvGrpSpPr>
        <p:grpSpPr>
          <a:xfrm>
            <a:off x="5341620" y="1470025"/>
            <a:ext cx="675640" cy="523240"/>
            <a:chOff x="302" y="4037"/>
            <a:chExt cx="2512" cy="2464"/>
          </a:xfrm>
        </p:grpSpPr>
        <p:pic>
          <p:nvPicPr>
            <p:cNvPr id="396" name="图片 395">
              <a:extLst>
                <a:ext uri="{FF2B5EF4-FFF2-40B4-BE49-F238E27FC236}">
                  <a16:creationId xmlns:a16="http://schemas.microsoft.com/office/drawing/2014/main" id="{C21AB727-3314-65B3-C252-86679D9172B7}"/>
                </a:ext>
              </a:extLst>
            </p:cNvPr>
            <p:cNvPicPr/>
            <p:nvPr>
              <p:custDataLst>
                <p:tags r:id="rId25"/>
              </p:custDataLst>
            </p:nvPr>
          </p:nvPicPr>
          <p:blipFill>
            <a:blip r:embed="rId40"/>
            <a:srcRect l="9072" t="21211" r="8465" b="20840"/>
            <a:stretch>
              <a:fillRect/>
            </a:stretch>
          </p:blipFill>
          <p:spPr>
            <a:xfrm>
              <a:off x="302" y="5093"/>
              <a:ext cx="2513" cy="1409"/>
            </a:xfrm>
            <a:prstGeom prst="rect">
              <a:avLst/>
            </a:prstGeom>
            <a:noFill/>
            <a:ln w="9525">
              <a:noFill/>
            </a:ln>
          </p:spPr>
        </p:pic>
        <p:pic>
          <p:nvPicPr>
            <p:cNvPr id="397" name="图片 396">
              <a:extLst>
                <a:ext uri="{FF2B5EF4-FFF2-40B4-BE49-F238E27FC236}">
                  <a16:creationId xmlns:a16="http://schemas.microsoft.com/office/drawing/2014/main" id="{033C9C50-C4B1-51FC-8090-1B6DFC011FB6}"/>
                </a:ext>
              </a:extLst>
            </p:cNvPr>
            <p:cNvPicPr/>
            <p:nvPr>
              <p:custDataLst>
                <p:tags r:id="rId26"/>
              </p:custDataLst>
            </p:nvPr>
          </p:nvPicPr>
          <p:blipFill>
            <a:blip r:embed="rId42">
              <a:lum bright="-24000" contrast="54000"/>
            </a:blip>
            <a:stretch>
              <a:fillRect/>
            </a:stretch>
          </p:blipFill>
          <p:spPr>
            <a:xfrm>
              <a:off x="913" y="4037"/>
              <a:ext cx="1074" cy="1152"/>
            </a:xfrm>
            <a:prstGeom prst="rect">
              <a:avLst/>
            </a:prstGeom>
            <a:noFill/>
            <a:ln w="9525">
              <a:noFill/>
            </a:ln>
          </p:spPr>
        </p:pic>
      </p:grpSp>
      <p:grpSp>
        <p:nvGrpSpPr>
          <p:cNvPr id="398" name="组合 397">
            <a:extLst>
              <a:ext uri="{FF2B5EF4-FFF2-40B4-BE49-F238E27FC236}">
                <a16:creationId xmlns:a16="http://schemas.microsoft.com/office/drawing/2014/main" id="{904555F7-5A6D-92F2-3845-E30C4FFCB07E}"/>
              </a:ext>
            </a:extLst>
          </p:cNvPr>
          <p:cNvGrpSpPr/>
          <p:nvPr/>
        </p:nvGrpSpPr>
        <p:grpSpPr>
          <a:xfrm>
            <a:off x="5570855" y="4750435"/>
            <a:ext cx="675640" cy="523240"/>
            <a:chOff x="302" y="4037"/>
            <a:chExt cx="2512" cy="2464"/>
          </a:xfrm>
        </p:grpSpPr>
        <p:pic>
          <p:nvPicPr>
            <p:cNvPr id="399" name="图片 398">
              <a:extLst>
                <a:ext uri="{FF2B5EF4-FFF2-40B4-BE49-F238E27FC236}">
                  <a16:creationId xmlns:a16="http://schemas.microsoft.com/office/drawing/2014/main" id="{2DAF93DA-F562-F35B-0E31-4A13C2C1F9FE}"/>
                </a:ext>
              </a:extLst>
            </p:cNvPr>
            <p:cNvPicPr/>
            <p:nvPr>
              <p:custDataLst>
                <p:tags r:id="rId23"/>
              </p:custDataLst>
            </p:nvPr>
          </p:nvPicPr>
          <p:blipFill>
            <a:blip r:embed="rId40"/>
            <a:srcRect l="9072" t="21211" r="8465" b="20840"/>
            <a:stretch>
              <a:fillRect/>
            </a:stretch>
          </p:blipFill>
          <p:spPr>
            <a:xfrm>
              <a:off x="302" y="5093"/>
              <a:ext cx="2513" cy="1409"/>
            </a:xfrm>
            <a:prstGeom prst="rect">
              <a:avLst/>
            </a:prstGeom>
            <a:noFill/>
            <a:ln w="9525">
              <a:noFill/>
            </a:ln>
          </p:spPr>
        </p:pic>
        <p:pic>
          <p:nvPicPr>
            <p:cNvPr id="400" name="图片 399">
              <a:extLst>
                <a:ext uri="{FF2B5EF4-FFF2-40B4-BE49-F238E27FC236}">
                  <a16:creationId xmlns:a16="http://schemas.microsoft.com/office/drawing/2014/main" id="{EB0D63CE-7F12-1E4C-803D-9825D379AB04}"/>
                </a:ext>
              </a:extLst>
            </p:cNvPr>
            <p:cNvPicPr/>
            <p:nvPr>
              <p:custDataLst>
                <p:tags r:id="rId24"/>
              </p:custDataLst>
            </p:nvPr>
          </p:nvPicPr>
          <p:blipFill>
            <a:blip r:embed="rId42">
              <a:lum bright="-24000" contrast="54000"/>
            </a:blip>
            <a:stretch>
              <a:fillRect/>
            </a:stretch>
          </p:blipFill>
          <p:spPr>
            <a:xfrm>
              <a:off x="913" y="4037"/>
              <a:ext cx="1074" cy="1152"/>
            </a:xfrm>
            <a:prstGeom prst="rect">
              <a:avLst/>
            </a:prstGeom>
            <a:noFill/>
            <a:ln w="9525">
              <a:noFill/>
            </a:ln>
          </p:spPr>
        </p:pic>
      </p:grpSp>
      <p:grpSp>
        <p:nvGrpSpPr>
          <p:cNvPr id="401" name="组合 400">
            <a:extLst>
              <a:ext uri="{FF2B5EF4-FFF2-40B4-BE49-F238E27FC236}">
                <a16:creationId xmlns:a16="http://schemas.microsoft.com/office/drawing/2014/main" id="{FF6550FB-2787-1E44-E79B-D8140F24B15B}"/>
              </a:ext>
            </a:extLst>
          </p:cNvPr>
          <p:cNvGrpSpPr/>
          <p:nvPr/>
        </p:nvGrpSpPr>
        <p:grpSpPr>
          <a:xfrm>
            <a:off x="795655" y="2822576"/>
            <a:ext cx="708660" cy="446405"/>
            <a:chOff x="5227" y="1954"/>
            <a:chExt cx="2638" cy="2104"/>
          </a:xfrm>
        </p:grpSpPr>
        <p:pic>
          <p:nvPicPr>
            <p:cNvPr id="402" name="图片 401">
              <a:extLst>
                <a:ext uri="{FF2B5EF4-FFF2-40B4-BE49-F238E27FC236}">
                  <a16:creationId xmlns:a16="http://schemas.microsoft.com/office/drawing/2014/main" id="{A50D9EA3-45CD-587F-4C89-55E6757224BD}"/>
                </a:ext>
              </a:extLst>
            </p:cNvPr>
            <p:cNvPicPr/>
            <p:nvPr>
              <p:custDataLst>
                <p:tags r:id="rId21"/>
              </p:custDataLst>
            </p:nvPr>
          </p:nvPicPr>
          <p:blipFill>
            <a:blip r:embed="rId41"/>
            <a:stretch>
              <a:fillRect/>
            </a:stretch>
          </p:blipFill>
          <p:spPr>
            <a:xfrm>
              <a:off x="5227" y="2776"/>
              <a:ext cx="2638" cy="1282"/>
            </a:xfrm>
            <a:prstGeom prst="rect">
              <a:avLst/>
            </a:prstGeom>
            <a:noFill/>
            <a:ln w="9525">
              <a:noFill/>
            </a:ln>
          </p:spPr>
        </p:pic>
        <p:pic>
          <p:nvPicPr>
            <p:cNvPr id="403" name="图片 402">
              <a:extLst>
                <a:ext uri="{FF2B5EF4-FFF2-40B4-BE49-F238E27FC236}">
                  <a16:creationId xmlns:a16="http://schemas.microsoft.com/office/drawing/2014/main" id="{3DB279DE-D476-2A5D-F7CA-9428CDA1A98A}"/>
                </a:ext>
              </a:extLst>
            </p:cNvPr>
            <p:cNvPicPr/>
            <p:nvPr>
              <p:custDataLst>
                <p:tags r:id="rId22"/>
              </p:custDataLst>
            </p:nvPr>
          </p:nvPicPr>
          <p:blipFill>
            <a:blip r:embed="rId42">
              <a:lum bright="-24000" contrast="54000"/>
            </a:blip>
            <a:stretch>
              <a:fillRect/>
            </a:stretch>
          </p:blipFill>
          <p:spPr>
            <a:xfrm>
              <a:off x="6280" y="1954"/>
              <a:ext cx="1074" cy="1152"/>
            </a:xfrm>
            <a:prstGeom prst="rect">
              <a:avLst/>
            </a:prstGeom>
            <a:noFill/>
            <a:ln w="9525">
              <a:noFill/>
            </a:ln>
          </p:spPr>
        </p:pic>
      </p:grpSp>
      <p:grpSp>
        <p:nvGrpSpPr>
          <p:cNvPr id="404" name="组合 403">
            <a:extLst>
              <a:ext uri="{FF2B5EF4-FFF2-40B4-BE49-F238E27FC236}">
                <a16:creationId xmlns:a16="http://schemas.microsoft.com/office/drawing/2014/main" id="{F6108E4B-85E7-6FCB-F8D2-EAA1E4056AAE}"/>
              </a:ext>
            </a:extLst>
          </p:cNvPr>
          <p:cNvGrpSpPr/>
          <p:nvPr/>
        </p:nvGrpSpPr>
        <p:grpSpPr>
          <a:xfrm>
            <a:off x="6271895" y="3074036"/>
            <a:ext cx="708660" cy="446405"/>
            <a:chOff x="5227" y="1954"/>
            <a:chExt cx="2638" cy="2104"/>
          </a:xfrm>
        </p:grpSpPr>
        <p:pic>
          <p:nvPicPr>
            <p:cNvPr id="405" name="图片 404">
              <a:extLst>
                <a:ext uri="{FF2B5EF4-FFF2-40B4-BE49-F238E27FC236}">
                  <a16:creationId xmlns:a16="http://schemas.microsoft.com/office/drawing/2014/main" id="{1A98F8A9-847E-A49D-765B-F95987143D20}"/>
                </a:ext>
              </a:extLst>
            </p:cNvPr>
            <p:cNvPicPr/>
            <p:nvPr>
              <p:custDataLst>
                <p:tags r:id="rId19"/>
              </p:custDataLst>
            </p:nvPr>
          </p:nvPicPr>
          <p:blipFill>
            <a:blip r:embed="rId41"/>
            <a:stretch>
              <a:fillRect/>
            </a:stretch>
          </p:blipFill>
          <p:spPr>
            <a:xfrm>
              <a:off x="5227" y="2776"/>
              <a:ext cx="2638" cy="1282"/>
            </a:xfrm>
            <a:prstGeom prst="rect">
              <a:avLst/>
            </a:prstGeom>
            <a:noFill/>
            <a:ln w="9525">
              <a:noFill/>
            </a:ln>
          </p:spPr>
        </p:pic>
        <p:pic>
          <p:nvPicPr>
            <p:cNvPr id="406" name="图片 405">
              <a:extLst>
                <a:ext uri="{FF2B5EF4-FFF2-40B4-BE49-F238E27FC236}">
                  <a16:creationId xmlns:a16="http://schemas.microsoft.com/office/drawing/2014/main" id="{389DE674-EE28-400E-F623-BA5A6D1E7827}"/>
                </a:ext>
              </a:extLst>
            </p:cNvPr>
            <p:cNvPicPr/>
            <p:nvPr>
              <p:custDataLst>
                <p:tags r:id="rId20"/>
              </p:custDataLst>
            </p:nvPr>
          </p:nvPicPr>
          <p:blipFill>
            <a:blip r:embed="rId42">
              <a:lum bright="-24000" contrast="54000"/>
            </a:blip>
            <a:stretch>
              <a:fillRect/>
            </a:stretch>
          </p:blipFill>
          <p:spPr>
            <a:xfrm>
              <a:off x="6280" y="1954"/>
              <a:ext cx="1074" cy="1152"/>
            </a:xfrm>
            <a:prstGeom prst="rect">
              <a:avLst/>
            </a:prstGeom>
            <a:noFill/>
            <a:ln w="9525">
              <a:noFill/>
            </a:ln>
          </p:spPr>
        </p:pic>
      </p:grpSp>
      <p:pic>
        <p:nvPicPr>
          <p:cNvPr id="407" name="图片 406">
            <a:extLst>
              <a:ext uri="{FF2B5EF4-FFF2-40B4-BE49-F238E27FC236}">
                <a16:creationId xmlns:a16="http://schemas.microsoft.com/office/drawing/2014/main" id="{23575379-D773-01E8-6AE0-26802B63316A}"/>
              </a:ext>
            </a:extLst>
          </p:cNvPr>
          <p:cNvPicPr/>
          <p:nvPr>
            <p:custDataLst>
              <p:tags r:id="rId4"/>
            </p:custDataLst>
          </p:nvPr>
        </p:nvPicPr>
        <p:blipFill>
          <a:blip r:embed="rId46"/>
          <a:stretch>
            <a:fillRect/>
          </a:stretch>
        </p:blipFill>
        <p:spPr>
          <a:xfrm>
            <a:off x="3319781" y="3153411"/>
            <a:ext cx="1186815" cy="1087755"/>
          </a:xfrm>
          <a:prstGeom prst="rect">
            <a:avLst/>
          </a:prstGeom>
          <a:noFill/>
          <a:ln w="9525">
            <a:noFill/>
          </a:ln>
        </p:spPr>
      </p:pic>
      <p:sp>
        <p:nvSpPr>
          <p:cNvPr id="408" name="文本框 407">
            <a:extLst>
              <a:ext uri="{FF2B5EF4-FFF2-40B4-BE49-F238E27FC236}">
                <a16:creationId xmlns:a16="http://schemas.microsoft.com/office/drawing/2014/main" id="{B881A765-6BB0-D744-BF2C-0AEAD962A62E}"/>
              </a:ext>
            </a:extLst>
          </p:cNvPr>
          <p:cNvSpPr txBox="1"/>
          <p:nvPr>
            <p:custDataLst>
              <p:tags r:id="rId5"/>
            </p:custDataLst>
          </p:nvPr>
        </p:nvSpPr>
        <p:spPr>
          <a:xfrm>
            <a:off x="3631565" y="2886075"/>
            <a:ext cx="712470" cy="378460"/>
          </a:xfrm>
          <a:prstGeom prst="rect">
            <a:avLst/>
          </a:prstGeom>
          <a:noFill/>
        </p:spPr>
        <p:txBody>
          <a:bodyPr wrap="square" rtlCol="0">
            <a:noAutofit/>
          </a:bodyPr>
          <a:lstStyle/>
          <a:p>
            <a:r>
              <a:rPr lang="en-US" altLang="zh-CN" sz="1600">
                <a:latin typeface="Arial" panose="020B0604020202020204" pitchFamily="34" charset="0"/>
                <a:cs typeface="Arial" panose="020B0604020202020204" pitchFamily="34" charset="0"/>
              </a:rPr>
              <a:t>RSU</a:t>
            </a:r>
          </a:p>
        </p:txBody>
      </p:sp>
      <p:cxnSp>
        <p:nvCxnSpPr>
          <p:cNvPr id="409" name="曲线连接符 408">
            <a:extLst>
              <a:ext uri="{FF2B5EF4-FFF2-40B4-BE49-F238E27FC236}">
                <a16:creationId xmlns:a16="http://schemas.microsoft.com/office/drawing/2014/main" id="{DFADD600-B32D-E33E-E2F6-34F5BF46F4C5}"/>
              </a:ext>
            </a:extLst>
          </p:cNvPr>
          <p:cNvCxnSpPr/>
          <p:nvPr>
            <p:custDataLst>
              <p:tags r:id="rId6"/>
            </p:custDataLst>
          </p:nvPr>
        </p:nvCxnSpPr>
        <p:spPr>
          <a:xfrm rot="16200000" flipV="1">
            <a:off x="2496186" y="1509396"/>
            <a:ext cx="1751965" cy="8591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0" name="曲线连接符 409">
            <a:extLst>
              <a:ext uri="{FF2B5EF4-FFF2-40B4-BE49-F238E27FC236}">
                <a16:creationId xmlns:a16="http://schemas.microsoft.com/office/drawing/2014/main" id="{E05E304A-A195-D7A1-EF3B-5CE1AD922489}"/>
              </a:ext>
            </a:extLst>
          </p:cNvPr>
          <p:cNvCxnSpPr/>
          <p:nvPr>
            <p:custDataLst>
              <p:tags r:id="rId7"/>
            </p:custDataLst>
          </p:nvPr>
        </p:nvCxnSpPr>
        <p:spPr>
          <a:xfrm rot="10800000" flipV="1">
            <a:off x="1233170" y="3534410"/>
            <a:ext cx="2178050" cy="314960"/>
          </a:xfrm>
          <a:prstGeom prst="curvedConnector3">
            <a:avLst>
              <a:gd name="adj1" fmla="val 499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1" name="曲线连接符 410">
            <a:extLst>
              <a:ext uri="{FF2B5EF4-FFF2-40B4-BE49-F238E27FC236}">
                <a16:creationId xmlns:a16="http://schemas.microsoft.com/office/drawing/2014/main" id="{8EE8E013-66BC-0D98-EFAD-7A14E8843FD0}"/>
              </a:ext>
            </a:extLst>
          </p:cNvPr>
          <p:cNvCxnSpPr/>
          <p:nvPr>
            <p:custDataLst>
              <p:tags r:id="rId8"/>
            </p:custDataLst>
          </p:nvPr>
        </p:nvCxnSpPr>
        <p:spPr>
          <a:xfrm>
            <a:off x="4447540" y="3470911"/>
            <a:ext cx="1840230" cy="55943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2" name="曲线连接符 411">
            <a:extLst>
              <a:ext uri="{FF2B5EF4-FFF2-40B4-BE49-F238E27FC236}">
                <a16:creationId xmlns:a16="http://schemas.microsoft.com/office/drawing/2014/main" id="{7773CB14-0322-F6A8-3D5C-3E75A20B3022}"/>
              </a:ext>
            </a:extLst>
          </p:cNvPr>
          <p:cNvCxnSpPr/>
          <p:nvPr>
            <p:custDataLst>
              <p:tags r:id="rId9"/>
            </p:custDataLst>
          </p:nvPr>
        </p:nvCxnSpPr>
        <p:spPr>
          <a:xfrm flipV="1">
            <a:off x="4418965" y="2152015"/>
            <a:ext cx="1830070" cy="915670"/>
          </a:xfrm>
          <a:prstGeom prst="curvedConnector3">
            <a:avLst>
              <a:gd name="adj1" fmla="val 5007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3" name="曲线连接符 412">
            <a:extLst>
              <a:ext uri="{FF2B5EF4-FFF2-40B4-BE49-F238E27FC236}">
                <a16:creationId xmlns:a16="http://schemas.microsoft.com/office/drawing/2014/main" id="{4D98A909-8B0B-63EA-CC36-C0BD94E34E9D}"/>
              </a:ext>
            </a:extLst>
          </p:cNvPr>
          <p:cNvCxnSpPr>
            <a:stCxn id="408" idx="1"/>
          </p:cNvCxnSpPr>
          <p:nvPr>
            <p:custDataLst>
              <p:tags r:id="rId10"/>
            </p:custDataLst>
          </p:nvPr>
        </p:nvCxnSpPr>
        <p:spPr>
          <a:xfrm rot="10800000">
            <a:off x="1880871" y="1576071"/>
            <a:ext cx="1750695" cy="1497965"/>
          </a:xfrm>
          <a:prstGeom prst="curvedConnector3">
            <a:avLst>
              <a:gd name="adj1" fmla="val 499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4" name="曲线连接符 413">
            <a:extLst>
              <a:ext uri="{FF2B5EF4-FFF2-40B4-BE49-F238E27FC236}">
                <a16:creationId xmlns:a16="http://schemas.microsoft.com/office/drawing/2014/main" id="{F5F954AE-E704-FD05-29C9-9293FE64A13A}"/>
              </a:ext>
            </a:extLst>
          </p:cNvPr>
          <p:cNvCxnSpPr>
            <a:stCxn id="407" idx="1"/>
          </p:cNvCxnSpPr>
          <p:nvPr>
            <p:custDataLst>
              <p:tags r:id="rId11"/>
            </p:custDataLst>
          </p:nvPr>
        </p:nvCxnSpPr>
        <p:spPr>
          <a:xfrm rot="10800000" flipV="1">
            <a:off x="1793240" y="3697605"/>
            <a:ext cx="1526540" cy="110363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5" name="曲线连接符 414">
            <a:extLst>
              <a:ext uri="{FF2B5EF4-FFF2-40B4-BE49-F238E27FC236}">
                <a16:creationId xmlns:a16="http://schemas.microsoft.com/office/drawing/2014/main" id="{40140C31-2017-6353-A7CD-B89360FD5471}"/>
              </a:ext>
            </a:extLst>
          </p:cNvPr>
          <p:cNvCxnSpPr/>
          <p:nvPr>
            <p:custDataLst>
              <p:tags r:id="rId12"/>
            </p:custDataLst>
          </p:nvPr>
        </p:nvCxnSpPr>
        <p:spPr>
          <a:xfrm rot="5400000" flipV="1">
            <a:off x="4039870" y="4573271"/>
            <a:ext cx="779780" cy="18351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6" name="曲线连接符 415">
            <a:extLst>
              <a:ext uri="{FF2B5EF4-FFF2-40B4-BE49-F238E27FC236}">
                <a16:creationId xmlns:a16="http://schemas.microsoft.com/office/drawing/2014/main" id="{BBC5A129-D9FD-E280-B43C-43765CBA8198}"/>
              </a:ext>
            </a:extLst>
          </p:cNvPr>
          <p:cNvCxnSpPr/>
          <p:nvPr>
            <p:custDataLst>
              <p:tags r:id="rId13"/>
            </p:custDataLst>
          </p:nvPr>
        </p:nvCxnSpPr>
        <p:spPr>
          <a:xfrm rot="10800000">
            <a:off x="1223011" y="2820670"/>
            <a:ext cx="2064385" cy="421640"/>
          </a:xfrm>
          <a:prstGeom prst="curvedConnector4">
            <a:avLst>
              <a:gd name="adj1" fmla="val 46513"/>
              <a:gd name="adj2" fmla="val 21127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7" name="曲线连接符 416">
            <a:extLst>
              <a:ext uri="{FF2B5EF4-FFF2-40B4-BE49-F238E27FC236}">
                <a16:creationId xmlns:a16="http://schemas.microsoft.com/office/drawing/2014/main" id="{BB7CEEBB-F92F-13A9-1BD3-99B5540613C6}"/>
              </a:ext>
            </a:extLst>
          </p:cNvPr>
          <p:cNvCxnSpPr/>
          <p:nvPr>
            <p:custDataLst>
              <p:tags r:id="rId14"/>
            </p:custDataLst>
          </p:nvPr>
        </p:nvCxnSpPr>
        <p:spPr>
          <a:xfrm flipV="1">
            <a:off x="4543426" y="3196590"/>
            <a:ext cx="2011045" cy="124460"/>
          </a:xfrm>
          <a:prstGeom prst="curvedConnector3">
            <a:avLst>
              <a:gd name="adj1" fmla="val 500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8" name="曲线连接符 417">
            <a:extLst>
              <a:ext uri="{FF2B5EF4-FFF2-40B4-BE49-F238E27FC236}">
                <a16:creationId xmlns:a16="http://schemas.microsoft.com/office/drawing/2014/main" id="{2F5D5CDA-0015-A1D3-2089-CE5FAFFC74AD}"/>
              </a:ext>
            </a:extLst>
          </p:cNvPr>
          <p:cNvCxnSpPr>
            <a:stCxn id="408" idx="0"/>
          </p:cNvCxnSpPr>
          <p:nvPr>
            <p:custDataLst>
              <p:tags r:id="rId15"/>
            </p:custDataLst>
          </p:nvPr>
        </p:nvCxnSpPr>
        <p:spPr>
          <a:xfrm rot="16200000">
            <a:off x="4075431" y="1404620"/>
            <a:ext cx="1393825" cy="1569720"/>
          </a:xfrm>
          <a:prstGeom prst="curvedConnector3">
            <a:avLst>
              <a:gd name="adj1" fmla="val 1336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9" name="曲线连接符 418">
            <a:extLst>
              <a:ext uri="{FF2B5EF4-FFF2-40B4-BE49-F238E27FC236}">
                <a16:creationId xmlns:a16="http://schemas.microsoft.com/office/drawing/2014/main" id="{B5306F50-7021-E8A3-A9F5-21F61C368E5B}"/>
              </a:ext>
            </a:extLst>
          </p:cNvPr>
          <p:cNvCxnSpPr/>
          <p:nvPr>
            <p:custDataLst>
              <p:tags r:id="rId16"/>
            </p:custDataLst>
          </p:nvPr>
        </p:nvCxnSpPr>
        <p:spPr>
          <a:xfrm rot="5400000">
            <a:off x="3051810" y="4390390"/>
            <a:ext cx="748030" cy="631190"/>
          </a:xfrm>
          <a:prstGeom prst="curvedConnector3">
            <a:avLst>
              <a:gd name="adj1" fmla="val 500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0" name="曲线连接符 419">
            <a:extLst>
              <a:ext uri="{FF2B5EF4-FFF2-40B4-BE49-F238E27FC236}">
                <a16:creationId xmlns:a16="http://schemas.microsoft.com/office/drawing/2014/main" id="{514C1D18-D8AB-2B5E-6743-C15F4600AA76}"/>
              </a:ext>
            </a:extLst>
          </p:cNvPr>
          <p:cNvCxnSpPr>
            <a:stCxn id="407" idx="3"/>
            <a:endCxn id="400" idx="0"/>
          </p:cNvCxnSpPr>
          <p:nvPr>
            <p:custDataLst>
              <p:tags r:id="rId17"/>
            </p:custDataLst>
          </p:nvPr>
        </p:nvCxnSpPr>
        <p:spPr>
          <a:xfrm>
            <a:off x="4506595" y="3697605"/>
            <a:ext cx="1372870" cy="105283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421" name="图片 420">
            <a:extLst>
              <a:ext uri="{FF2B5EF4-FFF2-40B4-BE49-F238E27FC236}">
                <a16:creationId xmlns:a16="http://schemas.microsoft.com/office/drawing/2014/main" id="{A4CF5A47-8B2C-F1BA-CEBC-4142038710DD}"/>
              </a:ext>
            </a:extLst>
          </p:cNvPr>
          <p:cNvPicPr/>
          <p:nvPr>
            <p:custDataLst>
              <p:tags r:id="rId18"/>
            </p:custDataLst>
          </p:nvPr>
        </p:nvPicPr>
        <p:blipFill>
          <a:blip r:embed="rId42">
            <a:lum bright="-24000" contrast="54000"/>
          </a:blip>
          <a:stretch>
            <a:fillRect/>
          </a:stretch>
        </p:blipFill>
        <p:spPr>
          <a:xfrm>
            <a:off x="2943226" y="5081906"/>
            <a:ext cx="288925" cy="244475"/>
          </a:xfrm>
          <a:prstGeom prst="rect">
            <a:avLst/>
          </a:prstGeom>
          <a:noFill/>
          <a:ln w="9525">
            <a:noFill/>
          </a:ln>
        </p:spPr>
      </p:pic>
    </p:spTree>
    <p:extLst>
      <p:ext uri="{BB962C8B-B14F-4D97-AF65-F5344CB8AC3E}">
        <p14:creationId xmlns:p14="http://schemas.microsoft.com/office/powerpoint/2010/main" val="25067497"/>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F73D0-461E-0F2B-2E46-B6AA042207BB}"/>
            </a:ext>
          </a:extLst>
        </p:cNvPr>
        <p:cNvGrpSpPr/>
        <p:nvPr/>
      </p:nvGrpSpPr>
      <p:grpSpPr>
        <a:xfrm>
          <a:off x="0" y="0"/>
          <a:ext cx="0" cy="0"/>
          <a:chOff x="0" y="0"/>
          <a:chExt cx="0" cy="0"/>
        </a:xfrm>
      </p:grpSpPr>
      <p:grpSp>
        <p:nvGrpSpPr>
          <p:cNvPr id="6" name="组合 5">
            <a:extLst>
              <a:ext uri="{FF2B5EF4-FFF2-40B4-BE49-F238E27FC236}">
                <a16:creationId xmlns:a16="http://schemas.microsoft.com/office/drawing/2014/main" id="{3309F198-133D-0B75-7D21-60C033FFC9E7}"/>
              </a:ext>
            </a:extLst>
          </p:cNvPr>
          <p:cNvGrpSpPr/>
          <p:nvPr/>
        </p:nvGrpSpPr>
        <p:grpSpPr>
          <a:xfrm>
            <a:off x="-1468572" y="254107"/>
            <a:ext cx="6206605" cy="1869332"/>
            <a:chOff x="367475" y="1299352"/>
            <a:chExt cx="7935150" cy="2774808"/>
          </a:xfrm>
        </p:grpSpPr>
        <p:sp>
          <p:nvSpPr>
            <p:cNvPr id="7" name="右箭头 17">
              <a:extLst>
                <a:ext uri="{FF2B5EF4-FFF2-40B4-BE49-F238E27FC236}">
                  <a16:creationId xmlns:a16="http://schemas.microsoft.com/office/drawing/2014/main" id="{6C0EF226-5A85-5B07-7D33-C64F3FE24B37}"/>
                </a:ext>
              </a:extLst>
            </p:cNvPr>
            <p:cNvSpPr/>
            <p:nvPr>
              <p:custDataLst>
                <p:tags r:id="rId1"/>
              </p:custDataLst>
            </p:nvPr>
          </p:nvSpPr>
          <p:spPr>
            <a:xfrm>
              <a:off x="1587500" y="2500630"/>
              <a:ext cx="226695" cy="273685"/>
            </a:xfrm>
            <a:prstGeom prst="rightArrow">
              <a:avLst>
                <a:gd name="adj1" fmla="val 100000"/>
                <a:gd name="adj2" fmla="val 50000"/>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pic>
          <p:nvPicPr>
            <p:cNvPr id="8" name="图片 7">
              <a:extLst>
                <a:ext uri="{FF2B5EF4-FFF2-40B4-BE49-F238E27FC236}">
                  <a16:creationId xmlns:a16="http://schemas.microsoft.com/office/drawing/2014/main" id="{C02A70A9-55C4-A302-7C13-D79A487B2308}"/>
                </a:ext>
              </a:extLst>
            </p:cNvPr>
            <p:cNvPicPr>
              <a:picLocks noChangeAspect="1"/>
            </p:cNvPicPr>
            <p:nvPr>
              <p:custDataLst>
                <p:tags r:id="rId2"/>
              </p:custDataLst>
            </p:nvPr>
          </p:nvPicPr>
          <p:blipFill>
            <a:blip r:embed="rId23"/>
            <a:stretch>
              <a:fillRect/>
            </a:stretch>
          </p:blipFill>
          <p:spPr>
            <a:xfrm>
              <a:off x="1840865" y="1746885"/>
              <a:ext cx="1567180" cy="1254760"/>
            </a:xfrm>
            <a:prstGeom prst="rect">
              <a:avLst/>
            </a:prstGeom>
          </p:spPr>
        </p:pic>
        <p:grpSp>
          <p:nvGrpSpPr>
            <p:cNvPr id="9" name="组合 8">
              <a:extLst>
                <a:ext uri="{FF2B5EF4-FFF2-40B4-BE49-F238E27FC236}">
                  <a16:creationId xmlns:a16="http://schemas.microsoft.com/office/drawing/2014/main" id="{82344D2F-DB5A-E2FC-226B-736D1002C5DE}"/>
                </a:ext>
              </a:extLst>
            </p:cNvPr>
            <p:cNvGrpSpPr/>
            <p:nvPr/>
          </p:nvGrpSpPr>
          <p:grpSpPr>
            <a:xfrm>
              <a:off x="367475" y="1760994"/>
              <a:ext cx="1487721" cy="1370190"/>
              <a:chOff x="808" y="5939"/>
              <a:chExt cx="2362" cy="2577"/>
            </a:xfrm>
          </p:grpSpPr>
          <p:pic>
            <p:nvPicPr>
              <p:cNvPr id="31" name="图片 30">
                <a:extLst>
                  <a:ext uri="{FF2B5EF4-FFF2-40B4-BE49-F238E27FC236}">
                    <a16:creationId xmlns:a16="http://schemas.microsoft.com/office/drawing/2014/main" id="{5AF75FD8-8CBA-E260-740D-210EA6DF5C19}"/>
                  </a:ext>
                </a:extLst>
              </p:cNvPr>
              <p:cNvPicPr/>
              <p:nvPr>
                <p:custDataLst>
                  <p:tags r:id="rId20"/>
                </p:custDataLst>
              </p:nvPr>
            </p:nvPicPr>
            <p:blipFill>
              <a:blip r:embed="rId24"/>
              <a:srcRect r="67451"/>
              <a:stretch>
                <a:fillRect/>
              </a:stretch>
            </p:blipFill>
            <p:spPr>
              <a:xfrm>
                <a:off x="1019" y="6484"/>
                <a:ext cx="1604" cy="2032"/>
              </a:xfrm>
              <a:prstGeom prst="rect">
                <a:avLst/>
              </a:prstGeom>
              <a:noFill/>
              <a:ln w="9525">
                <a:noFill/>
              </a:ln>
            </p:spPr>
          </p:pic>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399D5A06-DCB0-BD18-2EE0-1F25FC72CD56}"/>
                      </a:ext>
                    </a:extLst>
                  </p:cNvPr>
                  <p:cNvSpPr txBox="1"/>
                  <p:nvPr>
                    <p:custDataLst>
                      <p:tags r:id="rId21"/>
                    </p:custDataLst>
                  </p:nvPr>
                </p:nvSpPr>
                <p:spPr bwMode="auto">
                  <a:xfrm>
                    <a:off x="808" y="5939"/>
                    <a:ext cx="2362" cy="644"/>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矩阵</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𝐘</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32" name="文本框 31">
                    <a:extLst>
                      <a:ext uri="{FF2B5EF4-FFF2-40B4-BE49-F238E27FC236}">
                        <a16:creationId xmlns:a16="http://schemas.microsoft.com/office/drawing/2014/main" id="{399D5A06-DCB0-BD18-2EE0-1F25FC72CD56}"/>
                      </a:ext>
                    </a:extLst>
                  </p:cNvPr>
                  <p:cNvSpPr txBox="1">
                    <a:spLocks noRot="1" noChangeAspect="1" noMove="1" noResize="1" noEditPoints="1" noAdjustHandles="1" noChangeArrowheads="1" noChangeShapeType="1" noTextEdit="1"/>
                  </p:cNvSpPr>
                  <p:nvPr>
                    <p:custDataLst>
                      <p:tags r:id="rId25"/>
                    </p:custDataLst>
                  </p:nvPr>
                </p:nvSpPr>
                <p:spPr bwMode="auto">
                  <a:xfrm>
                    <a:off x="808" y="5939"/>
                    <a:ext cx="2362" cy="644"/>
                  </a:xfrm>
                  <a:prstGeom prst="rect">
                    <a:avLst/>
                  </a:prstGeom>
                  <a:blipFill>
                    <a:blip r:embed="rId26"/>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grpSp>
          <p:nvGrpSpPr>
            <p:cNvPr id="10" name="组合 9">
              <a:extLst>
                <a:ext uri="{FF2B5EF4-FFF2-40B4-BE49-F238E27FC236}">
                  <a16:creationId xmlns:a16="http://schemas.microsoft.com/office/drawing/2014/main" id="{7D76596C-F1B0-1E3D-E172-D0A510A1002B}"/>
                </a:ext>
              </a:extLst>
            </p:cNvPr>
            <p:cNvGrpSpPr/>
            <p:nvPr/>
          </p:nvGrpSpPr>
          <p:grpSpPr>
            <a:xfrm>
              <a:off x="3547228" y="1299352"/>
              <a:ext cx="1811532" cy="1399398"/>
              <a:chOff x="4555" y="5883"/>
              <a:chExt cx="2876" cy="2633"/>
            </a:xfrm>
          </p:grpSpPr>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1E0C0B1-13D4-622E-AA0A-56D6ADC6EA60}"/>
                      </a:ext>
                    </a:extLst>
                  </p:cNvPr>
                  <p:cNvSpPr txBox="1"/>
                  <p:nvPr>
                    <p:custDataLst>
                      <p:tags r:id="rId18"/>
                    </p:custDataLst>
                  </p:nvPr>
                </p:nvSpPr>
                <p:spPr bwMode="auto">
                  <a:xfrm>
                    <a:off x="4555" y="5883"/>
                    <a:ext cx="2876" cy="645"/>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正交矩阵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𝐐</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29" name="文本框 28">
                    <a:extLst>
                      <a:ext uri="{FF2B5EF4-FFF2-40B4-BE49-F238E27FC236}">
                        <a16:creationId xmlns:a16="http://schemas.microsoft.com/office/drawing/2014/main" id="{B1E0C0B1-13D4-622E-AA0A-56D6ADC6EA60}"/>
                      </a:ext>
                    </a:extLst>
                  </p:cNvPr>
                  <p:cNvSpPr txBox="1">
                    <a:spLocks noRot="1" noChangeAspect="1" noMove="1" noResize="1" noEditPoints="1" noAdjustHandles="1" noChangeArrowheads="1" noChangeShapeType="1" noTextEdit="1"/>
                  </p:cNvSpPr>
                  <p:nvPr>
                    <p:custDataLst>
                      <p:tags r:id="rId27"/>
                    </p:custDataLst>
                  </p:nvPr>
                </p:nvSpPr>
                <p:spPr bwMode="auto">
                  <a:xfrm>
                    <a:off x="4555" y="5883"/>
                    <a:ext cx="2876" cy="645"/>
                  </a:xfrm>
                  <a:prstGeom prst="rect">
                    <a:avLst/>
                  </a:prstGeom>
                  <a:blipFill>
                    <a:blip r:embed="rId28"/>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30" name="图片 29">
                <a:extLst>
                  <a:ext uri="{FF2B5EF4-FFF2-40B4-BE49-F238E27FC236}">
                    <a16:creationId xmlns:a16="http://schemas.microsoft.com/office/drawing/2014/main" id="{AF5961CB-6E18-66D7-9904-93DF5084F5FB}"/>
                  </a:ext>
                </a:extLst>
              </p:cNvPr>
              <p:cNvPicPr/>
              <p:nvPr>
                <p:custDataLst>
                  <p:tags r:id="rId19"/>
                </p:custDataLst>
              </p:nvPr>
            </p:nvPicPr>
            <p:blipFill>
              <a:blip r:embed="rId24"/>
              <a:srcRect l="33137" t="-1033" r="33299" b="1033"/>
              <a:stretch>
                <a:fillRect/>
              </a:stretch>
            </p:blipFill>
            <p:spPr>
              <a:xfrm>
                <a:off x="4867" y="6484"/>
                <a:ext cx="1654" cy="2032"/>
              </a:xfrm>
              <a:prstGeom prst="rect">
                <a:avLst/>
              </a:prstGeom>
              <a:noFill/>
              <a:ln w="9525">
                <a:noFill/>
              </a:ln>
            </p:spPr>
          </p:pic>
        </p:grpSp>
        <p:grpSp>
          <p:nvGrpSpPr>
            <p:cNvPr id="11" name="组合 10">
              <a:extLst>
                <a:ext uri="{FF2B5EF4-FFF2-40B4-BE49-F238E27FC236}">
                  <a16:creationId xmlns:a16="http://schemas.microsoft.com/office/drawing/2014/main" id="{C1AEEC17-57FA-3491-E5BB-79B0E6D72CDF}"/>
                </a:ext>
              </a:extLst>
            </p:cNvPr>
            <p:cNvGrpSpPr/>
            <p:nvPr/>
          </p:nvGrpSpPr>
          <p:grpSpPr>
            <a:xfrm>
              <a:off x="3530110" y="2698519"/>
              <a:ext cx="1446869" cy="1375567"/>
              <a:chOff x="6520" y="5776"/>
              <a:chExt cx="2298" cy="2587"/>
            </a:xfrm>
          </p:grpSpPr>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AE5CEDC1-F726-62EB-5E8C-97D2F2A5083E}"/>
                      </a:ext>
                    </a:extLst>
                  </p:cNvPr>
                  <p:cNvSpPr txBox="1"/>
                  <p:nvPr>
                    <p:custDataLst>
                      <p:tags r:id="rId16"/>
                    </p:custDataLst>
                  </p:nvPr>
                </p:nvSpPr>
                <p:spPr bwMode="auto">
                  <a:xfrm>
                    <a:off x="6520" y="5776"/>
                    <a:ext cx="2298" cy="1031"/>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上三角矩阵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𝐑</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27" name="文本框 26">
                    <a:extLst>
                      <a:ext uri="{FF2B5EF4-FFF2-40B4-BE49-F238E27FC236}">
                        <a16:creationId xmlns:a16="http://schemas.microsoft.com/office/drawing/2014/main" id="{AE5CEDC1-F726-62EB-5E8C-97D2F2A5083E}"/>
                      </a:ext>
                    </a:extLst>
                  </p:cNvPr>
                  <p:cNvSpPr txBox="1">
                    <a:spLocks noRot="1" noChangeAspect="1" noMove="1" noResize="1" noEditPoints="1" noAdjustHandles="1" noChangeArrowheads="1" noChangeShapeType="1" noTextEdit="1"/>
                  </p:cNvSpPr>
                  <p:nvPr>
                    <p:custDataLst>
                      <p:tags r:id="rId29"/>
                    </p:custDataLst>
                  </p:nvPr>
                </p:nvSpPr>
                <p:spPr bwMode="auto">
                  <a:xfrm>
                    <a:off x="6520" y="5776"/>
                    <a:ext cx="2298" cy="1031"/>
                  </a:xfrm>
                  <a:prstGeom prst="rect">
                    <a:avLst/>
                  </a:prstGeom>
                  <a:blipFill>
                    <a:blip r:embed="rId30"/>
                    <a:stretch>
                      <a:fillRect b="-4918"/>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28" name="图片 27">
                <a:extLst>
                  <a:ext uri="{FF2B5EF4-FFF2-40B4-BE49-F238E27FC236}">
                    <a16:creationId xmlns:a16="http://schemas.microsoft.com/office/drawing/2014/main" id="{6B1314CB-57D0-280D-153A-1373476F34A1}"/>
                  </a:ext>
                </a:extLst>
              </p:cNvPr>
              <p:cNvPicPr/>
              <p:nvPr>
                <p:custDataLst>
                  <p:tags r:id="rId17"/>
                </p:custDataLst>
              </p:nvPr>
            </p:nvPicPr>
            <p:blipFill>
              <a:blip r:embed="rId24"/>
              <a:srcRect l="67594" t="-1033" r="-1158" b="1033"/>
              <a:stretch>
                <a:fillRect/>
              </a:stretch>
            </p:blipFill>
            <p:spPr>
              <a:xfrm>
                <a:off x="6842" y="6331"/>
                <a:ext cx="1654" cy="2032"/>
              </a:xfrm>
              <a:prstGeom prst="rect">
                <a:avLst/>
              </a:prstGeom>
              <a:noFill/>
              <a:ln w="9525">
                <a:noFill/>
              </a:ln>
            </p:spPr>
          </p:pic>
        </p:grpSp>
        <p:sp>
          <p:nvSpPr>
            <p:cNvPr id="12" name="文本框 11">
              <a:extLst>
                <a:ext uri="{FF2B5EF4-FFF2-40B4-BE49-F238E27FC236}">
                  <a16:creationId xmlns:a16="http://schemas.microsoft.com/office/drawing/2014/main" id="{DF9D7DF2-1C86-29AC-6069-081FD74250F1}"/>
                </a:ext>
              </a:extLst>
            </p:cNvPr>
            <p:cNvSpPr txBox="1"/>
            <p:nvPr>
              <p:custDataLst>
                <p:tags r:id="rId3"/>
              </p:custDataLst>
            </p:nvPr>
          </p:nvSpPr>
          <p:spPr bwMode="auto">
            <a:xfrm>
              <a:off x="1861185" y="3001011"/>
              <a:ext cx="1487806" cy="548231"/>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a:effectLst>
                    <a:outerShdw blurRad="38100" dist="38100" dir="2700000" algn="tl">
                      <a:srgbClr val="000000">
                        <a:alpha val="43137"/>
                      </a:srgbClr>
                    </a:outerShdw>
                  </a:effectLst>
                  <a:latin typeface="等线" panose="02010600030101010101" charset="-122"/>
                  <a:ea typeface="等线" panose="02010600030101010101" charset="-122"/>
                  <a:cs typeface="等线" panose="02010600030101010101" charset="-122"/>
                  <a:sym typeface="+mn-ea"/>
                </a:rPr>
                <a:t>Gram</a:t>
              </a:r>
              <a:r>
                <a:rPr lang="zh-CN" altLang="en-US" sz="900" b="1" spc="115" dirty="0">
                  <a:effectLst>
                    <a:outerShdw blurRad="38100" dist="38100" dir="2700000" algn="tl">
                      <a:srgbClr val="000000">
                        <a:alpha val="43137"/>
                      </a:srgbClr>
                    </a:outerShdw>
                  </a:effectLst>
                  <a:latin typeface="Cambria Math" panose="02040503050406030204" charset="0"/>
                  <a:ea typeface="等线" panose="02010600030101010101" charset="-122"/>
                  <a:cs typeface="微软雅黑" panose="020B0503020204020204" pitchFamily="34" charset="-122"/>
                  <a:sym typeface="+mn-ea"/>
                </a:rPr>
                <a:t>-</a:t>
              </a:r>
              <a:r>
                <a:rPr lang="zh-CN" altLang="en-US" sz="900" b="1">
                  <a:effectLst>
                    <a:outerShdw blurRad="38100" dist="38100" dir="2700000" algn="tl">
                      <a:srgbClr val="000000">
                        <a:alpha val="43137"/>
                      </a:srgbClr>
                    </a:outerShdw>
                  </a:effectLst>
                  <a:latin typeface="等线" panose="02010600030101010101" charset="-122"/>
                  <a:ea typeface="等线" panose="02010600030101010101" charset="-122"/>
                  <a:cs typeface="等线" panose="02010600030101010101" charset="-122"/>
                  <a:sym typeface="+mn-ea"/>
                </a:rPr>
                <a:t>Schmidt</a:t>
              </a: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正交化</a:t>
              </a:r>
            </a:p>
          </p:txBody>
        </p:sp>
        <p:pic>
          <p:nvPicPr>
            <p:cNvPr id="13" name="图片 12">
              <a:extLst>
                <a:ext uri="{FF2B5EF4-FFF2-40B4-BE49-F238E27FC236}">
                  <a16:creationId xmlns:a16="http://schemas.microsoft.com/office/drawing/2014/main" id="{E2512EC6-36FF-B990-D312-A5F4705218AB}"/>
                </a:ext>
              </a:extLst>
            </p:cNvPr>
            <p:cNvPicPr/>
            <p:nvPr>
              <p:custDataLst>
                <p:tags r:id="rId4"/>
              </p:custDataLst>
            </p:nvPr>
          </p:nvPicPr>
          <p:blipFill>
            <a:blip r:embed="rId31"/>
            <a:stretch>
              <a:fillRect/>
            </a:stretch>
          </p:blipFill>
          <p:spPr>
            <a:xfrm>
              <a:off x="4986020" y="1971040"/>
              <a:ext cx="266700" cy="246380"/>
            </a:xfrm>
            <a:prstGeom prst="rect">
              <a:avLst/>
            </a:prstGeom>
            <a:noFill/>
            <a:ln w="9525">
              <a:noFill/>
            </a:ln>
          </p:spPr>
        </p:pic>
        <p:pic>
          <p:nvPicPr>
            <p:cNvPr id="14" name="图片 13">
              <a:extLst>
                <a:ext uri="{FF2B5EF4-FFF2-40B4-BE49-F238E27FC236}">
                  <a16:creationId xmlns:a16="http://schemas.microsoft.com/office/drawing/2014/main" id="{DF41B65B-55AB-8735-3354-918E7F8AA487}"/>
                </a:ext>
              </a:extLst>
            </p:cNvPr>
            <p:cNvPicPr/>
            <p:nvPr>
              <p:custDataLst>
                <p:tags r:id="rId5"/>
              </p:custDataLst>
            </p:nvPr>
          </p:nvPicPr>
          <p:blipFill>
            <a:blip r:embed="rId31"/>
            <a:stretch>
              <a:fillRect/>
            </a:stretch>
          </p:blipFill>
          <p:spPr>
            <a:xfrm>
              <a:off x="5003165" y="3658235"/>
              <a:ext cx="266700" cy="246380"/>
            </a:xfrm>
            <a:prstGeom prst="rect">
              <a:avLst/>
            </a:prstGeom>
            <a:noFill/>
            <a:ln w="9525">
              <a:noFill/>
            </a:ln>
          </p:spPr>
        </p:pic>
        <p:sp>
          <p:nvSpPr>
            <p:cNvPr id="15" name="文本框 14">
              <a:extLst>
                <a:ext uri="{FF2B5EF4-FFF2-40B4-BE49-F238E27FC236}">
                  <a16:creationId xmlns:a16="http://schemas.microsoft.com/office/drawing/2014/main" id="{7B3D8087-32FB-620C-533D-750CA36F367A}"/>
                </a:ext>
              </a:extLst>
            </p:cNvPr>
            <p:cNvSpPr txBox="1"/>
            <p:nvPr>
              <p:custDataLst>
                <p:tags r:id="rId6"/>
              </p:custDataLst>
            </p:nvPr>
          </p:nvSpPr>
          <p:spPr bwMode="auto">
            <a:xfrm>
              <a:off x="4737694" y="1640008"/>
              <a:ext cx="884770" cy="3426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数据集D</a:t>
              </a:r>
            </a:p>
          </p:txBody>
        </p:sp>
        <p:sp>
          <p:nvSpPr>
            <p:cNvPr id="16" name="文本框 15">
              <a:extLst>
                <a:ext uri="{FF2B5EF4-FFF2-40B4-BE49-F238E27FC236}">
                  <a16:creationId xmlns:a16="http://schemas.microsoft.com/office/drawing/2014/main" id="{F3AEC087-9C2D-5856-79C3-F232075AB24C}"/>
                </a:ext>
              </a:extLst>
            </p:cNvPr>
            <p:cNvSpPr txBox="1"/>
            <p:nvPr>
              <p:custDataLst>
                <p:tags r:id="rId7"/>
              </p:custDataLst>
            </p:nvPr>
          </p:nvSpPr>
          <p:spPr bwMode="auto">
            <a:xfrm>
              <a:off x="4737275" y="3285438"/>
              <a:ext cx="953767" cy="3426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数据集R</a:t>
              </a:r>
            </a:p>
          </p:txBody>
        </p:sp>
        <p:pic>
          <p:nvPicPr>
            <p:cNvPr id="17" name="图片 16">
              <a:extLst>
                <a:ext uri="{FF2B5EF4-FFF2-40B4-BE49-F238E27FC236}">
                  <a16:creationId xmlns:a16="http://schemas.microsoft.com/office/drawing/2014/main" id="{BFC8582E-212A-BF71-3B79-90D13CFAA924}"/>
                </a:ext>
              </a:extLst>
            </p:cNvPr>
            <p:cNvPicPr/>
            <p:nvPr>
              <p:custDataLst>
                <p:tags r:id="rId8"/>
              </p:custDataLst>
            </p:nvPr>
          </p:nvPicPr>
          <p:blipFill>
            <a:blip r:embed="rId32"/>
            <a:stretch>
              <a:fillRect/>
            </a:stretch>
          </p:blipFill>
          <p:spPr>
            <a:xfrm>
              <a:off x="6061075" y="2997835"/>
              <a:ext cx="2241550" cy="1076325"/>
            </a:xfrm>
            <a:prstGeom prst="rect">
              <a:avLst/>
            </a:prstGeom>
            <a:noFill/>
            <a:ln w="9525">
              <a:noFill/>
            </a:ln>
          </p:spPr>
        </p:pic>
        <p:sp>
          <p:nvSpPr>
            <p:cNvPr id="18" name="文本框 17">
              <a:extLst>
                <a:ext uri="{FF2B5EF4-FFF2-40B4-BE49-F238E27FC236}">
                  <a16:creationId xmlns:a16="http://schemas.microsoft.com/office/drawing/2014/main" id="{5C7CEE65-3DE9-34C0-1235-85BFE91D13E2}"/>
                </a:ext>
              </a:extLst>
            </p:cNvPr>
            <p:cNvSpPr txBox="1"/>
            <p:nvPr>
              <p:custDataLst>
                <p:tags r:id="rId9"/>
              </p:custDataLst>
            </p:nvPr>
          </p:nvSpPr>
          <p:spPr bwMode="auto">
            <a:xfrm>
              <a:off x="5793504" y="2651288"/>
              <a:ext cx="1446869" cy="3426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本地模型训练</a:t>
              </a:r>
            </a:p>
          </p:txBody>
        </p:sp>
        <p:grpSp>
          <p:nvGrpSpPr>
            <p:cNvPr id="19" name="组合 18">
              <a:extLst>
                <a:ext uri="{FF2B5EF4-FFF2-40B4-BE49-F238E27FC236}">
                  <a16:creationId xmlns:a16="http://schemas.microsoft.com/office/drawing/2014/main" id="{125A11CC-81C9-732E-6E0C-4673539E954D}"/>
                </a:ext>
              </a:extLst>
            </p:cNvPr>
            <p:cNvGrpSpPr/>
            <p:nvPr/>
          </p:nvGrpSpPr>
          <p:grpSpPr>
            <a:xfrm>
              <a:off x="5720713" y="1332422"/>
              <a:ext cx="1130327" cy="733957"/>
              <a:chOff x="-1311" y="5374"/>
              <a:chExt cx="3880" cy="2315"/>
            </a:xfrm>
          </p:grpSpPr>
          <p:grpSp>
            <p:nvGrpSpPr>
              <p:cNvPr id="23" name="组合 22">
                <a:extLst>
                  <a:ext uri="{FF2B5EF4-FFF2-40B4-BE49-F238E27FC236}">
                    <a16:creationId xmlns:a16="http://schemas.microsoft.com/office/drawing/2014/main" id="{435098EA-8AD5-2200-9B01-B2B8B5371533}"/>
                  </a:ext>
                </a:extLst>
              </p:cNvPr>
              <p:cNvGrpSpPr/>
              <p:nvPr/>
            </p:nvGrpSpPr>
            <p:grpSpPr>
              <a:xfrm>
                <a:off x="-1311" y="5374"/>
                <a:ext cx="3880" cy="2315"/>
                <a:chOff x="8182" y="5924"/>
                <a:chExt cx="3880" cy="2315"/>
              </a:xfrm>
            </p:grpSpPr>
            <p:pic>
              <p:nvPicPr>
                <p:cNvPr id="25" name="图片 24">
                  <a:extLst>
                    <a:ext uri="{FF2B5EF4-FFF2-40B4-BE49-F238E27FC236}">
                      <a16:creationId xmlns:a16="http://schemas.microsoft.com/office/drawing/2014/main" id="{EC6765C2-6AF8-518A-916D-76C6F7A9CAEE}"/>
                    </a:ext>
                  </a:extLst>
                </p:cNvPr>
                <p:cNvPicPr/>
                <p:nvPr>
                  <p:custDataLst>
                    <p:tags r:id="rId14"/>
                  </p:custDataLst>
                </p:nvPr>
              </p:nvPicPr>
              <p:blipFill>
                <a:blip r:embed="rId33"/>
                <a:stretch>
                  <a:fillRect/>
                </a:stretch>
              </p:blipFill>
              <p:spPr>
                <a:xfrm>
                  <a:off x="8986" y="7063"/>
                  <a:ext cx="1325" cy="1176"/>
                </a:xfrm>
                <a:prstGeom prst="rect">
                  <a:avLst/>
                </a:prstGeom>
                <a:noFill/>
                <a:ln w="9525">
                  <a:noFill/>
                </a:ln>
              </p:spPr>
            </p:pic>
            <p:sp>
              <p:nvSpPr>
                <p:cNvPr id="26" name="文本框 25">
                  <a:extLst>
                    <a:ext uri="{FF2B5EF4-FFF2-40B4-BE49-F238E27FC236}">
                      <a16:creationId xmlns:a16="http://schemas.microsoft.com/office/drawing/2014/main" id="{816F7264-0E19-CB1E-B579-062F7B799E7D}"/>
                    </a:ext>
                  </a:extLst>
                </p:cNvPr>
                <p:cNvSpPr txBox="1"/>
                <p:nvPr>
                  <p:custDataLst>
                    <p:tags r:id="rId15"/>
                  </p:custDataLst>
                </p:nvPr>
              </p:nvSpPr>
              <p:spPr bwMode="auto">
                <a:xfrm>
                  <a:off x="8182" y="5924"/>
                  <a:ext cx="3880" cy="1081"/>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本地保存</a:t>
                  </a:r>
                </a:p>
              </p:txBody>
            </p:sp>
          </p:grpSp>
          <p:pic>
            <p:nvPicPr>
              <p:cNvPr id="24" name="图片 23">
                <a:extLst>
                  <a:ext uri="{FF2B5EF4-FFF2-40B4-BE49-F238E27FC236}">
                    <a16:creationId xmlns:a16="http://schemas.microsoft.com/office/drawing/2014/main" id="{07D7915B-0D76-399E-5C27-36B7953C95A3}"/>
                  </a:ext>
                </a:extLst>
              </p:cNvPr>
              <p:cNvPicPr/>
              <p:nvPr>
                <p:custDataLst>
                  <p:tags r:id="rId13"/>
                </p:custDataLst>
              </p:nvPr>
            </p:nvPicPr>
            <p:blipFill>
              <a:blip r:embed="rId31"/>
              <a:stretch>
                <a:fillRect/>
              </a:stretch>
            </p:blipFill>
            <p:spPr>
              <a:xfrm>
                <a:off x="418" y="7226"/>
                <a:ext cx="423" cy="463"/>
              </a:xfrm>
              <a:prstGeom prst="rect">
                <a:avLst/>
              </a:prstGeom>
              <a:noFill/>
              <a:ln w="9525">
                <a:noFill/>
              </a:ln>
            </p:spPr>
          </p:pic>
        </p:grpSp>
        <p:sp>
          <p:nvSpPr>
            <p:cNvPr id="20" name="左大括号 19">
              <a:extLst>
                <a:ext uri="{FF2B5EF4-FFF2-40B4-BE49-F238E27FC236}">
                  <a16:creationId xmlns:a16="http://schemas.microsoft.com/office/drawing/2014/main" id="{534EC32B-6E84-8960-851E-DA11A1B3CDA8}"/>
                </a:ext>
              </a:extLst>
            </p:cNvPr>
            <p:cNvSpPr/>
            <p:nvPr>
              <p:custDataLst>
                <p:tags r:id="rId10"/>
              </p:custDataLst>
            </p:nvPr>
          </p:nvSpPr>
          <p:spPr>
            <a:xfrm>
              <a:off x="3428365" y="1650365"/>
              <a:ext cx="75565" cy="2374900"/>
            </a:xfrm>
            <a:prstGeom prst="leftBrace">
              <a:avLst>
                <a:gd name="adj1" fmla="val 126050"/>
                <a:gd name="adj2" fmla="val 41016"/>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cxnSp>
          <p:nvCxnSpPr>
            <p:cNvPr id="21" name="直接箭头连接符 20">
              <a:extLst>
                <a:ext uri="{FF2B5EF4-FFF2-40B4-BE49-F238E27FC236}">
                  <a16:creationId xmlns:a16="http://schemas.microsoft.com/office/drawing/2014/main" id="{65242008-D42A-F1E4-A3A7-EF18EF371392}"/>
                </a:ext>
              </a:extLst>
            </p:cNvPr>
            <p:cNvCxnSpPr>
              <a:stCxn id="15" idx="3"/>
            </p:cNvCxnSpPr>
            <p:nvPr>
              <p:custDataLst>
                <p:tags r:id="rId11"/>
              </p:custDataLst>
            </p:nvPr>
          </p:nvCxnSpPr>
          <p:spPr>
            <a:xfrm flipV="1">
              <a:off x="5622464" y="1753673"/>
              <a:ext cx="307761" cy="57656"/>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cxnSp>
          <p:nvCxnSpPr>
            <p:cNvPr id="22" name="直接箭头连接符 21">
              <a:extLst>
                <a:ext uri="{FF2B5EF4-FFF2-40B4-BE49-F238E27FC236}">
                  <a16:creationId xmlns:a16="http://schemas.microsoft.com/office/drawing/2014/main" id="{27F8D0CA-0E2C-B8A0-ECD6-9028F42ED192}"/>
                </a:ext>
              </a:extLst>
            </p:cNvPr>
            <p:cNvCxnSpPr>
              <a:endCxn id="17" idx="1"/>
            </p:cNvCxnSpPr>
            <p:nvPr>
              <p:custDataLst>
                <p:tags r:id="rId12"/>
              </p:custDataLst>
            </p:nvPr>
          </p:nvCxnSpPr>
          <p:spPr>
            <a:xfrm flipV="1">
              <a:off x="5542280" y="3536315"/>
              <a:ext cx="518795" cy="6350"/>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grpSp>
      <p:pic>
        <p:nvPicPr>
          <p:cNvPr id="1026" name="Picture 2">
            <a:extLst>
              <a:ext uri="{FF2B5EF4-FFF2-40B4-BE49-F238E27FC236}">
                <a16:creationId xmlns:a16="http://schemas.microsoft.com/office/drawing/2014/main" id="{C46B1312-D75E-3338-B65A-A4DBC03C92C2}"/>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86985" y="3894126"/>
            <a:ext cx="9470603" cy="28296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ure 4.">
            <a:extLst>
              <a:ext uri="{FF2B5EF4-FFF2-40B4-BE49-F238E27FC236}">
                <a16:creationId xmlns:a16="http://schemas.microsoft.com/office/drawing/2014/main" id="{1F86DB0A-5996-6BD8-5CBB-123D9B4749BA}"/>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916233" y="362874"/>
            <a:ext cx="4434511" cy="2959967"/>
          </a:xfrm>
          <a:prstGeom prst="rect">
            <a:avLst/>
          </a:prstGeom>
          <a:noFill/>
          <a:extLst>
            <a:ext uri="{909E8E84-426E-40DD-AFC4-6F175D3DCCD1}">
              <a14:hiddenFill xmlns:a14="http://schemas.microsoft.com/office/drawing/2010/main">
                <a:solidFill>
                  <a:srgbClr val="FFFFFF"/>
                </a:solidFill>
              </a14:hiddenFill>
            </a:ext>
          </a:extLst>
        </p:spPr>
      </p:pic>
      <p:sp>
        <p:nvSpPr>
          <p:cNvPr id="34" name="文本框 33">
            <a:extLst>
              <a:ext uri="{FF2B5EF4-FFF2-40B4-BE49-F238E27FC236}">
                <a16:creationId xmlns:a16="http://schemas.microsoft.com/office/drawing/2014/main" id="{D02C1B2C-0D38-D3BB-83F6-94EA83EA9936}"/>
              </a:ext>
            </a:extLst>
          </p:cNvPr>
          <p:cNvSpPr txBox="1"/>
          <p:nvPr/>
        </p:nvSpPr>
        <p:spPr>
          <a:xfrm>
            <a:off x="4875037" y="1618625"/>
            <a:ext cx="1032314" cy="369332"/>
          </a:xfrm>
          <a:prstGeom prst="rect">
            <a:avLst/>
          </a:prstGeom>
          <a:noFill/>
        </p:spPr>
        <p:txBody>
          <a:bodyPr wrap="square">
            <a:spAutoFit/>
          </a:bodyPr>
          <a:lstStyle/>
          <a:p>
            <a:pPr algn="l"/>
            <a:r>
              <a:rPr lang="en-US" altLang="zh-CN" b="1">
                <a:solidFill>
                  <a:srgbClr val="333333"/>
                </a:solidFill>
                <a:latin typeface="HelveticaNeue Regular"/>
              </a:rPr>
              <a:t>Soteria</a:t>
            </a:r>
          </a:p>
        </p:txBody>
      </p:sp>
      <p:sp>
        <p:nvSpPr>
          <p:cNvPr id="35" name="矩形 34">
            <a:extLst>
              <a:ext uri="{FF2B5EF4-FFF2-40B4-BE49-F238E27FC236}">
                <a16:creationId xmlns:a16="http://schemas.microsoft.com/office/drawing/2014/main" id="{D1362EE6-361D-03F6-6ACD-DE721B404D9E}"/>
              </a:ext>
            </a:extLst>
          </p:cNvPr>
          <p:cNvSpPr/>
          <p:nvPr/>
        </p:nvSpPr>
        <p:spPr>
          <a:xfrm>
            <a:off x="4830364" y="216043"/>
            <a:ext cx="5761025" cy="33501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8F00129E-F510-F816-2C3F-2DA20913A682}"/>
              </a:ext>
            </a:extLst>
          </p:cNvPr>
          <p:cNvSpPr/>
          <p:nvPr/>
        </p:nvSpPr>
        <p:spPr>
          <a:xfrm>
            <a:off x="-1458105" y="3730598"/>
            <a:ext cx="11252345" cy="30529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D9C641CF-B90B-D360-476C-16A02BB99D01}"/>
              </a:ext>
            </a:extLst>
          </p:cNvPr>
          <p:cNvSpPr txBox="1"/>
          <p:nvPr/>
        </p:nvSpPr>
        <p:spPr>
          <a:xfrm>
            <a:off x="8453737" y="5122458"/>
            <a:ext cx="1377749" cy="369332"/>
          </a:xfrm>
          <a:prstGeom prst="rect">
            <a:avLst/>
          </a:prstGeom>
          <a:noFill/>
        </p:spPr>
        <p:txBody>
          <a:bodyPr wrap="square">
            <a:spAutoFit/>
          </a:bodyPr>
          <a:lstStyle/>
          <a:p>
            <a:pPr algn="l"/>
            <a:r>
              <a:rPr lang="en-US" altLang="zh-CN" b="1">
                <a:solidFill>
                  <a:srgbClr val="333333"/>
                </a:solidFill>
                <a:latin typeface="HelveticaNeue Regular"/>
              </a:rPr>
              <a:t>Automatic </a:t>
            </a:r>
          </a:p>
        </p:txBody>
      </p:sp>
    </p:spTree>
    <p:extLst>
      <p:ext uri="{BB962C8B-B14F-4D97-AF65-F5344CB8AC3E}">
        <p14:creationId xmlns:p14="http://schemas.microsoft.com/office/powerpoint/2010/main" val="2227447821"/>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01C2C-0334-70DC-62C5-EC7C9BAA4B0D}"/>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C6D618EC-A0F6-3A1E-C286-64D5E27F57B1}"/>
              </a:ext>
            </a:extLst>
          </p:cNvPr>
          <p:cNvSpPr/>
          <p:nvPr/>
        </p:nvSpPr>
        <p:spPr>
          <a:xfrm>
            <a:off x="-881812" y="1445798"/>
            <a:ext cx="5061419" cy="1751428"/>
          </a:xfrm>
          <a:prstGeom prst="rect">
            <a:avLst/>
          </a:prstGeom>
          <a:noFill/>
          <a:ln>
            <a:solidFill>
              <a:schemeClr val="tx1"/>
            </a:solidFill>
            <a:prstDash val="dash"/>
            <a:extLst>
              <a:ext uri="{C807C97D-BFC1-408E-A445-0C87EB9F89A2}">
                <ask:lineSketchStyleProps xmlns:ask="http://schemas.microsoft.com/office/drawing/2018/sketchyshapes" sd="1080063106">
                  <a:custGeom>
                    <a:avLst/>
                    <a:gdLst>
                      <a:gd name="connsiteX0" fmla="*/ 0 w 3730838"/>
                      <a:gd name="connsiteY0" fmla="*/ 0 h 2454388"/>
                      <a:gd name="connsiteX1" fmla="*/ 509881 w 3730838"/>
                      <a:gd name="connsiteY1" fmla="*/ 0 h 2454388"/>
                      <a:gd name="connsiteX2" fmla="*/ 1206304 w 3730838"/>
                      <a:gd name="connsiteY2" fmla="*/ 0 h 2454388"/>
                      <a:gd name="connsiteX3" fmla="*/ 1865419 w 3730838"/>
                      <a:gd name="connsiteY3" fmla="*/ 0 h 2454388"/>
                      <a:gd name="connsiteX4" fmla="*/ 2487225 w 3730838"/>
                      <a:gd name="connsiteY4" fmla="*/ 0 h 2454388"/>
                      <a:gd name="connsiteX5" fmla="*/ 3146340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93528 h 2454388"/>
                      <a:gd name="connsiteX10" fmla="*/ 3730838 w 3730838"/>
                      <a:gd name="connsiteY10" fmla="*/ 2454388 h 2454388"/>
                      <a:gd name="connsiteX11" fmla="*/ 3146340 w 3730838"/>
                      <a:gd name="connsiteY11" fmla="*/ 2454388 h 2454388"/>
                      <a:gd name="connsiteX12" fmla="*/ 2636459 w 3730838"/>
                      <a:gd name="connsiteY12" fmla="*/ 2454388 h 2454388"/>
                      <a:gd name="connsiteX13" fmla="*/ 1977344 w 3730838"/>
                      <a:gd name="connsiteY13" fmla="*/ 2454388 h 2454388"/>
                      <a:gd name="connsiteX14" fmla="*/ 1318229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889879 h 2454388"/>
                      <a:gd name="connsiteX18" fmla="*/ 0 w 3730838"/>
                      <a:gd name="connsiteY18" fmla="*/ 1325370 h 2454388"/>
                      <a:gd name="connsiteX19" fmla="*/ 0 w 3730838"/>
                      <a:gd name="connsiteY19" fmla="*/ 687229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32785" y="-6798"/>
                          <a:pt x="369032" y="15097"/>
                          <a:pt x="509881" y="0"/>
                        </a:cubicBezTo>
                        <a:cubicBezTo>
                          <a:pt x="650730" y="-15097"/>
                          <a:pt x="1001448" y="-13211"/>
                          <a:pt x="1206304" y="0"/>
                        </a:cubicBezTo>
                        <a:cubicBezTo>
                          <a:pt x="1411160" y="13211"/>
                          <a:pt x="1649425" y="-27589"/>
                          <a:pt x="1865419" y="0"/>
                        </a:cubicBezTo>
                        <a:cubicBezTo>
                          <a:pt x="2081413" y="27589"/>
                          <a:pt x="2281148" y="2850"/>
                          <a:pt x="2487225" y="0"/>
                        </a:cubicBezTo>
                        <a:cubicBezTo>
                          <a:pt x="2693302" y="-2850"/>
                          <a:pt x="2915919" y="-26504"/>
                          <a:pt x="3146340" y="0"/>
                        </a:cubicBezTo>
                        <a:cubicBezTo>
                          <a:pt x="3376762" y="26504"/>
                          <a:pt x="3499797" y="22221"/>
                          <a:pt x="3730838" y="0"/>
                        </a:cubicBezTo>
                        <a:cubicBezTo>
                          <a:pt x="3751766" y="201421"/>
                          <a:pt x="3706764" y="294886"/>
                          <a:pt x="3730838" y="539965"/>
                        </a:cubicBezTo>
                        <a:cubicBezTo>
                          <a:pt x="3754912" y="785045"/>
                          <a:pt x="3741563" y="933862"/>
                          <a:pt x="3730838" y="1129018"/>
                        </a:cubicBezTo>
                        <a:cubicBezTo>
                          <a:pt x="3720113" y="1324174"/>
                          <a:pt x="3721758" y="1496167"/>
                          <a:pt x="3730838" y="1693528"/>
                        </a:cubicBezTo>
                        <a:cubicBezTo>
                          <a:pt x="3739919" y="1890889"/>
                          <a:pt x="3713106" y="2191209"/>
                          <a:pt x="3730838" y="2454388"/>
                        </a:cubicBezTo>
                        <a:cubicBezTo>
                          <a:pt x="3611689" y="2445315"/>
                          <a:pt x="3417233" y="2435866"/>
                          <a:pt x="3146340" y="2454388"/>
                        </a:cubicBezTo>
                        <a:cubicBezTo>
                          <a:pt x="2875447" y="2472910"/>
                          <a:pt x="2786724" y="2478270"/>
                          <a:pt x="2636459" y="2454388"/>
                        </a:cubicBezTo>
                        <a:cubicBezTo>
                          <a:pt x="2486194" y="2430506"/>
                          <a:pt x="2145732" y="2424074"/>
                          <a:pt x="1977344" y="2454388"/>
                        </a:cubicBezTo>
                        <a:cubicBezTo>
                          <a:pt x="1808957" y="2484702"/>
                          <a:pt x="1640285" y="2470460"/>
                          <a:pt x="1318229" y="2454388"/>
                        </a:cubicBezTo>
                        <a:cubicBezTo>
                          <a:pt x="996173" y="2438316"/>
                          <a:pt x="909325" y="2433838"/>
                          <a:pt x="659115" y="2454388"/>
                        </a:cubicBezTo>
                        <a:cubicBezTo>
                          <a:pt x="408905" y="2474938"/>
                          <a:pt x="248625" y="2473243"/>
                          <a:pt x="0" y="2454388"/>
                        </a:cubicBezTo>
                        <a:cubicBezTo>
                          <a:pt x="-12313" y="2226753"/>
                          <a:pt x="7706" y="2013816"/>
                          <a:pt x="0" y="1889879"/>
                        </a:cubicBezTo>
                        <a:cubicBezTo>
                          <a:pt x="-7706" y="1765942"/>
                          <a:pt x="-27521" y="1495452"/>
                          <a:pt x="0" y="1325370"/>
                        </a:cubicBezTo>
                        <a:cubicBezTo>
                          <a:pt x="27521" y="1155288"/>
                          <a:pt x="19221" y="836875"/>
                          <a:pt x="0" y="687229"/>
                        </a:cubicBezTo>
                        <a:cubicBezTo>
                          <a:pt x="-19221" y="537583"/>
                          <a:pt x="-20274" y="239194"/>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82DCEDB4-5C93-9253-1FD7-2101940B1E98}"/>
              </a:ext>
            </a:extLst>
          </p:cNvPr>
          <p:cNvSpPr txBox="1"/>
          <p:nvPr/>
        </p:nvSpPr>
        <p:spPr>
          <a:xfrm>
            <a:off x="-775501" y="1759550"/>
            <a:ext cx="456082" cy="1200329"/>
          </a:xfrm>
          <a:prstGeom prst="rect">
            <a:avLst/>
          </a:prstGeom>
          <a:noFill/>
        </p:spPr>
        <p:txBody>
          <a:bodyPr wrap="square">
            <a:spAutoFit/>
          </a:bodyPr>
          <a:lstStyle/>
          <a:p>
            <a:r>
              <a:rPr lang="zh-CN" altLang="en-US" b="1" spc="115">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稀疏学习</a:t>
            </a:r>
            <a:endParaRPr lang="zh-CN" altLang="en-US"/>
          </a:p>
        </p:txBody>
      </p:sp>
      <p:pic>
        <p:nvPicPr>
          <p:cNvPr id="4" name="Picture 10">
            <a:extLst>
              <a:ext uri="{FF2B5EF4-FFF2-40B4-BE49-F238E27FC236}">
                <a16:creationId xmlns:a16="http://schemas.microsoft.com/office/drawing/2014/main" id="{B2C11306-DD4D-22CE-58F4-B88A181BE7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5889" y="588228"/>
            <a:ext cx="542450" cy="54245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 name="Picture 12">
            <a:extLst>
              <a:ext uri="{FF2B5EF4-FFF2-40B4-BE49-F238E27FC236}">
                <a16:creationId xmlns:a16="http://schemas.microsoft.com/office/drawing/2014/main" id="{C2DE21EF-197A-BEE2-850C-C6564AF12B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4272" y="3509388"/>
            <a:ext cx="543600" cy="54360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E829DB0C-6AC0-6421-B600-3E2A6D304C20}"/>
              </a:ext>
            </a:extLst>
          </p:cNvPr>
          <p:cNvPicPr>
            <a:picLocks noChangeAspect="1"/>
          </p:cNvPicPr>
          <p:nvPr/>
        </p:nvPicPr>
        <p:blipFill>
          <a:blip r:embed="rId5"/>
          <a:stretch>
            <a:fillRect/>
          </a:stretch>
        </p:blipFill>
        <p:spPr>
          <a:xfrm>
            <a:off x="637103" y="3509388"/>
            <a:ext cx="543600" cy="543600"/>
          </a:xfrm>
          <a:prstGeom prst="rect">
            <a:avLst/>
          </a:prstGeom>
          <a:effectLst/>
        </p:spPr>
      </p:pic>
      <p:pic>
        <p:nvPicPr>
          <p:cNvPr id="7" name="Picture 2">
            <a:extLst>
              <a:ext uri="{FF2B5EF4-FFF2-40B4-BE49-F238E27FC236}">
                <a16:creationId xmlns:a16="http://schemas.microsoft.com/office/drawing/2014/main" id="{E1BCC78C-D2BE-63DB-B059-7558DBC7C1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4458" y="598943"/>
            <a:ext cx="521020" cy="52102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B14869F4-D8D3-0F1E-6C41-73D0B4A5932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9218" y="588228"/>
            <a:ext cx="542450" cy="54245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13AEEB6-6532-1964-70C6-5FA7D685779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441" y="3509388"/>
            <a:ext cx="543600" cy="543600"/>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259F42A-7297-2486-4DC7-3CCADE6862EE}"/>
              </a:ext>
            </a:extLst>
          </p:cNvPr>
          <p:cNvSpPr txBox="1"/>
          <p:nvPr/>
        </p:nvSpPr>
        <p:spPr>
          <a:xfrm>
            <a:off x="-439671" y="728648"/>
            <a:ext cx="748923" cy="261610"/>
          </a:xfrm>
          <a:prstGeom prst="rect">
            <a:avLst/>
          </a:prstGeom>
          <a:noFill/>
        </p:spPr>
        <p:txBody>
          <a:bodyPr wrap="none" rtlCol="0">
            <a:spAutoFit/>
          </a:bodyPr>
          <a:lstStyle/>
          <a:p>
            <a:r>
              <a:rPr lang="zh-CN" altLang="en-US" sz="1100"/>
              <a:t>原始图像</a:t>
            </a:r>
          </a:p>
        </p:txBody>
      </p:sp>
      <p:sp>
        <p:nvSpPr>
          <p:cNvPr id="11" name="文本框 10">
            <a:extLst>
              <a:ext uri="{FF2B5EF4-FFF2-40B4-BE49-F238E27FC236}">
                <a16:creationId xmlns:a16="http://schemas.microsoft.com/office/drawing/2014/main" id="{FE460740-E1F9-09E8-69DE-0AB26EF7FDED}"/>
              </a:ext>
            </a:extLst>
          </p:cNvPr>
          <p:cNvSpPr txBox="1"/>
          <p:nvPr/>
        </p:nvSpPr>
        <p:spPr>
          <a:xfrm>
            <a:off x="-737794" y="3650383"/>
            <a:ext cx="1031051" cy="261610"/>
          </a:xfrm>
          <a:prstGeom prst="rect">
            <a:avLst/>
          </a:prstGeom>
          <a:noFill/>
        </p:spPr>
        <p:txBody>
          <a:bodyPr wrap="none" rtlCol="0">
            <a:spAutoFit/>
          </a:bodyPr>
          <a:lstStyle/>
          <a:p>
            <a:r>
              <a:rPr lang="zh-CN" altLang="en-US" sz="1100"/>
              <a:t>转换后的图像</a:t>
            </a:r>
          </a:p>
        </p:txBody>
      </p:sp>
      <p:grpSp>
        <p:nvGrpSpPr>
          <p:cNvPr id="12" name="组合 11">
            <a:extLst>
              <a:ext uri="{FF2B5EF4-FFF2-40B4-BE49-F238E27FC236}">
                <a16:creationId xmlns:a16="http://schemas.microsoft.com/office/drawing/2014/main" id="{43741DE9-873D-B46A-B315-35482B588EFA}"/>
              </a:ext>
            </a:extLst>
          </p:cNvPr>
          <p:cNvGrpSpPr/>
          <p:nvPr/>
        </p:nvGrpSpPr>
        <p:grpSpPr>
          <a:xfrm>
            <a:off x="-399194" y="1677572"/>
            <a:ext cx="1614757" cy="1264112"/>
            <a:chOff x="1704812" y="1155699"/>
            <a:chExt cx="1614757" cy="1264112"/>
          </a:xfrm>
        </p:grpSpPr>
        <p:pic>
          <p:nvPicPr>
            <p:cNvPr id="13" name="Picture 14">
              <a:extLst>
                <a:ext uri="{FF2B5EF4-FFF2-40B4-BE49-F238E27FC236}">
                  <a16:creationId xmlns:a16="http://schemas.microsoft.com/office/drawing/2014/main" id="{53E02E35-0212-EE16-95EA-93485AD328D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04812" y="1155699"/>
              <a:ext cx="1044958" cy="1044958"/>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4" name="Picture 16">
              <a:extLst>
                <a:ext uri="{FF2B5EF4-FFF2-40B4-BE49-F238E27FC236}">
                  <a16:creationId xmlns:a16="http://schemas.microsoft.com/office/drawing/2014/main" id="{474365A5-2FFD-4A51-2ED2-E93E5377859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30993" y="1306558"/>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5" name="Picture 18">
              <a:extLst>
                <a:ext uri="{FF2B5EF4-FFF2-40B4-BE49-F238E27FC236}">
                  <a16:creationId xmlns:a16="http://schemas.microsoft.com/office/drawing/2014/main" id="{AADE0EEB-A3C3-9135-6D48-19E07F944AB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15893" y="1416135"/>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grpSp>
      <p:grpSp>
        <p:nvGrpSpPr>
          <p:cNvPr id="16" name="组合 15">
            <a:extLst>
              <a:ext uri="{FF2B5EF4-FFF2-40B4-BE49-F238E27FC236}">
                <a16:creationId xmlns:a16="http://schemas.microsoft.com/office/drawing/2014/main" id="{C68B86CB-9119-DF3A-36A7-BD3B57E3017B}"/>
              </a:ext>
            </a:extLst>
          </p:cNvPr>
          <p:cNvGrpSpPr/>
          <p:nvPr/>
        </p:nvGrpSpPr>
        <p:grpSpPr>
          <a:xfrm>
            <a:off x="994462" y="1677572"/>
            <a:ext cx="1614757" cy="1264112"/>
            <a:chOff x="3098467" y="1402919"/>
            <a:chExt cx="1614757" cy="1264112"/>
          </a:xfrm>
        </p:grpSpPr>
        <p:pic>
          <p:nvPicPr>
            <p:cNvPr id="17" name="Picture 14">
              <a:extLst>
                <a:ext uri="{FF2B5EF4-FFF2-40B4-BE49-F238E27FC236}">
                  <a16:creationId xmlns:a16="http://schemas.microsoft.com/office/drawing/2014/main" id="{FC1C3654-8CDC-3C3A-DEB3-A880B338C98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p:blipFill>
          <p:spPr bwMode="auto">
            <a:xfrm>
              <a:off x="3098467" y="1402919"/>
              <a:ext cx="1044958" cy="1044958"/>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8" name="Picture 16">
              <a:extLst>
                <a:ext uri="{FF2B5EF4-FFF2-40B4-BE49-F238E27FC236}">
                  <a16:creationId xmlns:a16="http://schemas.microsoft.com/office/drawing/2014/main" id="{3C8AF6EB-E457-21FD-6152-E183F497C9E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p:blipFill>
          <p:spPr bwMode="auto">
            <a:xfrm>
              <a:off x="3424648" y="1553778"/>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B9FD9B43-B5DE-612D-A45A-5DA137672503}"/>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p:blipFill>
          <p:spPr bwMode="auto">
            <a:xfrm>
              <a:off x="3709548" y="1663355"/>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grpSp>
      <p:grpSp>
        <p:nvGrpSpPr>
          <p:cNvPr id="20" name="组合 19">
            <a:extLst>
              <a:ext uri="{FF2B5EF4-FFF2-40B4-BE49-F238E27FC236}">
                <a16:creationId xmlns:a16="http://schemas.microsoft.com/office/drawing/2014/main" id="{DABA92ED-761B-D5FB-61B3-97782ED6E8F8}"/>
              </a:ext>
            </a:extLst>
          </p:cNvPr>
          <p:cNvGrpSpPr/>
          <p:nvPr/>
        </p:nvGrpSpPr>
        <p:grpSpPr>
          <a:xfrm>
            <a:off x="2339287" y="1677572"/>
            <a:ext cx="1614757" cy="1264112"/>
            <a:chOff x="4443292" y="1402919"/>
            <a:chExt cx="1614757" cy="1264112"/>
          </a:xfrm>
        </p:grpSpPr>
        <p:pic>
          <p:nvPicPr>
            <p:cNvPr id="21" name="Picture 14">
              <a:extLst>
                <a:ext uri="{FF2B5EF4-FFF2-40B4-BE49-F238E27FC236}">
                  <a16:creationId xmlns:a16="http://schemas.microsoft.com/office/drawing/2014/main" id="{732E8ED5-F547-40A2-397F-4E8E3440ED7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p:blipFill>
          <p:spPr bwMode="auto">
            <a:xfrm>
              <a:off x="4443292" y="1402919"/>
              <a:ext cx="1044958" cy="1044958"/>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22" name="Picture 16">
              <a:extLst>
                <a:ext uri="{FF2B5EF4-FFF2-40B4-BE49-F238E27FC236}">
                  <a16:creationId xmlns:a16="http://schemas.microsoft.com/office/drawing/2014/main" id="{BE65752F-7710-73D4-F480-011C15B0CBBF}"/>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p:blipFill>
          <p:spPr bwMode="auto">
            <a:xfrm>
              <a:off x="4769473" y="1553778"/>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23" name="Picture 18">
              <a:extLst>
                <a:ext uri="{FF2B5EF4-FFF2-40B4-BE49-F238E27FC236}">
                  <a16:creationId xmlns:a16="http://schemas.microsoft.com/office/drawing/2014/main" id="{78766594-C85D-8A39-D042-47BB1A2392B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p:blipFill>
          <p:spPr bwMode="auto">
            <a:xfrm>
              <a:off x="5054373" y="1663355"/>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grpSp>
      <p:pic>
        <p:nvPicPr>
          <p:cNvPr id="24" name="图片 23">
            <a:extLst>
              <a:ext uri="{FF2B5EF4-FFF2-40B4-BE49-F238E27FC236}">
                <a16:creationId xmlns:a16="http://schemas.microsoft.com/office/drawing/2014/main" id="{505D68BC-4FC3-3644-5A37-0D308D9FBF06}"/>
              </a:ext>
            </a:extLst>
          </p:cNvPr>
          <p:cNvPicPr>
            <a:picLocks noChangeAspect="1"/>
          </p:cNvPicPr>
          <p:nvPr/>
        </p:nvPicPr>
        <p:blipFill>
          <a:blip r:embed="rId5"/>
          <a:stretch>
            <a:fillRect/>
          </a:stretch>
        </p:blipFill>
        <p:spPr>
          <a:xfrm>
            <a:off x="4785875" y="1983515"/>
            <a:ext cx="1556683" cy="1556683"/>
          </a:xfrm>
          <a:prstGeom prst="rect">
            <a:avLst/>
          </a:prstGeom>
          <a:effectLst/>
          <a:scene3d>
            <a:camera prst="isometricOffAxis2Right"/>
            <a:lightRig rig="threePt" dir="t"/>
          </a:scene3d>
        </p:spPr>
      </p:pic>
      <p:pic>
        <p:nvPicPr>
          <p:cNvPr id="25" name="图片 24">
            <a:extLst>
              <a:ext uri="{FF2B5EF4-FFF2-40B4-BE49-F238E27FC236}">
                <a16:creationId xmlns:a16="http://schemas.microsoft.com/office/drawing/2014/main" id="{8F82622F-30F0-3280-18DB-196BA8A208FB}"/>
              </a:ext>
            </a:extLst>
          </p:cNvPr>
          <p:cNvPicPr>
            <a:picLocks noChangeAspect="1"/>
          </p:cNvPicPr>
          <p:nvPr/>
        </p:nvPicPr>
        <p:blipFill>
          <a:blip r:embed="rId5"/>
          <a:stretch>
            <a:fillRect/>
          </a:stretch>
        </p:blipFill>
        <p:spPr>
          <a:xfrm>
            <a:off x="4943496" y="2053899"/>
            <a:ext cx="1556683" cy="1556683"/>
          </a:xfrm>
          <a:prstGeom prst="rect">
            <a:avLst/>
          </a:prstGeom>
          <a:effectLst/>
          <a:scene3d>
            <a:camera prst="isometricOffAxis2Right"/>
            <a:lightRig rig="threePt" dir="t"/>
          </a:scene3d>
        </p:spPr>
      </p:pic>
      <p:sp>
        <p:nvSpPr>
          <p:cNvPr id="26" name="矩形 25">
            <a:extLst>
              <a:ext uri="{FF2B5EF4-FFF2-40B4-BE49-F238E27FC236}">
                <a16:creationId xmlns:a16="http://schemas.microsoft.com/office/drawing/2014/main" id="{C7A2736F-86F1-EDE8-FAFC-F455CFAA6639}"/>
              </a:ext>
            </a:extLst>
          </p:cNvPr>
          <p:cNvSpPr/>
          <p:nvPr/>
        </p:nvSpPr>
        <p:spPr>
          <a:xfrm>
            <a:off x="4615504" y="1477794"/>
            <a:ext cx="5061418" cy="2778121"/>
          </a:xfrm>
          <a:prstGeom prst="rect">
            <a:avLst/>
          </a:prstGeom>
          <a:noFill/>
          <a:ln>
            <a:solidFill>
              <a:schemeClr val="tx1"/>
            </a:solidFill>
            <a:prstDash val="dash"/>
            <a:extLst>
              <a:ext uri="{C807C97D-BFC1-408E-A445-0C87EB9F89A2}">
                <ask:lineSketchStyleProps xmlns:ask="http://schemas.microsoft.com/office/drawing/2018/sketchyshapes" sd="817350411">
                  <a:custGeom>
                    <a:avLst/>
                    <a:gdLst>
                      <a:gd name="connsiteX0" fmla="*/ 0 w 3730838"/>
                      <a:gd name="connsiteY0" fmla="*/ 0 h 2454388"/>
                      <a:gd name="connsiteX1" fmla="*/ 696423 w 3730838"/>
                      <a:gd name="connsiteY1" fmla="*/ 0 h 2454388"/>
                      <a:gd name="connsiteX2" fmla="*/ 1206304 w 3730838"/>
                      <a:gd name="connsiteY2" fmla="*/ 0 h 2454388"/>
                      <a:gd name="connsiteX3" fmla="*/ 1790802 w 3730838"/>
                      <a:gd name="connsiteY3" fmla="*/ 0 h 2454388"/>
                      <a:gd name="connsiteX4" fmla="*/ 2337992 w 3730838"/>
                      <a:gd name="connsiteY4" fmla="*/ 0 h 2454388"/>
                      <a:gd name="connsiteX5" fmla="*/ 2959798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68984 h 2454388"/>
                      <a:gd name="connsiteX10" fmla="*/ 3730838 w 3730838"/>
                      <a:gd name="connsiteY10" fmla="*/ 2454388 h 2454388"/>
                      <a:gd name="connsiteX11" fmla="*/ 3183648 w 3730838"/>
                      <a:gd name="connsiteY11" fmla="*/ 2454388 h 2454388"/>
                      <a:gd name="connsiteX12" fmla="*/ 2636459 w 3730838"/>
                      <a:gd name="connsiteY12" fmla="*/ 2454388 h 2454388"/>
                      <a:gd name="connsiteX13" fmla="*/ 1977344 w 3730838"/>
                      <a:gd name="connsiteY13" fmla="*/ 2454388 h 2454388"/>
                      <a:gd name="connsiteX14" fmla="*/ 1280921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914423 h 2454388"/>
                      <a:gd name="connsiteX18" fmla="*/ 0 w 3730838"/>
                      <a:gd name="connsiteY18" fmla="*/ 1374457 h 2454388"/>
                      <a:gd name="connsiteX19" fmla="*/ 0 w 3730838"/>
                      <a:gd name="connsiteY19" fmla="*/ 834492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94984" y="7309"/>
                          <a:pt x="525324" y="-5951"/>
                          <a:pt x="696423" y="0"/>
                        </a:cubicBezTo>
                        <a:cubicBezTo>
                          <a:pt x="867522" y="5951"/>
                          <a:pt x="1021524" y="-18048"/>
                          <a:pt x="1206304" y="0"/>
                        </a:cubicBezTo>
                        <a:cubicBezTo>
                          <a:pt x="1391084" y="18048"/>
                          <a:pt x="1643992" y="20896"/>
                          <a:pt x="1790802" y="0"/>
                        </a:cubicBezTo>
                        <a:cubicBezTo>
                          <a:pt x="1937612" y="-20896"/>
                          <a:pt x="2082123" y="-22499"/>
                          <a:pt x="2337992" y="0"/>
                        </a:cubicBezTo>
                        <a:cubicBezTo>
                          <a:pt x="2593861" y="22499"/>
                          <a:pt x="2710441" y="-29746"/>
                          <a:pt x="2959798" y="0"/>
                        </a:cubicBezTo>
                        <a:cubicBezTo>
                          <a:pt x="3209155" y="29746"/>
                          <a:pt x="3384619" y="28226"/>
                          <a:pt x="3730838" y="0"/>
                        </a:cubicBezTo>
                        <a:cubicBezTo>
                          <a:pt x="3747608" y="193332"/>
                          <a:pt x="3729703" y="276879"/>
                          <a:pt x="3730838" y="539965"/>
                        </a:cubicBezTo>
                        <a:cubicBezTo>
                          <a:pt x="3731973" y="803052"/>
                          <a:pt x="3742773" y="902301"/>
                          <a:pt x="3730838" y="1129018"/>
                        </a:cubicBezTo>
                        <a:cubicBezTo>
                          <a:pt x="3718903" y="1355735"/>
                          <a:pt x="3722292" y="1518596"/>
                          <a:pt x="3730838" y="1668984"/>
                        </a:cubicBezTo>
                        <a:cubicBezTo>
                          <a:pt x="3739384" y="1819372"/>
                          <a:pt x="3767063" y="2118403"/>
                          <a:pt x="3730838" y="2454388"/>
                        </a:cubicBezTo>
                        <a:cubicBezTo>
                          <a:pt x="3462327" y="2458655"/>
                          <a:pt x="3370627" y="2456233"/>
                          <a:pt x="3183648" y="2454388"/>
                        </a:cubicBezTo>
                        <a:cubicBezTo>
                          <a:pt x="2996669" y="2452544"/>
                          <a:pt x="2902883" y="2447395"/>
                          <a:pt x="2636459" y="2454388"/>
                        </a:cubicBezTo>
                        <a:cubicBezTo>
                          <a:pt x="2370035" y="2461381"/>
                          <a:pt x="2165178" y="2459999"/>
                          <a:pt x="1977344" y="2454388"/>
                        </a:cubicBezTo>
                        <a:cubicBezTo>
                          <a:pt x="1789511" y="2448777"/>
                          <a:pt x="1445675" y="2460844"/>
                          <a:pt x="1280921" y="2454388"/>
                        </a:cubicBezTo>
                        <a:cubicBezTo>
                          <a:pt x="1116167" y="2447932"/>
                          <a:pt x="929842" y="2426239"/>
                          <a:pt x="659115" y="2454388"/>
                        </a:cubicBezTo>
                        <a:cubicBezTo>
                          <a:pt x="388388" y="2482537"/>
                          <a:pt x="231181" y="2449481"/>
                          <a:pt x="0" y="2454388"/>
                        </a:cubicBezTo>
                        <a:cubicBezTo>
                          <a:pt x="-3452" y="2222905"/>
                          <a:pt x="-24893" y="2101198"/>
                          <a:pt x="0" y="1914423"/>
                        </a:cubicBezTo>
                        <a:cubicBezTo>
                          <a:pt x="24893" y="1727648"/>
                          <a:pt x="-3223" y="1621119"/>
                          <a:pt x="0" y="1374457"/>
                        </a:cubicBezTo>
                        <a:cubicBezTo>
                          <a:pt x="3223" y="1127795"/>
                          <a:pt x="21500" y="1093641"/>
                          <a:pt x="0" y="834492"/>
                        </a:cubicBezTo>
                        <a:cubicBezTo>
                          <a:pt x="-21500" y="575343"/>
                          <a:pt x="-24185" y="355223"/>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27" name="文本框 26">
            <a:extLst>
              <a:ext uri="{FF2B5EF4-FFF2-40B4-BE49-F238E27FC236}">
                <a16:creationId xmlns:a16="http://schemas.microsoft.com/office/drawing/2014/main" id="{DACD3A7C-F95C-59C2-246A-144F4F0EEFA1}"/>
              </a:ext>
            </a:extLst>
          </p:cNvPr>
          <p:cNvSpPr txBox="1"/>
          <p:nvPr/>
        </p:nvSpPr>
        <p:spPr>
          <a:xfrm>
            <a:off x="4721815" y="2319319"/>
            <a:ext cx="456082" cy="1200329"/>
          </a:xfrm>
          <a:prstGeom prst="rect">
            <a:avLst/>
          </a:prstGeom>
          <a:noFill/>
        </p:spPr>
        <p:txBody>
          <a:bodyPr wrap="square">
            <a:spAutoFit/>
          </a:bodyPr>
          <a:lstStyle/>
          <a:p>
            <a:r>
              <a:rPr lang="zh-CN" altLang="en-US" b="1" spc="115">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梯度扰动</a:t>
            </a:r>
            <a:endParaRPr lang="zh-CN" altLang="en-US"/>
          </a:p>
        </p:txBody>
      </p:sp>
      <p:sp>
        <p:nvSpPr>
          <p:cNvPr id="28" name="矩形 27">
            <a:extLst>
              <a:ext uri="{FF2B5EF4-FFF2-40B4-BE49-F238E27FC236}">
                <a16:creationId xmlns:a16="http://schemas.microsoft.com/office/drawing/2014/main" id="{56F3D7EA-5FE0-5123-4F75-553E981D22C1}"/>
              </a:ext>
            </a:extLst>
          </p:cNvPr>
          <p:cNvSpPr/>
          <p:nvPr/>
        </p:nvSpPr>
        <p:spPr>
          <a:xfrm>
            <a:off x="5217271" y="1947004"/>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7BBC58E9-610C-8007-ACD6-A45B4DB64547}"/>
              </a:ext>
            </a:extLst>
          </p:cNvPr>
          <p:cNvSpPr/>
          <p:nvPr/>
        </p:nvSpPr>
        <p:spPr>
          <a:xfrm>
            <a:off x="5397951" y="1947004"/>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B4994B4-9675-BC6A-58D1-DFCE4DCC27F6}"/>
              </a:ext>
            </a:extLst>
          </p:cNvPr>
          <p:cNvSpPr/>
          <p:nvPr/>
        </p:nvSpPr>
        <p:spPr>
          <a:xfrm>
            <a:off x="5578631" y="1947004"/>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E3D89078-4A5F-CE51-2BBA-B962FB57522D}"/>
              </a:ext>
            </a:extLst>
          </p:cNvPr>
          <p:cNvSpPr/>
          <p:nvPr/>
        </p:nvSpPr>
        <p:spPr>
          <a:xfrm>
            <a:off x="6043000" y="2260444"/>
            <a:ext cx="1428161" cy="1258478"/>
          </a:xfrm>
          <a:prstGeom prst="rect">
            <a:avLst/>
          </a:prstGeom>
          <a:solidFill>
            <a:srgbClr val="4082EC">
              <a:alpha val="41961"/>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3E6F42CC-D519-323F-547D-F848F66B9A26}"/>
              </a:ext>
            </a:extLst>
          </p:cNvPr>
          <p:cNvSpPr/>
          <p:nvPr/>
        </p:nvSpPr>
        <p:spPr>
          <a:xfrm>
            <a:off x="6219653" y="2260444"/>
            <a:ext cx="1428161" cy="1258478"/>
          </a:xfrm>
          <a:prstGeom prst="rect">
            <a:avLst/>
          </a:prstGeom>
          <a:solidFill>
            <a:srgbClr val="4082EC">
              <a:alpha val="41961"/>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0331711-FB49-958C-2E77-0ADBE2259842}"/>
              </a:ext>
            </a:extLst>
          </p:cNvPr>
          <p:cNvSpPr/>
          <p:nvPr/>
        </p:nvSpPr>
        <p:spPr>
          <a:xfrm>
            <a:off x="6680905" y="2366585"/>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9642DB5-41CA-E320-0E26-EB52FB1F0C56}"/>
              </a:ext>
            </a:extLst>
          </p:cNvPr>
          <p:cNvSpPr/>
          <p:nvPr/>
        </p:nvSpPr>
        <p:spPr>
          <a:xfrm>
            <a:off x="6784476" y="2823785"/>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52A471FA-7F20-70F1-31DD-F5A6FF80868F}"/>
              </a:ext>
            </a:extLst>
          </p:cNvPr>
          <p:cNvSpPr/>
          <p:nvPr/>
        </p:nvSpPr>
        <p:spPr>
          <a:xfrm>
            <a:off x="7184733" y="2458025"/>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2F3AEB24-A025-1792-B54F-A9DACF7841AD}"/>
              </a:ext>
            </a:extLst>
          </p:cNvPr>
          <p:cNvCxnSpPr>
            <a:cxnSpLocks/>
          </p:cNvCxnSpPr>
          <p:nvPr/>
        </p:nvCxnSpPr>
        <p:spPr>
          <a:xfrm>
            <a:off x="7686650" y="2253168"/>
            <a:ext cx="6362" cy="400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矩形 36">
            <a:extLst>
              <a:ext uri="{FF2B5EF4-FFF2-40B4-BE49-F238E27FC236}">
                <a16:creationId xmlns:a16="http://schemas.microsoft.com/office/drawing/2014/main" id="{EF8B6198-4E06-18FA-4FF6-4BB38C05F686}"/>
              </a:ext>
            </a:extLst>
          </p:cNvPr>
          <p:cNvSpPr/>
          <p:nvPr/>
        </p:nvSpPr>
        <p:spPr>
          <a:xfrm>
            <a:off x="7235976" y="2762825"/>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094022B0-598D-EA70-F7D3-19EACCB24807}"/>
              </a:ext>
            </a:extLst>
          </p:cNvPr>
          <p:cNvCxnSpPr/>
          <p:nvPr/>
        </p:nvCxnSpPr>
        <p:spPr>
          <a:xfrm>
            <a:off x="8143347" y="2088185"/>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文本框 38">
            <a:extLst>
              <a:ext uri="{FF2B5EF4-FFF2-40B4-BE49-F238E27FC236}">
                <a16:creationId xmlns:a16="http://schemas.microsoft.com/office/drawing/2014/main" id="{E068195B-0932-746C-76EC-E768BB8A1FFA}"/>
              </a:ext>
            </a:extLst>
          </p:cNvPr>
          <p:cNvSpPr txBox="1"/>
          <p:nvPr/>
        </p:nvSpPr>
        <p:spPr>
          <a:xfrm>
            <a:off x="7735189" y="1785645"/>
            <a:ext cx="1020271" cy="276999"/>
          </a:xfrm>
          <a:prstGeom prst="rect">
            <a:avLst/>
          </a:prstGeom>
          <a:noFill/>
        </p:spPr>
        <p:txBody>
          <a:bodyPr wrap="square" rtlCol="0">
            <a:spAutoFit/>
          </a:bodyPr>
          <a:lstStyle/>
          <a:p>
            <a:r>
              <a:rPr lang="zh-CN" altLang="en-US" sz="1200"/>
              <a:t>原始表示层</a:t>
            </a:r>
          </a:p>
        </p:txBody>
      </p:sp>
      <p:sp>
        <p:nvSpPr>
          <p:cNvPr id="40" name="文本框 39">
            <a:extLst>
              <a:ext uri="{FF2B5EF4-FFF2-40B4-BE49-F238E27FC236}">
                <a16:creationId xmlns:a16="http://schemas.microsoft.com/office/drawing/2014/main" id="{D98B0D3A-7DF6-28D3-240B-E062854EFF51}"/>
              </a:ext>
            </a:extLst>
          </p:cNvPr>
          <p:cNvSpPr txBox="1"/>
          <p:nvPr/>
        </p:nvSpPr>
        <p:spPr>
          <a:xfrm>
            <a:off x="7221174" y="2014725"/>
            <a:ext cx="954107" cy="276999"/>
          </a:xfrm>
          <a:prstGeom prst="rect">
            <a:avLst/>
          </a:prstGeom>
          <a:noFill/>
        </p:spPr>
        <p:txBody>
          <a:bodyPr wrap="none" rtlCol="0">
            <a:spAutoFit/>
          </a:bodyPr>
          <a:lstStyle/>
          <a:p>
            <a:r>
              <a:rPr lang="zh-CN" altLang="en-US" sz="1200"/>
              <a:t>原始表示层</a:t>
            </a:r>
          </a:p>
        </p:txBody>
      </p:sp>
      <p:sp>
        <p:nvSpPr>
          <p:cNvPr id="41" name="矩形 40">
            <a:extLst>
              <a:ext uri="{FF2B5EF4-FFF2-40B4-BE49-F238E27FC236}">
                <a16:creationId xmlns:a16="http://schemas.microsoft.com/office/drawing/2014/main" id="{39A09A47-CB4F-F4A8-C262-C00B71BF76D3}"/>
              </a:ext>
            </a:extLst>
          </p:cNvPr>
          <p:cNvSpPr/>
          <p:nvPr/>
        </p:nvSpPr>
        <p:spPr>
          <a:xfrm>
            <a:off x="8273193" y="2375770"/>
            <a:ext cx="1531856" cy="253719"/>
          </a:xfrm>
          <a:prstGeom prst="rect">
            <a:avLst/>
          </a:prstGeom>
          <a:pattFill prst="pct80">
            <a:fgClr>
              <a:srgbClr val="00B050"/>
            </a:fgClr>
            <a:bgClr>
              <a:schemeClr val="bg1"/>
            </a:bgClr>
          </a:patt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ED12C112-E08C-FB33-79AE-EBBC1848DE95}"/>
              </a:ext>
            </a:extLst>
          </p:cNvPr>
          <p:cNvCxnSpPr/>
          <p:nvPr/>
        </p:nvCxnSpPr>
        <p:spPr>
          <a:xfrm>
            <a:off x="8955540" y="1796618"/>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文本框 42">
            <a:extLst>
              <a:ext uri="{FF2B5EF4-FFF2-40B4-BE49-F238E27FC236}">
                <a16:creationId xmlns:a16="http://schemas.microsoft.com/office/drawing/2014/main" id="{9A0EC140-3280-E612-2EAE-7B91DFDA7DB3}"/>
              </a:ext>
            </a:extLst>
          </p:cNvPr>
          <p:cNvSpPr txBox="1"/>
          <p:nvPr/>
        </p:nvSpPr>
        <p:spPr>
          <a:xfrm>
            <a:off x="8133828" y="1546911"/>
            <a:ext cx="1582484" cy="276999"/>
          </a:xfrm>
          <a:prstGeom prst="rect">
            <a:avLst/>
          </a:prstGeom>
          <a:noFill/>
        </p:spPr>
        <p:txBody>
          <a:bodyPr wrap="none" rtlCol="0">
            <a:spAutoFit/>
          </a:bodyPr>
          <a:lstStyle/>
          <a:p>
            <a:r>
              <a:rPr lang="zh-CN" altLang="en-US" sz="1200"/>
              <a:t>应用策略后的表示层</a:t>
            </a:r>
          </a:p>
        </p:txBody>
      </p:sp>
      <p:cxnSp>
        <p:nvCxnSpPr>
          <p:cNvPr id="44" name="连接符: 曲线 43">
            <a:extLst>
              <a:ext uri="{FF2B5EF4-FFF2-40B4-BE49-F238E27FC236}">
                <a16:creationId xmlns:a16="http://schemas.microsoft.com/office/drawing/2014/main" id="{60BA464F-13FF-2416-2BDB-83EE701608AB}"/>
              </a:ext>
            </a:extLst>
          </p:cNvPr>
          <p:cNvCxnSpPr>
            <a:cxnSpLocks/>
          </p:cNvCxnSpPr>
          <p:nvPr/>
        </p:nvCxnSpPr>
        <p:spPr>
          <a:xfrm flipV="1">
            <a:off x="8131272" y="2779806"/>
            <a:ext cx="793798" cy="260195"/>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DB33714C-8127-D6D6-0246-1CDBEA8C99A0}"/>
              </a:ext>
            </a:extLst>
          </p:cNvPr>
          <p:cNvSpPr txBox="1"/>
          <p:nvPr/>
        </p:nvSpPr>
        <p:spPr>
          <a:xfrm>
            <a:off x="8248084" y="3056982"/>
            <a:ext cx="1129946" cy="276999"/>
          </a:xfrm>
          <a:prstGeom prst="rect">
            <a:avLst/>
          </a:prstGeom>
          <a:noFill/>
        </p:spPr>
        <p:txBody>
          <a:bodyPr wrap="square">
            <a:spAutoFit/>
          </a:bodyPr>
          <a:lstStyle/>
          <a:p>
            <a:r>
              <a:rPr lang="en-US" altLang="zh-CN" sz="1200">
                <a:latin typeface="Times New Roman" panose="02020603050405020304" pitchFamily="18" charset="0"/>
                <a:cs typeface="Times New Roman" panose="02020603050405020304" pitchFamily="18" charset="0"/>
              </a:rPr>
              <a:t>Laplace</a:t>
            </a:r>
            <a:r>
              <a:rPr lang="zh-CN" altLang="en-US" sz="1200">
                <a:latin typeface="Times New Roman" panose="02020603050405020304" pitchFamily="18" charset="0"/>
                <a:cs typeface="Times New Roman" panose="02020603050405020304" pitchFamily="18" charset="0"/>
              </a:rPr>
              <a:t>扰动</a:t>
            </a:r>
          </a:p>
        </p:txBody>
      </p:sp>
      <p:sp>
        <p:nvSpPr>
          <p:cNvPr id="62" name="矩形 61">
            <a:extLst>
              <a:ext uri="{FF2B5EF4-FFF2-40B4-BE49-F238E27FC236}">
                <a16:creationId xmlns:a16="http://schemas.microsoft.com/office/drawing/2014/main" id="{DF9F629E-A845-8640-6F0E-86710DBAB8CA}"/>
              </a:ext>
            </a:extLst>
          </p:cNvPr>
          <p:cNvSpPr/>
          <p:nvPr/>
        </p:nvSpPr>
        <p:spPr>
          <a:xfrm>
            <a:off x="-881813" y="504876"/>
            <a:ext cx="5061419" cy="722557"/>
          </a:xfrm>
          <a:prstGeom prst="rect">
            <a:avLst/>
          </a:prstGeom>
          <a:noFill/>
          <a:ln>
            <a:solidFill>
              <a:schemeClr val="tx1"/>
            </a:solidFill>
            <a:prstDash val="dash"/>
            <a:extLst>
              <a:ext uri="{C807C97D-BFC1-408E-A445-0C87EB9F89A2}">
                <ask:lineSketchStyleProps xmlns:ask="http://schemas.microsoft.com/office/drawing/2018/sketchyshapes" sd="1080063106">
                  <a:custGeom>
                    <a:avLst/>
                    <a:gdLst>
                      <a:gd name="connsiteX0" fmla="*/ 0 w 3730838"/>
                      <a:gd name="connsiteY0" fmla="*/ 0 h 2454388"/>
                      <a:gd name="connsiteX1" fmla="*/ 509881 w 3730838"/>
                      <a:gd name="connsiteY1" fmla="*/ 0 h 2454388"/>
                      <a:gd name="connsiteX2" fmla="*/ 1206304 w 3730838"/>
                      <a:gd name="connsiteY2" fmla="*/ 0 h 2454388"/>
                      <a:gd name="connsiteX3" fmla="*/ 1865419 w 3730838"/>
                      <a:gd name="connsiteY3" fmla="*/ 0 h 2454388"/>
                      <a:gd name="connsiteX4" fmla="*/ 2487225 w 3730838"/>
                      <a:gd name="connsiteY4" fmla="*/ 0 h 2454388"/>
                      <a:gd name="connsiteX5" fmla="*/ 3146340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93528 h 2454388"/>
                      <a:gd name="connsiteX10" fmla="*/ 3730838 w 3730838"/>
                      <a:gd name="connsiteY10" fmla="*/ 2454388 h 2454388"/>
                      <a:gd name="connsiteX11" fmla="*/ 3146340 w 3730838"/>
                      <a:gd name="connsiteY11" fmla="*/ 2454388 h 2454388"/>
                      <a:gd name="connsiteX12" fmla="*/ 2636459 w 3730838"/>
                      <a:gd name="connsiteY12" fmla="*/ 2454388 h 2454388"/>
                      <a:gd name="connsiteX13" fmla="*/ 1977344 w 3730838"/>
                      <a:gd name="connsiteY13" fmla="*/ 2454388 h 2454388"/>
                      <a:gd name="connsiteX14" fmla="*/ 1318229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889879 h 2454388"/>
                      <a:gd name="connsiteX18" fmla="*/ 0 w 3730838"/>
                      <a:gd name="connsiteY18" fmla="*/ 1325370 h 2454388"/>
                      <a:gd name="connsiteX19" fmla="*/ 0 w 3730838"/>
                      <a:gd name="connsiteY19" fmla="*/ 687229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32785" y="-6798"/>
                          <a:pt x="369032" y="15097"/>
                          <a:pt x="509881" y="0"/>
                        </a:cubicBezTo>
                        <a:cubicBezTo>
                          <a:pt x="650730" y="-15097"/>
                          <a:pt x="1001448" y="-13211"/>
                          <a:pt x="1206304" y="0"/>
                        </a:cubicBezTo>
                        <a:cubicBezTo>
                          <a:pt x="1411160" y="13211"/>
                          <a:pt x="1649425" y="-27589"/>
                          <a:pt x="1865419" y="0"/>
                        </a:cubicBezTo>
                        <a:cubicBezTo>
                          <a:pt x="2081413" y="27589"/>
                          <a:pt x="2281148" y="2850"/>
                          <a:pt x="2487225" y="0"/>
                        </a:cubicBezTo>
                        <a:cubicBezTo>
                          <a:pt x="2693302" y="-2850"/>
                          <a:pt x="2915919" y="-26504"/>
                          <a:pt x="3146340" y="0"/>
                        </a:cubicBezTo>
                        <a:cubicBezTo>
                          <a:pt x="3376762" y="26504"/>
                          <a:pt x="3499797" y="22221"/>
                          <a:pt x="3730838" y="0"/>
                        </a:cubicBezTo>
                        <a:cubicBezTo>
                          <a:pt x="3751766" y="201421"/>
                          <a:pt x="3706764" y="294886"/>
                          <a:pt x="3730838" y="539965"/>
                        </a:cubicBezTo>
                        <a:cubicBezTo>
                          <a:pt x="3754912" y="785045"/>
                          <a:pt x="3741563" y="933862"/>
                          <a:pt x="3730838" y="1129018"/>
                        </a:cubicBezTo>
                        <a:cubicBezTo>
                          <a:pt x="3720113" y="1324174"/>
                          <a:pt x="3721758" y="1496167"/>
                          <a:pt x="3730838" y="1693528"/>
                        </a:cubicBezTo>
                        <a:cubicBezTo>
                          <a:pt x="3739919" y="1890889"/>
                          <a:pt x="3713106" y="2191209"/>
                          <a:pt x="3730838" y="2454388"/>
                        </a:cubicBezTo>
                        <a:cubicBezTo>
                          <a:pt x="3611689" y="2445315"/>
                          <a:pt x="3417233" y="2435866"/>
                          <a:pt x="3146340" y="2454388"/>
                        </a:cubicBezTo>
                        <a:cubicBezTo>
                          <a:pt x="2875447" y="2472910"/>
                          <a:pt x="2786724" y="2478270"/>
                          <a:pt x="2636459" y="2454388"/>
                        </a:cubicBezTo>
                        <a:cubicBezTo>
                          <a:pt x="2486194" y="2430506"/>
                          <a:pt x="2145732" y="2424074"/>
                          <a:pt x="1977344" y="2454388"/>
                        </a:cubicBezTo>
                        <a:cubicBezTo>
                          <a:pt x="1808957" y="2484702"/>
                          <a:pt x="1640285" y="2470460"/>
                          <a:pt x="1318229" y="2454388"/>
                        </a:cubicBezTo>
                        <a:cubicBezTo>
                          <a:pt x="996173" y="2438316"/>
                          <a:pt x="909325" y="2433838"/>
                          <a:pt x="659115" y="2454388"/>
                        </a:cubicBezTo>
                        <a:cubicBezTo>
                          <a:pt x="408905" y="2474938"/>
                          <a:pt x="248625" y="2473243"/>
                          <a:pt x="0" y="2454388"/>
                        </a:cubicBezTo>
                        <a:cubicBezTo>
                          <a:pt x="-12313" y="2226753"/>
                          <a:pt x="7706" y="2013816"/>
                          <a:pt x="0" y="1889879"/>
                        </a:cubicBezTo>
                        <a:cubicBezTo>
                          <a:pt x="-7706" y="1765942"/>
                          <a:pt x="-27521" y="1495452"/>
                          <a:pt x="0" y="1325370"/>
                        </a:cubicBezTo>
                        <a:cubicBezTo>
                          <a:pt x="27521" y="1155288"/>
                          <a:pt x="19221" y="836875"/>
                          <a:pt x="0" y="687229"/>
                        </a:cubicBezTo>
                        <a:cubicBezTo>
                          <a:pt x="-19221" y="537583"/>
                          <a:pt x="-20274" y="239194"/>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025" name="矩形 1024">
            <a:extLst>
              <a:ext uri="{FF2B5EF4-FFF2-40B4-BE49-F238E27FC236}">
                <a16:creationId xmlns:a16="http://schemas.microsoft.com/office/drawing/2014/main" id="{F6AAD625-E833-1A8B-9F50-AFD4743A9C92}"/>
              </a:ext>
            </a:extLst>
          </p:cNvPr>
          <p:cNvSpPr/>
          <p:nvPr/>
        </p:nvSpPr>
        <p:spPr>
          <a:xfrm>
            <a:off x="-880135" y="3380374"/>
            <a:ext cx="5061419" cy="722557"/>
          </a:xfrm>
          <a:prstGeom prst="rect">
            <a:avLst/>
          </a:prstGeom>
          <a:noFill/>
          <a:ln>
            <a:solidFill>
              <a:schemeClr val="tx1"/>
            </a:solidFill>
            <a:prstDash val="dash"/>
            <a:extLst>
              <a:ext uri="{C807C97D-BFC1-408E-A445-0C87EB9F89A2}">
                <ask:lineSketchStyleProps xmlns:ask="http://schemas.microsoft.com/office/drawing/2018/sketchyshapes" sd="1080063106">
                  <a:custGeom>
                    <a:avLst/>
                    <a:gdLst>
                      <a:gd name="connsiteX0" fmla="*/ 0 w 3730838"/>
                      <a:gd name="connsiteY0" fmla="*/ 0 h 2454388"/>
                      <a:gd name="connsiteX1" fmla="*/ 509881 w 3730838"/>
                      <a:gd name="connsiteY1" fmla="*/ 0 h 2454388"/>
                      <a:gd name="connsiteX2" fmla="*/ 1206304 w 3730838"/>
                      <a:gd name="connsiteY2" fmla="*/ 0 h 2454388"/>
                      <a:gd name="connsiteX3" fmla="*/ 1865419 w 3730838"/>
                      <a:gd name="connsiteY3" fmla="*/ 0 h 2454388"/>
                      <a:gd name="connsiteX4" fmla="*/ 2487225 w 3730838"/>
                      <a:gd name="connsiteY4" fmla="*/ 0 h 2454388"/>
                      <a:gd name="connsiteX5" fmla="*/ 3146340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93528 h 2454388"/>
                      <a:gd name="connsiteX10" fmla="*/ 3730838 w 3730838"/>
                      <a:gd name="connsiteY10" fmla="*/ 2454388 h 2454388"/>
                      <a:gd name="connsiteX11" fmla="*/ 3146340 w 3730838"/>
                      <a:gd name="connsiteY11" fmla="*/ 2454388 h 2454388"/>
                      <a:gd name="connsiteX12" fmla="*/ 2636459 w 3730838"/>
                      <a:gd name="connsiteY12" fmla="*/ 2454388 h 2454388"/>
                      <a:gd name="connsiteX13" fmla="*/ 1977344 w 3730838"/>
                      <a:gd name="connsiteY13" fmla="*/ 2454388 h 2454388"/>
                      <a:gd name="connsiteX14" fmla="*/ 1318229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889879 h 2454388"/>
                      <a:gd name="connsiteX18" fmla="*/ 0 w 3730838"/>
                      <a:gd name="connsiteY18" fmla="*/ 1325370 h 2454388"/>
                      <a:gd name="connsiteX19" fmla="*/ 0 w 3730838"/>
                      <a:gd name="connsiteY19" fmla="*/ 687229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32785" y="-6798"/>
                          <a:pt x="369032" y="15097"/>
                          <a:pt x="509881" y="0"/>
                        </a:cubicBezTo>
                        <a:cubicBezTo>
                          <a:pt x="650730" y="-15097"/>
                          <a:pt x="1001448" y="-13211"/>
                          <a:pt x="1206304" y="0"/>
                        </a:cubicBezTo>
                        <a:cubicBezTo>
                          <a:pt x="1411160" y="13211"/>
                          <a:pt x="1649425" y="-27589"/>
                          <a:pt x="1865419" y="0"/>
                        </a:cubicBezTo>
                        <a:cubicBezTo>
                          <a:pt x="2081413" y="27589"/>
                          <a:pt x="2281148" y="2850"/>
                          <a:pt x="2487225" y="0"/>
                        </a:cubicBezTo>
                        <a:cubicBezTo>
                          <a:pt x="2693302" y="-2850"/>
                          <a:pt x="2915919" y="-26504"/>
                          <a:pt x="3146340" y="0"/>
                        </a:cubicBezTo>
                        <a:cubicBezTo>
                          <a:pt x="3376762" y="26504"/>
                          <a:pt x="3499797" y="22221"/>
                          <a:pt x="3730838" y="0"/>
                        </a:cubicBezTo>
                        <a:cubicBezTo>
                          <a:pt x="3751766" y="201421"/>
                          <a:pt x="3706764" y="294886"/>
                          <a:pt x="3730838" y="539965"/>
                        </a:cubicBezTo>
                        <a:cubicBezTo>
                          <a:pt x="3754912" y="785045"/>
                          <a:pt x="3741563" y="933862"/>
                          <a:pt x="3730838" y="1129018"/>
                        </a:cubicBezTo>
                        <a:cubicBezTo>
                          <a:pt x="3720113" y="1324174"/>
                          <a:pt x="3721758" y="1496167"/>
                          <a:pt x="3730838" y="1693528"/>
                        </a:cubicBezTo>
                        <a:cubicBezTo>
                          <a:pt x="3739919" y="1890889"/>
                          <a:pt x="3713106" y="2191209"/>
                          <a:pt x="3730838" y="2454388"/>
                        </a:cubicBezTo>
                        <a:cubicBezTo>
                          <a:pt x="3611689" y="2445315"/>
                          <a:pt x="3417233" y="2435866"/>
                          <a:pt x="3146340" y="2454388"/>
                        </a:cubicBezTo>
                        <a:cubicBezTo>
                          <a:pt x="2875447" y="2472910"/>
                          <a:pt x="2786724" y="2478270"/>
                          <a:pt x="2636459" y="2454388"/>
                        </a:cubicBezTo>
                        <a:cubicBezTo>
                          <a:pt x="2486194" y="2430506"/>
                          <a:pt x="2145732" y="2424074"/>
                          <a:pt x="1977344" y="2454388"/>
                        </a:cubicBezTo>
                        <a:cubicBezTo>
                          <a:pt x="1808957" y="2484702"/>
                          <a:pt x="1640285" y="2470460"/>
                          <a:pt x="1318229" y="2454388"/>
                        </a:cubicBezTo>
                        <a:cubicBezTo>
                          <a:pt x="996173" y="2438316"/>
                          <a:pt x="909325" y="2433838"/>
                          <a:pt x="659115" y="2454388"/>
                        </a:cubicBezTo>
                        <a:cubicBezTo>
                          <a:pt x="408905" y="2474938"/>
                          <a:pt x="248625" y="2473243"/>
                          <a:pt x="0" y="2454388"/>
                        </a:cubicBezTo>
                        <a:cubicBezTo>
                          <a:pt x="-12313" y="2226753"/>
                          <a:pt x="7706" y="2013816"/>
                          <a:pt x="0" y="1889879"/>
                        </a:cubicBezTo>
                        <a:cubicBezTo>
                          <a:pt x="-7706" y="1765942"/>
                          <a:pt x="-27521" y="1495452"/>
                          <a:pt x="0" y="1325370"/>
                        </a:cubicBezTo>
                        <a:cubicBezTo>
                          <a:pt x="27521" y="1155288"/>
                          <a:pt x="19221" y="836875"/>
                          <a:pt x="0" y="687229"/>
                        </a:cubicBezTo>
                        <a:cubicBezTo>
                          <a:pt x="-19221" y="537583"/>
                          <a:pt x="-20274" y="239194"/>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026" name="矩形 1025">
            <a:extLst>
              <a:ext uri="{FF2B5EF4-FFF2-40B4-BE49-F238E27FC236}">
                <a16:creationId xmlns:a16="http://schemas.microsoft.com/office/drawing/2014/main" id="{4DA52CA5-675F-37C5-D613-66BBB12337BE}"/>
              </a:ext>
            </a:extLst>
          </p:cNvPr>
          <p:cNvSpPr/>
          <p:nvPr/>
        </p:nvSpPr>
        <p:spPr>
          <a:xfrm>
            <a:off x="-881814" y="4249719"/>
            <a:ext cx="2576085" cy="2132788"/>
          </a:xfrm>
          <a:prstGeom prst="rect">
            <a:avLst/>
          </a:prstGeom>
          <a:noFill/>
          <a:ln>
            <a:solidFill>
              <a:schemeClr val="tx1"/>
            </a:solidFill>
            <a:prstDash val="dash"/>
            <a:extLst>
              <a:ext uri="{C807C97D-BFC1-408E-A445-0C87EB9F89A2}">
                <ask:lineSketchStyleProps xmlns:ask="http://schemas.microsoft.com/office/drawing/2018/sketchyshapes" sd="817350411">
                  <a:custGeom>
                    <a:avLst/>
                    <a:gdLst>
                      <a:gd name="connsiteX0" fmla="*/ 0 w 3730838"/>
                      <a:gd name="connsiteY0" fmla="*/ 0 h 2454388"/>
                      <a:gd name="connsiteX1" fmla="*/ 696423 w 3730838"/>
                      <a:gd name="connsiteY1" fmla="*/ 0 h 2454388"/>
                      <a:gd name="connsiteX2" fmla="*/ 1206304 w 3730838"/>
                      <a:gd name="connsiteY2" fmla="*/ 0 h 2454388"/>
                      <a:gd name="connsiteX3" fmla="*/ 1790802 w 3730838"/>
                      <a:gd name="connsiteY3" fmla="*/ 0 h 2454388"/>
                      <a:gd name="connsiteX4" fmla="*/ 2337992 w 3730838"/>
                      <a:gd name="connsiteY4" fmla="*/ 0 h 2454388"/>
                      <a:gd name="connsiteX5" fmla="*/ 2959798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68984 h 2454388"/>
                      <a:gd name="connsiteX10" fmla="*/ 3730838 w 3730838"/>
                      <a:gd name="connsiteY10" fmla="*/ 2454388 h 2454388"/>
                      <a:gd name="connsiteX11" fmla="*/ 3183648 w 3730838"/>
                      <a:gd name="connsiteY11" fmla="*/ 2454388 h 2454388"/>
                      <a:gd name="connsiteX12" fmla="*/ 2636459 w 3730838"/>
                      <a:gd name="connsiteY12" fmla="*/ 2454388 h 2454388"/>
                      <a:gd name="connsiteX13" fmla="*/ 1977344 w 3730838"/>
                      <a:gd name="connsiteY13" fmla="*/ 2454388 h 2454388"/>
                      <a:gd name="connsiteX14" fmla="*/ 1280921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914423 h 2454388"/>
                      <a:gd name="connsiteX18" fmla="*/ 0 w 3730838"/>
                      <a:gd name="connsiteY18" fmla="*/ 1374457 h 2454388"/>
                      <a:gd name="connsiteX19" fmla="*/ 0 w 3730838"/>
                      <a:gd name="connsiteY19" fmla="*/ 834492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94984" y="7309"/>
                          <a:pt x="525324" y="-5951"/>
                          <a:pt x="696423" y="0"/>
                        </a:cubicBezTo>
                        <a:cubicBezTo>
                          <a:pt x="867522" y="5951"/>
                          <a:pt x="1021524" y="-18048"/>
                          <a:pt x="1206304" y="0"/>
                        </a:cubicBezTo>
                        <a:cubicBezTo>
                          <a:pt x="1391084" y="18048"/>
                          <a:pt x="1643992" y="20896"/>
                          <a:pt x="1790802" y="0"/>
                        </a:cubicBezTo>
                        <a:cubicBezTo>
                          <a:pt x="1937612" y="-20896"/>
                          <a:pt x="2082123" y="-22499"/>
                          <a:pt x="2337992" y="0"/>
                        </a:cubicBezTo>
                        <a:cubicBezTo>
                          <a:pt x="2593861" y="22499"/>
                          <a:pt x="2710441" y="-29746"/>
                          <a:pt x="2959798" y="0"/>
                        </a:cubicBezTo>
                        <a:cubicBezTo>
                          <a:pt x="3209155" y="29746"/>
                          <a:pt x="3384619" y="28226"/>
                          <a:pt x="3730838" y="0"/>
                        </a:cubicBezTo>
                        <a:cubicBezTo>
                          <a:pt x="3747608" y="193332"/>
                          <a:pt x="3729703" y="276879"/>
                          <a:pt x="3730838" y="539965"/>
                        </a:cubicBezTo>
                        <a:cubicBezTo>
                          <a:pt x="3731973" y="803052"/>
                          <a:pt x="3742773" y="902301"/>
                          <a:pt x="3730838" y="1129018"/>
                        </a:cubicBezTo>
                        <a:cubicBezTo>
                          <a:pt x="3718903" y="1355735"/>
                          <a:pt x="3722292" y="1518596"/>
                          <a:pt x="3730838" y="1668984"/>
                        </a:cubicBezTo>
                        <a:cubicBezTo>
                          <a:pt x="3739384" y="1819372"/>
                          <a:pt x="3767063" y="2118403"/>
                          <a:pt x="3730838" y="2454388"/>
                        </a:cubicBezTo>
                        <a:cubicBezTo>
                          <a:pt x="3462327" y="2458655"/>
                          <a:pt x="3370627" y="2456233"/>
                          <a:pt x="3183648" y="2454388"/>
                        </a:cubicBezTo>
                        <a:cubicBezTo>
                          <a:pt x="2996669" y="2452544"/>
                          <a:pt x="2902883" y="2447395"/>
                          <a:pt x="2636459" y="2454388"/>
                        </a:cubicBezTo>
                        <a:cubicBezTo>
                          <a:pt x="2370035" y="2461381"/>
                          <a:pt x="2165178" y="2459999"/>
                          <a:pt x="1977344" y="2454388"/>
                        </a:cubicBezTo>
                        <a:cubicBezTo>
                          <a:pt x="1789511" y="2448777"/>
                          <a:pt x="1445675" y="2460844"/>
                          <a:pt x="1280921" y="2454388"/>
                        </a:cubicBezTo>
                        <a:cubicBezTo>
                          <a:pt x="1116167" y="2447932"/>
                          <a:pt x="929842" y="2426239"/>
                          <a:pt x="659115" y="2454388"/>
                        </a:cubicBezTo>
                        <a:cubicBezTo>
                          <a:pt x="388388" y="2482537"/>
                          <a:pt x="231181" y="2449481"/>
                          <a:pt x="0" y="2454388"/>
                        </a:cubicBezTo>
                        <a:cubicBezTo>
                          <a:pt x="-3452" y="2222905"/>
                          <a:pt x="-24893" y="2101198"/>
                          <a:pt x="0" y="1914423"/>
                        </a:cubicBezTo>
                        <a:cubicBezTo>
                          <a:pt x="24893" y="1727648"/>
                          <a:pt x="-3223" y="1621119"/>
                          <a:pt x="0" y="1374457"/>
                        </a:cubicBezTo>
                        <a:cubicBezTo>
                          <a:pt x="3223" y="1127795"/>
                          <a:pt x="21500" y="1093641"/>
                          <a:pt x="0" y="834492"/>
                        </a:cubicBezTo>
                        <a:cubicBezTo>
                          <a:pt x="-21500" y="575343"/>
                          <a:pt x="-24185" y="355223"/>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028" name="矩形 1027">
            <a:extLst>
              <a:ext uri="{FF2B5EF4-FFF2-40B4-BE49-F238E27FC236}">
                <a16:creationId xmlns:a16="http://schemas.microsoft.com/office/drawing/2014/main" id="{2F52987B-5D76-AF37-667A-647B977B843B}"/>
              </a:ext>
            </a:extLst>
          </p:cNvPr>
          <p:cNvSpPr/>
          <p:nvPr/>
        </p:nvSpPr>
        <p:spPr>
          <a:xfrm>
            <a:off x="1694271" y="4249719"/>
            <a:ext cx="2470790" cy="2132788"/>
          </a:xfrm>
          <a:prstGeom prst="rect">
            <a:avLst/>
          </a:prstGeom>
          <a:noFill/>
          <a:ln>
            <a:solidFill>
              <a:schemeClr val="tx1"/>
            </a:solidFill>
            <a:prstDash val="dash"/>
            <a:extLst>
              <a:ext uri="{C807C97D-BFC1-408E-A445-0C87EB9F89A2}">
                <ask:lineSketchStyleProps xmlns:ask="http://schemas.microsoft.com/office/drawing/2018/sketchyshapes" sd="817350411">
                  <a:custGeom>
                    <a:avLst/>
                    <a:gdLst>
                      <a:gd name="connsiteX0" fmla="*/ 0 w 3730838"/>
                      <a:gd name="connsiteY0" fmla="*/ 0 h 2454388"/>
                      <a:gd name="connsiteX1" fmla="*/ 696423 w 3730838"/>
                      <a:gd name="connsiteY1" fmla="*/ 0 h 2454388"/>
                      <a:gd name="connsiteX2" fmla="*/ 1206304 w 3730838"/>
                      <a:gd name="connsiteY2" fmla="*/ 0 h 2454388"/>
                      <a:gd name="connsiteX3" fmla="*/ 1790802 w 3730838"/>
                      <a:gd name="connsiteY3" fmla="*/ 0 h 2454388"/>
                      <a:gd name="connsiteX4" fmla="*/ 2337992 w 3730838"/>
                      <a:gd name="connsiteY4" fmla="*/ 0 h 2454388"/>
                      <a:gd name="connsiteX5" fmla="*/ 2959798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68984 h 2454388"/>
                      <a:gd name="connsiteX10" fmla="*/ 3730838 w 3730838"/>
                      <a:gd name="connsiteY10" fmla="*/ 2454388 h 2454388"/>
                      <a:gd name="connsiteX11" fmla="*/ 3183648 w 3730838"/>
                      <a:gd name="connsiteY11" fmla="*/ 2454388 h 2454388"/>
                      <a:gd name="connsiteX12" fmla="*/ 2636459 w 3730838"/>
                      <a:gd name="connsiteY12" fmla="*/ 2454388 h 2454388"/>
                      <a:gd name="connsiteX13" fmla="*/ 1977344 w 3730838"/>
                      <a:gd name="connsiteY13" fmla="*/ 2454388 h 2454388"/>
                      <a:gd name="connsiteX14" fmla="*/ 1280921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914423 h 2454388"/>
                      <a:gd name="connsiteX18" fmla="*/ 0 w 3730838"/>
                      <a:gd name="connsiteY18" fmla="*/ 1374457 h 2454388"/>
                      <a:gd name="connsiteX19" fmla="*/ 0 w 3730838"/>
                      <a:gd name="connsiteY19" fmla="*/ 834492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94984" y="7309"/>
                          <a:pt x="525324" y="-5951"/>
                          <a:pt x="696423" y="0"/>
                        </a:cubicBezTo>
                        <a:cubicBezTo>
                          <a:pt x="867522" y="5951"/>
                          <a:pt x="1021524" y="-18048"/>
                          <a:pt x="1206304" y="0"/>
                        </a:cubicBezTo>
                        <a:cubicBezTo>
                          <a:pt x="1391084" y="18048"/>
                          <a:pt x="1643992" y="20896"/>
                          <a:pt x="1790802" y="0"/>
                        </a:cubicBezTo>
                        <a:cubicBezTo>
                          <a:pt x="1937612" y="-20896"/>
                          <a:pt x="2082123" y="-22499"/>
                          <a:pt x="2337992" y="0"/>
                        </a:cubicBezTo>
                        <a:cubicBezTo>
                          <a:pt x="2593861" y="22499"/>
                          <a:pt x="2710441" y="-29746"/>
                          <a:pt x="2959798" y="0"/>
                        </a:cubicBezTo>
                        <a:cubicBezTo>
                          <a:pt x="3209155" y="29746"/>
                          <a:pt x="3384619" y="28226"/>
                          <a:pt x="3730838" y="0"/>
                        </a:cubicBezTo>
                        <a:cubicBezTo>
                          <a:pt x="3747608" y="193332"/>
                          <a:pt x="3729703" y="276879"/>
                          <a:pt x="3730838" y="539965"/>
                        </a:cubicBezTo>
                        <a:cubicBezTo>
                          <a:pt x="3731973" y="803052"/>
                          <a:pt x="3742773" y="902301"/>
                          <a:pt x="3730838" y="1129018"/>
                        </a:cubicBezTo>
                        <a:cubicBezTo>
                          <a:pt x="3718903" y="1355735"/>
                          <a:pt x="3722292" y="1518596"/>
                          <a:pt x="3730838" y="1668984"/>
                        </a:cubicBezTo>
                        <a:cubicBezTo>
                          <a:pt x="3739384" y="1819372"/>
                          <a:pt x="3767063" y="2118403"/>
                          <a:pt x="3730838" y="2454388"/>
                        </a:cubicBezTo>
                        <a:cubicBezTo>
                          <a:pt x="3462327" y="2458655"/>
                          <a:pt x="3370627" y="2456233"/>
                          <a:pt x="3183648" y="2454388"/>
                        </a:cubicBezTo>
                        <a:cubicBezTo>
                          <a:pt x="2996669" y="2452544"/>
                          <a:pt x="2902883" y="2447395"/>
                          <a:pt x="2636459" y="2454388"/>
                        </a:cubicBezTo>
                        <a:cubicBezTo>
                          <a:pt x="2370035" y="2461381"/>
                          <a:pt x="2165178" y="2459999"/>
                          <a:pt x="1977344" y="2454388"/>
                        </a:cubicBezTo>
                        <a:cubicBezTo>
                          <a:pt x="1789511" y="2448777"/>
                          <a:pt x="1445675" y="2460844"/>
                          <a:pt x="1280921" y="2454388"/>
                        </a:cubicBezTo>
                        <a:cubicBezTo>
                          <a:pt x="1116167" y="2447932"/>
                          <a:pt x="929842" y="2426239"/>
                          <a:pt x="659115" y="2454388"/>
                        </a:cubicBezTo>
                        <a:cubicBezTo>
                          <a:pt x="388388" y="2482537"/>
                          <a:pt x="231181" y="2449481"/>
                          <a:pt x="0" y="2454388"/>
                        </a:cubicBezTo>
                        <a:cubicBezTo>
                          <a:pt x="-3452" y="2222905"/>
                          <a:pt x="-24893" y="2101198"/>
                          <a:pt x="0" y="1914423"/>
                        </a:cubicBezTo>
                        <a:cubicBezTo>
                          <a:pt x="24893" y="1727648"/>
                          <a:pt x="-3223" y="1621119"/>
                          <a:pt x="0" y="1374457"/>
                        </a:cubicBezTo>
                        <a:cubicBezTo>
                          <a:pt x="3223" y="1127795"/>
                          <a:pt x="21500" y="1093641"/>
                          <a:pt x="0" y="834492"/>
                        </a:cubicBezTo>
                        <a:cubicBezTo>
                          <a:pt x="-21500" y="575343"/>
                          <a:pt x="-24185" y="355223"/>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029" name="文本框 1028">
                <a:extLst>
                  <a:ext uri="{FF2B5EF4-FFF2-40B4-BE49-F238E27FC236}">
                    <a16:creationId xmlns:a16="http://schemas.microsoft.com/office/drawing/2014/main" id="{1FE5B561-A784-A422-2F7F-258D6727CFBB}"/>
                  </a:ext>
                </a:extLst>
              </p:cNvPr>
              <p:cNvSpPr txBox="1"/>
              <p:nvPr/>
            </p:nvSpPr>
            <p:spPr>
              <a:xfrm>
                <a:off x="2400664" y="5987498"/>
                <a:ext cx="959558"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𝑆</m:t>
                          </m:r>
                        </m:e>
                        <m:sub>
                          <m:r>
                            <a:rPr lang="en-US" altLang="zh-CN" i="1">
                              <a:latin typeface="Cambria Math" panose="02040503050406030204" pitchFamily="18" charset="0"/>
                              <a:cs typeface="Times New Roman" panose="02020603050405020304" pitchFamily="18" charset="0"/>
                            </a:rPr>
                            <m:t>𝑝𝑟𝑖</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𝑇</m:t>
                      </m:r>
                      <m:r>
                        <a:rPr lang="en-US" altLang="zh-CN" i="1">
                          <a:latin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xmlns="">
          <p:sp>
            <p:nvSpPr>
              <p:cNvPr id="1029" name="文本框 1028">
                <a:extLst>
                  <a:ext uri="{FF2B5EF4-FFF2-40B4-BE49-F238E27FC236}">
                    <a16:creationId xmlns:a16="http://schemas.microsoft.com/office/drawing/2014/main" id="{1FE5B561-A784-A422-2F7F-258D6727CFBB}"/>
                  </a:ext>
                </a:extLst>
              </p:cNvPr>
              <p:cNvSpPr txBox="1">
                <a:spLocks noRot="1" noChangeAspect="1" noMove="1" noResize="1" noEditPoints="1" noAdjustHandles="1" noChangeArrowheads="1" noChangeShapeType="1" noTextEdit="1"/>
              </p:cNvSpPr>
              <p:nvPr/>
            </p:nvSpPr>
            <p:spPr>
              <a:xfrm>
                <a:off x="2400664" y="5987498"/>
                <a:ext cx="959558" cy="390748"/>
              </a:xfrm>
              <a:prstGeom prst="rect">
                <a:avLst/>
              </a:prstGeom>
              <a:blipFill>
                <a:blip r:embed="rId18"/>
                <a:stretch>
                  <a:fillRect b="-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0" name="文本框 1029">
                <a:extLst>
                  <a:ext uri="{FF2B5EF4-FFF2-40B4-BE49-F238E27FC236}">
                    <a16:creationId xmlns:a16="http://schemas.microsoft.com/office/drawing/2014/main" id="{AB018C95-17A3-D4BF-AD19-F9C2E82AC9D9}"/>
                  </a:ext>
                </a:extLst>
              </p:cNvPr>
              <p:cNvSpPr txBox="1"/>
              <p:nvPr/>
            </p:nvSpPr>
            <p:spPr>
              <a:xfrm>
                <a:off x="-185554" y="5944686"/>
                <a:ext cx="9799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𝑆</m:t>
                          </m:r>
                        </m:e>
                        <m:sub>
                          <m:r>
                            <a:rPr lang="en-US" altLang="zh-CN" i="1">
                              <a:latin typeface="Cambria Math" panose="02040503050406030204" pitchFamily="18" charset="0"/>
                              <a:cs typeface="Times New Roman" panose="02020603050405020304" pitchFamily="18" charset="0"/>
                            </a:rPr>
                            <m:t>𝑎𝑐𝑐</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𝑇</m:t>
                      </m:r>
                      <m:r>
                        <a:rPr lang="en-US" altLang="zh-CN" i="1">
                          <a:latin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xmlns="">
          <p:sp>
            <p:nvSpPr>
              <p:cNvPr id="1030" name="文本框 1029">
                <a:extLst>
                  <a:ext uri="{FF2B5EF4-FFF2-40B4-BE49-F238E27FC236}">
                    <a16:creationId xmlns:a16="http://schemas.microsoft.com/office/drawing/2014/main" id="{AB018C95-17A3-D4BF-AD19-F9C2E82AC9D9}"/>
                  </a:ext>
                </a:extLst>
              </p:cNvPr>
              <p:cNvSpPr txBox="1">
                <a:spLocks noRot="1" noChangeAspect="1" noMove="1" noResize="1" noEditPoints="1" noAdjustHandles="1" noChangeArrowheads="1" noChangeShapeType="1" noTextEdit="1"/>
              </p:cNvSpPr>
              <p:nvPr/>
            </p:nvSpPr>
            <p:spPr>
              <a:xfrm>
                <a:off x="-185554" y="5944686"/>
                <a:ext cx="979948" cy="369332"/>
              </a:xfrm>
              <a:prstGeom prst="rect">
                <a:avLst/>
              </a:prstGeom>
              <a:blipFill>
                <a:blip r:embed="rId19"/>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1" name="文本框 1030">
                <a:extLst>
                  <a:ext uri="{FF2B5EF4-FFF2-40B4-BE49-F238E27FC236}">
                    <a16:creationId xmlns:a16="http://schemas.microsoft.com/office/drawing/2014/main" id="{FAD348B0-40D0-5039-3B9C-CDDC97FEFBE3}"/>
                  </a:ext>
                </a:extLst>
              </p:cNvPr>
              <p:cNvSpPr txBox="1"/>
              <p:nvPr/>
            </p:nvSpPr>
            <p:spPr>
              <a:xfrm>
                <a:off x="880092" y="2181918"/>
                <a:ext cx="43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xmlns="">
          <p:sp>
            <p:nvSpPr>
              <p:cNvPr id="1031" name="文本框 1030">
                <a:extLst>
                  <a:ext uri="{FF2B5EF4-FFF2-40B4-BE49-F238E27FC236}">
                    <a16:creationId xmlns:a16="http://schemas.microsoft.com/office/drawing/2014/main" id="{FAD348B0-40D0-5039-3B9C-CDDC97FEFBE3}"/>
                  </a:ext>
                </a:extLst>
              </p:cNvPr>
              <p:cNvSpPr txBox="1">
                <a:spLocks noRot="1" noChangeAspect="1" noMove="1" noResize="1" noEditPoints="1" noAdjustHandles="1" noChangeArrowheads="1" noChangeShapeType="1" noTextEdit="1"/>
              </p:cNvSpPr>
              <p:nvPr/>
            </p:nvSpPr>
            <p:spPr>
              <a:xfrm>
                <a:off x="880092" y="2181918"/>
                <a:ext cx="439543" cy="36933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2" name="文本框 1031">
                <a:extLst>
                  <a:ext uri="{FF2B5EF4-FFF2-40B4-BE49-F238E27FC236}">
                    <a16:creationId xmlns:a16="http://schemas.microsoft.com/office/drawing/2014/main" id="{658163BD-DCBA-C11A-0CA0-9E2D9A9890BA}"/>
                  </a:ext>
                </a:extLst>
              </p:cNvPr>
              <p:cNvSpPr txBox="1"/>
              <p:nvPr/>
            </p:nvSpPr>
            <p:spPr>
              <a:xfrm>
                <a:off x="2237873" y="2183273"/>
                <a:ext cx="43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xmlns="">
          <p:sp>
            <p:nvSpPr>
              <p:cNvPr id="1032" name="文本框 1031">
                <a:extLst>
                  <a:ext uri="{FF2B5EF4-FFF2-40B4-BE49-F238E27FC236}">
                    <a16:creationId xmlns:a16="http://schemas.microsoft.com/office/drawing/2014/main" id="{658163BD-DCBA-C11A-0CA0-9E2D9A9890BA}"/>
                  </a:ext>
                </a:extLst>
              </p:cNvPr>
              <p:cNvSpPr txBox="1">
                <a:spLocks noRot="1" noChangeAspect="1" noMove="1" noResize="1" noEditPoints="1" noAdjustHandles="1" noChangeArrowheads="1" noChangeShapeType="1" noTextEdit="1"/>
              </p:cNvSpPr>
              <p:nvPr/>
            </p:nvSpPr>
            <p:spPr>
              <a:xfrm>
                <a:off x="2237873" y="2183273"/>
                <a:ext cx="439543" cy="369332"/>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3" name="文本框 1032">
                <a:extLst>
                  <a:ext uri="{FF2B5EF4-FFF2-40B4-BE49-F238E27FC236}">
                    <a16:creationId xmlns:a16="http://schemas.microsoft.com/office/drawing/2014/main" id="{579A5988-B039-7DF5-100C-DE66796E52AF}"/>
                  </a:ext>
                </a:extLst>
              </p:cNvPr>
              <p:cNvSpPr txBox="1"/>
              <p:nvPr/>
            </p:nvSpPr>
            <p:spPr>
              <a:xfrm>
                <a:off x="1209354" y="3622327"/>
                <a:ext cx="43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xmlns="">
          <p:sp>
            <p:nvSpPr>
              <p:cNvPr id="1033" name="文本框 1032">
                <a:extLst>
                  <a:ext uri="{FF2B5EF4-FFF2-40B4-BE49-F238E27FC236}">
                    <a16:creationId xmlns:a16="http://schemas.microsoft.com/office/drawing/2014/main" id="{579A5988-B039-7DF5-100C-DE66796E52AF}"/>
                  </a:ext>
                </a:extLst>
              </p:cNvPr>
              <p:cNvSpPr txBox="1">
                <a:spLocks noRot="1" noChangeAspect="1" noMove="1" noResize="1" noEditPoints="1" noAdjustHandles="1" noChangeArrowheads="1" noChangeShapeType="1" noTextEdit="1"/>
              </p:cNvSpPr>
              <p:nvPr/>
            </p:nvSpPr>
            <p:spPr>
              <a:xfrm>
                <a:off x="1209354" y="3622327"/>
                <a:ext cx="439543" cy="369332"/>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4" name="文本框 1033">
                <a:extLst>
                  <a:ext uri="{FF2B5EF4-FFF2-40B4-BE49-F238E27FC236}">
                    <a16:creationId xmlns:a16="http://schemas.microsoft.com/office/drawing/2014/main" id="{50ABDA48-9BC7-BC0A-AD61-FA2CCB6373FD}"/>
                  </a:ext>
                </a:extLst>
              </p:cNvPr>
              <p:cNvSpPr txBox="1"/>
              <p:nvPr/>
            </p:nvSpPr>
            <p:spPr>
              <a:xfrm>
                <a:off x="2266800" y="3610581"/>
                <a:ext cx="43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xmlns="">
          <p:sp>
            <p:nvSpPr>
              <p:cNvPr id="1034" name="文本框 1033">
                <a:extLst>
                  <a:ext uri="{FF2B5EF4-FFF2-40B4-BE49-F238E27FC236}">
                    <a16:creationId xmlns:a16="http://schemas.microsoft.com/office/drawing/2014/main" id="{50ABDA48-9BC7-BC0A-AD61-FA2CCB6373FD}"/>
                  </a:ext>
                </a:extLst>
              </p:cNvPr>
              <p:cNvSpPr txBox="1">
                <a:spLocks noRot="1" noChangeAspect="1" noMove="1" noResize="1" noEditPoints="1" noAdjustHandles="1" noChangeArrowheads="1" noChangeShapeType="1" noTextEdit="1"/>
              </p:cNvSpPr>
              <p:nvPr/>
            </p:nvSpPr>
            <p:spPr>
              <a:xfrm>
                <a:off x="2266800" y="3610581"/>
                <a:ext cx="439543" cy="369332"/>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7" name="文本框 1036">
                <a:extLst>
                  <a:ext uri="{FF2B5EF4-FFF2-40B4-BE49-F238E27FC236}">
                    <a16:creationId xmlns:a16="http://schemas.microsoft.com/office/drawing/2014/main" id="{1B73CED3-DE51-082F-2DB1-9BDE7336CADC}"/>
                  </a:ext>
                </a:extLst>
              </p:cNvPr>
              <p:cNvSpPr txBox="1"/>
              <p:nvPr/>
            </p:nvSpPr>
            <p:spPr>
              <a:xfrm>
                <a:off x="1120913" y="668099"/>
                <a:ext cx="43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xmlns="">
          <p:sp>
            <p:nvSpPr>
              <p:cNvPr id="1037" name="文本框 1036">
                <a:extLst>
                  <a:ext uri="{FF2B5EF4-FFF2-40B4-BE49-F238E27FC236}">
                    <a16:creationId xmlns:a16="http://schemas.microsoft.com/office/drawing/2014/main" id="{1B73CED3-DE51-082F-2DB1-9BDE7336CADC}"/>
                  </a:ext>
                </a:extLst>
              </p:cNvPr>
              <p:cNvSpPr txBox="1">
                <a:spLocks noRot="1" noChangeAspect="1" noMove="1" noResize="1" noEditPoints="1" noAdjustHandles="1" noChangeArrowheads="1" noChangeShapeType="1" noTextEdit="1"/>
              </p:cNvSpPr>
              <p:nvPr/>
            </p:nvSpPr>
            <p:spPr>
              <a:xfrm>
                <a:off x="1120913" y="668099"/>
                <a:ext cx="439543" cy="36933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3" name="文本框 1042">
                <a:extLst>
                  <a:ext uri="{FF2B5EF4-FFF2-40B4-BE49-F238E27FC236}">
                    <a16:creationId xmlns:a16="http://schemas.microsoft.com/office/drawing/2014/main" id="{94AE05DD-01AD-0437-6AA8-9C56141D123D}"/>
                  </a:ext>
                </a:extLst>
              </p:cNvPr>
              <p:cNvSpPr txBox="1"/>
              <p:nvPr/>
            </p:nvSpPr>
            <p:spPr>
              <a:xfrm>
                <a:off x="2122772" y="660535"/>
                <a:ext cx="43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a:latin typeface="Times New Roman" panose="02020603050405020304" pitchFamily="18" charset="0"/>
                  <a:cs typeface="Times New Roman" panose="02020603050405020304" pitchFamily="18" charset="0"/>
                </a:endParaRPr>
              </a:p>
            </p:txBody>
          </p:sp>
        </mc:Choice>
        <mc:Fallback xmlns="">
          <p:sp>
            <p:nvSpPr>
              <p:cNvPr id="1043" name="文本框 1042">
                <a:extLst>
                  <a:ext uri="{FF2B5EF4-FFF2-40B4-BE49-F238E27FC236}">
                    <a16:creationId xmlns:a16="http://schemas.microsoft.com/office/drawing/2014/main" id="{94AE05DD-01AD-0437-6AA8-9C56141D123D}"/>
                  </a:ext>
                </a:extLst>
              </p:cNvPr>
              <p:cNvSpPr txBox="1">
                <a:spLocks noRot="1" noChangeAspect="1" noMove="1" noResize="1" noEditPoints="1" noAdjustHandles="1" noChangeArrowheads="1" noChangeShapeType="1" noTextEdit="1"/>
              </p:cNvSpPr>
              <p:nvPr/>
            </p:nvSpPr>
            <p:spPr>
              <a:xfrm>
                <a:off x="2122772" y="660535"/>
                <a:ext cx="439543" cy="369332"/>
              </a:xfrm>
              <a:prstGeom prst="rect">
                <a:avLst/>
              </a:prstGeom>
              <a:blipFill>
                <a:blip r:embed="rId2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415412"/>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1D532411-930B-08C4-6887-440B36C7FC7F}"/>
              </a:ext>
            </a:extLst>
          </p:cNvPr>
          <p:cNvGrpSpPr/>
          <p:nvPr/>
        </p:nvGrpSpPr>
        <p:grpSpPr>
          <a:xfrm>
            <a:off x="184221" y="542612"/>
            <a:ext cx="9013371" cy="5235191"/>
            <a:chOff x="3489485" y="1800384"/>
            <a:chExt cx="5019175" cy="2285454"/>
          </a:xfrm>
        </p:grpSpPr>
        <p:pic>
          <p:nvPicPr>
            <p:cNvPr id="2" name="图片 1">
              <a:extLst>
                <a:ext uri="{FF2B5EF4-FFF2-40B4-BE49-F238E27FC236}">
                  <a16:creationId xmlns:a16="http://schemas.microsoft.com/office/drawing/2014/main" id="{4DEFCBAA-D3CF-E829-4AD1-BA916A30EC3C}"/>
                </a:ext>
              </a:extLst>
            </p:cNvPr>
            <p:cNvPicPr>
              <a:picLocks noChangeAspect="1"/>
            </p:cNvPicPr>
            <p:nvPr/>
          </p:nvPicPr>
          <p:blipFill>
            <a:blip r:embed="rId2"/>
            <a:stretch>
              <a:fillRect/>
            </a:stretch>
          </p:blipFill>
          <p:spPr>
            <a:xfrm>
              <a:off x="3489485" y="2236988"/>
              <a:ext cx="1556683" cy="1556683"/>
            </a:xfrm>
            <a:prstGeom prst="rect">
              <a:avLst/>
            </a:prstGeom>
            <a:effectLst/>
            <a:scene3d>
              <a:camera prst="isometricOffAxis2Right"/>
              <a:lightRig rig="threePt" dir="t"/>
            </a:scene3d>
          </p:spPr>
        </p:pic>
        <p:pic>
          <p:nvPicPr>
            <p:cNvPr id="3" name="图片 2">
              <a:extLst>
                <a:ext uri="{FF2B5EF4-FFF2-40B4-BE49-F238E27FC236}">
                  <a16:creationId xmlns:a16="http://schemas.microsoft.com/office/drawing/2014/main" id="{378C9901-FB56-3DA5-FB7D-2AE0B8B3E829}"/>
                </a:ext>
              </a:extLst>
            </p:cNvPr>
            <p:cNvPicPr>
              <a:picLocks noChangeAspect="1"/>
            </p:cNvPicPr>
            <p:nvPr/>
          </p:nvPicPr>
          <p:blipFill>
            <a:blip r:embed="rId2"/>
            <a:stretch>
              <a:fillRect/>
            </a:stretch>
          </p:blipFill>
          <p:spPr>
            <a:xfrm>
              <a:off x="3647106" y="2307372"/>
              <a:ext cx="1556683" cy="1556683"/>
            </a:xfrm>
            <a:prstGeom prst="rect">
              <a:avLst/>
            </a:prstGeom>
            <a:effectLst/>
            <a:scene3d>
              <a:camera prst="isometricOffAxis2Right"/>
              <a:lightRig rig="threePt" dir="t"/>
            </a:scene3d>
          </p:spPr>
        </p:pic>
        <p:sp>
          <p:nvSpPr>
            <p:cNvPr id="6" name="矩形 5">
              <a:extLst>
                <a:ext uri="{FF2B5EF4-FFF2-40B4-BE49-F238E27FC236}">
                  <a16:creationId xmlns:a16="http://schemas.microsoft.com/office/drawing/2014/main" id="{6B9D4CF6-96D0-A072-274B-06314A602FD1}"/>
                </a:ext>
              </a:extLst>
            </p:cNvPr>
            <p:cNvSpPr/>
            <p:nvPr/>
          </p:nvSpPr>
          <p:spPr>
            <a:xfrm>
              <a:off x="3920882" y="2200477"/>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A3182A1-E1D3-4329-E474-91C49C08E515}"/>
                </a:ext>
              </a:extLst>
            </p:cNvPr>
            <p:cNvSpPr/>
            <p:nvPr/>
          </p:nvSpPr>
          <p:spPr>
            <a:xfrm>
              <a:off x="4101562" y="2200477"/>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1ECDC6C-76E6-7830-9001-3893659BB08B}"/>
                </a:ext>
              </a:extLst>
            </p:cNvPr>
            <p:cNvSpPr/>
            <p:nvPr/>
          </p:nvSpPr>
          <p:spPr>
            <a:xfrm>
              <a:off x="4282242" y="2200477"/>
              <a:ext cx="1875934" cy="1885361"/>
            </a:xfrm>
            <a:prstGeom prst="rect">
              <a:avLst/>
            </a:prstGeom>
            <a:solidFill>
              <a:srgbClr val="FF9933">
                <a:alpha val="6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46567DA-291F-E007-FEA2-87001431E209}"/>
                </a:ext>
              </a:extLst>
            </p:cNvPr>
            <p:cNvSpPr/>
            <p:nvPr/>
          </p:nvSpPr>
          <p:spPr>
            <a:xfrm>
              <a:off x="4746610" y="2513918"/>
              <a:ext cx="1428161" cy="1258478"/>
            </a:xfrm>
            <a:prstGeom prst="rect">
              <a:avLst/>
            </a:prstGeom>
            <a:solidFill>
              <a:srgbClr val="4082EC">
                <a:alpha val="41961"/>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6CCA0C5-AF66-01EB-6620-7A7DB013038E}"/>
                </a:ext>
              </a:extLst>
            </p:cNvPr>
            <p:cNvSpPr/>
            <p:nvPr/>
          </p:nvSpPr>
          <p:spPr>
            <a:xfrm>
              <a:off x="4923263" y="2513918"/>
              <a:ext cx="1428161" cy="1258478"/>
            </a:xfrm>
            <a:prstGeom prst="rect">
              <a:avLst/>
            </a:prstGeom>
            <a:solidFill>
              <a:srgbClr val="4082EC">
                <a:alpha val="41961"/>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27C9FFD-ECE9-2FF2-D26A-256B69EB7EA7}"/>
                </a:ext>
              </a:extLst>
            </p:cNvPr>
            <p:cNvSpPr/>
            <p:nvPr/>
          </p:nvSpPr>
          <p:spPr>
            <a:xfrm>
              <a:off x="5384515" y="2620058"/>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7CF634D-378F-FCA7-159F-65495BC0D941}"/>
                </a:ext>
              </a:extLst>
            </p:cNvPr>
            <p:cNvSpPr/>
            <p:nvPr/>
          </p:nvSpPr>
          <p:spPr>
            <a:xfrm>
              <a:off x="5488087" y="3077258"/>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08ECA4C-19DC-A3C8-E89D-33DA6B72C170}"/>
                </a:ext>
              </a:extLst>
            </p:cNvPr>
            <p:cNvSpPr/>
            <p:nvPr/>
          </p:nvSpPr>
          <p:spPr>
            <a:xfrm>
              <a:off x="5888343" y="2711498"/>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166DC495-A9E6-2D85-70D7-92F85AF84D7E}"/>
                </a:ext>
              </a:extLst>
            </p:cNvPr>
            <p:cNvCxnSpPr>
              <a:cxnSpLocks/>
            </p:cNvCxnSpPr>
            <p:nvPr/>
          </p:nvCxnSpPr>
          <p:spPr>
            <a:xfrm>
              <a:off x="6390261" y="2506641"/>
              <a:ext cx="6362" cy="400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AB5E1B6E-D476-D4E6-5A48-AD3939A9AED0}"/>
                </a:ext>
              </a:extLst>
            </p:cNvPr>
            <p:cNvSpPr/>
            <p:nvPr/>
          </p:nvSpPr>
          <p:spPr>
            <a:xfrm>
              <a:off x="5939587" y="3016298"/>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D4EAD87C-D436-3E31-9891-436EEF6171A4}"/>
                </a:ext>
              </a:extLst>
            </p:cNvPr>
            <p:cNvCxnSpPr>
              <a:cxnSpLocks/>
            </p:cNvCxnSpPr>
            <p:nvPr/>
          </p:nvCxnSpPr>
          <p:spPr>
            <a:xfrm>
              <a:off x="6846958" y="2341659"/>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017085BE-6DA1-29AF-6E4C-43A3F2A9462D}"/>
                </a:ext>
              </a:extLst>
            </p:cNvPr>
            <p:cNvSpPr txBox="1"/>
            <p:nvPr/>
          </p:nvSpPr>
          <p:spPr>
            <a:xfrm>
              <a:off x="6438799" y="2039118"/>
              <a:ext cx="1020271" cy="120926"/>
            </a:xfrm>
            <a:prstGeom prst="rect">
              <a:avLst/>
            </a:prstGeom>
            <a:noFill/>
          </p:spPr>
          <p:txBody>
            <a:bodyPr wrap="square" rtlCol="0">
              <a:spAutoFit/>
            </a:bodyPr>
            <a:lstStyle/>
            <a:p>
              <a:r>
                <a:rPr lang="zh-CN" altLang="en-US" sz="1200"/>
                <a:t>原始表示层</a:t>
              </a:r>
            </a:p>
          </p:txBody>
        </p:sp>
        <p:sp>
          <p:nvSpPr>
            <p:cNvPr id="18" name="文本框 17">
              <a:extLst>
                <a:ext uri="{FF2B5EF4-FFF2-40B4-BE49-F238E27FC236}">
                  <a16:creationId xmlns:a16="http://schemas.microsoft.com/office/drawing/2014/main" id="{954189D8-A25A-AB88-FEC5-E6C2CCC446E2}"/>
                </a:ext>
              </a:extLst>
            </p:cNvPr>
            <p:cNvSpPr txBox="1"/>
            <p:nvPr/>
          </p:nvSpPr>
          <p:spPr>
            <a:xfrm>
              <a:off x="5924784" y="2268198"/>
              <a:ext cx="954107" cy="120926"/>
            </a:xfrm>
            <a:prstGeom prst="rect">
              <a:avLst/>
            </a:prstGeom>
            <a:noFill/>
          </p:spPr>
          <p:txBody>
            <a:bodyPr wrap="square" rtlCol="0">
              <a:spAutoFit/>
            </a:bodyPr>
            <a:lstStyle/>
            <a:p>
              <a:r>
                <a:rPr lang="zh-CN" altLang="en-US" sz="1200"/>
                <a:t>原始表示层</a:t>
              </a:r>
            </a:p>
          </p:txBody>
        </p:sp>
        <p:sp>
          <p:nvSpPr>
            <p:cNvPr id="19" name="矩形 18">
              <a:extLst>
                <a:ext uri="{FF2B5EF4-FFF2-40B4-BE49-F238E27FC236}">
                  <a16:creationId xmlns:a16="http://schemas.microsoft.com/office/drawing/2014/main" id="{6EA85BDF-E862-90F0-B091-B1190017E83B}"/>
                </a:ext>
              </a:extLst>
            </p:cNvPr>
            <p:cNvSpPr/>
            <p:nvPr/>
          </p:nvSpPr>
          <p:spPr>
            <a:xfrm>
              <a:off x="6976804" y="2629243"/>
              <a:ext cx="1531856" cy="253719"/>
            </a:xfrm>
            <a:prstGeom prst="rect">
              <a:avLst/>
            </a:prstGeom>
            <a:pattFill prst="pct80">
              <a:fgClr>
                <a:srgbClr val="00B050"/>
              </a:fgClr>
              <a:bgClr>
                <a:schemeClr val="bg1"/>
              </a:bgClr>
            </a:patt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91065FE5-B9A9-0652-7BE1-9C93B6B94C8C}"/>
                </a:ext>
              </a:extLst>
            </p:cNvPr>
            <p:cNvCxnSpPr>
              <a:cxnSpLocks/>
            </p:cNvCxnSpPr>
            <p:nvPr/>
          </p:nvCxnSpPr>
          <p:spPr>
            <a:xfrm>
              <a:off x="7659151" y="2050092"/>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403D8243-04E6-9666-2AEA-B8313E6388FB}"/>
                </a:ext>
              </a:extLst>
            </p:cNvPr>
            <p:cNvSpPr txBox="1"/>
            <p:nvPr/>
          </p:nvSpPr>
          <p:spPr>
            <a:xfrm>
              <a:off x="6837439" y="1800384"/>
              <a:ext cx="1582484" cy="120926"/>
            </a:xfrm>
            <a:prstGeom prst="rect">
              <a:avLst/>
            </a:prstGeom>
            <a:noFill/>
          </p:spPr>
          <p:txBody>
            <a:bodyPr wrap="square" rtlCol="0">
              <a:spAutoFit/>
            </a:bodyPr>
            <a:lstStyle/>
            <a:p>
              <a:r>
                <a:rPr lang="zh-CN" altLang="en-US" sz="1200"/>
                <a:t>应用策略后的表示层</a:t>
              </a:r>
            </a:p>
          </p:txBody>
        </p:sp>
        <p:cxnSp>
          <p:nvCxnSpPr>
            <p:cNvPr id="22" name="连接符: 曲线 21">
              <a:extLst>
                <a:ext uri="{FF2B5EF4-FFF2-40B4-BE49-F238E27FC236}">
                  <a16:creationId xmlns:a16="http://schemas.microsoft.com/office/drawing/2014/main" id="{23BA3EE8-B886-262B-544B-CC526E0FDA40}"/>
                </a:ext>
              </a:extLst>
            </p:cNvPr>
            <p:cNvCxnSpPr>
              <a:cxnSpLocks/>
            </p:cNvCxnSpPr>
            <p:nvPr/>
          </p:nvCxnSpPr>
          <p:spPr>
            <a:xfrm flipV="1">
              <a:off x="6834883" y="3033279"/>
              <a:ext cx="793798" cy="260195"/>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87BCE4FA-D381-11C3-B2CF-C7134E4ACFB6}"/>
                </a:ext>
              </a:extLst>
            </p:cNvPr>
            <p:cNvSpPr txBox="1"/>
            <p:nvPr/>
          </p:nvSpPr>
          <p:spPr>
            <a:xfrm>
              <a:off x="6951695" y="3310455"/>
              <a:ext cx="1129946" cy="120926"/>
            </a:xfrm>
            <a:prstGeom prst="rect">
              <a:avLst/>
            </a:prstGeom>
            <a:noFill/>
          </p:spPr>
          <p:txBody>
            <a:bodyPr wrap="square">
              <a:spAutoFit/>
            </a:bodyPr>
            <a:lstStyle/>
            <a:p>
              <a:r>
                <a:rPr lang="en-US" altLang="zh-CN" sz="1200">
                  <a:latin typeface="Times New Roman" panose="02020603050405020304" pitchFamily="18" charset="0"/>
                  <a:cs typeface="Times New Roman" panose="02020603050405020304" pitchFamily="18" charset="0"/>
                </a:rPr>
                <a:t>Laplace</a:t>
              </a:r>
              <a:r>
                <a:rPr lang="zh-CN" altLang="en-US" sz="1200">
                  <a:latin typeface="Times New Roman" panose="02020603050405020304" pitchFamily="18" charset="0"/>
                  <a:cs typeface="Times New Roman" panose="02020603050405020304" pitchFamily="18" charset="0"/>
                </a:rPr>
                <a:t>扰动</a:t>
              </a:r>
            </a:p>
          </p:txBody>
        </p:sp>
      </p:grpSp>
    </p:spTree>
    <p:extLst>
      <p:ext uri="{BB962C8B-B14F-4D97-AF65-F5344CB8AC3E}">
        <p14:creationId xmlns:p14="http://schemas.microsoft.com/office/powerpoint/2010/main" val="877789842"/>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3" name="图片 322">
            <a:extLst>
              <a:ext uri="{FF2B5EF4-FFF2-40B4-BE49-F238E27FC236}">
                <a16:creationId xmlns:a16="http://schemas.microsoft.com/office/drawing/2014/main" id="{6C4D443A-8CF4-A4F7-58F4-30E301C112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76117" y="1434425"/>
            <a:ext cx="932400" cy="932400"/>
          </a:xfrm>
          <a:prstGeom prst="rect">
            <a:avLst/>
          </a:prstGeom>
        </p:spPr>
      </p:pic>
      <p:pic>
        <p:nvPicPr>
          <p:cNvPr id="324" name="图片 323">
            <a:extLst>
              <a:ext uri="{FF2B5EF4-FFF2-40B4-BE49-F238E27FC236}">
                <a16:creationId xmlns:a16="http://schemas.microsoft.com/office/drawing/2014/main" id="{4BCFCF9E-4F52-BA06-D82C-C1A573BAA71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76117" y="504794"/>
            <a:ext cx="932400" cy="932400"/>
          </a:xfrm>
          <a:prstGeom prst="rect">
            <a:avLst/>
          </a:prstGeom>
        </p:spPr>
      </p:pic>
      <p:pic>
        <p:nvPicPr>
          <p:cNvPr id="325" name="图片 324">
            <a:extLst>
              <a:ext uri="{FF2B5EF4-FFF2-40B4-BE49-F238E27FC236}">
                <a16:creationId xmlns:a16="http://schemas.microsoft.com/office/drawing/2014/main" id="{D4877AEE-2480-F2A3-D015-79FA8A526C8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76117" y="3293687"/>
            <a:ext cx="932400" cy="932400"/>
          </a:xfrm>
          <a:prstGeom prst="rect">
            <a:avLst/>
          </a:prstGeom>
        </p:spPr>
      </p:pic>
      <p:pic>
        <p:nvPicPr>
          <p:cNvPr id="326" name="图片 325">
            <a:extLst>
              <a:ext uri="{FF2B5EF4-FFF2-40B4-BE49-F238E27FC236}">
                <a16:creationId xmlns:a16="http://schemas.microsoft.com/office/drawing/2014/main" id="{201D5BA8-C9D5-C728-7540-43E30EBF2A9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176117" y="4223318"/>
            <a:ext cx="932400" cy="932400"/>
          </a:xfrm>
          <a:prstGeom prst="rect">
            <a:avLst/>
          </a:prstGeom>
        </p:spPr>
      </p:pic>
      <p:pic>
        <p:nvPicPr>
          <p:cNvPr id="327" name="图片 326">
            <a:extLst>
              <a:ext uri="{FF2B5EF4-FFF2-40B4-BE49-F238E27FC236}">
                <a16:creationId xmlns:a16="http://schemas.microsoft.com/office/drawing/2014/main" id="{6342FCDA-F367-CCA6-A186-C3878B4BFF4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176117" y="2364056"/>
            <a:ext cx="932400" cy="932400"/>
          </a:xfrm>
          <a:prstGeom prst="rect">
            <a:avLst/>
          </a:prstGeom>
        </p:spPr>
      </p:pic>
      <p:pic>
        <p:nvPicPr>
          <p:cNvPr id="328" name="图片 327">
            <a:extLst>
              <a:ext uri="{FF2B5EF4-FFF2-40B4-BE49-F238E27FC236}">
                <a16:creationId xmlns:a16="http://schemas.microsoft.com/office/drawing/2014/main" id="{86EAEE01-6249-DEDE-1F55-5D03945FAA5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176117" y="5152949"/>
            <a:ext cx="932400" cy="932400"/>
          </a:xfrm>
          <a:prstGeom prst="rect">
            <a:avLst/>
          </a:prstGeom>
        </p:spPr>
      </p:pic>
      <p:pic>
        <p:nvPicPr>
          <p:cNvPr id="61" name="图片 60">
            <a:extLst>
              <a:ext uri="{FF2B5EF4-FFF2-40B4-BE49-F238E27FC236}">
                <a16:creationId xmlns:a16="http://schemas.microsoft.com/office/drawing/2014/main" id="{4E08885F-2D84-B71B-55C0-8E75D2B1A1A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569831" y="1434425"/>
            <a:ext cx="932400" cy="932400"/>
          </a:xfrm>
          <a:prstGeom prst="rect">
            <a:avLst/>
          </a:prstGeom>
        </p:spPr>
      </p:pic>
      <p:pic>
        <p:nvPicPr>
          <p:cNvPr id="62" name="图片 61">
            <a:extLst>
              <a:ext uri="{FF2B5EF4-FFF2-40B4-BE49-F238E27FC236}">
                <a16:creationId xmlns:a16="http://schemas.microsoft.com/office/drawing/2014/main" id="{AA69C063-AAB2-B43E-3026-30EF72434B65}"/>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569831" y="504794"/>
            <a:ext cx="932400" cy="932400"/>
          </a:xfrm>
          <a:prstGeom prst="rect">
            <a:avLst/>
          </a:prstGeom>
        </p:spPr>
      </p:pic>
      <p:pic>
        <p:nvPicPr>
          <p:cNvPr id="63" name="图片 62">
            <a:extLst>
              <a:ext uri="{FF2B5EF4-FFF2-40B4-BE49-F238E27FC236}">
                <a16:creationId xmlns:a16="http://schemas.microsoft.com/office/drawing/2014/main" id="{DFBB6919-4C84-900C-1167-A19DCFF141A6}"/>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569831" y="3293687"/>
            <a:ext cx="932400" cy="932400"/>
          </a:xfrm>
          <a:prstGeom prst="rect">
            <a:avLst/>
          </a:prstGeom>
        </p:spPr>
      </p:pic>
      <p:pic>
        <p:nvPicPr>
          <p:cNvPr id="320" name="图片 319">
            <a:extLst>
              <a:ext uri="{FF2B5EF4-FFF2-40B4-BE49-F238E27FC236}">
                <a16:creationId xmlns:a16="http://schemas.microsoft.com/office/drawing/2014/main" id="{0C10A867-43CC-CD05-8514-52F37C2AC5E3}"/>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69831" y="4223318"/>
            <a:ext cx="932400" cy="932400"/>
          </a:xfrm>
          <a:prstGeom prst="rect">
            <a:avLst/>
          </a:prstGeom>
        </p:spPr>
      </p:pic>
      <p:pic>
        <p:nvPicPr>
          <p:cNvPr id="321" name="图片 320">
            <a:extLst>
              <a:ext uri="{FF2B5EF4-FFF2-40B4-BE49-F238E27FC236}">
                <a16:creationId xmlns:a16="http://schemas.microsoft.com/office/drawing/2014/main" id="{9FA5B86C-D23B-785C-5A1B-902E6C39163B}"/>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569831" y="2364056"/>
            <a:ext cx="932400" cy="932400"/>
          </a:xfrm>
          <a:prstGeom prst="rect">
            <a:avLst/>
          </a:prstGeom>
        </p:spPr>
      </p:pic>
      <p:pic>
        <p:nvPicPr>
          <p:cNvPr id="322" name="图片 321">
            <a:extLst>
              <a:ext uri="{FF2B5EF4-FFF2-40B4-BE49-F238E27FC236}">
                <a16:creationId xmlns:a16="http://schemas.microsoft.com/office/drawing/2014/main" id="{B22B70A0-2B27-F7FC-9762-CEE3FF9C80FB}"/>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569831" y="5152949"/>
            <a:ext cx="932400" cy="932400"/>
          </a:xfrm>
          <a:prstGeom prst="rect">
            <a:avLst/>
          </a:prstGeom>
        </p:spPr>
      </p:pic>
      <p:pic>
        <p:nvPicPr>
          <p:cNvPr id="55" name="图片 54">
            <a:extLst>
              <a:ext uri="{FF2B5EF4-FFF2-40B4-BE49-F238E27FC236}">
                <a16:creationId xmlns:a16="http://schemas.microsoft.com/office/drawing/2014/main" id="{70101A60-C873-8F7D-DAC1-B0AB076D215E}"/>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2438593" y="1434425"/>
            <a:ext cx="932400" cy="932400"/>
          </a:xfrm>
          <a:prstGeom prst="rect">
            <a:avLst/>
          </a:prstGeom>
        </p:spPr>
      </p:pic>
      <p:pic>
        <p:nvPicPr>
          <p:cNvPr id="56" name="图片 55">
            <a:extLst>
              <a:ext uri="{FF2B5EF4-FFF2-40B4-BE49-F238E27FC236}">
                <a16:creationId xmlns:a16="http://schemas.microsoft.com/office/drawing/2014/main" id="{DA4F4BBF-1C59-ED0F-18FD-63C48C42BB22}"/>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2438593" y="504794"/>
            <a:ext cx="932400" cy="932400"/>
          </a:xfrm>
          <a:prstGeom prst="rect">
            <a:avLst/>
          </a:prstGeom>
        </p:spPr>
      </p:pic>
      <p:pic>
        <p:nvPicPr>
          <p:cNvPr id="57" name="图片 56">
            <a:extLst>
              <a:ext uri="{FF2B5EF4-FFF2-40B4-BE49-F238E27FC236}">
                <a16:creationId xmlns:a16="http://schemas.microsoft.com/office/drawing/2014/main" id="{5F6FEC34-B3AC-0504-80AB-2FD81A31F0FD}"/>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2438593" y="3293687"/>
            <a:ext cx="932400" cy="932400"/>
          </a:xfrm>
          <a:prstGeom prst="rect">
            <a:avLst/>
          </a:prstGeom>
        </p:spPr>
      </p:pic>
      <p:pic>
        <p:nvPicPr>
          <p:cNvPr id="58" name="图片 57">
            <a:extLst>
              <a:ext uri="{FF2B5EF4-FFF2-40B4-BE49-F238E27FC236}">
                <a16:creationId xmlns:a16="http://schemas.microsoft.com/office/drawing/2014/main" id="{1819A65E-4754-D303-9E29-EE76F6E2A1DB}"/>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2438593" y="4223318"/>
            <a:ext cx="932400" cy="932400"/>
          </a:xfrm>
          <a:prstGeom prst="rect">
            <a:avLst/>
          </a:prstGeom>
        </p:spPr>
      </p:pic>
      <p:pic>
        <p:nvPicPr>
          <p:cNvPr id="59" name="图片 58">
            <a:extLst>
              <a:ext uri="{FF2B5EF4-FFF2-40B4-BE49-F238E27FC236}">
                <a16:creationId xmlns:a16="http://schemas.microsoft.com/office/drawing/2014/main" id="{399F47AE-64DF-76BC-CFDE-719E40CD8CEE}"/>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2438593" y="2364056"/>
            <a:ext cx="932400" cy="932400"/>
          </a:xfrm>
          <a:prstGeom prst="rect">
            <a:avLst/>
          </a:prstGeom>
        </p:spPr>
      </p:pic>
      <p:pic>
        <p:nvPicPr>
          <p:cNvPr id="60" name="图片 59">
            <a:extLst>
              <a:ext uri="{FF2B5EF4-FFF2-40B4-BE49-F238E27FC236}">
                <a16:creationId xmlns:a16="http://schemas.microsoft.com/office/drawing/2014/main" id="{079BCE05-C308-68DC-7210-3BC338322460}"/>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2438593" y="5152949"/>
            <a:ext cx="932400" cy="932400"/>
          </a:xfrm>
          <a:prstGeom prst="rect">
            <a:avLst/>
          </a:prstGeom>
        </p:spPr>
      </p:pic>
      <p:pic>
        <p:nvPicPr>
          <p:cNvPr id="49" name="图片 48">
            <a:extLst>
              <a:ext uri="{FF2B5EF4-FFF2-40B4-BE49-F238E27FC236}">
                <a16:creationId xmlns:a16="http://schemas.microsoft.com/office/drawing/2014/main" id="{724A8AD7-799C-A539-DBDC-1115638200EB}"/>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4307355" y="1434425"/>
            <a:ext cx="932400" cy="932400"/>
          </a:xfrm>
          <a:prstGeom prst="rect">
            <a:avLst/>
          </a:prstGeom>
        </p:spPr>
      </p:pic>
      <p:pic>
        <p:nvPicPr>
          <p:cNvPr id="50" name="图片 49">
            <a:extLst>
              <a:ext uri="{FF2B5EF4-FFF2-40B4-BE49-F238E27FC236}">
                <a16:creationId xmlns:a16="http://schemas.microsoft.com/office/drawing/2014/main" id="{908C4AE3-BA43-0112-857F-19699171AA81}"/>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4307355" y="504794"/>
            <a:ext cx="932400" cy="932400"/>
          </a:xfrm>
          <a:prstGeom prst="rect">
            <a:avLst/>
          </a:prstGeom>
        </p:spPr>
      </p:pic>
      <p:pic>
        <p:nvPicPr>
          <p:cNvPr id="51" name="图片 50">
            <a:extLst>
              <a:ext uri="{FF2B5EF4-FFF2-40B4-BE49-F238E27FC236}">
                <a16:creationId xmlns:a16="http://schemas.microsoft.com/office/drawing/2014/main" id="{822C6307-469A-9256-A645-BD0703275F5B}"/>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4307355" y="3293687"/>
            <a:ext cx="932400" cy="932400"/>
          </a:xfrm>
          <a:prstGeom prst="rect">
            <a:avLst/>
          </a:prstGeom>
        </p:spPr>
      </p:pic>
      <p:pic>
        <p:nvPicPr>
          <p:cNvPr id="52" name="图片 51">
            <a:extLst>
              <a:ext uri="{FF2B5EF4-FFF2-40B4-BE49-F238E27FC236}">
                <a16:creationId xmlns:a16="http://schemas.microsoft.com/office/drawing/2014/main" id="{5F92BA62-C45B-C07D-609F-7D7FAF86092A}"/>
              </a:ext>
            </a:extLst>
          </p:cNvPr>
          <p:cNvPicPr>
            <a:picLocks noChangeAspect="1"/>
          </p:cNvPicPr>
          <p:nvPr/>
        </p:nvPicPr>
        <p:blipFill>
          <a:blip r:embed="rId23">
            <a:extLst>
              <a:ext uri="{28A0092B-C50C-407E-A947-70E740481C1C}">
                <a14:useLocalDpi xmlns:a14="http://schemas.microsoft.com/office/drawing/2010/main" val="0"/>
              </a:ext>
            </a:extLst>
          </a:blip>
          <a:srcRect/>
          <a:stretch/>
        </p:blipFill>
        <p:spPr>
          <a:xfrm>
            <a:off x="4307355" y="4223318"/>
            <a:ext cx="932400" cy="932400"/>
          </a:xfrm>
          <a:prstGeom prst="rect">
            <a:avLst/>
          </a:prstGeom>
        </p:spPr>
      </p:pic>
      <p:pic>
        <p:nvPicPr>
          <p:cNvPr id="53" name="图片 52">
            <a:extLst>
              <a:ext uri="{FF2B5EF4-FFF2-40B4-BE49-F238E27FC236}">
                <a16:creationId xmlns:a16="http://schemas.microsoft.com/office/drawing/2014/main" id="{CAA9518A-C54E-0C70-CBE5-E29958BE3DB6}"/>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4307355" y="2364056"/>
            <a:ext cx="932400" cy="932400"/>
          </a:xfrm>
          <a:prstGeom prst="rect">
            <a:avLst/>
          </a:prstGeom>
        </p:spPr>
      </p:pic>
      <p:pic>
        <p:nvPicPr>
          <p:cNvPr id="54" name="图片 53">
            <a:extLst>
              <a:ext uri="{FF2B5EF4-FFF2-40B4-BE49-F238E27FC236}">
                <a16:creationId xmlns:a16="http://schemas.microsoft.com/office/drawing/2014/main" id="{8EC935D7-B44A-DC0C-85EA-B649F80DA1F8}"/>
              </a:ext>
            </a:extLst>
          </p:cNvPr>
          <p:cNvPicPr>
            <a:picLocks noChangeAspect="1"/>
          </p:cNvPicPr>
          <p:nvPr/>
        </p:nvPicPr>
        <p:blipFill>
          <a:blip r:embed="rId25">
            <a:extLst>
              <a:ext uri="{28A0092B-C50C-407E-A947-70E740481C1C}">
                <a14:useLocalDpi xmlns:a14="http://schemas.microsoft.com/office/drawing/2010/main" val="0"/>
              </a:ext>
            </a:extLst>
          </a:blip>
          <a:srcRect/>
          <a:stretch/>
        </p:blipFill>
        <p:spPr>
          <a:xfrm>
            <a:off x="4307355" y="5152949"/>
            <a:ext cx="932400" cy="932400"/>
          </a:xfrm>
          <a:prstGeom prst="rect">
            <a:avLst/>
          </a:prstGeom>
        </p:spPr>
      </p:pic>
      <p:pic>
        <p:nvPicPr>
          <p:cNvPr id="43" name="图片 42">
            <a:extLst>
              <a:ext uri="{FF2B5EF4-FFF2-40B4-BE49-F238E27FC236}">
                <a16:creationId xmlns:a16="http://schemas.microsoft.com/office/drawing/2014/main" id="{E0F0242C-59DD-BD9B-D2A1-AB31DFB04B88}"/>
              </a:ext>
            </a:extLst>
          </p:cNvPr>
          <p:cNvPicPr>
            <a:picLocks noChangeAspect="1"/>
          </p:cNvPicPr>
          <p:nvPr/>
        </p:nvPicPr>
        <p:blipFill>
          <a:blip r:embed="rId26">
            <a:extLst>
              <a:ext uri="{28A0092B-C50C-407E-A947-70E740481C1C}">
                <a14:useLocalDpi xmlns:a14="http://schemas.microsoft.com/office/drawing/2010/main" val="0"/>
              </a:ext>
            </a:extLst>
          </a:blip>
          <a:srcRect/>
          <a:stretch/>
        </p:blipFill>
        <p:spPr>
          <a:xfrm>
            <a:off x="1504212" y="1434425"/>
            <a:ext cx="932400" cy="932400"/>
          </a:xfrm>
          <a:prstGeom prst="rect">
            <a:avLst/>
          </a:prstGeom>
        </p:spPr>
      </p:pic>
      <p:pic>
        <p:nvPicPr>
          <p:cNvPr id="44" name="图片 43">
            <a:extLst>
              <a:ext uri="{FF2B5EF4-FFF2-40B4-BE49-F238E27FC236}">
                <a16:creationId xmlns:a16="http://schemas.microsoft.com/office/drawing/2014/main" id="{CBE82392-CED3-E4D6-ABF6-7C6728A08EC0}"/>
              </a:ext>
            </a:extLst>
          </p:cNvPr>
          <p:cNvPicPr>
            <a:picLocks noChangeAspect="1"/>
          </p:cNvPicPr>
          <p:nvPr/>
        </p:nvPicPr>
        <p:blipFill>
          <a:blip r:embed="rId27">
            <a:extLst>
              <a:ext uri="{28A0092B-C50C-407E-A947-70E740481C1C}">
                <a14:useLocalDpi xmlns:a14="http://schemas.microsoft.com/office/drawing/2010/main" val="0"/>
              </a:ext>
            </a:extLst>
          </a:blip>
          <a:srcRect/>
          <a:stretch/>
        </p:blipFill>
        <p:spPr>
          <a:xfrm>
            <a:off x="1504212" y="504794"/>
            <a:ext cx="932400" cy="932400"/>
          </a:xfrm>
          <a:prstGeom prst="rect">
            <a:avLst/>
          </a:prstGeom>
        </p:spPr>
      </p:pic>
      <p:pic>
        <p:nvPicPr>
          <p:cNvPr id="45" name="图片 44">
            <a:extLst>
              <a:ext uri="{FF2B5EF4-FFF2-40B4-BE49-F238E27FC236}">
                <a16:creationId xmlns:a16="http://schemas.microsoft.com/office/drawing/2014/main" id="{3A0DF6B3-9367-7889-0331-8AA27829574F}"/>
              </a:ext>
            </a:extLst>
          </p:cNvPr>
          <p:cNvPicPr>
            <a:picLocks noChangeAspect="1"/>
          </p:cNvPicPr>
          <p:nvPr/>
        </p:nvPicPr>
        <p:blipFill>
          <a:blip r:embed="rId28">
            <a:extLst>
              <a:ext uri="{28A0092B-C50C-407E-A947-70E740481C1C}">
                <a14:useLocalDpi xmlns:a14="http://schemas.microsoft.com/office/drawing/2010/main" val="0"/>
              </a:ext>
            </a:extLst>
          </a:blip>
          <a:srcRect/>
          <a:stretch/>
        </p:blipFill>
        <p:spPr>
          <a:xfrm>
            <a:off x="1504212" y="3293687"/>
            <a:ext cx="932400" cy="932400"/>
          </a:xfrm>
          <a:prstGeom prst="rect">
            <a:avLst/>
          </a:prstGeom>
        </p:spPr>
      </p:pic>
      <p:pic>
        <p:nvPicPr>
          <p:cNvPr id="46" name="图片 45">
            <a:extLst>
              <a:ext uri="{FF2B5EF4-FFF2-40B4-BE49-F238E27FC236}">
                <a16:creationId xmlns:a16="http://schemas.microsoft.com/office/drawing/2014/main" id="{CD968FB6-C175-C5FD-A66B-25BBDBCB61A0}"/>
              </a:ext>
            </a:extLst>
          </p:cNvPr>
          <p:cNvPicPr>
            <a:picLocks noChangeAspect="1"/>
          </p:cNvPicPr>
          <p:nvPr/>
        </p:nvPicPr>
        <p:blipFill>
          <a:blip r:embed="rId29">
            <a:extLst>
              <a:ext uri="{28A0092B-C50C-407E-A947-70E740481C1C}">
                <a14:useLocalDpi xmlns:a14="http://schemas.microsoft.com/office/drawing/2010/main" val="0"/>
              </a:ext>
            </a:extLst>
          </a:blip>
          <a:srcRect/>
          <a:stretch/>
        </p:blipFill>
        <p:spPr>
          <a:xfrm>
            <a:off x="1504212" y="4223318"/>
            <a:ext cx="932400" cy="932400"/>
          </a:xfrm>
          <a:prstGeom prst="rect">
            <a:avLst/>
          </a:prstGeom>
        </p:spPr>
      </p:pic>
      <p:pic>
        <p:nvPicPr>
          <p:cNvPr id="47" name="图片 46">
            <a:extLst>
              <a:ext uri="{FF2B5EF4-FFF2-40B4-BE49-F238E27FC236}">
                <a16:creationId xmlns:a16="http://schemas.microsoft.com/office/drawing/2014/main" id="{7A4BF08C-803E-1CBB-16CA-10748541F861}"/>
              </a:ext>
            </a:extLst>
          </p:cNvPr>
          <p:cNvPicPr>
            <a:picLocks noChangeAspect="1"/>
          </p:cNvPicPr>
          <p:nvPr/>
        </p:nvPicPr>
        <p:blipFill>
          <a:blip r:embed="rId30">
            <a:extLst>
              <a:ext uri="{28A0092B-C50C-407E-A947-70E740481C1C}">
                <a14:useLocalDpi xmlns:a14="http://schemas.microsoft.com/office/drawing/2010/main" val="0"/>
              </a:ext>
            </a:extLst>
          </a:blip>
          <a:srcRect/>
          <a:stretch/>
        </p:blipFill>
        <p:spPr>
          <a:xfrm>
            <a:off x="1504212" y="2364056"/>
            <a:ext cx="932400" cy="932400"/>
          </a:xfrm>
          <a:prstGeom prst="rect">
            <a:avLst/>
          </a:prstGeom>
        </p:spPr>
      </p:pic>
      <p:pic>
        <p:nvPicPr>
          <p:cNvPr id="48" name="图片 47">
            <a:extLst>
              <a:ext uri="{FF2B5EF4-FFF2-40B4-BE49-F238E27FC236}">
                <a16:creationId xmlns:a16="http://schemas.microsoft.com/office/drawing/2014/main" id="{DE310A4C-D5FE-423F-17A2-0512237DCEDE}"/>
              </a:ext>
            </a:extLst>
          </p:cNvPr>
          <p:cNvPicPr>
            <a:picLocks noChangeAspect="1"/>
          </p:cNvPicPr>
          <p:nvPr/>
        </p:nvPicPr>
        <p:blipFill>
          <a:blip r:embed="rId31">
            <a:extLst>
              <a:ext uri="{28A0092B-C50C-407E-A947-70E740481C1C}">
                <a14:useLocalDpi xmlns:a14="http://schemas.microsoft.com/office/drawing/2010/main" val="0"/>
              </a:ext>
            </a:extLst>
          </a:blip>
          <a:srcRect/>
          <a:stretch/>
        </p:blipFill>
        <p:spPr>
          <a:xfrm>
            <a:off x="1504212" y="5152949"/>
            <a:ext cx="932400" cy="932400"/>
          </a:xfrm>
          <a:prstGeom prst="rect">
            <a:avLst/>
          </a:prstGeom>
        </p:spPr>
      </p:pic>
      <p:pic>
        <p:nvPicPr>
          <p:cNvPr id="37" name="图片 36">
            <a:extLst>
              <a:ext uri="{FF2B5EF4-FFF2-40B4-BE49-F238E27FC236}">
                <a16:creationId xmlns:a16="http://schemas.microsoft.com/office/drawing/2014/main" id="{8A21D34A-8837-8F3C-C66F-073A3D46FE3E}"/>
              </a:ext>
            </a:extLst>
          </p:cNvPr>
          <p:cNvPicPr>
            <a:picLocks noChangeAspect="1"/>
          </p:cNvPicPr>
          <p:nvPr/>
        </p:nvPicPr>
        <p:blipFill>
          <a:blip r:embed="rId32">
            <a:extLst>
              <a:ext uri="{28A0092B-C50C-407E-A947-70E740481C1C}">
                <a14:useLocalDpi xmlns:a14="http://schemas.microsoft.com/office/drawing/2010/main" val="0"/>
              </a:ext>
            </a:extLst>
          </a:blip>
          <a:srcRect/>
          <a:stretch/>
        </p:blipFill>
        <p:spPr>
          <a:xfrm>
            <a:off x="7110498" y="1434425"/>
            <a:ext cx="932400" cy="932400"/>
          </a:xfrm>
          <a:prstGeom prst="rect">
            <a:avLst/>
          </a:prstGeom>
        </p:spPr>
      </p:pic>
      <p:pic>
        <p:nvPicPr>
          <p:cNvPr id="38" name="图片 37">
            <a:extLst>
              <a:ext uri="{FF2B5EF4-FFF2-40B4-BE49-F238E27FC236}">
                <a16:creationId xmlns:a16="http://schemas.microsoft.com/office/drawing/2014/main" id="{80A2152D-1416-A817-95F6-98BD9DFB66B8}"/>
              </a:ext>
            </a:extLst>
          </p:cNvPr>
          <p:cNvPicPr>
            <a:picLocks noChangeAspect="1"/>
          </p:cNvPicPr>
          <p:nvPr/>
        </p:nvPicPr>
        <p:blipFill>
          <a:blip r:embed="rId33">
            <a:extLst>
              <a:ext uri="{28A0092B-C50C-407E-A947-70E740481C1C}">
                <a14:useLocalDpi xmlns:a14="http://schemas.microsoft.com/office/drawing/2010/main" val="0"/>
              </a:ext>
            </a:extLst>
          </a:blip>
          <a:srcRect/>
          <a:stretch/>
        </p:blipFill>
        <p:spPr>
          <a:xfrm>
            <a:off x="7110498" y="504794"/>
            <a:ext cx="932400" cy="932400"/>
          </a:xfrm>
          <a:prstGeom prst="rect">
            <a:avLst/>
          </a:prstGeom>
        </p:spPr>
      </p:pic>
      <p:pic>
        <p:nvPicPr>
          <p:cNvPr id="39" name="图片 38">
            <a:extLst>
              <a:ext uri="{FF2B5EF4-FFF2-40B4-BE49-F238E27FC236}">
                <a16:creationId xmlns:a16="http://schemas.microsoft.com/office/drawing/2014/main" id="{F2D30719-C6CF-F525-1CAD-5039FF2D2E18}"/>
              </a:ext>
            </a:extLst>
          </p:cNvPr>
          <p:cNvPicPr>
            <a:picLocks noChangeAspect="1"/>
          </p:cNvPicPr>
          <p:nvPr/>
        </p:nvPicPr>
        <p:blipFill>
          <a:blip r:embed="rId34">
            <a:extLst>
              <a:ext uri="{28A0092B-C50C-407E-A947-70E740481C1C}">
                <a14:useLocalDpi xmlns:a14="http://schemas.microsoft.com/office/drawing/2010/main" val="0"/>
              </a:ext>
            </a:extLst>
          </a:blip>
          <a:srcRect/>
          <a:stretch/>
        </p:blipFill>
        <p:spPr>
          <a:xfrm>
            <a:off x="7110498" y="3293687"/>
            <a:ext cx="932400" cy="932400"/>
          </a:xfrm>
          <a:prstGeom prst="rect">
            <a:avLst/>
          </a:prstGeom>
        </p:spPr>
      </p:pic>
      <p:pic>
        <p:nvPicPr>
          <p:cNvPr id="40" name="图片 39">
            <a:extLst>
              <a:ext uri="{FF2B5EF4-FFF2-40B4-BE49-F238E27FC236}">
                <a16:creationId xmlns:a16="http://schemas.microsoft.com/office/drawing/2014/main" id="{C648362D-F169-A40B-B92B-0C567DF5FBB2}"/>
              </a:ext>
            </a:extLst>
          </p:cNvPr>
          <p:cNvPicPr>
            <a:picLocks noChangeAspect="1"/>
          </p:cNvPicPr>
          <p:nvPr/>
        </p:nvPicPr>
        <p:blipFill>
          <a:blip r:embed="rId35">
            <a:extLst>
              <a:ext uri="{28A0092B-C50C-407E-A947-70E740481C1C}">
                <a14:useLocalDpi xmlns:a14="http://schemas.microsoft.com/office/drawing/2010/main" val="0"/>
              </a:ext>
            </a:extLst>
          </a:blip>
          <a:srcRect/>
          <a:stretch/>
        </p:blipFill>
        <p:spPr>
          <a:xfrm>
            <a:off x="7110498" y="4223318"/>
            <a:ext cx="932400" cy="932400"/>
          </a:xfrm>
          <a:prstGeom prst="rect">
            <a:avLst/>
          </a:prstGeom>
        </p:spPr>
      </p:pic>
      <p:pic>
        <p:nvPicPr>
          <p:cNvPr id="41" name="图片 40">
            <a:extLst>
              <a:ext uri="{FF2B5EF4-FFF2-40B4-BE49-F238E27FC236}">
                <a16:creationId xmlns:a16="http://schemas.microsoft.com/office/drawing/2014/main" id="{01B8F7FC-4EEA-7B7F-EAEA-8B6C94B6FA89}"/>
              </a:ext>
            </a:extLst>
          </p:cNvPr>
          <p:cNvPicPr>
            <a:picLocks noChangeAspect="1"/>
          </p:cNvPicPr>
          <p:nvPr/>
        </p:nvPicPr>
        <p:blipFill>
          <a:blip r:embed="rId36">
            <a:extLst>
              <a:ext uri="{28A0092B-C50C-407E-A947-70E740481C1C}">
                <a14:useLocalDpi xmlns:a14="http://schemas.microsoft.com/office/drawing/2010/main" val="0"/>
              </a:ext>
            </a:extLst>
          </a:blip>
          <a:srcRect/>
          <a:stretch/>
        </p:blipFill>
        <p:spPr>
          <a:xfrm>
            <a:off x="7110498" y="2364056"/>
            <a:ext cx="932400" cy="932400"/>
          </a:xfrm>
          <a:prstGeom prst="rect">
            <a:avLst/>
          </a:prstGeom>
        </p:spPr>
      </p:pic>
      <p:pic>
        <p:nvPicPr>
          <p:cNvPr id="42" name="图片 41">
            <a:extLst>
              <a:ext uri="{FF2B5EF4-FFF2-40B4-BE49-F238E27FC236}">
                <a16:creationId xmlns:a16="http://schemas.microsoft.com/office/drawing/2014/main" id="{460DD6F2-F1C5-BE17-F569-D2F6A20052FA}"/>
              </a:ext>
            </a:extLst>
          </p:cNvPr>
          <p:cNvPicPr>
            <a:picLocks noChangeAspect="1"/>
          </p:cNvPicPr>
          <p:nvPr/>
        </p:nvPicPr>
        <p:blipFill>
          <a:blip r:embed="rId37">
            <a:extLst>
              <a:ext uri="{28A0092B-C50C-407E-A947-70E740481C1C}">
                <a14:useLocalDpi xmlns:a14="http://schemas.microsoft.com/office/drawing/2010/main" val="0"/>
              </a:ext>
            </a:extLst>
          </a:blip>
          <a:srcRect/>
          <a:stretch/>
        </p:blipFill>
        <p:spPr>
          <a:xfrm>
            <a:off x="7110498" y="5152949"/>
            <a:ext cx="932400" cy="932400"/>
          </a:xfrm>
          <a:prstGeom prst="rect">
            <a:avLst/>
          </a:prstGeom>
        </p:spPr>
      </p:pic>
      <p:pic>
        <p:nvPicPr>
          <p:cNvPr id="31" name="图片 30">
            <a:extLst>
              <a:ext uri="{FF2B5EF4-FFF2-40B4-BE49-F238E27FC236}">
                <a16:creationId xmlns:a16="http://schemas.microsoft.com/office/drawing/2014/main" id="{2BDF0C8F-3CB0-4DCF-5D3F-201C62A48A67}"/>
              </a:ext>
            </a:extLst>
          </p:cNvPr>
          <p:cNvPicPr>
            <a:picLocks noChangeAspect="1"/>
          </p:cNvPicPr>
          <p:nvPr/>
        </p:nvPicPr>
        <p:blipFill>
          <a:blip r:embed="rId38">
            <a:extLst>
              <a:ext uri="{28A0092B-C50C-407E-A947-70E740481C1C}">
                <a14:useLocalDpi xmlns:a14="http://schemas.microsoft.com/office/drawing/2010/main" val="0"/>
              </a:ext>
            </a:extLst>
          </a:blip>
          <a:srcRect/>
          <a:stretch/>
        </p:blipFill>
        <p:spPr>
          <a:xfrm>
            <a:off x="8044883" y="1434425"/>
            <a:ext cx="932400" cy="932400"/>
          </a:xfrm>
          <a:prstGeom prst="rect">
            <a:avLst/>
          </a:prstGeom>
        </p:spPr>
      </p:pic>
      <p:pic>
        <p:nvPicPr>
          <p:cNvPr id="32" name="图片 31">
            <a:extLst>
              <a:ext uri="{FF2B5EF4-FFF2-40B4-BE49-F238E27FC236}">
                <a16:creationId xmlns:a16="http://schemas.microsoft.com/office/drawing/2014/main" id="{5B1D7229-B526-63AA-DEA3-BD690EF44917}"/>
              </a:ext>
            </a:extLst>
          </p:cNvPr>
          <p:cNvPicPr>
            <a:picLocks noChangeAspect="1"/>
          </p:cNvPicPr>
          <p:nvPr/>
        </p:nvPicPr>
        <p:blipFill>
          <a:blip r:embed="rId39">
            <a:extLst>
              <a:ext uri="{28A0092B-C50C-407E-A947-70E740481C1C}">
                <a14:useLocalDpi xmlns:a14="http://schemas.microsoft.com/office/drawing/2010/main" val="0"/>
              </a:ext>
            </a:extLst>
          </a:blip>
          <a:srcRect/>
          <a:stretch/>
        </p:blipFill>
        <p:spPr>
          <a:xfrm>
            <a:off x="8044883" y="504794"/>
            <a:ext cx="932400" cy="932400"/>
          </a:xfrm>
          <a:prstGeom prst="rect">
            <a:avLst/>
          </a:prstGeom>
        </p:spPr>
      </p:pic>
      <p:pic>
        <p:nvPicPr>
          <p:cNvPr id="33" name="图片 32">
            <a:extLst>
              <a:ext uri="{FF2B5EF4-FFF2-40B4-BE49-F238E27FC236}">
                <a16:creationId xmlns:a16="http://schemas.microsoft.com/office/drawing/2014/main" id="{07AA1ECA-64EC-2735-4FCF-D918DEC77B3F}"/>
              </a:ext>
            </a:extLst>
          </p:cNvPr>
          <p:cNvPicPr>
            <a:picLocks noChangeAspect="1"/>
          </p:cNvPicPr>
          <p:nvPr/>
        </p:nvPicPr>
        <p:blipFill>
          <a:blip r:embed="rId40">
            <a:extLst>
              <a:ext uri="{28A0092B-C50C-407E-A947-70E740481C1C}">
                <a14:useLocalDpi xmlns:a14="http://schemas.microsoft.com/office/drawing/2010/main" val="0"/>
              </a:ext>
            </a:extLst>
          </a:blip>
          <a:srcRect/>
          <a:stretch/>
        </p:blipFill>
        <p:spPr>
          <a:xfrm>
            <a:off x="8044883" y="3293687"/>
            <a:ext cx="932400" cy="932400"/>
          </a:xfrm>
          <a:prstGeom prst="rect">
            <a:avLst/>
          </a:prstGeom>
        </p:spPr>
      </p:pic>
      <p:pic>
        <p:nvPicPr>
          <p:cNvPr id="34" name="图片 33">
            <a:extLst>
              <a:ext uri="{FF2B5EF4-FFF2-40B4-BE49-F238E27FC236}">
                <a16:creationId xmlns:a16="http://schemas.microsoft.com/office/drawing/2014/main" id="{F1242E7A-C252-AFF6-390E-6FF1D1C24DE5}"/>
              </a:ext>
            </a:extLst>
          </p:cNvPr>
          <p:cNvPicPr>
            <a:picLocks noChangeAspect="1"/>
          </p:cNvPicPr>
          <p:nvPr/>
        </p:nvPicPr>
        <p:blipFill>
          <a:blip r:embed="rId41">
            <a:extLst>
              <a:ext uri="{28A0092B-C50C-407E-A947-70E740481C1C}">
                <a14:useLocalDpi xmlns:a14="http://schemas.microsoft.com/office/drawing/2010/main" val="0"/>
              </a:ext>
            </a:extLst>
          </a:blip>
          <a:srcRect/>
          <a:stretch/>
        </p:blipFill>
        <p:spPr>
          <a:xfrm>
            <a:off x="8044883" y="4223318"/>
            <a:ext cx="932400" cy="932400"/>
          </a:xfrm>
          <a:prstGeom prst="rect">
            <a:avLst/>
          </a:prstGeom>
        </p:spPr>
      </p:pic>
      <p:pic>
        <p:nvPicPr>
          <p:cNvPr id="35" name="图片 34">
            <a:extLst>
              <a:ext uri="{FF2B5EF4-FFF2-40B4-BE49-F238E27FC236}">
                <a16:creationId xmlns:a16="http://schemas.microsoft.com/office/drawing/2014/main" id="{9614639A-1B94-64CB-360A-0173599B4C5B}"/>
              </a:ext>
            </a:extLst>
          </p:cNvPr>
          <p:cNvPicPr>
            <a:picLocks noChangeAspect="1"/>
          </p:cNvPicPr>
          <p:nvPr/>
        </p:nvPicPr>
        <p:blipFill>
          <a:blip r:embed="rId42">
            <a:extLst>
              <a:ext uri="{28A0092B-C50C-407E-A947-70E740481C1C}">
                <a14:useLocalDpi xmlns:a14="http://schemas.microsoft.com/office/drawing/2010/main" val="0"/>
              </a:ext>
            </a:extLst>
          </a:blip>
          <a:srcRect/>
          <a:stretch/>
        </p:blipFill>
        <p:spPr>
          <a:xfrm>
            <a:off x="8044883" y="2364056"/>
            <a:ext cx="932400" cy="932400"/>
          </a:xfrm>
          <a:prstGeom prst="rect">
            <a:avLst/>
          </a:prstGeom>
        </p:spPr>
      </p:pic>
      <p:pic>
        <p:nvPicPr>
          <p:cNvPr id="36" name="图片 35">
            <a:extLst>
              <a:ext uri="{FF2B5EF4-FFF2-40B4-BE49-F238E27FC236}">
                <a16:creationId xmlns:a16="http://schemas.microsoft.com/office/drawing/2014/main" id="{03AB4771-B972-9C1D-B5C7-05A919BB4B47}"/>
              </a:ext>
            </a:extLst>
          </p:cNvPr>
          <p:cNvPicPr>
            <a:picLocks noChangeAspect="1"/>
          </p:cNvPicPr>
          <p:nvPr/>
        </p:nvPicPr>
        <p:blipFill>
          <a:blip r:embed="rId43">
            <a:extLst>
              <a:ext uri="{28A0092B-C50C-407E-A947-70E740481C1C}">
                <a14:useLocalDpi xmlns:a14="http://schemas.microsoft.com/office/drawing/2010/main" val="0"/>
              </a:ext>
            </a:extLst>
          </a:blip>
          <a:srcRect/>
          <a:stretch/>
        </p:blipFill>
        <p:spPr>
          <a:xfrm>
            <a:off x="8044883" y="5152949"/>
            <a:ext cx="932400" cy="932400"/>
          </a:xfrm>
          <a:prstGeom prst="rect">
            <a:avLst/>
          </a:prstGeom>
        </p:spPr>
      </p:pic>
      <p:pic>
        <p:nvPicPr>
          <p:cNvPr id="25" name="图片 24">
            <a:extLst>
              <a:ext uri="{FF2B5EF4-FFF2-40B4-BE49-F238E27FC236}">
                <a16:creationId xmlns:a16="http://schemas.microsoft.com/office/drawing/2014/main" id="{CE20E641-0F0F-A3A6-E186-C5D21ADF0DA6}"/>
              </a:ext>
            </a:extLst>
          </p:cNvPr>
          <p:cNvPicPr>
            <a:picLocks noChangeAspect="1"/>
          </p:cNvPicPr>
          <p:nvPr/>
        </p:nvPicPr>
        <p:blipFill>
          <a:blip r:embed="rId44">
            <a:extLst>
              <a:ext uri="{28A0092B-C50C-407E-A947-70E740481C1C}">
                <a14:useLocalDpi xmlns:a14="http://schemas.microsoft.com/office/drawing/2010/main" val="0"/>
              </a:ext>
            </a:extLst>
          </a:blip>
          <a:srcRect/>
          <a:stretch/>
        </p:blipFill>
        <p:spPr>
          <a:xfrm>
            <a:off x="3372974" y="1434425"/>
            <a:ext cx="932400" cy="932400"/>
          </a:xfrm>
          <a:prstGeom prst="rect">
            <a:avLst/>
          </a:prstGeom>
        </p:spPr>
      </p:pic>
      <p:pic>
        <p:nvPicPr>
          <p:cNvPr id="26" name="图片 25">
            <a:extLst>
              <a:ext uri="{FF2B5EF4-FFF2-40B4-BE49-F238E27FC236}">
                <a16:creationId xmlns:a16="http://schemas.microsoft.com/office/drawing/2014/main" id="{DEA156DB-B00E-2C2F-2FC9-9BCD99E453B6}"/>
              </a:ext>
            </a:extLst>
          </p:cNvPr>
          <p:cNvPicPr>
            <a:picLocks noChangeAspect="1"/>
          </p:cNvPicPr>
          <p:nvPr/>
        </p:nvPicPr>
        <p:blipFill>
          <a:blip r:embed="rId45">
            <a:extLst>
              <a:ext uri="{28A0092B-C50C-407E-A947-70E740481C1C}">
                <a14:useLocalDpi xmlns:a14="http://schemas.microsoft.com/office/drawing/2010/main" val="0"/>
              </a:ext>
            </a:extLst>
          </a:blip>
          <a:srcRect/>
          <a:stretch/>
        </p:blipFill>
        <p:spPr>
          <a:xfrm>
            <a:off x="3372974" y="504794"/>
            <a:ext cx="932400" cy="932400"/>
          </a:xfrm>
          <a:prstGeom prst="rect">
            <a:avLst/>
          </a:prstGeom>
        </p:spPr>
      </p:pic>
      <p:pic>
        <p:nvPicPr>
          <p:cNvPr id="27" name="图片 26">
            <a:extLst>
              <a:ext uri="{FF2B5EF4-FFF2-40B4-BE49-F238E27FC236}">
                <a16:creationId xmlns:a16="http://schemas.microsoft.com/office/drawing/2014/main" id="{3663DA33-817C-F2F0-BD30-2FD8D38A923D}"/>
              </a:ext>
            </a:extLst>
          </p:cNvPr>
          <p:cNvPicPr>
            <a:picLocks noChangeAspect="1"/>
          </p:cNvPicPr>
          <p:nvPr/>
        </p:nvPicPr>
        <p:blipFill>
          <a:blip r:embed="rId46">
            <a:extLst>
              <a:ext uri="{28A0092B-C50C-407E-A947-70E740481C1C}">
                <a14:useLocalDpi xmlns:a14="http://schemas.microsoft.com/office/drawing/2010/main" val="0"/>
              </a:ext>
            </a:extLst>
          </a:blip>
          <a:srcRect/>
          <a:stretch/>
        </p:blipFill>
        <p:spPr>
          <a:xfrm>
            <a:off x="3372974" y="3293687"/>
            <a:ext cx="932400" cy="932400"/>
          </a:xfrm>
          <a:prstGeom prst="rect">
            <a:avLst/>
          </a:prstGeom>
        </p:spPr>
      </p:pic>
      <p:pic>
        <p:nvPicPr>
          <p:cNvPr id="28" name="图片 27">
            <a:extLst>
              <a:ext uri="{FF2B5EF4-FFF2-40B4-BE49-F238E27FC236}">
                <a16:creationId xmlns:a16="http://schemas.microsoft.com/office/drawing/2014/main" id="{DDBEBF4B-4C7B-1FA0-F576-801F6576EA8F}"/>
              </a:ext>
            </a:extLst>
          </p:cNvPr>
          <p:cNvPicPr>
            <a:picLocks noChangeAspect="1"/>
          </p:cNvPicPr>
          <p:nvPr/>
        </p:nvPicPr>
        <p:blipFill>
          <a:blip r:embed="rId47">
            <a:extLst>
              <a:ext uri="{28A0092B-C50C-407E-A947-70E740481C1C}">
                <a14:useLocalDpi xmlns:a14="http://schemas.microsoft.com/office/drawing/2010/main" val="0"/>
              </a:ext>
            </a:extLst>
          </a:blip>
          <a:srcRect/>
          <a:stretch/>
        </p:blipFill>
        <p:spPr>
          <a:xfrm>
            <a:off x="3372974" y="4223318"/>
            <a:ext cx="932400" cy="932400"/>
          </a:xfrm>
          <a:prstGeom prst="rect">
            <a:avLst/>
          </a:prstGeom>
        </p:spPr>
      </p:pic>
      <p:pic>
        <p:nvPicPr>
          <p:cNvPr id="29" name="图片 28">
            <a:extLst>
              <a:ext uri="{FF2B5EF4-FFF2-40B4-BE49-F238E27FC236}">
                <a16:creationId xmlns:a16="http://schemas.microsoft.com/office/drawing/2014/main" id="{9FF4910D-4038-C8C4-1B87-3F50A558D7CA}"/>
              </a:ext>
            </a:extLst>
          </p:cNvPr>
          <p:cNvPicPr>
            <a:picLocks noChangeAspect="1"/>
          </p:cNvPicPr>
          <p:nvPr/>
        </p:nvPicPr>
        <p:blipFill>
          <a:blip r:embed="rId48">
            <a:extLst>
              <a:ext uri="{28A0092B-C50C-407E-A947-70E740481C1C}">
                <a14:useLocalDpi xmlns:a14="http://schemas.microsoft.com/office/drawing/2010/main" val="0"/>
              </a:ext>
            </a:extLst>
          </a:blip>
          <a:srcRect/>
          <a:stretch/>
        </p:blipFill>
        <p:spPr>
          <a:xfrm>
            <a:off x="3372974" y="2364056"/>
            <a:ext cx="932400" cy="932400"/>
          </a:xfrm>
          <a:prstGeom prst="rect">
            <a:avLst/>
          </a:prstGeom>
        </p:spPr>
      </p:pic>
      <p:pic>
        <p:nvPicPr>
          <p:cNvPr id="30" name="图片 29">
            <a:extLst>
              <a:ext uri="{FF2B5EF4-FFF2-40B4-BE49-F238E27FC236}">
                <a16:creationId xmlns:a16="http://schemas.microsoft.com/office/drawing/2014/main" id="{F470F4EF-57B7-2D2B-B277-F9B31DB756E2}"/>
              </a:ext>
            </a:extLst>
          </p:cNvPr>
          <p:cNvPicPr>
            <a:picLocks noChangeAspect="1"/>
          </p:cNvPicPr>
          <p:nvPr/>
        </p:nvPicPr>
        <p:blipFill>
          <a:blip r:embed="rId49">
            <a:extLst>
              <a:ext uri="{28A0092B-C50C-407E-A947-70E740481C1C}">
                <a14:useLocalDpi xmlns:a14="http://schemas.microsoft.com/office/drawing/2010/main" val="0"/>
              </a:ext>
            </a:extLst>
          </a:blip>
          <a:srcRect/>
          <a:stretch/>
        </p:blipFill>
        <p:spPr>
          <a:xfrm>
            <a:off x="3372974" y="5152949"/>
            <a:ext cx="932400" cy="932400"/>
          </a:xfrm>
          <a:prstGeom prst="rect">
            <a:avLst/>
          </a:prstGeom>
        </p:spPr>
      </p:pic>
      <p:pic>
        <p:nvPicPr>
          <p:cNvPr id="19" name="图片 18">
            <a:extLst>
              <a:ext uri="{FF2B5EF4-FFF2-40B4-BE49-F238E27FC236}">
                <a16:creationId xmlns:a16="http://schemas.microsoft.com/office/drawing/2014/main" id="{23703A76-A459-2DA4-D010-17A8D120D950}"/>
              </a:ext>
            </a:extLst>
          </p:cNvPr>
          <p:cNvPicPr>
            <a:picLocks noChangeAspect="1"/>
          </p:cNvPicPr>
          <p:nvPr/>
        </p:nvPicPr>
        <p:blipFill>
          <a:blip r:embed="rId50">
            <a:extLst>
              <a:ext uri="{28A0092B-C50C-407E-A947-70E740481C1C}">
                <a14:useLocalDpi xmlns:a14="http://schemas.microsoft.com/office/drawing/2010/main" val="0"/>
              </a:ext>
            </a:extLst>
          </a:blip>
          <a:srcRect/>
          <a:stretch/>
        </p:blipFill>
        <p:spPr>
          <a:xfrm>
            <a:off x="5241736" y="1434425"/>
            <a:ext cx="932400" cy="932400"/>
          </a:xfrm>
          <a:prstGeom prst="rect">
            <a:avLst/>
          </a:prstGeom>
        </p:spPr>
      </p:pic>
      <p:pic>
        <p:nvPicPr>
          <p:cNvPr id="20" name="图片 19">
            <a:extLst>
              <a:ext uri="{FF2B5EF4-FFF2-40B4-BE49-F238E27FC236}">
                <a16:creationId xmlns:a16="http://schemas.microsoft.com/office/drawing/2014/main" id="{2A59CE8A-710E-88A8-1E14-DF2DF3EA2711}"/>
              </a:ext>
            </a:extLst>
          </p:cNvPr>
          <p:cNvPicPr>
            <a:picLocks noChangeAspect="1"/>
          </p:cNvPicPr>
          <p:nvPr/>
        </p:nvPicPr>
        <p:blipFill>
          <a:blip r:embed="rId51">
            <a:extLst>
              <a:ext uri="{28A0092B-C50C-407E-A947-70E740481C1C}">
                <a14:useLocalDpi xmlns:a14="http://schemas.microsoft.com/office/drawing/2010/main" val="0"/>
              </a:ext>
            </a:extLst>
          </a:blip>
          <a:srcRect/>
          <a:stretch/>
        </p:blipFill>
        <p:spPr>
          <a:xfrm>
            <a:off x="5241736" y="504794"/>
            <a:ext cx="932400" cy="932400"/>
          </a:xfrm>
          <a:prstGeom prst="rect">
            <a:avLst/>
          </a:prstGeom>
        </p:spPr>
      </p:pic>
      <p:pic>
        <p:nvPicPr>
          <p:cNvPr id="21" name="图片 20">
            <a:extLst>
              <a:ext uri="{FF2B5EF4-FFF2-40B4-BE49-F238E27FC236}">
                <a16:creationId xmlns:a16="http://schemas.microsoft.com/office/drawing/2014/main" id="{E79F33A3-9573-79CF-26D6-35ECB3A2161F}"/>
              </a:ext>
            </a:extLst>
          </p:cNvPr>
          <p:cNvPicPr>
            <a:picLocks noChangeAspect="1"/>
          </p:cNvPicPr>
          <p:nvPr/>
        </p:nvPicPr>
        <p:blipFill>
          <a:blip r:embed="rId52">
            <a:extLst>
              <a:ext uri="{28A0092B-C50C-407E-A947-70E740481C1C}">
                <a14:useLocalDpi xmlns:a14="http://schemas.microsoft.com/office/drawing/2010/main" val="0"/>
              </a:ext>
            </a:extLst>
          </a:blip>
          <a:srcRect/>
          <a:stretch/>
        </p:blipFill>
        <p:spPr>
          <a:xfrm>
            <a:off x="5241736" y="3293687"/>
            <a:ext cx="932400" cy="932400"/>
          </a:xfrm>
          <a:prstGeom prst="rect">
            <a:avLst/>
          </a:prstGeom>
        </p:spPr>
      </p:pic>
      <p:pic>
        <p:nvPicPr>
          <p:cNvPr id="22" name="图片 21">
            <a:extLst>
              <a:ext uri="{FF2B5EF4-FFF2-40B4-BE49-F238E27FC236}">
                <a16:creationId xmlns:a16="http://schemas.microsoft.com/office/drawing/2014/main" id="{C8627D9C-4B0E-1489-B9F2-446A1A1FE329}"/>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5241736" y="4223318"/>
            <a:ext cx="932400" cy="932400"/>
          </a:xfrm>
          <a:prstGeom prst="rect">
            <a:avLst/>
          </a:prstGeom>
        </p:spPr>
      </p:pic>
      <p:pic>
        <p:nvPicPr>
          <p:cNvPr id="23" name="图片 22">
            <a:extLst>
              <a:ext uri="{FF2B5EF4-FFF2-40B4-BE49-F238E27FC236}">
                <a16:creationId xmlns:a16="http://schemas.microsoft.com/office/drawing/2014/main" id="{4F9D7382-548D-A570-8B37-E9BBA2BD82F0}"/>
              </a:ext>
            </a:extLst>
          </p:cNvPr>
          <p:cNvPicPr>
            <a:picLocks noChangeAspect="1"/>
          </p:cNvPicPr>
          <p:nvPr/>
        </p:nvPicPr>
        <p:blipFill>
          <a:blip r:embed="rId54">
            <a:extLst>
              <a:ext uri="{28A0092B-C50C-407E-A947-70E740481C1C}">
                <a14:useLocalDpi xmlns:a14="http://schemas.microsoft.com/office/drawing/2010/main" val="0"/>
              </a:ext>
            </a:extLst>
          </a:blip>
          <a:srcRect/>
          <a:stretch/>
        </p:blipFill>
        <p:spPr>
          <a:xfrm>
            <a:off x="5241736" y="2364056"/>
            <a:ext cx="932400" cy="932400"/>
          </a:xfrm>
          <a:prstGeom prst="rect">
            <a:avLst/>
          </a:prstGeom>
        </p:spPr>
      </p:pic>
      <p:pic>
        <p:nvPicPr>
          <p:cNvPr id="24" name="图片 23">
            <a:extLst>
              <a:ext uri="{FF2B5EF4-FFF2-40B4-BE49-F238E27FC236}">
                <a16:creationId xmlns:a16="http://schemas.microsoft.com/office/drawing/2014/main" id="{658E0F7B-7446-9150-7366-59E2B843773A}"/>
              </a:ext>
            </a:extLst>
          </p:cNvPr>
          <p:cNvPicPr>
            <a:picLocks noChangeAspect="1"/>
          </p:cNvPicPr>
          <p:nvPr/>
        </p:nvPicPr>
        <p:blipFill>
          <a:blip r:embed="rId55">
            <a:extLst>
              <a:ext uri="{28A0092B-C50C-407E-A947-70E740481C1C}">
                <a14:useLocalDpi xmlns:a14="http://schemas.microsoft.com/office/drawing/2010/main" val="0"/>
              </a:ext>
            </a:extLst>
          </a:blip>
          <a:srcRect/>
          <a:stretch/>
        </p:blipFill>
        <p:spPr>
          <a:xfrm>
            <a:off x="5241736" y="5152949"/>
            <a:ext cx="932400" cy="932400"/>
          </a:xfrm>
          <a:prstGeom prst="rect">
            <a:avLst/>
          </a:prstGeom>
        </p:spPr>
      </p:pic>
      <p:pic>
        <p:nvPicPr>
          <p:cNvPr id="13" name="图片 12">
            <a:extLst>
              <a:ext uri="{FF2B5EF4-FFF2-40B4-BE49-F238E27FC236}">
                <a16:creationId xmlns:a16="http://schemas.microsoft.com/office/drawing/2014/main" id="{7B5114B3-F847-A66C-0FBD-6DB9D853A463}"/>
              </a:ext>
            </a:extLst>
          </p:cNvPr>
          <p:cNvPicPr>
            <a:picLocks noChangeAspect="1"/>
          </p:cNvPicPr>
          <p:nvPr/>
        </p:nvPicPr>
        <p:blipFill>
          <a:blip r:embed="rId56">
            <a:extLst>
              <a:ext uri="{28A0092B-C50C-407E-A947-70E740481C1C}">
                <a14:useLocalDpi xmlns:a14="http://schemas.microsoft.com/office/drawing/2010/main" val="0"/>
              </a:ext>
            </a:extLst>
          </a:blip>
          <a:srcRect/>
          <a:stretch/>
        </p:blipFill>
        <p:spPr>
          <a:xfrm>
            <a:off x="-364550" y="1436083"/>
            <a:ext cx="932400" cy="932400"/>
          </a:xfrm>
          <a:prstGeom prst="rect">
            <a:avLst/>
          </a:prstGeom>
        </p:spPr>
      </p:pic>
      <p:pic>
        <p:nvPicPr>
          <p:cNvPr id="14" name="图片 13">
            <a:extLst>
              <a:ext uri="{FF2B5EF4-FFF2-40B4-BE49-F238E27FC236}">
                <a16:creationId xmlns:a16="http://schemas.microsoft.com/office/drawing/2014/main" id="{8B1D780D-B5B9-0CE0-5858-57DF53B15236}"/>
              </a:ext>
            </a:extLst>
          </p:cNvPr>
          <p:cNvPicPr>
            <a:picLocks noChangeAspect="1"/>
          </p:cNvPicPr>
          <p:nvPr/>
        </p:nvPicPr>
        <p:blipFill>
          <a:blip r:embed="rId57">
            <a:extLst>
              <a:ext uri="{28A0092B-C50C-407E-A947-70E740481C1C}">
                <a14:useLocalDpi xmlns:a14="http://schemas.microsoft.com/office/drawing/2010/main" val="0"/>
              </a:ext>
            </a:extLst>
          </a:blip>
          <a:srcRect/>
          <a:stretch/>
        </p:blipFill>
        <p:spPr>
          <a:xfrm>
            <a:off x="-364550" y="3298661"/>
            <a:ext cx="932400" cy="932400"/>
          </a:xfrm>
          <a:prstGeom prst="rect">
            <a:avLst/>
          </a:prstGeom>
        </p:spPr>
      </p:pic>
      <p:pic>
        <p:nvPicPr>
          <p:cNvPr id="15" name="图片 14">
            <a:extLst>
              <a:ext uri="{FF2B5EF4-FFF2-40B4-BE49-F238E27FC236}">
                <a16:creationId xmlns:a16="http://schemas.microsoft.com/office/drawing/2014/main" id="{62BD6EEC-C0C1-7936-2882-92E4D6CC1489}"/>
              </a:ext>
            </a:extLst>
          </p:cNvPr>
          <p:cNvPicPr>
            <a:picLocks noChangeAspect="1"/>
          </p:cNvPicPr>
          <p:nvPr/>
        </p:nvPicPr>
        <p:blipFill>
          <a:blip r:embed="rId50">
            <a:extLst>
              <a:ext uri="{28A0092B-C50C-407E-A947-70E740481C1C}">
                <a14:useLocalDpi xmlns:a14="http://schemas.microsoft.com/office/drawing/2010/main" val="0"/>
              </a:ext>
            </a:extLst>
          </a:blip>
          <a:srcRect/>
          <a:stretch/>
        </p:blipFill>
        <p:spPr>
          <a:xfrm>
            <a:off x="-364550" y="4229950"/>
            <a:ext cx="932400" cy="932400"/>
          </a:xfrm>
          <a:prstGeom prst="rect">
            <a:avLst/>
          </a:prstGeom>
        </p:spPr>
      </p:pic>
      <p:pic>
        <p:nvPicPr>
          <p:cNvPr id="16" name="图片 15">
            <a:extLst>
              <a:ext uri="{FF2B5EF4-FFF2-40B4-BE49-F238E27FC236}">
                <a16:creationId xmlns:a16="http://schemas.microsoft.com/office/drawing/2014/main" id="{B727797C-E4C4-C9B0-FDC9-FF0210168BDB}"/>
              </a:ext>
            </a:extLst>
          </p:cNvPr>
          <p:cNvPicPr>
            <a:picLocks noChangeAspect="1"/>
          </p:cNvPicPr>
          <p:nvPr/>
        </p:nvPicPr>
        <p:blipFill>
          <a:blip r:embed="rId58">
            <a:extLst>
              <a:ext uri="{28A0092B-C50C-407E-A947-70E740481C1C}">
                <a14:useLocalDpi xmlns:a14="http://schemas.microsoft.com/office/drawing/2010/main" val="0"/>
              </a:ext>
            </a:extLst>
          </a:blip>
          <a:srcRect/>
          <a:stretch/>
        </p:blipFill>
        <p:spPr>
          <a:xfrm>
            <a:off x="-364550" y="2367372"/>
            <a:ext cx="932400" cy="932400"/>
          </a:xfrm>
          <a:prstGeom prst="rect">
            <a:avLst/>
          </a:prstGeom>
        </p:spPr>
      </p:pic>
      <p:pic>
        <p:nvPicPr>
          <p:cNvPr id="17" name="图片 16">
            <a:extLst>
              <a:ext uri="{FF2B5EF4-FFF2-40B4-BE49-F238E27FC236}">
                <a16:creationId xmlns:a16="http://schemas.microsoft.com/office/drawing/2014/main" id="{0D68C684-7FB6-C947-3FC4-08725F1E89A9}"/>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364550" y="5161239"/>
            <a:ext cx="932400" cy="932400"/>
          </a:xfrm>
          <a:prstGeom prst="rect">
            <a:avLst/>
          </a:prstGeom>
        </p:spPr>
      </p:pic>
      <p:pic>
        <p:nvPicPr>
          <p:cNvPr id="18" name="图片 17">
            <a:extLst>
              <a:ext uri="{FF2B5EF4-FFF2-40B4-BE49-F238E27FC236}">
                <a16:creationId xmlns:a16="http://schemas.microsoft.com/office/drawing/2014/main" id="{E70C46AC-32EE-0C83-04BC-FA515A0E1136}"/>
              </a:ext>
            </a:extLst>
          </p:cNvPr>
          <p:cNvPicPr>
            <a:picLocks noChangeAspect="1"/>
          </p:cNvPicPr>
          <p:nvPr/>
        </p:nvPicPr>
        <p:blipFill>
          <a:blip r:embed="rId60">
            <a:extLst>
              <a:ext uri="{28A0092B-C50C-407E-A947-70E740481C1C}">
                <a14:useLocalDpi xmlns:a14="http://schemas.microsoft.com/office/drawing/2010/main" val="0"/>
              </a:ext>
            </a:extLst>
          </a:blip>
          <a:srcRect/>
          <a:stretch/>
        </p:blipFill>
        <p:spPr>
          <a:xfrm>
            <a:off x="-364550" y="504794"/>
            <a:ext cx="932400" cy="932400"/>
          </a:xfrm>
          <a:prstGeom prst="rect">
            <a:avLst/>
          </a:prstGeom>
        </p:spPr>
      </p:pic>
    </p:spTree>
    <p:extLst>
      <p:ext uri="{BB962C8B-B14F-4D97-AF65-F5344CB8AC3E}">
        <p14:creationId xmlns:p14="http://schemas.microsoft.com/office/powerpoint/2010/main" val="321279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9D9DDE1-3607-3C2B-A29D-29269BAAAA76}"/>
              </a:ext>
            </a:extLst>
          </p:cNvPr>
          <p:cNvGrpSpPr/>
          <p:nvPr/>
        </p:nvGrpSpPr>
        <p:grpSpPr>
          <a:xfrm>
            <a:off x="0" y="1929283"/>
            <a:ext cx="8881066" cy="3427940"/>
            <a:chOff x="-782095" y="1024932"/>
            <a:chExt cx="10566625" cy="4402630"/>
          </a:xfrm>
        </p:grpSpPr>
        <p:sp>
          <p:nvSpPr>
            <p:cNvPr id="3" name="矩形: 圆角 2">
              <a:extLst>
                <a:ext uri="{FF2B5EF4-FFF2-40B4-BE49-F238E27FC236}">
                  <a16:creationId xmlns:a16="http://schemas.microsoft.com/office/drawing/2014/main" id="{FF9E9366-5D46-5776-943E-13EFC9A61FE5}"/>
                </a:ext>
              </a:extLst>
            </p:cNvPr>
            <p:cNvSpPr/>
            <p:nvPr/>
          </p:nvSpPr>
          <p:spPr>
            <a:xfrm>
              <a:off x="113883" y="1024932"/>
              <a:ext cx="1276141" cy="512466"/>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研究问题</a:t>
              </a:r>
            </a:p>
          </p:txBody>
        </p:sp>
        <p:sp>
          <p:nvSpPr>
            <p:cNvPr id="5" name="矩形: 圆角 4">
              <a:extLst>
                <a:ext uri="{FF2B5EF4-FFF2-40B4-BE49-F238E27FC236}">
                  <a16:creationId xmlns:a16="http://schemas.microsoft.com/office/drawing/2014/main" id="{BD7BABB2-A1BD-E639-C930-1861AB02A556}"/>
                </a:ext>
              </a:extLst>
            </p:cNvPr>
            <p:cNvSpPr/>
            <p:nvPr/>
          </p:nvSpPr>
          <p:spPr>
            <a:xfrm>
              <a:off x="3964077" y="1024932"/>
              <a:ext cx="1276141"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研究思路</a:t>
              </a:r>
            </a:p>
          </p:txBody>
        </p:sp>
        <p:sp>
          <p:nvSpPr>
            <p:cNvPr id="7" name="矩形: 圆角 6">
              <a:extLst>
                <a:ext uri="{FF2B5EF4-FFF2-40B4-BE49-F238E27FC236}">
                  <a16:creationId xmlns:a16="http://schemas.microsoft.com/office/drawing/2014/main" id="{B25D04A9-6CDB-F172-A9EA-348BCECEE90E}"/>
                </a:ext>
              </a:extLst>
            </p:cNvPr>
            <p:cNvSpPr/>
            <p:nvPr/>
          </p:nvSpPr>
          <p:spPr>
            <a:xfrm>
              <a:off x="7814271" y="1024932"/>
              <a:ext cx="1276141" cy="512466"/>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研究内容</a:t>
              </a:r>
            </a:p>
          </p:txBody>
        </p:sp>
        <p:sp>
          <p:nvSpPr>
            <p:cNvPr id="8" name="矩形: 圆角 7">
              <a:extLst>
                <a:ext uri="{FF2B5EF4-FFF2-40B4-BE49-F238E27FC236}">
                  <a16:creationId xmlns:a16="http://schemas.microsoft.com/office/drawing/2014/main" id="{B6D9750A-6A55-1C64-BB5B-7CF32445D089}"/>
                </a:ext>
              </a:extLst>
            </p:cNvPr>
            <p:cNvSpPr/>
            <p:nvPr/>
          </p:nvSpPr>
          <p:spPr>
            <a:xfrm>
              <a:off x="-782095" y="2608385"/>
              <a:ext cx="634719" cy="1999623"/>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车联网安全</a:t>
              </a:r>
            </a:p>
          </p:txBody>
        </p:sp>
        <p:sp>
          <p:nvSpPr>
            <p:cNvPr id="9" name="矩形: 圆角 8">
              <a:extLst>
                <a:ext uri="{FF2B5EF4-FFF2-40B4-BE49-F238E27FC236}">
                  <a16:creationId xmlns:a16="http://schemas.microsoft.com/office/drawing/2014/main" id="{9D51C90E-7F85-35A7-3371-2BB2591A0BDD}"/>
                </a:ext>
              </a:extLst>
            </p:cNvPr>
            <p:cNvSpPr/>
            <p:nvPr/>
          </p:nvSpPr>
          <p:spPr>
            <a:xfrm>
              <a:off x="7108320" y="4176542"/>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基于稀疏学习和梯度扰动的梯度泄露防护</a:t>
              </a:r>
            </a:p>
          </p:txBody>
        </p:sp>
        <p:sp>
          <p:nvSpPr>
            <p:cNvPr id="10" name="矩形: 圆角 9">
              <a:extLst>
                <a:ext uri="{FF2B5EF4-FFF2-40B4-BE49-F238E27FC236}">
                  <a16:creationId xmlns:a16="http://schemas.microsoft.com/office/drawing/2014/main" id="{D375C398-9059-0797-10C4-A33EA9923573}"/>
                </a:ext>
              </a:extLst>
            </p:cNvPr>
            <p:cNvSpPr/>
            <p:nvPr/>
          </p:nvSpPr>
          <p:spPr>
            <a:xfrm>
              <a:off x="237761" y="429795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模型安全</a:t>
              </a:r>
            </a:p>
          </p:txBody>
        </p:sp>
        <p:sp>
          <p:nvSpPr>
            <p:cNvPr id="11" name="矩形: 圆角 10">
              <a:extLst>
                <a:ext uri="{FF2B5EF4-FFF2-40B4-BE49-F238E27FC236}">
                  <a16:creationId xmlns:a16="http://schemas.microsoft.com/office/drawing/2014/main" id="{B30C74A2-6C38-ECBA-199F-BEFCE3B2ED3D}"/>
                </a:ext>
              </a:extLst>
            </p:cNvPr>
            <p:cNvSpPr/>
            <p:nvPr/>
          </p:nvSpPr>
          <p:spPr>
            <a:xfrm>
              <a:off x="3488401" y="372938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稀疏学习</a:t>
              </a:r>
            </a:p>
          </p:txBody>
        </p:sp>
        <p:sp>
          <p:nvSpPr>
            <p:cNvPr id="12" name="矩形: 圆角 11">
              <a:extLst>
                <a:ext uri="{FF2B5EF4-FFF2-40B4-BE49-F238E27FC236}">
                  <a16:creationId xmlns:a16="http://schemas.microsoft.com/office/drawing/2014/main" id="{BEF76108-45DF-38B3-CBFD-6D950F34EED4}"/>
                </a:ext>
              </a:extLst>
            </p:cNvPr>
            <p:cNvSpPr/>
            <p:nvPr/>
          </p:nvSpPr>
          <p:spPr>
            <a:xfrm>
              <a:off x="3488401" y="432224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梯度扰动</a:t>
              </a:r>
            </a:p>
          </p:txBody>
        </p:sp>
        <p:sp>
          <p:nvSpPr>
            <p:cNvPr id="13" name="矩形: 圆角 12">
              <a:extLst>
                <a:ext uri="{FF2B5EF4-FFF2-40B4-BE49-F238E27FC236}">
                  <a16:creationId xmlns:a16="http://schemas.microsoft.com/office/drawing/2014/main" id="{A7B18C9B-E331-ABD7-5AC2-962D58E82C9D}"/>
                </a:ext>
              </a:extLst>
            </p:cNvPr>
            <p:cNvSpPr/>
            <p:nvPr/>
          </p:nvSpPr>
          <p:spPr>
            <a:xfrm>
              <a:off x="3488401" y="491509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DP-SGD</a:t>
              </a:r>
              <a:endPar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cxnSp>
          <p:nvCxnSpPr>
            <p:cNvPr id="14" name="直接箭头连接符 13">
              <a:extLst>
                <a:ext uri="{FF2B5EF4-FFF2-40B4-BE49-F238E27FC236}">
                  <a16:creationId xmlns:a16="http://schemas.microsoft.com/office/drawing/2014/main" id="{32B3C59F-F805-CAEE-5040-1E9858D88091}"/>
                </a:ext>
              </a:extLst>
            </p:cNvPr>
            <p:cNvCxnSpPr>
              <a:cxnSpLocks/>
              <a:stCxn id="10" idx="3"/>
              <a:endCxn id="11" idx="1"/>
            </p:cNvCxnSpPr>
            <p:nvPr/>
          </p:nvCxnSpPr>
          <p:spPr>
            <a:xfrm flipV="1">
              <a:off x="1922533" y="398562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D96F7CA7-5ED1-9293-EEE6-BA76923F9EA6}"/>
                </a:ext>
              </a:extLst>
            </p:cNvPr>
            <p:cNvCxnSpPr>
              <a:cxnSpLocks/>
              <a:stCxn id="10" idx="3"/>
            </p:cNvCxnSpPr>
            <p:nvPr/>
          </p:nvCxnSpPr>
          <p:spPr>
            <a:xfrm>
              <a:off x="1922533" y="457847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87C9A1A6-6995-6B2A-BBEE-0FC03FD8ED78}"/>
                </a:ext>
              </a:extLst>
            </p:cNvPr>
            <p:cNvCxnSpPr>
              <a:cxnSpLocks/>
              <a:stCxn id="10" idx="3"/>
              <a:endCxn id="13" idx="1"/>
            </p:cNvCxnSpPr>
            <p:nvPr/>
          </p:nvCxnSpPr>
          <p:spPr>
            <a:xfrm>
              <a:off x="1922533" y="457847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86DCD96B-1B50-6DDC-3216-1C30168D87C8}"/>
                </a:ext>
              </a:extLst>
            </p:cNvPr>
            <p:cNvCxnSpPr>
              <a:cxnSpLocks/>
              <a:stCxn id="11" idx="3"/>
              <a:endCxn id="9" idx="1"/>
            </p:cNvCxnSpPr>
            <p:nvPr/>
          </p:nvCxnSpPr>
          <p:spPr>
            <a:xfrm>
              <a:off x="5704062" y="3985622"/>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7FEC6385-2A4A-6AE9-9203-764D8E8E83C6}"/>
                </a:ext>
              </a:extLst>
            </p:cNvPr>
            <p:cNvCxnSpPr>
              <a:cxnSpLocks/>
              <a:stCxn id="12" idx="3"/>
              <a:endCxn id="9" idx="1"/>
            </p:cNvCxnSpPr>
            <p:nvPr/>
          </p:nvCxnSpPr>
          <p:spPr>
            <a:xfrm>
              <a:off x="5704062" y="4578476"/>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4447CA64-B814-3742-314A-E940FF4156A8}"/>
                </a:ext>
              </a:extLst>
            </p:cNvPr>
            <p:cNvCxnSpPr>
              <a:cxnSpLocks/>
              <a:stCxn id="13" idx="3"/>
              <a:endCxn id="9" idx="1"/>
            </p:cNvCxnSpPr>
            <p:nvPr/>
          </p:nvCxnSpPr>
          <p:spPr>
            <a:xfrm flipV="1">
              <a:off x="5704062" y="4578477"/>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矩形: 圆角 19">
              <a:extLst>
                <a:ext uri="{FF2B5EF4-FFF2-40B4-BE49-F238E27FC236}">
                  <a16:creationId xmlns:a16="http://schemas.microsoft.com/office/drawing/2014/main" id="{34B8A962-A2CC-766A-3061-11556410DA5C}"/>
                </a:ext>
              </a:extLst>
            </p:cNvPr>
            <p:cNvSpPr/>
            <p:nvPr/>
          </p:nvSpPr>
          <p:spPr>
            <a:xfrm>
              <a:off x="7108320" y="2235982"/>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基于联邦学习的车联网异常检测</a:t>
              </a:r>
            </a:p>
          </p:txBody>
        </p:sp>
        <p:sp>
          <p:nvSpPr>
            <p:cNvPr id="21" name="矩形: 圆角 20">
              <a:extLst>
                <a:ext uri="{FF2B5EF4-FFF2-40B4-BE49-F238E27FC236}">
                  <a16:creationId xmlns:a16="http://schemas.microsoft.com/office/drawing/2014/main" id="{E0293EF0-52CF-2795-0016-F8BA46F8FFE5}"/>
                </a:ext>
              </a:extLst>
            </p:cNvPr>
            <p:cNvSpPr/>
            <p:nvPr/>
          </p:nvSpPr>
          <p:spPr>
            <a:xfrm>
              <a:off x="237761" y="235739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数据安全</a:t>
              </a:r>
            </a:p>
          </p:txBody>
        </p:sp>
        <p:sp>
          <p:nvSpPr>
            <p:cNvPr id="22" name="矩形: 圆角 21">
              <a:extLst>
                <a:ext uri="{FF2B5EF4-FFF2-40B4-BE49-F238E27FC236}">
                  <a16:creationId xmlns:a16="http://schemas.microsoft.com/office/drawing/2014/main" id="{494B109D-6B40-5661-8E56-28CDD934AF07}"/>
                </a:ext>
              </a:extLst>
            </p:cNvPr>
            <p:cNvSpPr/>
            <p:nvPr/>
          </p:nvSpPr>
          <p:spPr>
            <a:xfrm>
              <a:off x="3488401" y="178882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联邦学习</a:t>
              </a:r>
            </a:p>
          </p:txBody>
        </p:sp>
        <p:sp>
          <p:nvSpPr>
            <p:cNvPr id="23" name="矩形: 圆角 22">
              <a:extLst>
                <a:ext uri="{FF2B5EF4-FFF2-40B4-BE49-F238E27FC236}">
                  <a16:creationId xmlns:a16="http://schemas.microsoft.com/office/drawing/2014/main" id="{EBBE1009-245C-6D76-49C3-A17750C6B46D}"/>
                </a:ext>
              </a:extLst>
            </p:cNvPr>
            <p:cNvSpPr/>
            <p:nvPr/>
          </p:nvSpPr>
          <p:spPr>
            <a:xfrm>
              <a:off x="3488401" y="238168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特征工程</a:t>
              </a:r>
            </a:p>
          </p:txBody>
        </p:sp>
        <p:sp>
          <p:nvSpPr>
            <p:cNvPr id="24" name="矩形: 圆角 23">
              <a:extLst>
                <a:ext uri="{FF2B5EF4-FFF2-40B4-BE49-F238E27FC236}">
                  <a16:creationId xmlns:a16="http://schemas.microsoft.com/office/drawing/2014/main" id="{9BE6A9B8-4286-153A-B76C-DCA9B4A668A6}"/>
                </a:ext>
              </a:extLst>
            </p:cNvPr>
            <p:cNvSpPr/>
            <p:nvPr/>
          </p:nvSpPr>
          <p:spPr>
            <a:xfrm>
              <a:off x="3488401" y="297453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迁移学习</a:t>
              </a:r>
            </a:p>
          </p:txBody>
        </p:sp>
        <p:cxnSp>
          <p:nvCxnSpPr>
            <p:cNvPr id="25" name="直接箭头连接符 24">
              <a:extLst>
                <a:ext uri="{FF2B5EF4-FFF2-40B4-BE49-F238E27FC236}">
                  <a16:creationId xmlns:a16="http://schemas.microsoft.com/office/drawing/2014/main" id="{258F6665-31D9-345A-D6AA-95502E118F83}"/>
                </a:ext>
              </a:extLst>
            </p:cNvPr>
            <p:cNvCxnSpPr>
              <a:cxnSpLocks/>
              <a:stCxn id="21" idx="3"/>
              <a:endCxn id="22" idx="1"/>
            </p:cNvCxnSpPr>
            <p:nvPr/>
          </p:nvCxnSpPr>
          <p:spPr>
            <a:xfrm flipV="1">
              <a:off x="1922533" y="204506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F0EC3D4D-F5AD-D0D9-6BA3-B64A005D85F1}"/>
                </a:ext>
              </a:extLst>
            </p:cNvPr>
            <p:cNvCxnSpPr>
              <a:cxnSpLocks/>
              <a:stCxn id="21" idx="3"/>
            </p:cNvCxnSpPr>
            <p:nvPr/>
          </p:nvCxnSpPr>
          <p:spPr>
            <a:xfrm>
              <a:off x="1922533" y="263791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84A98EBB-827A-7A8F-4270-58612B12F4D6}"/>
                </a:ext>
              </a:extLst>
            </p:cNvPr>
            <p:cNvCxnSpPr>
              <a:cxnSpLocks/>
              <a:stCxn id="21" idx="3"/>
              <a:endCxn id="24" idx="1"/>
            </p:cNvCxnSpPr>
            <p:nvPr/>
          </p:nvCxnSpPr>
          <p:spPr>
            <a:xfrm>
              <a:off x="1922533" y="263791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9C6367D1-EBA4-0FE3-A62C-C8B6FDCA2039}"/>
                </a:ext>
              </a:extLst>
            </p:cNvPr>
            <p:cNvCxnSpPr>
              <a:cxnSpLocks/>
              <a:stCxn id="22" idx="3"/>
              <a:endCxn id="20" idx="1"/>
            </p:cNvCxnSpPr>
            <p:nvPr/>
          </p:nvCxnSpPr>
          <p:spPr>
            <a:xfrm>
              <a:off x="5704062" y="2045062"/>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3312C1D4-D100-9DF9-F653-EB4DF1AD99AF}"/>
                </a:ext>
              </a:extLst>
            </p:cNvPr>
            <p:cNvCxnSpPr>
              <a:cxnSpLocks/>
              <a:stCxn id="23" idx="3"/>
              <a:endCxn id="20" idx="1"/>
            </p:cNvCxnSpPr>
            <p:nvPr/>
          </p:nvCxnSpPr>
          <p:spPr>
            <a:xfrm>
              <a:off x="5704062" y="2637916"/>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D44DCB1D-3F02-9BE9-A667-00DE53203A59}"/>
                </a:ext>
              </a:extLst>
            </p:cNvPr>
            <p:cNvCxnSpPr>
              <a:cxnSpLocks/>
              <a:stCxn id="24" idx="3"/>
              <a:endCxn id="20" idx="1"/>
            </p:cNvCxnSpPr>
            <p:nvPr/>
          </p:nvCxnSpPr>
          <p:spPr>
            <a:xfrm flipV="1">
              <a:off x="5704062" y="2637917"/>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直接箭头连接符 68">
              <a:extLst>
                <a:ext uri="{FF2B5EF4-FFF2-40B4-BE49-F238E27FC236}">
                  <a16:creationId xmlns:a16="http://schemas.microsoft.com/office/drawing/2014/main" id="{C4A2F7E3-41DA-36B6-90D4-A22E276DD319}"/>
                </a:ext>
              </a:extLst>
            </p:cNvPr>
            <p:cNvCxnSpPr>
              <a:cxnSpLocks/>
              <a:stCxn id="8" idx="0"/>
              <a:endCxn id="21" idx="0"/>
            </p:cNvCxnSpPr>
            <p:nvPr/>
          </p:nvCxnSpPr>
          <p:spPr>
            <a:xfrm rot="5400000" flipH="1" flipV="1">
              <a:off x="182215" y="1710451"/>
              <a:ext cx="250985" cy="1544882"/>
            </a:xfrm>
            <a:prstGeom prst="bentConnector3">
              <a:avLst>
                <a:gd name="adj1" fmla="val 1910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70">
              <a:extLst>
                <a:ext uri="{FF2B5EF4-FFF2-40B4-BE49-F238E27FC236}">
                  <a16:creationId xmlns:a16="http://schemas.microsoft.com/office/drawing/2014/main" id="{68720410-D421-8B68-AC28-F2CD1D6F9A95}"/>
                </a:ext>
              </a:extLst>
            </p:cNvPr>
            <p:cNvCxnSpPr>
              <a:cxnSpLocks/>
              <a:stCxn id="8" idx="2"/>
              <a:endCxn id="10" idx="2"/>
            </p:cNvCxnSpPr>
            <p:nvPr/>
          </p:nvCxnSpPr>
          <p:spPr>
            <a:xfrm rot="16200000" flipH="1">
              <a:off x="182214" y="3961058"/>
              <a:ext cx="250984" cy="1544882"/>
            </a:xfrm>
            <a:prstGeom prst="bentConnector3">
              <a:avLst>
                <a:gd name="adj1" fmla="val 1910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9032383"/>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8ED69-92A0-EF7E-2025-CBEB5DF487C9}"/>
            </a:ext>
          </a:extLst>
        </p:cNvPr>
        <p:cNvGrpSpPr/>
        <p:nvPr/>
      </p:nvGrpSpPr>
      <p:grpSpPr>
        <a:xfrm>
          <a:off x="0" y="0"/>
          <a:ext cx="0" cy="0"/>
          <a:chOff x="0" y="0"/>
          <a:chExt cx="0" cy="0"/>
        </a:xfrm>
      </p:grpSpPr>
      <p:pic>
        <p:nvPicPr>
          <p:cNvPr id="36" name="图片 35">
            <a:extLst>
              <a:ext uri="{FF2B5EF4-FFF2-40B4-BE49-F238E27FC236}">
                <a16:creationId xmlns:a16="http://schemas.microsoft.com/office/drawing/2014/main" id="{00B75EED-04A4-1C18-8AFF-8C89A33791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55623" y="1503251"/>
            <a:ext cx="932400" cy="932400"/>
          </a:xfrm>
          <a:prstGeom prst="rect">
            <a:avLst/>
          </a:prstGeom>
          <a:ln>
            <a:noFill/>
          </a:ln>
        </p:spPr>
      </p:pic>
      <p:pic>
        <p:nvPicPr>
          <p:cNvPr id="399" name="图片 398">
            <a:extLst>
              <a:ext uri="{FF2B5EF4-FFF2-40B4-BE49-F238E27FC236}">
                <a16:creationId xmlns:a16="http://schemas.microsoft.com/office/drawing/2014/main" id="{31B33132-6EA1-3244-13A2-04206031E6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55623" y="573620"/>
            <a:ext cx="932400" cy="932400"/>
          </a:xfrm>
          <a:prstGeom prst="rect">
            <a:avLst/>
          </a:prstGeom>
          <a:ln>
            <a:noFill/>
          </a:ln>
        </p:spPr>
      </p:pic>
      <p:pic>
        <p:nvPicPr>
          <p:cNvPr id="2" name="图片 1">
            <a:extLst>
              <a:ext uri="{FF2B5EF4-FFF2-40B4-BE49-F238E27FC236}">
                <a16:creationId xmlns:a16="http://schemas.microsoft.com/office/drawing/2014/main" id="{06ADBD11-C98A-CE54-9226-5507EB3A8D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55623" y="2432882"/>
            <a:ext cx="932400" cy="932400"/>
          </a:xfrm>
          <a:prstGeom prst="rect">
            <a:avLst/>
          </a:prstGeom>
          <a:ln>
            <a:noFill/>
          </a:ln>
        </p:spPr>
      </p:pic>
      <p:pic>
        <p:nvPicPr>
          <p:cNvPr id="46" name="图片 45">
            <a:extLst>
              <a:ext uri="{FF2B5EF4-FFF2-40B4-BE49-F238E27FC236}">
                <a16:creationId xmlns:a16="http://schemas.microsoft.com/office/drawing/2014/main" id="{F25BCE8E-ADA2-4C5A-564A-EDB2A613AD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49337" y="1503251"/>
            <a:ext cx="932400" cy="932400"/>
          </a:xfrm>
          <a:prstGeom prst="rect">
            <a:avLst/>
          </a:prstGeom>
          <a:ln>
            <a:noFill/>
          </a:ln>
        </p:spPr>
      </p:pic>
      <p:pic>
        <p:nvPicPr>
          <p:cNvPr id="401" name="图片 400">
            <a:extLst>
              <a:ext uri="{FF2B5EF4-FFF2-40B4-BE49-F238E27FC236}">
                <a16:creationId xmlns:a16="http://schemas.microsoft.com/office/drawing/2014/main" id="{DD2CCC2E-D195-C6B4-1467-69E6259F477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49337" y="573620"/>
            <a:ext cx="932400" cy="932400"/>
          </a:xfrm>
          <a:prstGeom prst="rect">
            <a:avLst/>
          </a:prstGeom>
          <a:ln>
            <a:noFill/>
          </a:ln>
        </p:spPr>
      </p:pic>
      <p:pic>
        <p:nvPicPr>
          <p:cNvPr id="4" name="图片 3">
            <a:extLst>
              <a:ext uri="{FF2B5EF4-FFF2-40B4-BE49-F238E27FC236}">
                <a16:creationId xmlns:a16="http://schemas.microsoft.com/office/drawing/2014/main" id="{4FCE9293-9F4C-F225-3042-7710936453B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849337" y="2432882"/>
            <a:ext cx="932400" cy="932400"/>
          </a:xfrm>
          <a:prstGeom prst="rect">
            <a:avLst/>
          </a:prstGeom>
          <a:ln>
            <a:noFill/>
          </a:ln>
        </p:spPr>
      </p:pic>
      <p:pic>
        <p:nvPicPr>
          <p:cNvPr id="18" name="图片 17" descr="图片包含 游戏机, 手, 华美, 画&#10;&#10;描述已自动生成">
            <a:extLst>
              <a:ext uri="{FF2B5EF4-FFF2-40B4-BE49-F238E27FC236}">
                <a16:creationId xmlns:a16="http://schemas.microsoft.com/office/drawing/2014/main" id="{58A69A01-1340-3C5E-31CC-2C86EA6778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18099" y="1503251"/>
            <a:ext cx="932400" cy="932400"/>
          </a:xfrm>
          <a:prstGeom prst="rect">
            <a:avLst/>
          </a:prstGeom>
          <a:ln>
            <a:noFill/>
          </a:ln>
        </p:spPr>
      </p:pic>
      <p:pic>
        <p:nvPicPr>
          <p:cNvPr id="393" name="图片 392">
            <a:extLst>
              <a:ext uri="{FF2B5EF4-FFF2-40B4-BE49-F238E27FC236}">
                <a16:creationId xmlns:a16="http://schemas.microsoft.com/office/drawing/2014/main" id="{C084885E-4B56-FCA8-3CC3-008D168A24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18099" y="573620"/>
            <a:ext cx="932400" cy="932400"/>
          </a:xfrm>
          <a:prstGeom prst="rect">
            <a:avLst/>
          </a:prstGeom>
          <a:ln>
            <a:noFill/>
          </a:ln>
        </p:spPr>
      </p:pic>
      <p:pic>
        <p:nvPicPr>
          <p:cNvPr id="5" name="图片 4">
            <a:extLst>
              <a:ext uri="{FF2B5EF4-FFF2-40B4-BE49-F238E27FC236}">
                <a16:creationId xmlns:a16="http://schemas.microsoft.com/office/drawing/2014/main" id="{8C80F10A-C7D2-8180-F7CB-0004F1490071}"/>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718099" y="2432882"/>
            <a:ext cx="932400" cy="932400"/>
          </a:xfrm>
          <a:prstGeom prst="rect">
            <a:avLst/>
          </a:prstGeom>
          <a:ln>
            <a:noFill/>
          </a:ln>
        </p:spPr>
      </p:pic>
      <p:pic>
        <p:nvPicPr>
          <p:cNvPr id="16" name="图片 15" descr="彩色的方块&#10;&#10;低可信度描述已自动生成">
            <a:extLst>
              <a:ext uri="{FF2B5EF4-FFF2-40B4-BE49-F238E27FC236}">
                <a16:creationId xmlns:a16="http://schemas.microsoft.com/office/drawing/2014/main" id="{BB000878-F5B4-FB57-D3AD-6AD94D4BF14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86861" y="1503251"/>
            <a:ext cx="932400" cy="932400"/>
          </a:xfrm>
          <a:prstGeom prst="rect">
            <a:avLst/>
          </a:prstGeom>
          <a:ln>
            <a:noFill/>
          </a:ln>
        </p:spPr>
      </p:pic>
      <p:pic>
        <p:nvPicPr>
          <p:cNvPr id="375" name="图片 374" descr="徽标&#10;&#10;中度可信度描述已自动生成">
            <a:extLst>
              <a:ext uri="{FF2B5EF4-FFF2-40B4-BE49-F238E27FC236}">
                <a16:creationId xmlns:a16="http://schemas.microsoft.com/office/drawing/2014/main" id="{C94EEF17-D83B-E7D9-8AE3-619DBE1C3C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86861" y="573620"/>
            <a:ext cx="932400" cy="932400"/>
          </a:xfrm>
          <a:prstGeom prst="rect">
            <a:avLst/>
          </a:prstGeom>
          <a:ln>
            <a:noFill/>
          </a:ln>
        </p:spPr>
      </p:pic>
      <p:pic>
        <p:nvPicPr>
          <p:cNvPr id="7" name="图片 6">
            <a:extLst>
              <a:ext uri="{FF2B5EF4-FFF2-40B4-BE49-F238E27FC236}">
                <a16:creationId xmlns:a16="http://schemas.microsoft.com/office/drawing/2014/main" id="{F298DE86-0153-156E-FF56-881605FB16EB}"/>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5586861" y="2432882"/>
            <a:ext cx="932400" cy="932400"/>
          </a:xfrm>
          <a:prstGeom prst="rect">
            <a:avLst/>
          </a:prstGeom>
          <a:ln>
            <a:noFill/>
          </a:ln>
        </p:spPr>
      </p:pic>
      <p:pic>
        <p:nvPicPr>
          <p:cNvPr id="10" name="图片 9" descr="手机屏幕截图&#10;&#10;低可信度描述已自动生成">
            <a:extLst>
              <a:ext uri="{FF2B5EF4-FFF2-40B4-BE49-F238E27FC236}">
                <a16:creationId xmlns:a16="http://schemas.microsoft.com/office/drawing/2014/main" id="{B84C4FAD-4226-5D17-CF1D-96E85341879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83718" y="1503251"/>
            <a:ext cx="932400" cy="932400"/>
          </a:xfrm>
          <a:prstGeom prst="rect">
            <a:avLst/>
          </a:prstGeom>
          <a:ln>
            <a:noFill/>
          </a:ln>
        </p:spPr>
      </p:pic>
      <p:pic>
        <p:nvPicPr>
          <p:cNvPr id="349" name="图片 348" descr="模糊的图片&#10;&#10;描述已自动生成">
            <a:extLst>
              <a:ext uri="{FF2B5EF4-FFF2-40B4-BE49-F238E27FC236}">
                <a16:creationId xmlns:a16="http://schemas.microsoft.com/office/drawing/2014/main" id="{8578D1CF-A7CE-CAD1-BDFD-DCDD859459F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83718" y="573620"/>
            <a:ext cx="932400" cy="932400"/>
          </a:xfrm>
          <a:prstGeom prst="rect">
            <a:avLst/>
          </a:prstGeom>
          <a:ln>
            <a:noFill/>
          </a:ln>
        </p:spPr>
      </p:pic>
      <p:pic>
        <p:nvPicPr>
          <p:cNvPr id="8" name="图片 7">
            <a:extLst>
              <a:ext uri="{FF2B5EF4-FFF2-40B4-BE49-F238E27FC236}">
                <a16:creationId xmlns:a16="http://schemas.microsoft.com/office/drawing/2014/main" id="{8C6EB532-4BB4-D066-61DE-286290EB9209}"/>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2783718" y="2432882"/>
            <a:ext cx="932400" cy="932400"/>
          </a:xfrm>
          <a:prstGeom prst="rect">
            <a:avLst/>
          </a:prstGeom>
          <a:ln>
            <a:noFill/>
          </a:ln>
        </p:spPr>
      </p:pic>
      <p:pic>
        <p:nvPicPr>
          <p:cNvPr id="22" name="图片 21">
            <a:extLst>
              <a:ext uri="{FF2B5EF4-FFF2-40B4-BE49-F238E27FC236}">
                <a16:creationId xmlns:a16="http://schemas.microsoft.com/office/drawing/2014/main" id="{5AA46682-E706-F7AE-C124-76B56AA422F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90004" y="1503251"/>
            <a:ext cx="932400" cy="932400"/>
          </a:xfrm>
          <a:prstGeom prst="rect">
            <a:avLst/>
          </a:prstGeom>
          <a:ln>
            <a:noFill/>
          </a:ln>
        </p:spPr>
      </p:pic>
      <p:pic>
        <p:nvPicPr>
          <p:cNvPr id="405" name="图片 404" descr="图片包含 表面图&#10;&#10;描述已自动生成">
            <a:extLst>
              <a:ext uri="{FF2B5EF4-FFF2-40B4-BE49-F238E27FC236}">
                <a16:creationId xmlns:a16="http://schemas.microsoft.com/office/drawing/2014/main" id="{3194218D-487B-2966-D90E-4FDDB717665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390004" y="573620"/>
            <a:ext cx="932400" cy="932400"/>
          </a:xfrm>
          <a:prstGeom prst="rect">
            <a:avLst/>
          </a:prstGeom>
          <a:ln>
            <a:noFill/>
          </a:ln>
        </p:spPr>
      </p:pic>
      <p:pic>
        <p:nvPicPr>
          <p:cNvPr id="9" name="图片 8">
            <a:extLst>
              <a:ext uri="{FF2B5EF4-FFF2-40B4-BE49-F238E27FC236}">
                <a16:creationId xmlns:a16="http://schemas.microsoft.com/office/drawing/2014/main" id="{A4C654C6-0EB4-CAC5-6EDD-5D63E1736BF4}"/>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8390004" y="2432882"/>
            <a:ext cx="932400" cy="932400"/>
          </a:xfrm>
          <a:prstGeom prst="rect">
            <a:avLst/>
          </a:prstGeom>
          <a:ln>
            <a:noFill/>
          </a:ln>
        </p:spPr>
      </p:pic>
      <p:pic>
        <p:nvPicPr>
          <p:cNvPr id="26" name="图片 25" descr="手捂着脸&#10;&#10;低可信度描述已自动生成">
            <a:extLst>
              <a:ext uri="{FF2B5EF4-FFF2-40B4-BE49-F238E27FC236}">
                <a16:creationId xmlns:a16="http://schemas.microsoft.com/office/drawing/2014/main" id="{42B0EA05-FD7F-253E-E3DE-12D4FD50964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324389" y="1503251"/>
            <a:ext cx="932400" cy="932400"/>
          </a:xfrm>
          <a:prstGeom prst="rect">
            <a:avLst/>
          </a:prstGeom>
          <a:ln>
            <a:noFill/>
          </a:ln>
        </p:spPr>
      </p:pic>
      <p:pic>
        <p:nvPicPr>
          <p:cNvPr id="431" name="图片 430" descr="模糊的图片&#10;&#10;描述已自动生成">
            <a:extLst>
              <a:ext uri="{FF2B5EF4-FFF2-40B4-BE49-F238E27FC236}">
                <a16:creationId xmlns:a16="http://schemas.microsoft.com/office/drawing/2014/main" id="{003F7ECD-31E9-7EBA-50D9-34637A9E2B0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324389" y="573620"/>
            <a:ext cx="932400" cy="932400"/>
          </a:xfrm>
          <a:prstGeom prst="rect">
            <a:avLst/>
          </a:prstGeom>
          <a:ln>
            <a:noFill/>
          </a:ln>
        </p:spPr>
      </p:pic>
      <p:pic>
        <p:nvPicPr>
          <p:cNvPr id="11" name="图片 10">
            <a:extLst>
              <a:ext uri="{FF2B5EF4-FFF2-40B4-BE49-F238E27FC236}">
                <a16:creationId xmlns:a16="http://schemas.microsoft.com/office/drawing/2014/main" id="{840A934C-C60F-CA78-42DE-6FF32FA3B22D}"/>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9324389" y="2432882"/>
            <a:ext cx="932400" cy="932400"/>
          </a:xfrm>
          <a:prstGeom prst="rect">
            <a:avLst/>
          </a:prstGeom>
          <a:ln>
            <a:noFill/>
          </a:ln>
        </p:spPr>
      </p:pic>
      <p:pic>
        <p:nvPicPr>
          <p:cNvPr id="14" name="图片 13" descr="图片包含 手, 游戏机, 画, 华美&#10;&#10;描述已自动生成">
            <a:extLst>
              <a:ext uri="{FF2B5EF4-FFF2-40B4-BE49-F238E27FC236}">
                <a16:creationId xmlns:a16="http://schemas.microsoft.com/office/drawing/2014/main" id="{C36B85C5-9814-F571-770A-FA39C1F012F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52480" y="1503251"/>
            <a:ext cx="932400" cy="932400"/>
          </a:xfrm>
          <a:prstGeom prst="rect">
            <a:avLst/>
          </a:prstGeom>
          <a:ln>
            <a:noFill/>
          </a:ln>
        </p:spPr>
      </p:pic>
      <p:pic>
        <p:nvPicPr>
          <p:cNvPr id="355" name="图片 354" descr="图片包含 应用程序&#10;&#10;描述已自动生成">
            <a:extLst>
              <a:ext uri="{FF2B5EF4-FFF2-40B4-BE49-F238E27FC236}">
                <a16:creationId xmlns:a16="http://schemas.microsoft.com/office/drawing/2014/main" id="{DBD9E53F-58B7-8969-6FF4-B716BA6A846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652480" y="573620"/>
            <a:ext cx="932400" cy="932400"/>
          </a:xfrm>
          <a:prstGeom prst="rect">
            <a:avLst/>
          </a:prstGeom>
          <a:ln>
            <a:noFill/>
          </a:ln>
        </p:spPr>
      </p:pic>
      <p:pic>
        <p:nvPicPr>
          <p:cNvPr id="13" name="图片 12">
            <a:extLst>
              <a:ext uri="{FF2B5EF4-FFF2-40B4-BE49-F238E27FC236}">
                <a16:creationId xmlns:a16="http://schemas.microsoft.com/office/drawing/2014/main" id="{2DC87C87-7948-B0F0-3AAD-E2B0355E64DB}"/>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4652480" y="2432882"/>
            <a:ext cx="932400" cy="932400"/>
          </a:xfrm>
          <a:prstGeom prst="rect">
            <a:avLst/>
          </a:prstGeom>
          <a:ln>
            <a:noFill/>
          </a:ln>
        </p:spPr>
      </p:pic>
      <p:pic>
        <p:nvPicPr>
          <p:cNvPr id="12" name="图片 11" descr="手机屏幕的截图&#10;&#10;中度可信度描述已自动生成">
            <a:extLst>
              <a:ext uri="{FF2B5EF4-FFF2-40B4-BE49-F238E27FC236}">
                <a16:creationId xmlns:a16="http://schemas.microsoft.com/office/drawing/2014/main" id="{B78B614F-44F5-8ED2-E29B-21978DB6ADC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521242" y="1503251"/>
            <a:ext cx="932400" cy="932400"/>
          </a:xfrm>
          <a:prstGeom prst="rect">
            <a:avLst/>
          </a:prstGeom>
          <a:ln>
            <a:noFill/>
          </a:ln>
        </p:spPr>
      </p:pic>
      <p:pic>
        <p:nvPicPr>
          <p:cNvPr id="353" name="图片 352" descr="徽标&#10;&#10;低可信度描述已自动生成">
            <a:extLst>
              <a:ext uri="{FF2B5EF4-FFF2-40B4-BE49-F238E27FC236}">
                <a16:creationId xmlns:a16="http://schemas.microsoft.com/office/drawing/2014/main" id="{BCDD0C8D-08D3-F86D-21C3-984AED9B2A8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21242" y="573620"/>
            <a:ext cx="932400" cy="932400"/>
          </a:xfrm>
          <a:prstGeom prst="rect">
            <a:avLst/>
          </a:prstGeom>
          <a:ln>
            <a:noFill/>
          </a:ln>
        </p:spPr>
      </p:pic>
      <p:pic>
        <p:nvPicPr>
          <p:cNvPr id="15" name="图片 14">
            <a:extLst>
              <a:ext uri="{FF2B5EF4-FFF2-40B4-BE49-F238E27FC236}">
                <a16:creationId xmlns:a16="http://schemas.microsoft.com/office/drawing/2014/main" id="{EDBA7E89-26C5-C2A8-72C9-CFBFB9ED6989}"/>
              </a:ext>
            </a:extLst>
          </p:cNvPr>
          <p:cNvPicPr>
            <a:picLocks noChangeAspect="1"/>
          </p:cNvPicPr>
          <p:nvPr/>
        </p:nvPicPr>
        <p:blipFill>
          <a:blip r:embed="rId27">
            <a:extLst>
              <a:ext uri="{28A0092B-C50C-407E-A947-70E740481C1C}">
                <a14:useLocalDpi xmlns:a14="http://schemas.microsoft.com/office/drawing/2010/main" val="0"/>
              </a:ext>
            </a:extLst>
          </a:blip>
          <a:srcRect/>
          <a:stretch/>
        </p:blipFill>
        <p:spPr>
          <a:xfrm>
            <a:off x="6521242" y="2432882"/>
            <a:ext cx="932400" cy="932400"/>
          </a:xfrm>
          <a:prstGeom prst="rect">
            <a:avLst/>
          </a:prstGeom>
          <a:ln>
            <a:noFill/>
          </a:ln>
        </p:spPr>
      </p:pic>
      <p:pic>
        <p:nvPicPr>
          <p:cNvPr id="3" name="图片 2" descr="图片包含 游戏机, 手, 画, 华美&#10;&#10;描述已自动生成">
            <a:extLst>
              <a:ext uri="{FF2B5EF4-FFF2-40B4-BE49-F238E27FC236}">
                <a16:creationId xmlns:a16="http://schemas.microsoft.com/office/drawing/2014/main" id="{1378E46E-BFA8-593F-AF1C-69C48F3DC22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14956" y="1504909"/>
            <a:ext cx="932400" cy="932400"/>
          </a:xfrm>
          <a:prstGeom prst="rect">
            <a:avLst/>
          </a:prstGeom>
          <a:ln>
            <a:noFill/>
          </a:ln>
        </p:spPr>
      </p:pic>
      <p:pic>
        <p:nvPicPr>
          <p:cNvPr id="6" name="图片 5">
            <a:extLst>
              <a:ext uri="{FF2B5EF4-FFF2-40B4-BE49-F238E27FC236}">
                <a16:creationId xmlns:a16="http://schemas.microsoft.com/office/drawing/2014/main" id="{A63C9B77-E9B0-3F17-18C8-3A76DD687CD2}"/>
              </a:ext>
            </a:extLst>
          </p:cNvPr>
          <p:cNvPicPr>
            <a:picLocks noChangeAspect="1"/>
          </p:cNvPicPr>
          <p:nvPr/>
        </p:nvPicPr>
        <p:blipFill>
          <a:blip r:embed="rId29">
            <a:extLst>
              <a:ext uri="{28A0092B-C50C-407E-A947-70E740481C1C}">
                <a14:useLocalDpi xmlns:a14="http://schemas.microsoft.com/office/drawing/2010/main" val="0"/>
              </a:ext>
            </a:extLst>
          </a:blip>
          <a:srcRect/>
          <a:stretch/>
        </p:blipFill>
        <p:spPr>
          <a:xfrm>
            <a:off x="914956" y="2436198"/>
            <a:ext cx="932400" cy="932400"/>
          </a:xfrm>
          <a:prstGeom prst="rect">
            <a:avLst/>
          </a:prstGeom>
          <a:ln>
            <a:noFill/>
          </a:ln>
        </p:spPr>
      </p:pic>
      <p:pic>
        <p:nvPicPr>
          <p:cNvPr id="35" name="图片 34" descr="模糊的照片上写着字&#10;&#10;描述已自动生成">
            <a:extLst>
              <a:ext uri="{FF2B5EF4-FFF2-40B4-BE49-F238E27FC236}">
                <a16:creationId xmlns:a16="http://schemas.microsoft.com/office/drawing/2014/main" id="{CCC6B447-BF5E-F553-4AF7-1B51E5C5E8F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14956" y="573620"/>
            <a:ext cx="932400" cy="932400"/>
          </a:xfrm>
          <a:prstGeom prst="rect">
            <a:avLst/>
          </a:prstGeom>
          <a:ln>
            <a:noFill/>
          </a:ln>
        </p:spPr>
      </p:pic>
      <p:pic>
        <p:nvPicPr>
          <p:cNvPr id="33" name="图片 32">
            <a:extLst>
              <a:ext uri="{FF2B5EF4-FFF2-40B4-BE49-F238E27FC236}">
                <a16:creationId xmlns:a16="http://schemas.microsoft.com/office/drawing/2014/main" id="{F66AD15E-2E2E-611D-03DC-557C2CF409E5}"/>
              </a:ext>
            </a:extLst>
          </p:cNvPr>
          <p:cNvPicPr>
            <a:picLocks noChangeAspect="1"/>
          </p:cNvPicPr>
          <p:nvPr/>
        </p:nvPicPr>
        <p:blipFill>
          <a:blip r:embed="rId31">
            <a:extLst>
              <a:ext uri="{28A0092B-C50C-407E-A947-70E740481C1C}">
                <a14:useLocalDpi xmlns:a14="http://schemas.microsoft.com/office/drawing/2010/main" val="0"/>
              </a:ext>
            </a:extLst>
          </a:blip>
          <a:srcRect/>
          <a:stretch/>
        </p:blipFill>
        <p:spPr>
          <a:xfrm>
            <a:off x="7456277" y="3466407"/>
            <a:ext cx="932400" cy="932400"/>
          </a:xfrm>
          <a:prstGeom prst="rect">
            <a:avLst/>
          </a:prstGeom>
          <a:ln>
            <a:noFill/>
          </a:ln>
        </p:spPr>
      </p:pic>
      <p:pic>
        <p:nvPicPr>
          <p:cNvPr id="37" name="图片 36">
            <a:extLst>
              <a:ext uri="{FF2B5EF4-FFF2-40B4-BE49-F238E27FC236}">
                <a16:creationId xmlns:a16="http://schemas.microsoft.com/office/drawing/2014/main" id="{3C7437A0-5ED2-B6E0-5B5E-0C688B1BCA95}"/>
              </a:ext>
            </a:extLst>
          </p:cNvPr>
          <p:cNvPicPr>
            <a:picLocks noChangeAspect="1"/>
          </p:cNvPicPr>
          <p:nvPr/>
        </p:nvPicPr>
        <p:blipFill>
          <a:blip r:embed="rId32">
            <a:extLst>
              <a:ext uri="{28A0092B-C50C-407E-A947-70E740481C1C}">
                <a14:useLocalDpi xmlns:a14="http://schemas.microsoft.com/office/drawing/2010/main" val="0"/>
              </a:ext>
            </a:extLst>
          </a:blip>
          <a:srcRect/>
          <a:stretch/>
        </p:blipFill>
        <p:spPr>
          <a:xfrm>
            <a:off x="7456277" y="4396038"/>
            <a:ext cx="932400" cy="932400"/>
          </a:xfrm>
          <a:prstGeom prst="rect">
            <a:avLst/>
          </a:prstGeom>
          <a:ln>
            <a:noFill/>
          </a:ln>
        </p:spPr>
      </p:pic>
      <p:pic>
        <p:nvPicPr>
          <p:cNvPr id="39" name="图片 38">
            <a:extLst>
              <a:ext uri="{FF2B5EF4-FFF2-40B4-BE49-F238E27FC236}">
                <a16:creationId xmlns:a16="http://schemas.microsoft.com/office/drawing/2014/main" id="{013AE6B8-4CA0-F451-2AB9-30ADE1193A97}"/>
              </a:ext>
            </a:extLst>
          </p:cNvPr>
          <p:cNvPicPr>
            <a:picLocks noChangeAspect="1"/>
          </p:cNvPicPr>
          <p:nvPr/>
        </p:nvPicPr>
        <p:blipFill>
          <a:blip r:embed="rId33">
            <a:extLst>
              <a:ext uri="{28A0092B-C50C-407E-A947-70E740481C1C}">
                <a14:useLocalDpi xmlns:a14="http://schemas.microsoft.com/office/drawing/2010/main" val="0"/>
              </a:ext>
            </a:extLst>
          </a:blip>
          <a:srcRect/>
          <a:stretch/>
        </p:blipFill>
        <p:spPr>
          <a:xfrm>
            <a:off x="7456277" y="5325669"/>
            <a:ext cx="932400" cy="932400"/>
          </a:xfrm>
          <a:prstGeom prst="rect">
            <a:avLst/>
          </a:prstGeom>
          <a:ln>
            <a:noFill/>
          </a:ln>
        </p:spPr>
      </p:pic>
      <p:pic>
        <p:nvPicPr>
          <p:cNvPr id="40" name="图片 39">
            <a:extLst>
              <a:ext uri="{FF2B5EF4-FFF2-40B4-BE49-F238E27FC236}">
                <a16:creationId xmlns:a16="http://schemas.microsoft.com/office/drawing/2014/main" id="{247132B2-A55A-2DCD-47C8-52535EA79316}"/>
              </a:ext>
            </a:extLst>
          </p:cNvPr>
          <p:cNvPicPr>
            <a:picLocks noChangeAspect="1"/>
          </p:cNvPicPr>
          <p:nvPr/>
        </p:nvPicPr>
        <p:blipFill>
          <a:blip r:embed="rId34">
            <a:extLst>
              <a:ext uri="{28A0092B-C50C-407E-A947-70E740481C1C}">
                <a14:useLocalDpi xmlns:a14="http://schemas.microsoft.com/office/drawing/2010/main" val="0"/>
              </a:ext>
            </a:extLst>
          </a:blip>
          <a:srcRect/>
          <a:stretch/>
        </p:blipFill>
        <p:spPr>
          <a:xfrm>
            <a:off x="1849991" y="3466407"/>
            <a:ext cx="932400" cy="932400"/>
          </a:xfrm>
          <a:prstGeom prst="rect">
            <a:avLst/>
          </a:prstGeom>
          <a:ln>
            <a:noFill/>
          </a:ln>
        </p:spPr>
      </p:pic>
      <p:pic>
        <p:nvPicPr>
          <p:cNvPr id="41" name="图片 40">
            <a:extLst>
              <a:ext uri="{FF2B5EF4-FFF2-40B4-BE49-F238E27FC236}">
                <a16:creationId xmlns:a16="http://schemas.microsoft.com/office/drawing/2014/main" id="{30F47AFF-D8CA-EF34-DF3F-347C90FDEC0B}"/>
              </a:ext>
            </a:extLst>
          </p:cNvPr>
          <p:cNvPicPr>
            <a:picLocks noChangeAspect="1"/>
          </p:cNvPicPr>
          <p:nvPr/>
        </p:nvPicPr>
        <p:blipFill>
          <a:blip r:embed="rId35">
            <a:extLst>
              <a:ext uri="{28A0092B-C50C-407E-A947-70E740481C1C}">
                <a14:useLocalDpi xmlns:a14="http://schemas.microsoft.com/office/drawing/2010/main" val="0"/>
              </a:ext>
            </a:extLst>
          </a:blip>
          <a:srcRect/>
          <a:stretch/>
        </p:blipFill>
        <p:spPr>
          <a:xfrm>
            <a:off x="1849991" y="4396038"/>
            <a:ext cx="932400" cy="932400"/>
          </a:xfrm>
          <a:prstGeom prst="rect">
            <a:avLst/>
          </a:prstGeom>
          <a:ln>
            <a:noFill/>
          </a:ln>
        </p:spPr>
      </p:pic>
      <p:pic>
        <p:nvPicPr>
          <p:cNvPr id="43" name="图片 42">
            <a:extLst>
              <a:ext uri="{FF2B5EF4-FFF2-40B4-BE49-F238E27FC236}">
                <a16:creationId xmlns:a16="http://schemas.microsoft.com/office/drawing/2014/main" id="{5231916A-8F3F-DBFA-C403-A389C9CFBB86}"/>
              </a:ext>
            </a:extLst>
          </p:cNvPr>
          <p:cNvPicPr>
            <a:picLocks noChangeAspect="1"/>
          </p:cNvPicPr>
          <p:nvPr/>
        </p:nvPicPr>
        <p:blipFill>
          <a:blip r:embed="rId36">
            <a:extLst>
              <a:ext uri="{28A0092B-C50C-407E-A947-70E740481C1C}">
                <a14:useLocalDpi xmlns:a14="http://schemas.microsoft.com/office/drawing/2010/main" val="0"/>
              </a:ext>
            </a:extLst>
          </a:blip>
          <a:srcRect/>
          <a:stretch/>
        </p:blipFill>
        <p:spPr>
          <a:xfrm>
            <a:off x="1849991" y="5325669"/>
            <a:ext cx="932400" cy="932400"/>
          </a:xfrm>
          <a:prstGeom prst="rect">
            <a:avLst/>
          </a:prstGeom>
          <a:ln>
            <a:noFill/>
          </a:ln>
        </p:spPr>
      </p:pic>
      <p:pic>
        <p:nvPicPr>
          <p:cNvPr id="45" name="图片 44">
            <a:extLst>
              <a:ext uri="{FF2B5EF4-FFF2-40B4-BE49-F238E27FC236}">
                <a16:creationId xmlns:a16="http://schemas.microsoft.com/office/drawing/2014/main" id="{B6C1EA7B-FFDD-D96F-8519-2922ADA64B4C}"/>
              </a:ext>
            </a:extLst>
          </p:cNvPr>
          <p:cNvPicPr>
            <a:picLocks noChangeAspect="1"/>
          </p:cNvPicPr>
          <p:nvPr/>
        </p:nvPicPr>
        <p:blipFill>
          <a:blip r:embed="rId37">
            <a:extLst>
              <a:ext uri="{28A0092B-C50C-407E-A947-70E740481C1C}">
                <a14:useLocalDpi xmlns:a14="http://schemas.microsoft.com/office/drawing/2010/main" val="0"/>
              </a:ext>
            </a:extLst>
          </a:blip>
          <a:srcRect/>
          <a:stretch/>
        </p:blipFill>
        <p:spPr>
          <a:xfrm>
            <a:off x="3718753" y="3466407"/>
            <a:ext cx="932400" cy="932400"/>
          </a:xfrm>
          <a:prstGeom prst="rect">
            <a:avLst/>
          </a:prstGeom>
          <a:ln>
            <a:noFill/>
          </a:ln>
        </p:spPr>
      </p:pic>
      <p:pic>
        <p:nvPicPr>
          <p:cNvPr id="47" name="图片 46">
            <a:extLst>
              <a:ext uri="{FF2B5EF4-FFF2-40B4-BE49-F238E27FC236}">
                <a16:creationId xmlns:a16="http://schemas.microsoft.com/office/drawing/2014/main" id="{9D663567-3A39-AAEB-6298-DA4AA6BF554B}"/>
              </a:ext>
            </a:extLst>
          </p:cNvPr>
          <p:cNvPicPr>
            <a:picLocks noChangeAspect="1"/>
          </p:cNvPicPr>
          <p:nvPr/>
        </p:nvPicPr>
        <p:blipFill>
          <a:blip r:embed="rId38">
            <a:extLst>
              <a:ext uri="{28A0092B-C50C-407E-A947-70E740481C1C}">
                <a14:useLocalDpi xmlns:a14="http://schemas.microsoft.com/office/drawing/2010/main" val="0"/>
              </a:ext>
            </a:extLst>
          </a:blip>
          <a:srcRect/>
          <a:stretch/>
        </p:blipFill>
        <p:spPr>
          <a:xfrm>
            <a:off x="3718753" y="4396038"/>
            <a:ext cx="932400" cy="932400"/>
          </a:xfrm>
          <a:prstGeom prst="rect">
            <a:avLst/>
          </a:prstGeom>
          <a:ln>
            <a:noFill/>
          </a:ln>
        </p:spPr>
      </p:pic>
      <p:pic>
        <p:nvPicPr>
          <p:cNvPr id="48" name="图片 47">
            <a:extLst>
              <a:ext uri="{FF2B5EF4-FFF2-40B4-BE49-F238E27FC236}">
                <a16:creationId xmlns:a16="http://schemas.microsoft.com/office/drawing/2014/main" id="{8DF69E12-061E-7C36-9CEF-26E4E3F597AC}"/>
              </a:ext>
            </a:extLst>
          </p:cNvPr>
          <p:cNvPicPr>
            <a:picLocks noChangeAspect="1"/>
          </p:cNvPicPr>
          <p:nvPr/>
        </p:nvPicPr>
        <p:blipFill>
          <a:blip r:embed="rId39">
            <a:extLst>
              <a:ext uri="{28A0092B-C50C-407E-A947-70E740481C1C}">
                <a14:useLocalDpi xmlns:a14="http://schemas.microsoft.com/office/drawing/2010/main" val="0"/>
              </a:ext>
            </a:extLst>
          </a:blip>
          <a:srcRect/>
          <a:stretch/>
        </p:blipFill>
        <p:spPr>
          <a:xfrm>
            <a:off x="3718753" y="5325669"/>
            <a:ext cx="932400" cy="932400"/>
          </a:xfrm>
          <a:prstGeom prst="rect">
            <a:avLst/>
          </a:prstGeom>
          <a:ln>
            <a:noFill/>
          </a:ln>
        </p:spPr>
      </p:pic>
      <p:pic>
        <p:nvPicPr>
          <p:cNvPr id="49" name="图片 48">
            <a:extLst>
              <a:ext uri="{FF2B5EF4-FFF2-40B4-BE49-F238E27FC236}">
                <a16:creationId xmlns:a16="http://schemas.microsoft.com/office/drawing/2014/main" id="{A380B83D-4483-BB2F-7FBC-7BDDBA4FF136}"/>
              </a:ext>
            </a:extLst>
          </p:cNvPr>
          <p:cNvPicPr>
            <a:picLocks noChangeAspect="1"/>
          </p:cNvPicPr>
          <p:nvPr/>
        </p:nvPicPr>
        <p:blipFill>
          <a:blip r:embed="rId40">
            <a:extLst>
              <a:ext uri="{28A0092B-C50C-407E-A947-70E740481C1C}">
                <a14:useLocalDpi xmlns:a14="http://schemas.microsoft.com/office/drawing/2010/main" val="0"/>
              </a:ext>
            </a:extLst>
          </a:blip>
          <a:srcRect/>
          <a:stretch/>
        </p:blipFill>
        <p:spPr>
          <a:xfrm>
            <a:off x="5587515" y="3466407"/>
            <a:ext cx="932400" cy="932400"/>
          </a:xfrm>
          <a:prstGeom prst="rect">
            <a:avLst/>
          </a:prstGeom>
          <a:ln>
            <a:noFill/>
          </a:ln>
        </p:spPr>
      </p:pic>
      <p:pic>
        <p:nvPicPr>
          <p:cNvPr id="51" name="图片 50">
            <a:extLst>
              <a:ext uri="{FF2B5EF4-FFF2-40B4-BE49-F238E27FC236}">
                <a16:creationId xmlns:a16="http://schemas.microsoft.com/office/drawing/2014/main" id="{4DF283BE-9169-AA05-21F5-547E5A1A6334}"/>
              </a:ext>
            </a:extLst>
          </p:cNvPr>
          <p:cNvPicPr>
            <a:picLocks noChangeAspect="1"/>
          </p:cNvPicPr>
          <p:nvPr/>
        </p:nvPicPr>
        <p:blipFill>
          <a:blip r:embed="rId41">
            <a:extLst>
              <a:ext uri="{28A0092B-C50C-407E-A947-70E740481C1C}">
                <a14:useLocalDpi xmlns:a14="http://schemas.microsoft.com/office/drawing/2010/main" val="0"/>
              </a:ext>
            </a:extLst>
          </a:blip>
          <a:srcRect/>
          <a:stretch/>
        </p:blipFill>
        <p:spPr>
          <a:xfrm>
            <a:off x="5587515" y="4396038"/>
            <a:ext cx="932400" cy="932400"/>
          </a:xfrm>
          <a:prstGeom prst="rect">
            <a:avLst/>
          </a:prstGeom>
          <a:ln>
            <a:noFill/>
          </a:ln>
        </p:spPr>
      </p:pic>
      <p:pic>
        <p:nvPicPr>
          <p:cNvPr id="53" name="图片 52">
            <a:extLst>
              <a:ext uri="{FF2B5EF4-FFF2-40B4-BE49-F238E27FC236}">
                <a16:creationId xmlns:a16="http://schemas.microsoft.com/office/drawing/2014/main" id="{D963E107-F95D-3101-9512-2E66A5968BFD}"/>
              </a:ext>
            </a:extLst>
          </p:cNvPr>
          <p:cNvPicPr>
            <a:picLocks noChangeAspect="1"/>
          </p:cNvPicPr>
          <p:nvPr/>
        </p:nvPicPr>
        <p:blipFill>
          <a:blip r:embed="rId42">
            <a:extLst>
              <a:ext uri="{28A0092B-C50C-407E-A947-70E740481C1C}">
                <a14:useLocalDpi xmlns:a14="http://schemas.microsoft.com/office/drawing/2010/main" val="0"/>
              </a:ext>
            </a:extLst>
          </a:blip>
          <a:srcRect/>
          <a:stretch/>
        </p:blipFill>
        <p:spPr>
          <a:xfrm>
            <a:off x="5587515" y="5325669"/>
            <a:ext cx="932400" cy="932400"/>
          </a:xfrm>
          <a:prstGeom prst="rect">
            <a:avLst/>
          </a:prstGeom>
          <a:ln>
            <a:noFill/>
          </a:ln>
        </p:spPr>
      </p:pic>
      <p:pic>
        <p:nvPicPr>
          <p:cNvPr id="55" name="图片 54">
            <a:extLst>
              <a:ext uri="{FF2B5EF4-FFF2-40B4-BE49-F238E27FC236}">
                <a16:creationId xmlns:a16="http://schemas.microsoft.com/office/drawing/2014/main" id="{841107AC-6D08-C001-B75E-438136FC1D3E}"/>
              </a:ext>
            </a:extLst>
          </p:cNvPr>
          <p:cNvPicPr>
            <a:picLocks noChangeAspect="1"/>
          </p:cNvPicPr>
          <p:nvPr/>
        </p:nvPicPr>
        <p:blipFill>
          <a:blip r:embed="rId43">
            <a:extLst>
              <a:ext uri="{28A0092B-C50C-407E-A947-70E740481C1C}">
                <a14:useLocalDpi xmlns:a14="http://schemas.microsoft.com/office/drawing/2010/main" val="0"/>
              </a:ext>
            </a:extLst>
          </a:blip>
          <a:srcRect/>
          <a:stretch/>
        </p:blipFill>
        <p:spPr>
          <a:xfrm>
            <a:off x="2784372" y="3466407"/>
            <a:ext cx="932400" cy="932400"/>
          </a:xfrm>
          <a:prstGeom prst="rect">
            <a:avLst/>
          </a:prstGeom>
          <a:ln>
            <a:noFill/>
          </a:ln>
        </p:spPr>
      </p:pic>
      <p:pic>
        <p:nvPicPr>
          <p:cNvPr id="56" name="图片 55">
            <a:extLst>
              <a:ext uri="{FF2B5EF4-FFF2-40B4-BE49-F238E27FC236}">
                <a16:creationId xmlns:a16="http://schemas.microsoft.com/office/drawing/2014/main" id="{235FA4A0-B9AC-775E-FB84-9B80501D5F72}"/>
              </a:ext>
            </a:extLst>
          </p:cNvPr>
          <p:cNvPicPr>
            <a:picLocks noChangeAspect="1"/>
          </p:cNvPicPr>
          <p:nvPr/>
        </p:nvPicPr>
        <p:blipFill>
          <a:blip r:embed="rId44">
            <a:extLst>
              <a:ext uri="{28A0092B-C50C-407E-A947-70E740481C1C}">
                <a14:useLocalDpi xmlns:a14="http://schemas.microsoft.com/office/drawing/2010/main" val="0"/>
              </a:ext>
            </a:extLst>
          </a:blip>
          <a:srcRect/>
          <a:stretch/>
        </p:blipFill>
        <p:spPr>
          <a:xfrm>
            <a:off x="2784372" y="4396038"/>
            <a:ext cx="932400" cy="932400"/>
          </a:xfrm>
          <a:prstGeom prst="rect">
            <a:avLst/>
          </a:prstGeom>
          <a:ln>
            <a:noFill/>
          </a:ln>
        </p:spPr>
      </p:pic>
      <p:pic>
        <p:nvPicPr>
          <p:cNvPr id="57" name="图片 56">
            <a:extLst>
              <a:ext uri="{FF2B5EF4-FFF2-40B4-BE49-F238E27FC236}">
                <a16:creationId xmlns:a16="http://schemas.microsoft.com/office/drawing/2014/main" id="{F24F142C-878D-C240-2541-7E5499FEFE20}"/>
              </a:ext>
            </a:extLst>
          </p:cNvPr>
          <p:cNvPicPr>
            <a:picLocks noChangeAspect="1"/>
          </p:cNvPicPr>
          <p:nvPr/>
        </p:nvPicPr>
        <p:blipFill>
          <a:blip r:embed="rId45">
            <a:extLst>
              <a:ext uri="{28A0092B-C50C-407E-A947-70E740481C1C}">
                <a14:useLocalDpi xmlns:a14="http://schemas.microsoft.com/office/drawing/2010/main" val="0"/>
              </a:ext>
            </a:extLst>
          </a:blip>
          <a:srcRect/>
          <a:stretch/>
        </p:blipFill>
        <p:spPr>
          <a:xfrm>
            <a:off x="2784372" y="5325669"/>
            <a:ext cx="932400" cy="932400"/>
          </a:xfrm>
          <a:prstGeom prst="rect">
            <a:avLst/>
          </a:prstGeom>
          <a:ln>
            <a:noFill/>
          </a:ln>
        </p:spPr>
      </p:pic>
      <p:pic>
        <p:nvPicPr>
          <p:cNvPr id="58" name="图片 57">
            <a:extLst>
              <a:ext uri="{FF2B5EF4-FFF2-40B4-BE49-F238E27FC236}">
                <a16:creationId xmlns:a16="http://schemas.microsoft.com/office/drawing/2014/main" id="{62727085-016F-9B70-50B8-D7E390E2A15A}"/>
              </a:ext>
            </a:extLst>
          </p:cNvPr>
          <p:cNvPicPr>
            <a:picLocks noChangeAspect="1"/>
          </p:cNvPicPr>
          <p:nvPr/>
        </p:nvPicPr>
        <p:blipFill>
          <a:blip r:embed="rId46">
            <a:extLst>
              <a:ext uri="{28A0092B-C50C-407E-A947-70E740481C1C}">
                <a14:useLocalDpi xmlns:a14="http://schemas.microsoft.com/office/drawing/2010/main" val="0"/>
              </a:ext>
            </a:extLst>
          </a:blip>
          <a:srcRect/>
          <a:stretch/>
        </p:blipFill>
        <p:spPr>
          <a:xfrm>
            <a:off x="8390658" y="3466407"/>
            <a:ext cx="932400" cy="932400"/>
          </a:xfrm>
          <a:prstGeom prst="rect">
            <a:avLst/>
          </a:prstGeom>
          <a:ln>
            <a:noFill/>
          </a:ln>
        </p:spPr>
      </p:pic>
      <p:pic>
        <p:nvPicPr>
          <p:cNvPr id="59" name="图片 58">
            <a:extLst>
              <a:ext uri="{FF2B5EF4-FFF2-40B4-BE49-F238E27FC236}">
                <a16:creationId xmlns:a16="http://schemas.microsoft.com/office/drawing/2014/main" id="{10402EBE-B2B4-B47E-FF4A-83206175A981}"/>
              </a:ext>
            </a:extLst>
          </p:cNvPr>
          <p:cNvPicPr>
            <a:picLocks noChangeAspect="1"/>
          </p:cNvPicPr>
          <p:nvPr/>
        </p:nvPicPr>
        <p:blipFill>
          <a:blip r:embed="rId47">
            <a:extLst>
              <a:ext uri="{28A0092B-C50C-407E-A947-70E740481C1C}">
                <a14:useLocalDpi xmlns:a14="http://schemas.microsoft.com/office/drawing/2010/main" val="0"/>
              </a:ext>
            </a:extLst>
          </a:blip>
          <a:srcRect/>
          <a:stretch/>
        </p:blipFill>
        <p:spPr>
          <a:xfrm>
            <a:off x="8390658" y="4396038"/>
            <a:ext cx="932400" cy="932400"/>
          </a:xfrm>
          <a:prstGeom prst="rect">
            <a:avLst/>
          </a:prstGeom>
          <a:ln>
            <a:noFill/>
          </a:ln>
        </p:spPr>
      </p:pic>
      <p:pic>
        <p:nvPicPr>
          <p:cNvPr id="60" name="图片 59">
            <a:extLst>
              <a:ext uri="{FF2B5EF4-FFF2-40B4-BE49-F238E27FC236}">
                <a16:creationId xmlns:a16="http://schemas.microsoft.com/office/drawing/2014/main" id="{E1E71639-A9D3-AC5A-F616-75A46DBB76FA}"/>
              </a:ext>
            </a:extLst>
          </p:cNvPr>
          <p:cNvPicPr>
            <a:picLocks noChangeAspect="1"/>
          </p:cNvPicPr>
          <p:nvPr/>
        </p:nvPicPr>
        <p:blipFill>
          <a:blip r:embed="rId48">
            <a:extLst>
              <a:ext uri="{28A0092B-C50C-407E-A947-70E740481C1C}">
                <a14:useLocalDpi xmlns:a14="http://schemas.microsoft.com/office/drawing/2010/main" val="0"/>
              </a:ext>
            </a:extLst>
          </a:blip>
          <a:srcRect/>
          <a:stretch/>
        </p:blipFill>
        <p:spPr>
          <a:xfrm>
            <a:off x="8390658" y="5325669"/>
            <a:ext cx="932400" cy="932400"/>
          </a:xfrm>
          <a:prstGeom prst="rect">
            <a:avLst/>
          </a:prstGeom>
          <a:ln>
            <a:noFill/>
          </a:ln>
        </p:spPr>
      </p:pic>
      <p:pic>
        <p:nvPicPr>
          <p:cNvPr id="61" name="图片 60">
            <a:extLst>
              <a:ext uri="{FF2B5EF4-FFF2-40B4-BE49-F238E27FC236}">
                <a16:creationId xmlns:a16="http://schemas.microsoft.com/office/drawing/2014/main" id="{1211C1AA-A1F7-4662-0018-96B5BCCAB41E}"/>
              </a:ext>
            </a:extLst>
          </p:cNvPr>
          <p:cNvPicPr>
            <a:picLocks noChangeAspect="1"/>
          </p:cNvPicPr>
          <p:nvPr/>
        </p:nvPicPr>
        <p:blipFill>
          <a:blip r:embed="rId49">
            <a:extLst>
              <a:ext uri="{28A0092B-C50C-407E-A947-70E740481C1C}">
                <a14:useLocalDpi xmlns:a14="http://schemas.microsoft.com/office/drawing/2010/main" val="0"/>
              </a:ext>
            </a:extLst>
          </a:blip>
          <a:srcRect/>
          <a:stretch/>
        </p:blipFill>
        <p:spPr>
          <a:xfrm>
            <a:off x="9325043" y="3466407"/>
            <a:ext cx="932400" cy="932400"/>
          </a:xfrm>
          <a:prstGeom prst="rect">
            <a:avLst/>
          </a:prstGeom>
          <a:ln>
            <a:noFill/>
          </a:ln>
        </p:spPr>
      </p:pic>
      <p:pic>
        <p:nvPicPr>
          <p:cNvPr id="62" name="图片 61">
            <a:extLst>
              <a:ext uri="{FF2B5EF4-FFF2-40B4-BE49-F238E27FC236}">
                <a16:creationId xmlns:a16="http://schemas.microsoft.com/office/drawing/2014/main" id="{B94DA858-7246-91A4-DD64-384ED65F82D7}"/>
              </a:ext>
            </a:extLst>
          </p:cNvPr>
          <p:cNvPicPr>
            <a:picLocks noChangeAspect="1"/>
          </p:cNvPicPr>
          <p:nvPr/>
        </p:nvPicPr>
        <p:blipFill>
          <a:blip r:embed="rId50">
            <a:extLst>
              <a:ext uri="{28A0092B-C50C-407E-A947-70E740481C1C}">
                <a14:useLocalDpi xmlns:a14="http://schemas.microsoft.com/office/drawing/2010/main" val="0"/>
              </a:ext>
            </a:extLst>
          </a:blip>
          <a:srcRect/>
          <a:stretch/>
        </p:blipFill>
        <p:spPr>
          <a:xfrm>
            <a:off x="9325043" y="4396038"/>
            <a:ext cx="932400" cy="932400"/>
          </a:xfrm>
          <a:prstGeom prst="rect">
            <a:avLst/>
          </a:prstGeom>
          <a:ln>
            <a:noFill/>
          </a:ln>
        </p:spPr>
      </p:pic>
      <p:pic>
        <p:nvPicPr>
          <p:cNvPr id="63" name="图片 62">
            <a:extLst>
              <a:ext uri="{FF2B5EF4-FFF2-40B4-BE49-F238E27FC236}">
                <a16:creationId xmlns:a16="http://schemas.microsoft.com/office/drawing/2014/main" id="{9B14910B-0E8A-3395-BCD4-1E59CDDF27DF}"/>
              </a:ext>
            </a:extLst>
          </p:cNvPr>
          <p:cNvPicPr>
            <a:picLocks noChangeAspect="1"/>
          </p:cNvPicPr>
          <p:nvPr/>
        </p:nvPicPr>
        <p:blipFill>
          <a:blip r:embed="rId51">
            <a:extLst>
              <a:ext uri="{28A0092B-C50C-407E-A947-70E740481C1C}">
                <a14:useLocalDpi xmlns:a14="http://schemas.microsoft.com/office/drawing/2010/main" val="0"/>
              </a:ext>
            </a:extLst>
          </a:blip>
          <a:srcRect/>
          <a:stretch/>
        </p:blipFill>
        <p:spPr>
          <a:xfrm>
            <a:off x="9325043" y="5325669"/>
            <a:ext cx="932400" cy="932400"/>
          </a:xfrm>
          <a:prstGeom prst="rect">
            <a:avLst/>
          </a:prstGeom>
          <a:ln>
            <a:noFill/>
          </a:ln>
        </p:spPr>
      </p:pic>
      <p:pic>
        <p:nvPicPr>
          <p:cNvPr id="320" name="图片 319">
            <a:extLst>
              <a:ext uri="{FF2B5EF4-FFF2-40B4-BE49-F238E27FC236}">
                <a16:creationId xmlns:a16="http://schemas.microsoft.com/office/drawing/2014/main" id="{57EBFC69-1D0A-FFF8-2BF5-D3D070FE19B9}"/>
              </a:ext>
            </a:extLst>
          </p:cNvPr>
          <p:cNvPicPr>
            <a:picLocks noChangeAspect="1"/>
          </p:cNvPicPr>
          <p:nvPr/>
        </p:nvPicPr>
        <p:blipFill>
          <a:blip r:embed="rId52">
            <a:extLst>
              <a:ext uri="{28A0092B-C50C-407E-A947-70E740481C1C}">
                <a14:useLocalDpi xmlns:a14="http://schemas.microsoft.com/office/drawing/2010/main" val="0"/>
              </a:ext>
            </a:extLst>
          </a:blip>
          <a:srcRect/>
          <a:stretch/>
        </p:blipFill>
        <p:spPr>
          <a:xfrm>
            <a:off x="4653134" y="3466407"/>
            <a:ext cx="932400" cy="932400"/>
          </a:xfrm>
          <a:prstGeom prst="rect">
            <a:avLst/>
          </a:prstGeom>
          <a:ln>
            <a:noFill/>
          </a:ln>
        </p:spPr>
      </p:pic>
      <p:pic>
        <p:nvPicPr>
          <p:cNvPr id="321" name="图片 320">
            <a:extLst>
              <a:ext uri="{FF2B5EF4-FFF2-40B4-BE49-F238E27FC236}">
                <a16:creationId xmlns:a16="http://schemas.microsoft.com/office/drawing/2014/main" id="{2515EEE1-2F2C-22FF-E29F-4B7D5EC646CC}"/>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4653134" y="4396038"/>
            <a:ext cx="932400" cy="932400"/>
          </a:xfrm>
          <a:prstGeom prst="rect">
            <a:avLst/>
          </a:prstGeom>
          <a:ln>
            <a:noFill/>
          </a:ln>
        </p:spPr>
      </p:pic>
      <p:pic>
        <p:nvPicPr>
          <p:cNvPr id="322" name="图片 321">
            <a:extLst>
              <a:ext uri="{FF2B5EF4-FFF2-40B4-BE49-F238E27FC236}">
                <a16:creationId xmlns:a16="http://schemas.microsoft.com/office/drawing/2014/main" id="{CD856CDB-A9D7-C089-1703-688C11273296}"/>
              </a:ext>
            </a:extLst>
          </p:cNvPr>
          <p:cNvPicPr>
            <a:picLocks noChangeAspect="1"/>
          </p:cNvPicPr>
          <p:nvPr/>
        </p:nvPicPr>
        <p:blipFill>
          <a:blip r:embed="rId54">
            <a:extLst>
              <a:ext uri="{28A0092B-C50C-407E-A947-70E740481C1C}">
                <a14:useLocalDpi xmlns:a14="http://schemas.microsoft.com/office/drawing/2010/main" val="0"/>
              </a:ext>
            </a:extLst>
          </a:blip>
          <a:srcRect/>
          <a:stretch/>
        </p:blipFill>
        <p:spPr>
          <a:xfrm>
            <a:off x="4653134" y="5325669"/>
            <a:ext cx="932400" cy="932400"/>
          </a:xfrm>
          <a:prstGeom prst="rect">
            <a:avLst/>
          </a:prstGeom>
          <a:ln>
            <a:noFill/>
          </a:ln>
        </p:spPr>
      </p:pic>
      <p:pic>
        <p:nvPicPr>
          <p:cNvPr id="323" name="图片 322">
            <a:extLst>
              <a:ext uri="{FF2B5EF4-FFF2-40B4-BE49-F238E27FC236}">
                <a16:creationId xmlns:a16="http://schemas.microsoft.com/office/drawing/2014/main" id="{DDAE7974-8E1D-E757-DB8F-185F81DD4B6D}"/>
              </a:ext>
            </a:extLst>
          </p:cNvPr>
          <p:cNvPicPr>
            <a:picLocks noChangeAspect="1"/>
          </p:cNvPicPr>
          <p:nvPr/>
        </p:nvPicPr>
        <p:blipFill>
          <a:blip r:embed="rId55">
            <a:extLst>
              <a:ext uri="{28A0092B-C50C-407E-A947-70E740481C1C}">
                <a14:useLocalDpi xmlns:a14="http://schemas.microsoft.com/office/drawing/2010/main" val="0"/>
              </a:ext>
            </a:extLst>
          </a:blip>
          <a:srcRect/>
          <a:stretch/>
        </p:blipFill>
        <p:spPr>
          <a:xfrm>
            <a:off x="6521896" y="3466407"/>
            <a:ext cx="932400" cy="932400"/>
          </a:xfrm>
          <a:prstGeom prst="rect">
            <a:avLst/>
          </a:prstGeom>
          <a:ln>
            <a:noFill/>
          </a:ln>
        </p:spPr>
      </p:pic>
      <p:pic>
        <p:nvPicPr>
          <p:cNvPr id="324" name="图片 323">
            <a:extLst>
              <a:ext uri="{FF2B5EF4-FFF2-40B4-BE49-F238E27FC236}">
                <a16:creationId xmlns:a16="http://schemas.microsoft.com/office/drawing/2014/main" id="{6D9FDB6F-8A39-871D-C6AD-15DCCB6515A9}"/>
              </a:ext>
            </a:extLst>
          </p:cNvPr>
          <p:cNvPicPr>
            <a:picLocks noChangeAspect="1"/>
          </p:cNvPicPr>
          <p:nvPr/>
        </p:nvPicPr>
        <p:blipFill>
          <a:blip r:embed="rId56">
            <a:extLst>
              <a:ext uri="{28A0092B-C50C-407E-A947-70E740481C1C}">
                <a14:useLocalDpi xmlns:a14="http://schemas.microsoft.com/office/drawing/2010/main" val="0"/>
              </a:ext>
            </a:extLst>
          </a:blip>
          <a:srcRect/>
          <a:stretch/>
        </p:blipFill>
        <p:spPr>
          <a:xfrm>
            <a:off x="6521896" y="4396038"/>
            <a:ext cx="932400" cy="932400"/>
          </a:xfrm>
          <a:prstGeom prst="rect">
            <a:avLst/>
          </a:prstGeom>
          <a:ln>
            <a:noFill/>
          </a:ln>
        </p:spPr>
      </p:pic>
      <p:pic>
        <p:nvPicPr>
          <p:cNvPr id="325" name="图片 324">
            <a:extLst>
              <a:ext uri="{FF2B5EF4-FFF2-40B4-BE49-F238E27FC236}">
                <a16:creationId xmlns:a16="http://schemas.microsoft.com/office/drawing/2014/main" id="{56DFDC0D-82DE-4B2E-DD2E-4100F3A66BAA}"/>
              </a:ext>
            </a:extLst>
          </p:cNvPr>
          <p:cNvPicPr>
            <a:picLocks noChangeAspect="1"/>
          </p:cNvPicPr>
          <p:nvPr/>
        </p:nvPicPr>
        <p:blipFill>
          <a:blip r:embed="rId57">
            <a:extLst>
              <a:ext uri="{28A0092B-C50C-407E-A947-70E740481C1C}">
                <a14:useLocalDpi xmlns:a14="http://schemas.microsoft.com/office/drawing/2010/main" val="0"/>
              </a:ext>
            </a:extLst>
          </a:blip>
          <a:srcRect/>
          <a:stretch/>
        </p:blipFill>
        <p:spPr>
          <a:xfrm>
            <a:off x="6521896" y="5325669"/>
            <a:ext cx="932400" cy="932400"/>
          </a:xfrm>
          <a:prstGeom prst="rect">
            <a:avLst/>
          </a:prstGeom>
          <a:ln>
            <a:noFill/>
          </a:ln>
        </p:spPr>
      </p:pic>
      <p:pic>
        <p:nvPicPr>
          <p:cNvPr id="326" name="图片 325">
            <a:extLst>
              <a:ext uri="{FF2B5EF4-FFF2-40B4-BE49-F238E27FC236}">
                <a16:creationId xmlns:a16="http://schemas.microsoft.com/office/drawing/2014/main" id="{308765BA-C65E-548C-4428-A5DA43DBCE26}"/>
              </a:ext>
            </a:extLst>
          </p:cNvPr>
          <p:cNvPicPr>
            <a:picLocks noChangeAspect="1"/>
          </p:cNvPicPr>
          <p:nvPr/>
        </p:nvPicPr>
        <p:blipFill>
          <a:blip r:embed="rId58">
            <a:extLst>
              <a:ext uri="{28A0092B-C50C-407E-A947-70E740481C1C}">
                <a14:useLocalDpi xmlns:a14="http://schemas.microsoft.com/office/drawing/2010/main" val="0"/>
              </a:ext>
            </a:extLst>
          </a:blip>
          <a:srcRect/>
          <a:stretch/>
        </p:blipFill>
        <p:spPr>
          <a:xfrm>
            <a:off x="915610" y="3471381"/>
            <a:ext cx="932400" cy="932400"/>
          </a:xfrm>
          <a:prstGeom prst="rect">
            <a:avLst/>
          </a:prstGeom>
          <a:ln>
            <a:noFill/>
          </a:ln>
        </p:spPr>
      </p:pic>
      <p:pic>
        <p:nvPicPr>
          <p:cNvPr id="327" name="图片 326">
            <a:extLst>
              <a:ext uri="{FF2B5EF4-FFF2-40B4-BE49-F238E27FC236}">
                <a16:creationId xmlns:a16="http://schemas.microsoft.com/office/drawing/2014/main" id="{1D2C0AE2-7403-DEAF-46D0-46462F570240}"/>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915610" y="4402670"/>
            <a:ext cx="932400" cy="932400"/>
          </a:xfrm>
          <a:prstGeom prst="rect">
            <a:avLst/>
          </a:prstGeom>
          <a:ln>
            <a:noFill/>
          </a:ln>
        </p:spPr>
      </p:pic>
      <p:pic>
        <p:nvPicPr>
          <p:cNvPr id="329" name="图片 328">
            <a:extLst>
              <a:ext uri="{FF2B5EF4-FFF2-40B4-BE49-F238E27FC236}">
                <a16:creationId xmlns:a16="http://schemas.microsoft.com/office/drawing/2014/main" id="{734E9E0E-7E63-CA55-BC16-389994E2E2ED}"/>
              </a:ext>
            </a:extLst>
          </p:cNvPr>
          <p:cNvPicPr>
            <a:picLocks noChangeAspect="1"/>
          </p:cNvPicPr>
          <p:nvPr/>
        </p:nvPicPr>
        <p:blipFill>
          <a:blip r:embed="rId60">
            <a:extLst>
              <a:ext uri="{28A0092B-C50C-407E-A947-70E740481C1C}">
                <a14:useLocalDpi xmlns:a14="http://schemas.microsoft.com/office/drawing/2010/main" val="0"/>
              </a:ext>
            </a:extLst>
          </a:blip>
          <a:srcRect/>
          <a:stretch/>
        </p:blipFill>
        <p:spPr>
          <a:xfrm>
            <a:off x="915610" y="5333959"/>
            <a:ext cx="932400" cy="932400"/>
          </a:xfrm>
          <a:prstGeom prst="rect">
            <a:avLst/>
          </a:prstGeom>
          <a:ln>
            <a:noFill/>
          </a:ln>
        </p:spPr>
      </p:pic>
      <p:graphicFrame>
        <p:nvGraphicFramePr>
          <p:cNvPr id="330" name="表格 329">
            <a:extLst>
              <a:ext uri="{FF2B5EF4-FFF2-40B4-BE49-F238E27FC236}">
                <a16:creationId xmlns:a16="http://schemas.microsoft.com/office/drawing/2014/main" id="{3DD2867D-B634-8922-3E1D-31E7BE4AA400}"/>
              </a:ext>
            </a:extLst>
          </p:cNvPr>
          <p:cNvGraphicFramePr>
            <a:graphicFrameLocks noGrp="1"/>
          </p:cNvGraphicFramePr>
          <p:nvPr>
            <p:extLst>
              <p:ext uri="{D42A27DB-BD31-4B8C-83A1-F6EECF244321}">
                <p14:modId xmlns:p14="http://schemas.microsoft.com/office/powerpoint/2010/main" val="4082536947"/>
              </p:ext>
            </p:extLst>
          </p:nvPr>
        </p:nvGraphicFramePr>
        <p:xfrm>
          <a:off x="-660401" y="573620"/>
          <a:ext cx="1573372" cy="5616000"/>
        </p:xfrm>
        <a:graphic>
          <a:graphicData uri="http://schemas.openxmlformats.org/drawingml/2006/table">
            <a:tbl>
              <a:tblPr>
                <a:tableStyleId>{073A0DAA-6AF3-43AB-8588-CEC1D06C72B9}</a:tableStyleId>
              </a:tblPr>
              <a:tblGrid>
                <a:gridCol w="786686">
                  <a:extLst>
                    <a:ext uri="{9D8B030D-6E8A-4147-A177-3AD203B41FA5}">
                      <a16:colId xmlns:a16="http://schemas.microsoft.com/office/drawing/2014/main" val="1132946658"/>
                    </a:ext>
                  </a:extLst>
                </a:gridCol>
                <a:gridCol w="786686">
                  <a:extLst>
                    <a:ext uri="{9D8B030D-6E8A-4147-A177-3AD203B41FA5}">
                      <a16:colId xmlns:a16="http://schemas.microsoft.com/office/drawing/2014/main" val="256784274"/>
                    </a:ext>
                  </a:extLst>
                </a:gridCol>
              </a:tblGrid>
              <a:tr h="936000">
                <a:tc rowSpan="3">
                  <a:txBody>
                    <a:bodyPr/>
                    <a:lstStyle/>
                    <a:p>
                      <a:pPr algn="ctr"/>
                      <a:r>
                        <a:rPr lang="en-US" altLang="zh-CN" sz="1600">
                          <a:latin typeface="Times New Roman" panose="02020603050405020304" pitchFamily="18" charset="0"/>
                          <a:cs typeface="Times New Roman" panose="02020603050405020304" pitchFamily="18" charset="0"/>
                        </a:rPr>
                        <a:t>CIFAR10</a:t>
                      </a:r>
                      <a:endParaRPr lang="zh-CN" altLang="en-US" sz="1600">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350" i="1">
                          <a:latin typeface="Times New Roman" panose="02020603050405020304" pitchFamily="18" charset="0"/>
                          <a:cs typeface="Times New Roman" panose="02020603050405020304" pitchFamily="18" charset="0"/>
                        </a:rPr>
                        <a:t>Original</a:t>
                      </a:r>
                    </a:p>
                    <a:p>
                      <a:pPr algn="ctr"/>
                      <a:r>
                        <a:rPr lang="en-US" altLang="zh-CN" sz="1350" i="1">
                          <a:latin typeface="Times New Roman" panose="02020603050405020304" pitchFamily="18" charset="0"/>
                          <a:cs typeface="Times New Roman" panose="02020603050405020304" pitchFamily="18" charset="0"/>
                        </a:rPr>
                        <a:t>Image</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4970680"/>
                  </a:ext>
                </a:extLst>
              </a:tr>
              <a:tr h="936000">
                <a:tc vMerge="1">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Proposed</a:t>
                      </a:r>
                    </a:p>
                    <a:p>
                      <a:pPr algn="ctr"/>
                      <a:r>
                        <a:rPr lang="en-US" altLang="zh-CN" sz="1350" i="1">
                          <a:latin typeface="Times New Roman" panose="02020603050405020304" pitchFamily="18" charset="0"/>
                          <a:cs typeface="Times New Roman" panose="02020603050405020304" pitchFamily="18" charset="0"/>
                        </a:rPr>
                        <a:t>Defense </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3733633"/>
                  </a:ext>
                </a:extLst>
              </a:tr>
              <a:tr h="936000">
                <a:tc vMerge="1">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DLG</a:t>
                      </a:r>
                    </a:p>
                    <a:p>
                      <a:pPr algn="ctr"/>
                      <a:r>
                        <a:rPr lang="en-US" altLang="zh-CN" sz="1350" i="1">
                          <a:latin typeface="Times New Roman" panose="02020603050405020304" pitchFamily="18" charset="0"/>
                          <a:cs typeface="Times New Roman" panose="02020603050405020304" pitchFamily="18" charset="0"/>
                        </a:rPr>
                        <a:t>Attack</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6025804"/>
                  </a:ext>
                </a:extLst>
              </a:tr>
              <a:tr h="936000">
                <a:tc rowSpan="3">
                  <a:txBody>
                    <a:bodyPr/>
                    <a:lstStyle/>
                    <a:p>
                      <a:pPr algn="ctr"/>
                      <a:r>
                        <a:rPr lang="en-US" altLang="zh-CN" sz="1600">
                          <a:latin typeface="Times New Roman" panose="02020603050405020304" pitchFamily="18" charset="0"/>
                          <a:cs typeface="Times New Roman" panose="02020603050405020304" pitchFamily="18" charset="0"/>
                        </a:rPr>
                        <a:t> Fashion MNIST</a:t>
                      </a:r>
                      <a:endParaRPr lang="zh-CN" altLang="en-US" sz="1600">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350" i="1">
                          <a:latin typeface="Times New Roman" panose="02020603050405020304" pitchFamily="18" charset="0"/>
                          <a:cs typeface="Times New Roman" panose="02020603050405020304" pitchFamily="18" charset="0"/>
                        </a:rPr>
                        <a:t>Original</a:t>
                      </a:r>
                    </a:p>
                    <a:p>
                      <a:pPr algn="ctr"/>
                      <a:r>
                        <a:rPr lang="en-US" altLang="zh-CN" sz="1350" i="1">
                          <a:latin typeface="Times New Roman" panose="02020603050405020304" pitchFamily="18" charset="0"/>
                          <a:cs typeface="Times New Roman" panose="02020603050405020304" pitchFamily="18" charset="0"/>
                        </a:rPr>
                        <a:t>Image</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3588715"/>
                  </a:ext>
                </a:extLst>
              </a:tr>
              <a:tr h="936000">
                <a:tc vMerge="1">
                  <a:txBody>
                    <a:bodyPr/>
                    <a:lstStyle/>
                    <a:p>
                      <a:pPr algn="ct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Proposed</a:t>
                      </a:r>
                    </a:p>
                    <a:p>
                      <a:pPr algn="ctr"/>
                      <a:r>
                        <a:rPr lang="en-US" altLang="zh-CN" sz="1350" i="1">
                          <a:latin typeface="Times New Roman" panose="02020603050405020304" pitchFamily="18" charset="0"/>
                          <a:cs typeface="Times New Roman" panose="02020603050405020304" pitchFamily="18" charset="0"/>
                        </a:rPr>
                        <a:t>Defense </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8354998"/>
                  </a:ext>
                </a:extLst>
              </a:tr>
              <a:tr h="936000">
                <a:tc vMerge="1">
                  <a:txBody>
                    <a:bodyPr/>
                    <a:lstStyle/>
                    <a:p>
                      <a:pPr algn="ct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DLG</a:t>
                      </a:r>
                    </a:p>
                    <a:p>
                      <a:pPr algn="ctr"/>
                      <a:r>
                        <a:rPr lang="en-US" altLang="zh-CN" sz="1350" i="1">
                          <a:latin typeface="Times New Roman" panose="02020603050405020304" pitchFamily="18" charset="0"/>
                          <a:cs typeface="Times New Roman" panose="02020603050405020304" pitchFamily="18" charset="0"/>
                        </a:rPr>
                        <a:t>Attack</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2144747"/>
                  </a:ext>
                </a:extLst>
              </a:tr>
            </a:tbl>
          </a:graphicData>
        </a:graphic>
      </p:graphicFrame>
      <p:cxnSp>
        <p:nvCxnSpPr>
          <p:cNvPr id="328" name="直接连接符 327">
            <a:extLst>
              <a:ext uri="{FF2B5EF4-FFF2-40B4-BE49-F238E27FC236}">
                <a16:creationId xmlns:a16="http://schemas.microsoft.com/office/drawing/2014/main" id="{CC5E0F8D-4B3E-25C9-B433-E9FCBA431A87}"/>
              </a:ext>
            </a:extLst>
          </p:cNvPr>
          <p:cNvCxnSpPr>
            <a:cxnSpLocks/>
          </p:cNvCxnSpPr>
          <p:nvPr/>
        </p:nvCxnSpPr>
        <p:spPr>
          <a:xfrm>
            <a:off x="-690325" y="3423920"/>
            <a:ext cx="10944000" cy="0"/>
          </a:xfrm>
          <a:prstGeom prst="line">
            <a:avLst/>
          </a:prstGeom>
          <a:ln w="12700">
            <a:solidFill>
              <a:schemeClr val="tx1"/>
            </a:solidFill>
            <a:prstDash val="solid"/>
          </a:ln>
        </p:spPr>
        <p:style>
          <a:lnRef idx="1">
            <a:schemeClr val="dk1"/>
          </a:lnRef>
          <a:fillRef idx="0">
            <a:schemeClr val="dk1"/>
          </a:fillRef>
          <a:effectRef idx="0">
            <a:schemeClr val="dk1"/>
          </a:effectRef>
          <a:fontRef idx="minor">
            <a:schemeClr val="tx1"/>
          </a:fontRef>
        </p:style>
      </p:cxnSp>
      <p:pic>
        <p:nvPicPr>
          <p:cNvPr id="331" name="图片 330">
            <a:extLst>
              <a:ext uri="{FF2B5EF4-FFF2-40B4-BE49-F238E27FC236}">
                <a16:creationId xmlns:a16="http://schemas.microsoft.com/office/drawing/2014/main" id="{C443FDBE-FE52-9DAD-6902-B59EF45727AE}"/>
              </a:ext>
            </a:extLst>
          </p:cNvPr>
          <p:cNvPicPr>
            <a:picLocks noChangeAspect="1"/>
          </p:cNvPicPr>
          <p:nvPr/>
        </p:nvPicPr>
        <p:blipFill>
          <a:blip r:embed="rId61">
            <a:extLst>
              <a:ext uri="{28A0092B-C50C-407E-A947-70E740481C1C}">
                <a14:useLocalDpi xmlns:a14="http://schemas.microsoft.com/office/drawing/2010/main" val="0"/>
              </a:ext>
            </a:extLst>
          </a:blip>
          <a:srcRect/>
          <a:stretch/>
        </p:blipFill>
        <p:spPr>
          <a:xfrm>
            <a:off x="3719742" y="4394654"/>
            <a:ext cx="932400" cy="932400"/>
          </a:xfrm>
          <a:prstGeom prst="rect">
            <a:avLst/>
          </a:prstGeom>
          <a:ln>
            <a:noFill/>
          </a:ln>
        </p:spPr>
      </p:pic>
      <p:pic>
        <p:nvPicPr>
          <p:cNvPr id="332" name="图片 331">
            <a:extLst>
              <a:ext uri="{FF2B5EF4-FFF2-40B4-BE49-F238E27FC236}">
                <a16:creationId xmlns:a16="http://schemas.microsoft.com/office/drawing/2014/main" id="{47C1A1D9-1DDB-6C2D-43C6-7E4D5DC9F5D9}"/>
              </a:ext>
            </a:extLst>
          </p:cNvPr>
          <p:cNvPicPr>
            <a:picLocks noChangeAspect="1"/>
          </p:cNvPicPr>
          <p:nvPr/>
        </p:nvPicPr>
        <p:blipFill>
          <a:blip r:embed="rId62">
            <a:extLst>
              <a:ext uri="{28A0092B-C50C-407E-A947-70E740481C1C}">
                <a14:useLocalDpi xmlns:a14="http://schemas.microsoft.com/office/drawing/2010/main" val="0"/>
              </a:ext>
            </a:extLst>
          </a:blip>
          <a:srcRect/>
          <a:stretch/>
        </p:blipFill>
        <p:spPr>
          <a:xfrm>
            <a:off x="3719742" y="3465023"/>
            <a:ext cx="932400" cy="932400"/>
          </a:xfrm>
          <a:prstGeom prst="rect">
            <a:avLst/>
          </a:prstGeom>
          <a:ln>
            <a:noFill/>
          </a:ln>
        </p:spPr>
      </p:pic>
      <p:pic>
        <p:nvPicPr>
          <p:cNvPr id="333" name="图片 332">
            <a:extLst>
              <a:ext uri="{FF2B5EF4-FFF2-40B4-BE49-F238E27FC236}">
                <a16:creationId xmlns:a16="http://schemas.microsoft.com/office/drawing/2014/main" id="{3A1DD51F-BF80-4716-35E5-9FC77AF447BD}"/>
              </a:ext>
            </a:extLst>
          </p:cNvPr>
          <p:cNvPicPr>
            <a:picLocks noChangeAspect="1"/>
          </p:cNvPicPr>
          <p:nvPr/>
        </p:nvPicPr>
        <p:blipFill>
          <a:blip r:embed="rId63">
            <a:extLst>
              <a:ext uri="{28A0092B-C50C-407E-A947-70E740481C1C}">
                <a14:useLocalDpi xmlns:a14="http://schemas.microsoft.com/office/drawing/2010/main" val="0"/>
              </a:ext>
            </a:extLst>
          </a:blip>
          <a:srcRect/>
          <a:stretch/>
        </p:blipFill>
        <p:spPr>
          <a:xfrm>
            <a:off x="3719742" y="5324285"/>
            <a:ext cx="932400" cy="932400"/>
          </a:xfrm>
          <a:prstGeom prst="rect">
            <a:avLst/>
          </a:prstGeom>
          <a:ln>
            <a:noFill/>
          </a:ln>
        </p:spPr>
      </p:pic>
      <p:pic>
        <p:nvPicPr>
          <p:cNvPr id="334" name="图片 333">
            <a:extLst>
              <a:ext uri="{FF2B5EF4-FFF2-40B4-BE49-F238E27FC236}">
                <a16:creationId xmlns:a16="http://schemas.microsoft.com/office/drawing/2014/main" id="{232BF20C-5834-5A23-BDCF-0DBD35DAC2E7}"/>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8391651" y="4391870"/>
            <a:ext cx="932400" cy="932400"/>
          </a:xfrm>
          <a:prstGeom prst="rect">
            <a:avLst/>
          </a:prstGeom>
          <a:ln>
            <a:noFill/>
          </a:ln>
        </p:spPr>
      </p:pic>
      <p:pic>
        <p:nvPicPr>
          <p:cNvPr id="335" name="图片 334">
            <a:extLst>
              <a:ext uri="{FF2B5EF4-FFF2-40B4-BE49-F238E27FC236}">
                <a16:creationId xmlns:a16="http://schemas.microsoft.com/office/drawing/2014/main" id="{FE64AE5C-86CE-8D62-BE8E-D49A2E23BFD3}"/>
              </a:ext>
            </a:extLst>
          </p:cNvPr>
          <p:cNvPicPr>
            <a:picLocks noChangeAspect="1"/>
          </p:cNvPicPr>
          <p:nvPr/>
        </p:nvPicPr>
        <p:blipFill>
          <a:blip r:embed="rId64">
            <a:extLst>
              <a:ext uri="{28A0092B-C50C-407E-A947-70E740481C1C}">
                <a14:useLocalDpi xmlns:a14="http://schemas.microsoft.com/office/drawing/2010/main" val="0"/>
              </a:ext>
            </a:extLst>
          </a:blip>
          <a:srcRect/>
          <a:stretch/>
        </p:blipFill>
        <p:spPr>
          <a:xfrm>
            <a:off x="8391651" y="3462239"/>
            <a:ext cx="932400" cy="932400"/>
          </a:xfrm>
          <a:prstGeom prst="rect">
            <a:avLst/>
          </a:prstGeom>
          <a:ln>
            <a:noFill/>
          </a:ln>
        </p:spPr>
      </p:pic>
      <p:pic>
        <p:nvPicPr>
          <p:cNvPr id="336" name="图片 335">
            <a:extLst>
              <a:ext uri="{FF2B5EF4-FFF2-40B4-BE49-F238E27FC236}">
                <a16:creationId xmlns:a16="http://schemas.microsoft.com/office/drawing/2014/main" id="{17DFC77F-9F97-95DC-742E-50858024AF5C}"/>
              </a:ext>
            </a:extLst>
          </p:cNvPr>
          <p:cNvPicPr>
            <a:picLocks noChangeAspect="1"/>
          </p:cNvPicPr>
          <p:nvPr/>
        </p:nvPicPr>
        <p:blipFill>
          <a:blip r:embed="rId65">
            <a:extLst>
              <a:ext uri="{28A0092B-C50C-407E-A947-70E740481C1C}">
                <a14:useLocalDpi xmlns:a14="http://schemas.microsoft.com/office/drawing/2010/main" val="0"/>
              </a:ext>
            </a:extLst>
          </a:blip>
          <a:srcRect/>
          <a:stretch/>
        </p:blipFill>
        <p:spPr>
          <a:xfrm>
            <a:off x="8391651" y="5321501"/>
            <a:ext cx="932400" cy="932400"/>
          </a:xfrm>
          <a:prstGeom prst="rect">
            <a:avLst/>
          </a:prstGeom>
          <a:ln>
            <a:noFill/>
          </a:ln>
        </p:spPr>
      </p:pic>
      <p:pic>
        <p:nvPicPr>
          <p:cNvPr id="337" name="图片 336">
            <a:extLst>
              <a:ext uri="{FF2B5EF4-FFF2-40B4-BE49-F238E27FC236}">
                <a16:creationId xmlns:a16="http://schemas.microsoft.com/office/drawing/2014/main" id="{E5729247-F227-0A54-B079-9DE7ADC85C82}"/>
              </a:ext>
            </a:extLst>
          </p:cNvPr>
          <p:cNvPicPr>
            <a:picLocks noChangeAspect="1"/>
          </p:cNvPicPr>
          <p:nvPr/>
        </p:nvPicPr>
        <p:blipFill>
          <a:blip r:embed="rId66">
            <a:extLst>
              <a:ext uri="{28A0092B-C50C-407E-A947-70E740481C1C}">
                <a14:useLocalDpi xmlns:a14="http://schemas.microsoft.com/office/drawing/2010/main" val="0"/>
              </a:ext>
            </a:extLst>
          </a:blip>
          <a:srcRect/>
          <a:stretch/>
        </p:blipFill>
        <p:spPr>
          <a:xfrm>
            <a:off x="7456771" y="4391870"/>
            <a:ext cx="932400" cy="932400"/>
          </a:xfrm>
          <a:prstGeom prst="rect">
            <a:avLst/>
          </a:prstGeom>
          <a:ln>
            <a:noFill/>
          </a:ln>
        </p:spPr>
      </p:pic>
      <p:pic>
        <p:nvPicPr>
          <p:cNvPr id="338" name="图片 337">
            <a:extLst>
              <a:ext uri="{FF2B5EF4-FFF2-40B4-BE49-F238E27FC236}">
                <a16:creationId xmlns:a16="http://schemas.microsoft.com/office/drawing/2014/main" id="{CE3E7F4B-D8CB-D49C-5DA6-A256242707F2}"/>
              </a:ext>
            </a:extLst>
          </p:cNvPr>
          <p:cNvPicPr>
            <a:picLocks noChangeAspect="1"/>
          </p:cNvPicPr>
          <p:nvPr/>
        </p:nvPicPr>
        <p:blipFill>
          <a:blip r:embed="rId67">
            <a:extLst>
              <a:ext uri="{28A0092B-C50C-407E-A947-70E740481C1C}">
                <a14:useLocalDpi xmlns:a14="http://schemas.microsoft.com/office/drawing/2010/main" val="0"/>
              </a:ext>
            </a:extLst>
          </a:blip>
          <a:srcRect/>
          <a:stretch/>
        </p:blipFill>
        <p:spPr>
          <a:xfrm>
            <a:off x="7456771" y="3462239"/>
            <a:ext cx="932400" cy="932400"/>
          </a:xfrm>
          <a:prstGeom prst="rect">
            <a:avLst/>
          </a:prstGeom>
          <a:ln>
            <a:noFill/>
          </a:ln>
        </p:spPr>
      </p:pic>
      <p:pic>
        <p:nvPicPr>
          <p:cNvPr id="339" name="图片 338">
            <a:extLst>
              <a:ext uri="{FF2B5EF4-FFF2-40B4-BE49-F238E27FC236}">
                <a16:creationId xmlns:a16="http://schemas.microsoft.com/office/drawing/2014/main" id="{FAF157B5-382A-21F5-7337-D36539DA8B2C}"/>
              </a:ext>
            </a:extLst>
          </p:cNvPr>
          <p:cNvPicPr>
            <a:picLocks noChangeAspect="1"/>
          </p:cNvPicPr>
          <p:nvPr/>
        </p:nvPicPr>
        <p:blipFill>
          <a:blip r:embed="rId68">
            <a:extLst>
              <a:ext uri="{28A0092B-C50C-407E-A947-70E740481C1C}">
                <a14:useLocalDpi xmlns:a14="http://schemas.microsoft.com/office/drawing/2010/main" val="0"/>
              </a:ext>
            </a:extLst>
          </a:blip>
          <a:srcRect/>
          <a:stretch/>
        </p:blipFill>
        <p:spPr>
          <a:xfrm>
            <a:off x="7456771" y="5321501"/>
            <a:ext cx="932400" cy="932400"/>
          </a:xfrm>
          <a:prstGeom prst="rect">
            <a:avLst/>
          </a:prstGeom>
          <a:ln>
            <a:noFill/>
          </a:ln>
        </p:spPr>
      </p:pic>
      <p:pic>
        <p:nvPicPr>
          <p:cNvPr id="340" name="图片 339">
            <a:extLst>
              <a:ext uri="{FF2B5EF4-FFF2-40B4-BE49-F238E27FC236}">
                <a16:creationId xmlns:a16="http://schemas.microsoft.com/office/drawing/2014/main" id="{AF203168-21C2-C05A-2698-1C4664308011}"/>
              </a:ext>
            </a:extLst>
          </p:cNvPr>
          <p:cNvPicPr>
            <a:picLocks noChangeAspect="1"/>
          </p:cNvPicPr>
          <p:nvPr/>
        </p:nvPicPr>
        <p:blipFill>
          <a:blip r:embed="rId69">
            <a:extLst>
              <a:ext uri="{28A0092B-C50C-407E-A947-70E740481C1C}">
                <a14:useLocalDpi xmlns:a14="http://schemas.microsoft.com/office/drawing/2010/main" val="0"/>
              </a:ext>
            </a:extLst>
          </a:blip>
          <a:srcRect/>
          <a:stretch/>
        </p:blipFill>
        <p:spPr>
          <a:xfrm>
            <a:off x="1852630" y="4394191"/>
            <a:ext cx="932400" cy="932400"/>
          </a:xfrm>
          <a:prstGeom prst="rect">
            <a:avLst/>
          </a:prstGeom>
          <a:ln>
            <a:noFill/>
          </a:ln>
        </p:spPr>
      </p:pic>
      <p:pic>
        <p:nvPicPr>
          <p:cNvPr id="341" name="图片 340">
            <a:extLst>
              <a:ext uri="{FF2B5EF4-FFF2-40B4-BE49-F238E27FC236}">
                <a16:creationId xmlns:a16="http://schemas.microsoft.com/office/drawing/2014/main" id="{23EA3A33-E534-DF53-D9EA-578C773CD7AB}"/>
              </a:ext>
            </a:extLst>
          </p:cNvPr>
          <p:cNvPicPr>
            <a:picLocks noChangeAspect="1"/>
          </p:cNvPicPr>
          <p:nvPr/>
        </p:nvPicPr>
        <p:blipFill>
          <a:blip r:embed="rId70">
            <a:extLst>
              <a:ext uri="{28A0092B-C50C-407E-A947-70E740481C1C}">
                <a14:useLocalDpi xmlns:a14="http://schemas.microsoft.com/office/drawing/2010/main" val="0"/>
              </a:ext>
            </a:extLst>
          </a:blip>
          <a:srcRect/>
          <a:stretch/>
        </p:blipFill>
        <p:spPr>
          <a:xfrm>
            <a:off x="1852630" y="3464560"/>
            <a:ext cx="932400" cy="932400"/>
          </a:xfrm>
          <a:prstGeom prst="rect">
            <a:avLst/>
          </a:prstGeom>
          <a:ln>
            <a:noFill/>
          </a:ln>
        </p:spPr>
      </p:pic>
      <p:pic>
        <p:nvPicPr>
          <p:cNvPr id="342" name="图片 341">
            <a:extLst>
              <a:ext uri="{FF2B5EF4-FFF2-40B4-BE49-F238E27FC236}">
                <a16:creationId xmlns:a16="http://schemas.microsoft.com/office/drawing/2014/main" id="{ECBC6C5D-DE0F-55CA-D8C9-CCBEE63720C3}"/>
              </a:ext>
            </a:extLst>
          </p:cNvPr>
          <p:cNvPicPr>
            <a:picLocks noChangeAspect="1"/>
          </p:cNvPicPr>
          <p:nvPr/>
        </p:nvPicPr>
        <p:blipFill>
          <a:blip r:embed="rId71">
            <a:extLst>
              <a:ext uri="{28A0092B-C50C-407E-A947-70E740481C1C}">
                <a14:useLocalDpi xmlns:a14="http://schemas.microsoft.com/office/drawing/2010/main" val="0"/>
              </a:ext>
            </a:extLst>
          </a:blip>
          <a:srcRect/>
          <a:stretch/>
        </p:blipFill>
        <p:spPr>
          <a:xfrm>
            <a:off x="1852630" y="5323822"/>
            <a:ext cx="932400" cy="932400"/>
          </a:xfrm>
          <a:prstGeom prst="rect">
            <a:avLst/>
          </a:prstGeom>
          <a:ln>
            <a:noFill/>
          </a:ln>
        </p:spPr>
      </p:pic>
      <p:pic>
        <p:nvPicPr>
          <p:cNvPr id="343" name="图片 342">
            <a:extLst>
              <a:ext uri="{FF2B5EF4-FFF2-40B4-BE49-F238E27FC236}">
                <a16:creationId xmlns:a16="http://schemas.microsoft.com/office/drawing/2014/main" id="{64102C1B-B955-2DC9-1F64-1EBAF9C33FB7}"/>
              </a:ext>
            </a:extLst>
          </p:cNvPr>
          <p:cNvPicPr>
            <a:picLocks noChangeAspect="1"/>
          </p:cNvPicPr>
          <p:nvPr/>
        </p:nvPicPr>
        <p:blipFill>
          <a:blip r:embed="rId72">
            <a:extLst>
              <a:ext uri="{28A0092B-C50C-407E-A947-70E740481C1C}">
                <a14:useLocalDpi xmlns:a14="http://schemas.microsoft.com/office/drawing/2010/main" val="0"/>
              </a:ext>
            </a:extLst>
          </a:blip>
          <a:srcRect/>
          <a:stretch/>
        </p:blipFill>
        <p:spPr>
          <a:xfrm>
            <a:off x="1848659" y="588833"/>
            <a:ext cx="932400" cy="932400"/>
          </a:xfrm>
          <a:prstGeom prst="rect">
            <a:avLst/>
          </a:prstGeom>
          <a:ln>
            <a:noFill/>
          </a:ln>
        </p:spPr>
      </p:pic>
      <p:pic>
        <p:nvPicPr>
          <p:cNvPr id="344" name="图片 343">
            <a:extLst>
              <a:ext uri="{FF2B5EF4-FFF2-40B4-BE49-F238E27FC236}">
                <a16:creationId xmlns:a16="http://schemas.microsoft.com/office/drawing/2014/main" id="{65C4298E-B0E3-F8EA-5741-3D7395CD88AB}"/>
              </a:ext>
            </a:extLst>
          </p:cNvPr>
          <p:cNvPicPr>
            <a:picLocks noChangeAspect="1"/>
          </p:cNvPicPr>
          <p:nvPr/>
        </p:nvPicPr>
        <p:blipFill>
          <a:blip r:embed="rId73">
            <a:extLst>
              <a:ext uri="{28A0092B-C50C-407E-A947-70E740481C1C}">
                <a14:useLocalDpi xmlns:a14="http://schemas.microsoft.com/office/drawing/2010/main" val="0"/>
              </a:ext>
            </a:extLst>
          </a:blip>
          <a:srcRect/>
          <a:stretch/>
        </p:blipFill>
        <p:spPr>
          <a:xfrm>
            <a:off x="1848659" y="1518464"/>
            <a:ext cx="932400" cy="932400"/>
          </a:xfrm>
          <a:prstGeom prst="rect">
            <a:avLst/>
          </a:prstGeom>
          <a:ln>
            <a:noFill/>
          </a:ln>
        </p:spPr>
      </p:pic>
      <p:pic>
        <p:nvPicPr>
          <p:cNvPr id="345" name="图片 344">
            <a:extLst>
              <a:ext uri="{FF2B5EF4-FFF2-40B4-BE49-F238E27FC236}">
                <a16:creationId xmlns:a16="http://schemas.microsoft.com/office/drawing/2014/main" id="{5160AF2F-C151-617C-4E3B-296A28993840}"/>
              </a:ext>
            </a:extLst>
          </p:cNvPr>
          <p:cNvPicPr>
            <a:picLocks noChangeAspect="1"/>
          </p:cNvPicPr>
          <p:nvPr/>
        </p:nvPicPr>
        <p:blipFill>
          <a:blip r:embed="rId74">
            <a:extLst>
              <a:ext uri="{28A0092B-C50C-407E-A947-70E740481C1C}">
                <a14:useLocalDpi xmlns:a14="http://schemas.microsoft.com/office/drawing/2010/main" val="0"/>
              </a:ext>
            </a:extLst>
          </a:blip>
          <a:srcRect/>
          <a:stretch/>
        </p:blipFill>
        <p:spPr>
          <a:xfrm>
            <a:off x="1848659" y="2448095"/>
            <a:ext cx="932400" cy="932400"/>
          </a:xfrm>
          <a:prstGeom prst="rect">
            <a:avLst/>
          </a:prstGeom>
          <a:ln>
            <a:noFill/>
          </a:ln>
        </p:spPr>
      </p:pic>
      <p:pic>
        <p:nvPicPr>
          <p:cNvPr id="346" name="图片 345" descr="模糊的照片上写着字&#10;&#10;描述已自动生成">
            <a:extLst>
              <a:ext uri="{FF2B5EF4-FFF2-40B4-BE49-F238E27FC236}">
                <a16:creationId xmlns:a16="http://schemas.microsoft.com/office/drawing/2014/main" id="{7A20CB56-ACA5-9A6D-D46E-259ACBCFE27B}"/>
              </a:ext>
            </a:extLst>
          </p:cNvPr>
          <p:cNvPicPr>
            <a:picLocks noChangeAspect="1"/>
          </p:cNvPicPr>
          <p:nvPr/>
        </p:nvPicPr>
        <p:blipFill>
          <a:blip r:embed="rId75">
            <a:extLst>
              <a:ext uri="{28A0092B-C50C-407E-A947-70E740481C1C}">
                <a14:useLocalDpi xmlns:a14="http://schemas.microsoft.com/office/drawing/2010/main" val="0"/>
              </a:ext>
            </a:extLst>
          </a:blip>
          <a:stretch>
            <a:fillRect/>
          </a:stretch>
        </p:blipFill>
        <p:spPr>
          <a:xfrm>
            <a:off x="8392377" y="568513"/>
            <a:ext cx="932400" cy="932400"/>
          </a:xfrm>
          <a:prstGeom prst="rect">
            <a:avLst/>
          </a:prstGeom>
          <a:ln>
            <a:noFill/>
          </a:ln>
        </p:spPr>
      </p:pic>
      <p:pic>
        <p:nvPicPr>
          <p:cNvPr id="347" name="图片 346" descr="手机屏幕的截图&#10;&#10;低可信度描述已自动生成">
            <a:extLst>
              <a:ext uri="{FF2B5EF4-FFF2-40B4-BE49-F238E27FC236}">
                <a16:creationId xmlns:a16="http://schemas.microsoft.com/office/drawing/2014/main" id="{6FDD6A39-FB1F-6F8D-368B-548EFE2A183B}"/>
              </a:ext>
            </a:extLst>
          </p:cNvPr>
          <p:cNvPicPr>
            <a:picLocks noChangeAspect="1"/>
          </p:cNvPicPr>
          <p:nvPr/>
        </p:nvPicPr>
        <p:blipFill>
          <a:blip r:embed="rId76">
            <a:extLst>
              <a:ext uri="{28A0092B-C50C-407E-A947-70E740481C1C}">
                <a14:useLocalDpi xmlns:a14="http://schemas.microsoft.com/office/drawing/2010/main" val="0"/>
              </a:ext>
            </a:extLst>
          </a:blip>
          <a:stretch>
            <a:fillRect/>
          </a:stretch>
        </p:blipFill>
        <p:spPr>
          <a:xfrm>
            <a:off x="8392377" y="1498144"/>
            <a:ext cx="932400" cy="932400"/>
          </a:xfrm>
          <a:prstGeom prst="rect">
            <a:avLst/>
          </a:prstGeom>
          <a:ln>
            <a:noFill/>
          </a:ln>
        </p:spPr>
      </p:pic>
      <p:pic>
        <p:nvPicPr>
          <p:cNvPr id="348" name="图片 347">
            <a:extLst>
              <a:ext uri="{FF2B5EF4-FFF2-40B4-BE49-F238E27FC236}">
                <a16:creationId xmlns:a16="http://schemas.microsoft.com/office/drawing/2014/main" id="{3A93AE34-0675-8A19-40DD-20F9C143A508}"/>
              </a:ext>
            </a:extLst>
          </p:cNvPr>
          <p:cNvPicPr>
            <a:picLocks noChangeAspect="1"/>
          </p:cNvPicPr>
          <p:nvPr/>
        </p:nvPicPr>
        <p:blipFill>
          <a:blip r:embed="rId77">
            <a:extLst>
              <a:ext uri="{28A0092B-C50C-407E-A947-70E740481C1C}">
                <a14:useLocalDpi xmlns:a14="http://schemas.microsoft.com/office/drawing/2010/main" val="0"/>
              </a:ext>
            </a:extLst>
          </a:blip>
          <a:srcRect/>
          <a:stretch/>
        </p:blipFill>
        <p:spPr>
          <a:xfrm>
            <a:off x="8392377" y="2427775"/>
            <a:ext cx="932400" cy="932400"/>
          </a:xfrm>
          <a:prstGeom prst="rect">
            <a:avLst/>
          </a:prstGeom>
          <a:ln>
            <a:noFill/>
          </a:ln>
        </p:spPr>
      </p:pic>
    </p:spTree>
    <p:extLst>
      <p:ext uri="{BB962C8B-B14F-4D97-AF65-F5344CB8AC3E}">
        <p14:creationId xmlns:p14="http://schemas.microsoft.com/office/powerpoint/2010/main" val="89032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a:extLst>
              <a:ext uri="{FF2B5EF4-FFF2-40B4-BE49-F238E27FC236}">
                <a16:creationId xmlns:a16="http://schemas.microsoft.com/office/drawing/2014/main" id="{1228820F-F317-2FE0-E84B-AF21CE9669BB}"/>
              </a:ext>
            </a:extLst>
          </p:cNvPr>
          <p:cNvCxnSpPr>
            <a:cxnSpLocks/>
          </p:cNvCxnSpPr>
          <p:nvPr/>
        </p:nvCxnSpPr>
        <p:spPr>
          <a:xfrm>
            <a:off x="682997"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D84E179B-3F51-1599-DD88-5462F4E513AE}"/>
              </a:ext>
            </a:extLst>
          </p:cNvPr>
          <p:cNvCxnSpPr>
            <a:cxnSpLocks/>
          </p:cNvCxnSpPr>
          <p:nvPr/>
        </p:nvCxnSpPr>
        <p:spPr>
          <a:xfrm flipH="1">
            <a:off x="-912444" y="1861803"/>
            <a:ext cx="10548000" cy="0"/>
          </a:xfrm>
          <a:prstGeom prst="straightConnector1">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BA6B21AE-BC5B-2523-808A-280E7EC57FB0}"/>
              </a:ext>
            </a:extLst>
          </p:cNvPr>
          <p:cNvCxnSpPr>
            <a:cxnSpLocks/>
          </p:cNvCxnSpPr>
          <p:nvPr/>
        </p:nvCxnSpPr>
        <p:spPr>
          <a:xfrm>
            <a:off x="2491179"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5AA5B44A-B314-1256-7494-074F5CC1BA0C}"/>
              </a:ext>
            </a:extLst>
          </p:cNvPr>
          <p:cNvSpPr txBox="1"/>
          <p:nvPr/>
        </p:nvSpPr>
        <p:spPr>
          <a:xfrm>
            <a:off x="1010208" y="941515"/>
            <a:ext cx="1043876"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Proposed</a:t>
            </a:r>
            <a:endParaRPr lang="zh-CN" altLang="en-US">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C2FAE3E-BC65-F7F7-B834-D5468EA36879}"/>
              </a:ext>
            </a:extLst>
          </p:cNvPr>
          <p:cNvSpPr txBox="1"/>
          <p:nvPr/>
        </p:nvSpPr>
        <p:spPr>
          <a:xfrm>
            <a:off x="2937581" y="941515"/>
            <a:ext cx="755335"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Sotria</a:t>
            </a:r>
            <a:endParaRPr lang="zh-CN" altLang="en-US">
              <a:latin typeface="Times New Roman" panose="02020603050405020304" pitchFamily="18" charset="0"/>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817860DA-CD91-4A2C-A11B-CD4229AA6E90}"/>
              </a:ext>
            </a:extLst>
          </p:cNvPr>
          <p:cNvCxnSpPr>
            <a:cxnSpLocks/>
          </p:cNvCxnSpPr>
          <p:nvPr/>
        </p:nvCxnSpPr>
        <p:spPr>
          <a:xfrm>
            <a:off x="4299244"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63B54964-7A93-493D-7E38-032D0FEED614}"/>
              </a:ext>
            </a:extLst>
          </p:cNvPr>
          <p:cNvSpPr txBox="1"/>
          <p:nvPr/>
        </p:nvSpPr>
        <p:spPr>
          <a:xfrm>
            <a:off x="4464085" y="941515"/>
            <a:ext cx="1330814"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DP-Laplace</a:t>
            </a:r>
            <a:endParaRPr lang="zh-CN" altLang="en-US">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D59A1715-EFAD-0B7F-5C91-C6AFA1036E28}"/>
              </a:ext>
            </a:extLst>
          </p:cNvPr>
          <p:cNvCxnSpPr>
            <a:cxnSpLocks/>
          </p:cNvCxnSpPr>
          <p:nvPr/>
        </p:nvCxnSpPr>
        <p:spPr>
          <a:xfrm>
            <a:off x="6107192"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F816503B-ABA4-B58C-DBBF-4D695425E4AE}"/>
              </a:ext>
            </a:extLst>
          </p:cNvPr>
          <p:cNvSpPr txBox="1"/>
          <p:nvPr/>
        </p:nvSpPr>
        <p:spPr>
          <a:xfrm>
            <a:off x="6660453" y="941515"/>
            <a:ext cx="505267"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GC</a:t>
            </a:r>
            <a:endParaRPr lang="zh-CN" altLang="en-US">
              <a:latin typeface="Times New Roman" panose="02020603050405020304" pitchFamily="18" charset="0"/>
              <a:cs typeface="Times New Roman" panose="02020603050405020304" pitchFamily="18" charset="0"/>
            </a:endParaRPr>
          </a:p>
        </p:txBody>
      </p:sp>
      <p:cxnSp>
        <p:nvCxnSpPr>
          <p:cNvPr id="58" name="直接箭头连接符 57">
            <a:extLst>
              <a:ext uri="{FF2B5EF4-FFF2-40B4-BE49-F238E27FC236}">
                <a16:creationId xmlns:a16="http://schemas.microsoft.com/office/drawing/2014/main" id="{061BCCB1-B75D-E0C5-00E8-C1EBB3A1D64B}"/>
              </a:ext>
            </a:extLst>
          </p:cNvPr>
          <p:cNvCxnSpPr>
            <a:cxnSpLocks/>
          </p:cNvCxnSpPr>
          <p:nvPr/>
        </p:nvCxnSpPr>
        <p:spPr>
          <a:xfrm>
            <a:off x="7915023"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FE752231-6C71-7C6A-1EDE-BE01819AB749}"/>
              </a:ext>
            </a:extLst>
          </p:cNvPr>
          <p:cNvSpPr txBox="1"/>
          <p:nvPr/>
        </p:nvSpPr>
        <p:spPr>
          <a:xfrm>
            <a:off x="8019655" y="941515"/>
            <a:ext cx="1402948"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DP-Gaussian</a:t>
            </a:r>
            <a:endParaRPr lang="zh-CN" altLang="en-US">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9AF3994C-E119-88E5-DD82-8F3C9DE59C1F}"/>
              </a:ext>
            </a:extLst>
          </p:cNvPr>
          <p:cNvSpPr txBox="1"/>
          <p:nvPr/>
        </p:nvSpPr>
        <p:spPr>
          <a:xfrm>
            <a:off x="-708108" y="2037168"/>
            <a:ext cx="510076" cy="276999"/>
          </a:xfrm>
          <a:prstGeom prst="rect">
            <a:avLst/>
          </a:prstGeom>
          <a:noFill/>
        </p:spPr>
        <p:txBody>
          <a:bodyPr wrap="none" rtlCol="0">
            <a:spAutoFit/>
          </a:bodyPr>
          <a:lstStyle/>
          <a:p>
            <a:pPr algn="ctr"/>
            <a:r>
              <a:rPr lang="en-US" altLang="zh-CN" sz="1200">
                <a:latin typeface="Times New Roman" panose="02020603050405020304" pitchFamily="18" charset="0"/>
                <a:cs typeface="Times New Roman" panose="02020603050405020304" pitchFamily="18" charset="0"/>
              </a:rPr>
              <a:t>LFW</a:t>
            </a:r>
            <a:endParaRPr lang="zh-CN" altLang="en-US" sz="1200">
              <a:latin typeface="Times New Roman" panose="02020603050405020304" pitchFamily="18" charset="0"/>
              <a:cs typeface="Times New Roman" panose="02020603050405020304" pitchFamily="18" charset="0"/>
            </a:endParaRPr>
          </a:p>
        </p:txBody>
      </p:sp>
      <p:pic>
        <p:nvPicPr>
          <p:cNvPr id="22" name="图片 21">
            <a:extLst>
              <a:ext uri="{FF2B5EF4-FFF2-40B4-BE49-F238E27FC236}">
                <a16:creationId xmlns:a16="http://schemas.microsoft.com/office/drawing/2014/main" id="{4B993ABC-4B2B-A98F-E212-FA561D77AF3D}"/>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27659" y="1905666"/>
            <a:ext cx="540000" cy="540000"/>
          </a:xfrm>
          <a:prstGeom prst="rect">
            <a:avLst/>
          </a:prstGeom>
        </p:spPr>
      </p:pic>
      <p:pic>
        <p:nvPicPr>
          <p:cNvPr id="23" name="图片 22">
            <a:extLst>
              <a:ext uri="{FF2B5EF4-FFF2-40B4-BE49-F238E27FC236}">
                <a16:creationId xmlns:a16="http://schemas.microsoft.com/office/drawing/2014/main" id="{50843CBF-FF2B-E077-59FF-812D14DF9721}"/>
              </a:ext>
            </a:extLst>
          </p:cNvPr>
          <p:cNvPicPr preferRelativeResize="0">
            <a:picLocks/>
          </p:cNvPicPr>
          <p:nvPr/>
        </p:nvPicPr>
        <p:blipFill>
          <a:blip r:embed="rId4">
            <a:extLst>
              <a:ext uri="{28A0092B-C50C-407E-A947-70E740481C1C}">
                <a14:useLocalDpi xmlns:a14="http://schemas.microsoft.com/office/drawing/2010/main" val="0"/>
              </a:ext>
            </a:extLst>
          </a:blip>
          <a:srcRect/>
          <a:stretch/>
        </p:blipFill>
        <p:spPr>
          <a:xfrm>
            <a:off x="1305749" y="1905666"/>
            <a:ext cx="540000" cy="540000"/>
          </a:xfrm>
          <a:prstGeom prst="rect">
            <a:avLst/>
          </a:prstGeom>
        </p:spPr>
      </p:pic>
      <p:pic>
        <p:nvPicPr>
          <p:cNvPr id="24" name="图片 23">
            <a:extLst>
              <a:ext uri="{FF2B5EF4-FFF2-40B4-BE49-F238E27FC236}">
                <a16:creationId xmlns:a16="http://schemas.microsoft.com/office/drawing/2014/main" id="{13F998C3-ED18-41F9-C035-B9F2A6B74555}"/>
              </a:ext>
            </a:extLst>
          </p:cNvPr>
          <p:cNvPicPr preferRelativeResize="0">
            <a:picLocks/>
          </p:cNvPicPr>
          <p:nvPr/>
        </p:nvPicPr>
        <p:blipFill>
          <a:blip r:embed="rId4">
            <a:extLst>
              <a:ext uri="{28A0092B-C50C-407E-A947-70E740481C1C}">
                <a14:useLocalDpi xmlns:a14="http://schemas.microsoft.com/office/drawing/2010/main" val="0"/>
              </a:ext>
            </a:extLst>
          </a:blip>
          <a:srcRect/>
          <a:stretch/>
        </p:blipFill>
        <p:spPr>
          <a:xfrm>
            <a:off x="1865473" y="1905666"/>
            <a:ext cx="540000" cy="540000"/>
          </a:xfrm>
          <a:prstGeom prst="rect">
            <a:avLst/>
          </a:prstGeom>
        </p:spPr>
      </p:pic>
      <p:pic>
        <p:nvPicPr>
          <p:cNvPr id="25" name="图片 24">
            <a:extLst>
              <a:ext uri="{FF2B5EF4-FFF2-40B4-BE49-F238E27FC236}">
                <a16:creationId xmlns:a16="http://schemas.microsoft.com/office/drawing/2014/main" id="{CAEB0C74-485E-4E9E-9398-52968A88225A}"/>
              </a:ext>
            </a:extLst>
          </p:cNvPr>
          <p:cNvPicPr preferRelativeResize="0">
            <a:picLocks/>
          </p:cNvPicPr>
          <p:nvPr/>
        </p:nvPicPr>
        <p:blipFill>
          <a:blip r:embed="rId4">
            <a:extLst>
              <a:ext uri="{28A0092B-C50C-407E-A947-70E740481C1C}">
                <a14:useLocalDpi xmlns:a14="http://schemas.microsoft.com/office/drawing/2010/main" val="0"/>
              </a:ext>
            </a:extLst>
          </a:blip>
          <a:srcRect/>
          <a:stretch/>
        </p:blipFill>
        <p:spPr>
          <a:xfrm>
            <a:off x="746025" y="1905666"/>
            <a:ext cx="540000" cy="540000"/>
          </a:xfrm>
          <a:prstGeom prst="rect">
            <a:avLst/>
          </a:prstGeom>
        </p:spPr>
      </p:pic>
      <p:pic>
        <p:nvPicPr>
          <p:cNvPr id="26" name="图片 25">
            <a:extLst>
              <a:ext uri="{FF2B5EF4-FFF2-40B4-BE49-F238E27FC236}">
                <a16:creationId xmlns:a16="http://schemas.microsoft.com/office/drawing/2014/main" id="{FEDB9D2A-7A83-BB07-C26D-E90D081E53F5}"/>
              </a:ext>
            </a:extLst>
          </p:cNvPr>
          <p:cNvPicPr preferRelativeResize="0">
            <a:picLocks/>
          </p:cNvPicPr>
          <p:nvPr/>
        </p:nvPicPr>
        <p:blipFill>
          <a:blip r:embed="rId5">
            <a:extLst>
              <a:ext uri="{28A0092B-C50C-407E-A947-70E740481C1C}">
                <a14:useLocalDpi xmlns:a14="http://schemas.microsoft.com/office/drawing/2010/main" val="0"/>
              </a:ext>
            </a:extLst>
          </a:blip>
          <a:srcRect/>
          <a:stretch/>
        </p:blipFill>
        <p:spPr>
          <a:xfrm>
            <a:off x="3688991" y="1905666"/>
            <a:ext cx="540000" cy="540000"/>
          </a:xfrm>
          <a:prstGeom prst="rect">
            <a:avLst/>
          </a:prstGeom>
        </p:spPr>
      </p:pic>
      <p:pic>
        <p:nvPicPr>
          <p:cNvPr id="27" name="图片 26">
            <a:extLst>
              <a:ext uri="{FF2B5EF4-FFF2-40B4-BE49-F238E27FC236}">
                <a16:creationId xmlns:a16="http://schemas.microsoft.com/office/drawing/2014/main" id="{8905D484-B4EF-ADC6-DB5C-1DB6D5E696A8}"/>
              </a:ext>
            </a:extLst>
          </p:cNvPr>
          <p:cNvPicPr preferRelativeResize="0">
            <a:picLocks/>
          </p:cNvPicPr>
          <p:nvPr/>
        </p:nvPicPr>
        <p:blipFill>
          <a:blip r:embed="rId6">
            <a:extLst>
              <a:ext uri="{28A0092B-C50C-407E-A947-70E740481C1C}">
                <a14:useLocalDpi xmlns:a14="http://schemas.microsoft.com/office/drawing/2010/main" val="0"/>
              </a:ext>
            </a:extLst>
          </a:blip>
          <a:srcRect/>
          <a:stretch/>
        </p:blipFill>
        <p:spPr>
          <a:xfrm>
            <a:off x="3129267" y="1905666"/>
            <a:ext cx="540000" cy="540000"/>
          </a:xfrm>
          <a:prstGeom prst="rect">
            <a:avLst/>
          </a:prstGeom>
        </p:spPr>
      </p:pic>
      <p:pic>
        <p:nvPicPr>
          <p:cNvPr id="28" name="图片 27">
            <a:extLst>
              <a:ext uri="{FF2B5EF4-FFF2-40B4-BE49-F238E27FC236}">
                <a16:creationId xmlns:a16="http://schemas.microsoft.com/office/drawing/2014/main" id="{C6A7551C-29B5-2D1D-2689-51DC106FE0AA}"/>
              </a:ext>
            </a:extLst>
          </p:cNvPr>
          <p:cNvPicPr preferRelativeResize="0">
            <a:picLocks/>
          </p:cNvPicPr>
          <p:nvPr/>
        </p:nvPicPr>
        <p:blipFill>
          <a:blip r:embed="rId7">
            <a:extLst>
              <a:ext uri="{28A0092B-C50C-407E-A947-70E740481C1C}">
                <a14:useLocalDpi xmlns:a14="http://schemas.microsoft.com/office/drawing/2010/main" val="0"/>
              </a:ext>
            </a:extLst>
          </a:blip>
          <a:srcRect/>
          <a:stretch/>
        </p:blipFill>
        <p:spPr>
          <a:xfrm>
            <a:off x="2569543" y="1905666"/>
            <a:ext cx="540000" cy="540000"/>
          </a:xfrm>
          <a:prstGeom prst="rect">
            <a:avLst/>
          </a:prstGeom>
        </p:spPr>
      </p:pic>
      <p:pic>
        <p:nvPicPr>
          <p:cNvPr id="31" name="图片 30">
            <a:extLst>
              <a:ext uri="{FF2B5EF4-FFF2-40B4-BE49-F238E27FC236}">
                <a16:creationId xmlns:a16="http://schemas.microsoft.com/office/drawing/2014/main" id="{0889A06D-BFBA-07F9-5ACE-26CFCBA53D09}"/>
              </a:ext>
            </a:extLst>
          </p:cNvPr>
          <p:cNvPicPr preferRelativeResize="0">
            <a:picLocks/>
          </p:cNvPicPr>
          <p:nvPr/>
        </p:nvPicPr>
        <p:blipFill>
          <a:blip r:embed="rId8">
            <a:extLst>
              <a:ext uri="{28A0092B-C50C-407E-A947-70E740481C1C}">
                <a14:useLocalDpi xmlns:a14="http://schemas.microsoft.com/office/drawing/2010/main" val="0"/>
              </a:ext>
            </a:extLst>
          </a:blip>
          <a:srcRect/>
          <a:stretch/>
        </p:blipFill>
        <p:spPr>
          <a:xfrm>
            <a:off x="4384013" y="1905666"/>
            <a:ext cx="540000" cy="540000"/>
          </a:xfrm>
          <a:prstGeom prst="rect">
            <a:avLst/>
          </a:prstGeom>
        </p:spPr>
      </p:pic>
      <p:pic>
        <p:nvPicPr>
          <p:cNvPr id="29" name="图片 28">
            <a:extLst>
              <a:ext uri="{FF2B5EF4-FFF2-40B4-BE49-F238E27FC236}">
                <a16:creationId xmlns:a16="http://schemas.microsoft.com/office/drawing/2014/main" id="{C27569EF-3D5E-9851-0E30-03C48FC3A5A2}"/>
              </a:ext>
            </a:extLst>
          </p:cNvPr>
          <p:cNvPicPr preferRelativeResize="0">
            <a:picLocks/>
          </p:cNvPicPr>
          <p:nvPr/>
        </p:nvPicPr>
        <p:blipFill>
          <a:blip r:embed="rId9">
            <a:extLst>
              <a:ext uri="{28A0092B-C50C-407E-A947-70E740481C1C}">
                <a14:useLocalDpi xmlns:a14="http://schemas.microsoft.com/office/drawing/2010/main" val="0"/>
              </a:ext>
            </a:extLst>
          </a:blip>
          <a:srcRect/>
          <a:stretch/>
        </p:blipFill>
        <p:spPr>
          <a:xfrm>
            <a:off x="4943737" y="1905666"/>
            <a:ext cx="540000" cy="540000"/>
          </a:xfrm>
          <a:prstGeom prst="rect">
            <a:avLst/>
          </a:prstGeom>
        </p:spPr>
      </p:pic>
      <p:pic>
        <p:nvPicPr>
          <p:cNvPr id="30" name="图片 29">
            <a:extLst>
              <a:ext uri="{FF2B5EF4-FFF2-40B4-BE49-F238E27FC236}">
                <a16:creationId xmlns:a16="http://schemas.microsoft.com/office/drawing/2014/main" id="{37ABB590-C061-BF57-1745-43B105C54AC9}"/>
              </a:ext>
            </a:extLst>
          </p:cNvPr>
          <p:cNvPicPr preferRelativeResize="0">
            <a:picLocks/>
          </p:cNvPicPr>
          <p:nvPr/>
        </p:nvPicPr>
        <p:blipFill>
          <a:blip r:embed="rId10">
            <a:extLst>
              <a:ext uri="{28A0092B-C50C-407E-A947-70E740481C1C}">
                <a14:useLocalDpi xmlns:a14="http://schemas.microsoft.com/office/drawing/2010/main" val="0"/>
              </a:ext>
            </a:extLst>
          </a:blip>
          <a:srcRect/>
          <a:stretch/>
        </p:blipFill>
        <p:spPr>
          <a:xfrm>
            <a:off x="5503461" y="1905666"/>
            <a:ext cx="540000" cy="540000"/>
          </a:xfrm>
          <a:prstGeom prst="rect">
            <a:avLst/>
          </a:prstGeom>
        </p:spPr>
      </p:pic>
      <p:pic>
        <p:nvPicPr>
          <p:cNvPr id="41" name="图片 40">
            <a:extLst>
              <a:ext uri="{FF2B5EF4-FFF2-40B4-BE49-F238E27FC236}">
                <a16:creationId xmlns:a16="http://schemas.microsoft.com/office/drawing/2014/main" id="{9DA99CB6-5041-619C-5931-B363A4E9718B}"/>
              </a:ext>
            </a:extLst>
          </p:cNvPr>
          <p:cNvPicPr preferRelativeResize="0">
            <a:picLocks/>
          </p:cNvPicPr>
          <p:nvPr/>
        </p:nvPicPr>
        <p:blipFill>
          <a:blip r:embed="rId11">
            <a:extLst>
              <a:ext uri="{28A0092B-C50C-407E-A947-70E740481C1C}">
                <a14:useLocalDpi xmlns:a14="http://schemas.microsoft.com/office/drawing/2010/main" val="0"/>
              </a:ext>
            </a:extLst>
          </a:blip>
          <a:srcRect/>
          <a:stretch/>
        </p:blipFill>
        <p:spPr>
          <a:xfrm>
            <a:off x="6727555" y="1905666"/>
            <a:ext cx="540000" cy="540000"/>
          </a:xfrm>
          <a:prstGeom prst="rect">
            <a:avLst/>
          </a:prstGeom>
        </p:spPr>
      </p:pic>
      <p:pic>
        <p:nvPicPr>
          <p:cNvPr id="42" name="图片 41">
            <a:extLst>
              <a:ext uri="{FF2B5EF4-FFF2-40B4-BE49-F238E27FC236}">
                <a16:creationId xmlns:a16="http://schemas.microsoft.com/office/drawing/2014/main" id="{F57AA6ED-E6BB-774E-1B33-97D4F3BAA7C8}"/>
              </a:ext>
            </a:extLst>
          </p:cNvPr>
          <p:cNvPicPr preferRelativeResize="0">
            <a:picLocks/>
          </p:cNvPicPr>
          <p:nvPr/>
        </p:nvPicPr>
        <p:blipFill>
          <a:blip r:embed="rId12">
            <a:extLst>
              <a:ext uri="{28A0092B-C50C-407E-A947-70E740481C1C}">
                <a14:useLocalDpi xmlns:a14="http://schemas.microsoft.com/office/drawing/2010/main" val="0"/>
              </a:ext>
            </a:extLst>
          </a:blip>
          <a:srcRect/>
          <a:stretch/>
        </p:blipFill>
        <p:spPr>
          <a:xfrm>
            <a:off x="7287279" y="1905666"/>
            <a:ext cx="540000" cy="540000"/>
          </a:xfrm>
          <a:prstGeom prst="rect">
            <a:avLst/>
          </a:prstGeom>
        </p:spPr>
      </p:pic>
      <p:pic>
        <p:nvPicPr>
          <p:cNvPr id="43" name="图片 42">
            <a:extLst>
              <a:ext uri="{FF2B5EF4-FFF2-40B4-BE49-F238E27FC236}">
                <a16:creationId xmlns:a16="http://schemas.microsoft.com/office/drawing/2014/main" id="{4EF45B0B-E364-E76C-8EB8-F40063E49DCA}"/>
              </a:ext>
            </a:extLst>
          </p:cNvPr>
          <p:cNvPicPr preferRelativeResize="0">
            <a:picLocks/>
          </p:cNvPicPr>
          <p:nvPr/>
        </p:nvPicPr>
        <p:blipFill>
          <a:blip r:embed="rId13">
            <a:extLst>
              <a:ext uri="{28A0092B-C50C-407E-A947-70E740481C1C}">
                <a14:useLocalDpi xmlns:a14="http://schemas.microsoft.com/office/drawing/2010/main" val="0"/>
              </a:ext>
            </a:extLst>
          </a:blip>
          <a:srcRect/>
          <a:stretch/>
        </p:blipFill>
        <p:spPr>
          <a:xfrm>
            <a:off x="6167831" y="1905666"/>
            <a:ext cx="540000" cy="540000"/>
          </a:xfrm>
          <a:prstGeom prst="rect">
            <a:avLst/>
          </a:prstGeom>
        </p:spPr>
      </p:pic>
      <p:pic>
        <p:nvPicPr>
          <p:cNvPr id="60" name="图片 59">
            <a:extLst>
              <a:ext uri="{FF2B5EF4-FFF2-40B4-BE49-F238E27FC236}">
                <a16:creationId xmlns:a16="http://schemas.microsoft.com/office/drawing/2014/main" id="{3F49B1A4-12BF-18C3-8EE6-0161F10A4BB1}"/>
              </a:ext>
            </a:extLst>
          </p:cNvPr>
          <p:cNvPicPr preferRelativeResize="0">
            <a:picLocks/>
          </p:cNvPicPr>
          <p:nvPr/>
        </p:nvPicPr>
        <p:blipFill>
          <a:blip r:embed="rId14">
            <a:extLst>
              <a:ext uri="{28A0092B-C50C-407E-A947-70E740481C1C}">
                <a14:useLocalDpi xmlns:a14="http://schemas.microsoft.com/office/drawing/2010/main" val="0"/>
              </a:ext>
            </a:extLst>
          </a:blip>
          <a:srcRect/>
          <a:stretch/>
        </p:blipFill>
        <p:spPr>
          <a:xfrm>
            <a:off x="8535826" y="1905666"/>
            <a:ext cx="540000" cy="540000"/>
          </a:xfrm>
          <a:prstGeom prst="rect">
            <a:avLst/>
          </a:prstGeom>
        </p:spPr>
      </p:pic>
      <p:pic>
        <p:nvPicPr>
          <p:cNvPr id="61" name="图片 60">
            <a:extLst>
              <a:ext uri="{FF2B5EF4-FFF2-40B4-BE49-F238E27FC236}">
                <a16:creationId xmlns:a16="http://schemas.microsoft.com/office/drawing/2014/main" id="{D20595CA-E571-ED4C-F6F5-3685D5DED889}"/>
              </a:ext>
            </a:extLst>
          </p:cNvPr>
          <p:cNvPicPr preferRelativeResize="0">
            <a:picLocks/>
          </p:cNvPicPr>
          <p:nvPr/>
        </p:nvPicPr>
        <p:blipFill>
          <a:blip r:embed="rId15">
            <a:extLst>
              <a:ext uri="{28A0092B-C50C-407E-A947-70E740481C1C}">
                <a14:useLocalDpi xmlns:a14="http://schemas.microsoft.com/office/drawing/2010/main" val="0"/>
              </a:ext>
            </a:extLst>
          </a:blip>
          <a:srcRect/>
          <a:stretch/>
        </p:blipFill>
        <p:spPr>
          <a:xfrm>
            <a:off x="9095556" y="1905666"/>
            <a:ext cx="540000" cy="540000"/>
          </a:xfrm>
          <a:prstGeom prst="rect">
            <a:avLst/>
          </a:prstGeom>
        </p:spPr>
      </p:pic>
      <p:pic>
        <p:nvPicPr>
          <p:cNvPr id="62" name="图片 61">
            <a:extLst>
              <a:ext uri="{FF2B5EF4-FFF2-40B4-BE49-F238E27FC236}">
                <a16:creationId xmlns:a16="http://schemas.microsoft.com/office/drawing/2014/main" id="{B05F53CC-D023-6BF6-35D5-4514032840E4}"/>
              </a:ext>
            </a:extLst>
          </p:cNvPr>
          <p:cNvPicPr preferRelativeResize="0">
            <a:picLocks/>
          </p:cNvPicPr>
          <p:nvPr/>
        </p:nvPicPr>
        <p:blipFill>
          <a:blip r:embed="rId16">
            <a:extLst>
              <a:ext uri="{28A0092B-C50C-407E-A947-70E740481C1C}">
                <a14:useLocalDpi xmlns:a14="http://schemas.microsoft.com/office/drawing/2010/main" val="0"/>
              </a:ext>
            </a:extLst>
          </a:blip>
          <a:srcRect/>
          <a:stretch/>
        </p:blipFill>
        <p:spPr>
          <a:xfrm>
            <a:off x="7976102" y="1905666"/>
            <a:ext cx="540000" cy="540000"/>
          </a:xfrm>
          <a:prstGeom prst="rect">
            <a:avLst/>
          </a:prstGeom>
        </p:spPr>
      </p:pic>
      <p:pic>
        <p:nvPicPr>
          <p:cNvPr id="20" name="图片 19">
            <a:extLst>
              <a:ext uri="{FF2B5EF4-FFF2-40B4-BE49-F238E27FC236}">
                <a16:creationId xmlns:a16="http://schemas.microsoft.com/office/drawing/2014/main" id="{38000956-C6EC-42E8-35D0-A9DC3E095315}"/>
              </a:ext>
            </a:extLst>
          </p:cNvPr>
          <p:cNvPicPr preferRelativeResize="0">
            <a:picLocks/>
          </p:cNvPicPr>
          <p:nvPr/>
        </p:nvPicPr>
        <p:blipFill>
          <a:blip r:embed="rId17">
            <a:extLst>
              <a:ext uri="{28A0092B-C50C-407E-A947-70E740481C1C}">
                <a14:useLocalDpi xmlns:a14="http://schemas.microsoft.com/office/drawing/2010/main" val="0"/>
              </a:ext>
            </a:extLst>
          </a:blip>
          <a:srcRect/>
          <a:stretch/>
        </p:blipFill>
        <p:spPr>
          <a:xfrm>
            <a:off x="27659" y="2464408"/>
            <a:ext cx="540000" cy="540000"/>
          </a:xfrm>
          <a:prstGeom prst="rect">
            <a:avLst/>
          </a:prstGeom>
        </p:spPr>
      </p:pic>
      <p:sp>
        <p:nvSpPr>
          <p:cNvPr id="67" name="文本框 66">
            <a:extLst>
              <a:ext uri="{FF2B5EF4-FFF2-40B4-BE49-F238E27FC236}">
                <a16:creationId xmlns:a16="http://schemas.microsoft.com/office/drawing/2014/main" id="{AE45B629-48E5-A438-38EC-2DEA4127688B}"/>
              </a:ext>
            </a:extLst>
          </p:cNvPr>
          <p:cNvSpPr txBox="1"/>
          <p:nvPr/>
        </p:nvSpPr>
        <p:spPr>
          <a:xfrm>
            <a:off x="-784250" y="2595910"/>
            <a:ext cx="662361" cy="276999"/>
          </a:xfrm>
          <a:prstGeom prst="rect">
            <a:avLst/>
          </a:prstGeom>
          <a:noFill/>
        </p:spPr>
        <p:txBody>
          <a:bodyPr wrap="none" rtlCol="0">
            <a:spAutoFit/>
          </a:bodyPr>
          <a:lstStyle/>
          <a:p>
            <a:pPr algn="ctr"/>
            <a:r>
              <a:rPr lang="en-US" altLang="zh-CN" sz="1200">
                <a:latin typeface="Times New Roman" panose="02020603050405020304" pitchFamily="18" charset="0"/>
                <a:cs typeface="Times New Roman" panose="02020603050405020304" pitchFamily="18" charset="0"/>
              </a:rPr>
              <a:t>MNIST</a:t>
            </a:r>
            <a:endParaRPr lang="zh-CN" altLang="en-US" sz="1200">
              <a:latin typeface="Times New Roman" panose="02020603050405020304" pitchFamily="18" charset="0"/>
              <a:cs typeface="Times New Roman" panose="02020603050405020304" pitchFamily="18" charset="0"/>
            </a:endParaRPr>
          </a:p>
        </p:txBody>
      </p:sp>
      <p:pic>
        <p:nvPicPr>
          <p:cNvPr id="69" name="图片 68">
            <a:extLst>
              <a:ext uri="{FF2B5EF4-FFF2-40B4-BE49-F238E27FC236}">
                <a16:creationId xmlns:a16="http://schemas.microsoft.com/office/drawing/2014/main" id="{ED981C8B-A367-B82A-EBB1-350EB00056A6}"/>
              </a:ext>
            </a:extLst>
          </p:cNvPr>
          <p:cNvPicPr preferRelativeResize="0">
            <a:picLocks/>
          </p:cNvPicPr>
          <p:nvPr/>
        </p:nvPicPr>
        <p:blipFill>
          <a:blip r:embed="rId18">
            <a:extLst>
              <a:ext uri="{28A0092B-C50C-407E-A947-70E740481C1C}">
                <a14:useLocalDpi xmlns:a14="http://schemas.microsoft.com/office/drawing/2010/main" val="0"/>
              </a:ext>
            </a:extLst>
          </a:blip>
          <a:srcRect/>
          <a:stretch/>
        </p:blipFill>
        <p:spPr>
          <a:xfrm>
            <a:off x="1307710" y="2464408"/>
            <a:ext cx="540000" cy="540000"/>
          </a:xfrm>
          <a:prstGeom prst="rect">
            <a:avLst/>
          </a:prstGeom>
        </p:spPr>
      </p:pic>
      <p:pic>
        <p:nvPicPr>
          <p:cNvPr id="70" name="图片 69">
            <a:extLst>
              <a:ext uri="{FF2B5EF4-FFF2-40B4-BE49-F238E27FC236}">
                <a16:creationId xmlns:a16="http://schemas.microsoft.com/office/drawing/2014/main" id="{280BBDE4-B6FC-3FF6-DBB2-4ABDC9123FA3}"/>
              </a:ext>
            </a:extLst>
          </p:cNvPr>
          <p:cNvPicPr preferRelativeResize="0">
            <a:picLocks/>
          </p:cNvPicPr>
          <p:nvPr/>
        </p:nvPicPr>
        <p:blipFill>
          <a:blip r:embed="rId19">
            <a:extLst>
              <a:ext uri="{28A0092B-C50C-407E-A947-70E740481C1C}">
                <a14:useLocalDpi xmlns:a14="http://schemas.microsoft.com/office/drawing/2010/main" val="0"/>
              </a:ext>
            </a:extLst>
          </a:blip>
          <a:srcRect/>
          <a:stretch/>
        </p:blipFill>
        <p:spPr>
          <a:xfrm>
            <a:off x="1867284" y="2464408"/>
            <a:ext cx="540000" cy="540000"/>
          </a:xfrm>
          <a:prstGeom prst="rect">
            <a:avLst/>
          </a:prstGeom>
        </p:spPr>
      </p:pic>
      <p:pic>
        <p:nvPicPr>
          <p:cNvPr id="71" name="图片 70">
            <a:extLst>
              <a:ext uri="{FF2B5EF4-FFF2-40B4-BE49-F238E27FC236}">
                <a16:creationId xmlns:a16="http://schemas.microsoft.com/office/drawing/2014/main" id="{EF225567-2DE9-CF8A-CA3F-3725092A3D7E}"/>
              </a:ext>
            </a:extLst>
          </p:cNvPr>
          <p:cNvPicPr preferRelativeResize="0">
            <a:picLocks/>
          </p:cNvPicPr>
          <p:nvPr/>
        </p:nvPicPr>
        <p:blipFill>
          <a:blip r:embed="rId20">
            <a:extLst>
              <a:ext uri="{28A0092B-C50C-407E-A947-70E740481C1C}">
                <a14:useLocalDpi xmlns:a14="http://schemas.microsoft.com/office/drawing/2010/main" val="0"/>
              </a:ext>
            </a:extLst>
          </a:blip>
          <a:srcRect/>
          <a:stretch/>
        </p:blipFill>
        <p:spPr>
          <a:xfrm>
            <a:off x="748136" y="2464408"/>
            <a:ext cx="540000" cy="540000"/>
          </a:xfrm>
          <a:prstGeom prst="rect">
            <a:avLst/>
          </a:prstGeom>
        </p:spPr>
      </p:pic>
      <p:pic>
        <p:nvPicPr>
          <p:cNvPr id="73" name="图片 72">
            <a:extLst>
              <a:ext uri="{FF2B5EF4-FFF2-40B4-BE49-F238E27FC236}">
                <a16:creationId xmlns:a16="http://schemas.microsoft.com/office/drawing/2014/main" id="{6A8CE26D-CB68-0BE1-CFE7-8B787625B845}"/>
              </a:ext>
            </a:extLst>
          </p:cNvPr>
          <p:cNvPicPr preferRelativeResize="0">
            <a:picLocks/>
          </p:cNvPicPr>
          <p:nvPr/>
        </p:nvPicPr>
        <p:blipFill>
          <a:blip r:embed="rId21">
            <a:extLst>
              <a:ext uri="{28A0092B-C50C-407E-A947-70E740481C1C}">
                <a14:useLocalDpi xmlns:a14="http://schemas.microsoft.com/office/drawing/2010/main" val="0"/>
              </a:ext>
            </a:extLst>
          </a:blip>
          <a:srcRect/>
          <a:stretch/>
        </p:blipFill>
        <p:spPr>
          <a:xfrm>
            <a:off x="3690352" y="2464408"/>
            <a:ext cx="540000" cy="540000"/>
          </a:xfrm>
          <a:prstGeom prst="rect">
            <a:avLst/>
          </a:prstGeom>
        </p:spPr>
      </p:pic>
      <p:pic>
        <p:nvPicPr>
          <p:cNvPr id="74" name="图片 73">
            <a:extLst>
              <a:ext uri="{FF2B5EF4-FFF2-40B4-BE49-F238E27FC236}">
                <a16:creationId xmlns:a16="http://schemas.microsoft.com/office/drawing/2014/main" id="{8450D483-2488-2A31-FBED-6E683688CA2E}"/>
              </a:ext>
            </a:extLst>
          </p:cNvPr>
          <p:cNvPicPr preferRelativeResize="0">
            <a:picLocks/>
          </p:cNvPicPr>
          <p:nvPr/>
        </p:nvPicPr>
        <p:blipFill>
          <a:blip r:embed="rId22">
            <a:extLst>
              <a:ext uri="{28A0092B-C50C-407E-A947-70E740481C1C}">
                <a14:useLocalDpi xmlns:a14="http://schemas.microsoft.com/office/drawing/2010/main" val="0"/>
              </a:ext>
            </a:extLst>
          </a:blip>
          <a:srcRect/>
          <a:stretch/>
        </p:blipFill>
        <p:spPr>
          <a:xfrm>
            <a:off x="3130778" y="2464408"/>
            <a:ext cx="540000" cy="540000"/>
          </a:xfrm>
          <a:prstGeom prst="rect">
            <a:avLst/>
          </a:prstGeom>
        </p:spPr>
      </p:pic>
      <p:pic>
        <p:nvPicPr>
          <p:cNvPr id="75" name="图片 74">
            <a:extLst>
              <a:ext uri="{FF2B5EF4-FFF2-40B4-BE49-F238E27FC236}">
                <a16:creationId xmlns:a16="http://schemas.microsoft.com/office/drawing/2014/main" id="{8D762804-75CE-FA82-C611-E2AB72D8E7C8}"/>
              </a:ext>
            </a:extLst>
          </p:cNvPr>
          <p:cNvPicPr preferRelativeResize="0">
            <a:picLocks/>
          </p:cNvPicPr>
          <p:nvPr/>
        </p:nvPicPr>
        <p:blipFill>
          <a:blip r:embed="rId23">
            <a:extLst>
              <a:ext uri="{28A0092B-C50C-407E-A947-70E740481C1C}">
                <a14:useLocalDpi xmlns:a14="http://schemas.microsoft.com/office/drawing/2010/main" val="0"/>
              </a:ext>
            </a:extLst>
          </a:blip>
          <a:srcRect/>
          <a:stretch/>
        </p:blipFill>
        <p:spPr>
          <a:xfrm>
            <a:off x="2571204" y="2464408"/>
            <a:ext cx="540000" cy="540000"/>
          </a:xfrm>
          <a:prstGeom prst="rect">
            <a:avLst/>
          </a:prstGeom>
        </p:spPr>
      </p:pic>
      <p:pic>
        <p:nvPicPr>
          <p:cNvPr id="79" name="图片 78">
            <a:extLst>
              <a:ext uri="{FF2B5EF4-FFF2-40B4-BE49-F238E27FC236}">
                <a16:creationId xmlns:a16="http://schemas.microsoft.com/office/drawing/2014/main" id="{F98C0FAE-14C6-6B7C-EFBA-F7C020FFA782}"/>
              </a:ext>
            </a:extLst>
          </p:cNvPr>
          <p:cNvPicPr preferRelativeResize="0">
            <a:picLocks/>
          </p:cNvPicPr>
          <p:nvPr/>
        </p:nvPicPr>
        <p:blipFill>
          <a:blip r:embed="rId24">
            <a:extLst>
              <a:ext uri="{28A0092B-C50C-407E-A947-70E740481C1C}">
                <a14:useLocalDpi xmlns:a14="http://schemas.microsoft.com/office/drawing/2010/main" val="0"/>
              </a:ext>
            </a:extLst>
          </a:blip>
          <a:srcRect/>
          <a:stretch/>
        </p:blipFill>
        <p:spPr>
          <a:xfrm>
            <a:off x="4385224" y="2464408"/>
            <a:ext cx="540000" cy="540000"/>
          </a:xfrm>
          <a:prstGeom prst="rect">
            <a:avLst/>
          </a:prstGeom>
        </p:spPr>
      </p:pic>
      <p:pic>
        <p:nvPicPr>
          <p:cNvPr id="77" name="图片 76">
            <a:extLst>
              <a:ext uri="{FF2B5EF4-FFF2-40B4-BE49-F238E27FC236}">
                <a16:creationId xmlns:a16="http://schemas.microsoft.com/office/drawing/2014/main" id="{56A0AAAA-5DA5-E95D-4B88-B95AE83C52B3}"/>
              </a:ext>
            </a:extLst>
          </p:cNvPr>
          <p:cNvPicPr preferRelativeResize="0">
            <a:picLocks/>
          </p:cNvPicPr>
          <p:nvPr/>
        </p:nvPicPr>
        <p:blipFill>
          <a:blip r:embed="rId25">
            <a:extLst>
              <a:ext uri="{28A0092B-C50C-407E-A947-70E740481C1C}">
                <a14:useLocalDpi xmlns:a14="http://schemas.microsoft.com/office/drawing/2010/main" val="0"/>
              </a:ext>
            </a:extLst>
          </a:blip>
          <a:srcRect/>
          <a:stretch/>
        </p:blipFill>
        <p:spPr>
          <a:xfrm>
            <a:off x="4944798" y="2464408"/>
            <a:ext cx="540000" cy="540000"/>
          </a:xfrm>
          <a:prstGeom prst="rect">
            <a:avLst/>
          </a:prstGeom>
        </p:spPr>
      </p:pic>
      <p:pic>
        <p:nvPicPr>
          <p:cNvPr id="78" name="图片 77">
            <a:extLst>
              <a:ext uri="{FF2B5EF4-FFF2-40B4-BE49-F238E27FC236}">
                <a16:creationId xmlns:a16="http://schemas.microsoft.com/office/drawing/2014/main" id="{36BF25D1-948D-1C2F-6ECD-9C727C5D61DD}"/>
              </a:ext>
            </a:extLst>
          </p:cNvPr>
          <p:cNvPicPr preferRelativeResize="0">
            <a:picLocks/>
          </p:cNvPicPr>
          <p:nvPr/>
        </p:nvPicPr>
        <p:blipFill>
          <a:blip r:embed="rId26">
            <a:extLst>
              <a:ext uri="{28A0092B-C50C-407E-A947-70E740481C1C}">
                <a14:useLocalDpi xmlns:a14="http://schemas.microsoft.com/office/drawing/2010/main" val="0"/>
              </a:ext>
            </a:extLst>
          </a:blip>
          <a:srcRect/>
          <a:stretch/>
        </p:blipFill>
        <p:spPr>
          <a:xfrm>
            <a:off x="5504372" y="2464408"/>
            <a:ext cx="540000" cy="540000"/>
          </a:xfrm>
          <a:prstGeom prst="rect">
            <a:avLst/>
          </a:prstGeom>
        </p:spPr>
      </p:pic>
      <p:pic>
        <p:nvPicPr>
          <p:cNvPr id="81" name="图片 80">
            <a:extLst>
              <a:ext uri="{FF2B5EF4-FFF2-40B4-BE49-F238E27FC236}">
                <a16:creationId xmlns:a16="http://schemas.microsoft.com/office/drawing/2014/main" id="{57D62B18-133D-0376-AFF1-5F671B525530}"/>
              </a:ext>
            </a:extLst>
          </p:cNvPr>
          <p:cNvPicPr preferRelativeResize="0">
            <a:picLocks/>
          </p:cNvPicPr>
          <p:nvPr/>
        </p:nvPicPr>
        <p:blipFill>
          <a:blip r:embed="rId27">
            <a:extLst>
              <a:ext uri="{28A0092B-C50C-407E-A947-70E740481C1C}">
                <a14:useLocalDpi xmlns:a14="http://schemas.microsoft.com/office/drawing/2010/main" val="0"/>
              </a:ext>
            </a:extLst>
          </a:blip>
          <a:srcRect/>
          <a:stretch/>
        </p:blipFill>
        <p:spPr>
          <a:xfrm>
            <a:off x="6728166" y="2464408"/>
            <a:ext cx="540000" cy="540000"/>
          </a:xfrm>
          <a:prstGeom prst="rect">
            <a:avLst/>
          </a:prstGeom>
        </p:spPr>
      </p:pic>
      <p:pic>
        <p:nvPicPr>
          <p:cNvPr id="82" name="图片 81">
            <a:extLst>
              <a:ext uri="{FF2B5EF4-FFF2-40B4-BE49-F238E27FC236}">
                <a16:creationId xmlns:a16="http://schemas.microsoft.com/office/drawing/2014/main" id="{19B302BE-859F-DA8C-7BE1-21FB195D84EE}"/>
              </a:ext>
            </a:extLst>
          </p:cNvPr>
          <p:cNvPicPr preferRelativeResize="0">
            <a:picLocks/>
          </p:cNvPicPr>
          <p:nvPr/>
        </p:nvPicPr>
        <p:blipFill>
          <a:blip r:embed="rId28">
            <a:extLst>
              <a:ext uri="{28A0092B-C50C-407E-A947-70E740481C1C}">
                <a14:useLocalDpi xmlns:a14="http://schemas.microsoft.com/office/drawing/2010/main" val="0"/>
              </a:ext>
            </a:extLst>
          </a:blip>
          <a:srcRect/>
          <a:stretch/>
        </p:blipFill>
        <p:spPr>
          <a:xfrm>
            <a:off x="7287740" y="2464408"/>
            <a:ext cx="540000" cy="540000"/>
          </a:xfrm>
          <a:prstGeom prst="rect">
            <a:avLst/>
          </a:prstGeom>
        </p:spPr>
      </p:pic>
      <p:pic>
        <p:nvPicPr>
          <p:cNvPr id="83" name="图片 82">
            <a:extLst>
              <a:ext uri="{FF2B5EF4-FFF2-40B4-BE49-F238E27FC236}">
                <a16:creationId xmlns:a16="http://schemas.microsoft.com/office/drawing/2014/main" id="{9E91195B-5A7A-1A32-91EA-E07ADEE943B2}"/>
              </a:ext>
            </a:extLst>
          </p:cNvPr>
          <p:cNvPicPr preferRelativeResize="0">
            <a:picLocks/>
          </p:cNvPicPr>
          <p:nvPr/>
        </p:nvPicPr>
        <p:blipFill>
          <a:blip r:embed="rId29">
            <a:extLst>
              <a:ext uri="{28A0092B-C50C-407E-A947-70E740481C1C}">
                <a14:useLocalDpi xmlns:a14="http://schemas.microsoft.com/office/drawing/2010/main" val="0"/>
              </a:ext>
            </a:extLst>
          </a:blip>
          <a:srcRect/>
          <a:stretch/>
        </p:blipFill>
        <p:spPr>
          <a:xfrm>
            <a:off x="6168592" y="2464408"/>
            <a:ext cx="540000" cy="540000"/>
          </a:xfrm>
          <a:prstGeom prst="rect">
            <a:avLst/>
          </a:prstGeom>
        </p:spPr>
      </p:pic>
      <p:pic>
        <p:nvPicPr>
          <p:cNvPr id="85" name="图片 84">
            <a:extLst>
              <a:ext uri="{FF2B5EF4-FFF2-40B4-BE49-F238E27FC236}">
                <a16:creationId xmlns:a16="http://schemas.microsoft.com/office/drawing/2014/main" id="{0A229BBE-E6C5-AF91-F750-9F1209B88862}"/>
              </a:ext>
            </a:extLst>
          </p:cNvPr>
          <p:cNvPicPr preferRelativeResize="0">
            <a:picLocks/>
          </p:cNvPicPr>
          <p:nvPr/>
        </p:nvPicPr>
        <p:blipFill>
          <a:blip r:embed="rId30">
            <a:extLst>
              <a:ext uri="{28A0092B-C50C-407E-A947-70E740481C1C}">
                <a14:useLocalDpi xmlns:a14="http://schemas.microsoft.com/office/drawing/2010/main" val="0"/>
              </a:ext>
            </a:extLst>
          </a:blip>
          <a:srcRect/>
          <a:stretch/>
        </p:blipFill>
        <p:spPr>
          <a:xfrm>
            <a:off x="8535987" y="2464408"/>
            <a:ext cx="540000" cy="540000"/>
          </a:xfrm>
          <a:prstGeom prst="rect">
            <a:avLst/>
          </a:prstGeom>
        </p:spPr>
      </p:pic>
      <p:pic>
        <p:nvPicPr>
          <p:cNvPr id="86" name="图片 85">
            <a:extLst>
              <a:ext uri="{FF2B5EF4-FFF2-40B4-BE49-F238E27FC236}">
                <a16:creationId xmlns:a16="http://schemas.microsoft.com/office/drawing/2014/main" id="{AAC9D567-C867-A08D-B537-C179EDDD4D7D}"/>
              </a:ext>
            </a:extLst>
          </p:cNvPr>
          <p:cNvPicPr preferRelativeResize="0">
            <a:picLocks/>
          </p:cNvPicPr>
          <p:nvPr/>
        </p:nvPicPr>
        <p:blipFill>
          <a:blip r:embed="rId30">
            <a:extLst>
              <a:ext uri="{28A0092B-C50C-407E-A947-70E740481C1C}">
                <a14:useLocalDpi xmlns:a14="http://schemas.microsoft.com/office/drawing/2010/main" val="0"/>
              </a:ext>
            </a:extLst>
          </a:blip>
          <a:srcRect/>
          <a:stretch/>
        </p:blipFill>
        <p:spPr>
          <a:xfrm>
            <a:off x="9095556" y="2464408"/>
            <a:ext cx="540000" cy="540000"/>
          </a:xfrm>
          <a:prstGeom prst="rect">
            <a:avLst/>
          </a:prstGeom>
        </p:spPr>
      </p:pic>
      <p:pic>
        <p:nvPicPr>
          <p:cNvPr id="87" name="图片 86">
            <a:extLst>
              <a:ext uri="{FF2B5EF4-FFF2-40B4-BE49-F238E27FC236}">
                <a16:creationId xmlns:a16="http://schemas.microsoft.com/office/drawing/2014/main" id="{0EB08474-FFAD-85E8-C487-295372F45157}"/>
              </a:ext>
            </a:extLst>
          </p:cNvPr>
          <p:cNvPicPr preferRelativeResize="0">
            <a:picLocks/>
          </p:cNvPicPr>
          <p:nvPr/>
        </p:nvPicPr>
        <p:blipFill>
          <a:blip r:embed="rId30">
            <a:extLst>
              <a:ext uri="{28A0092B-C50C-407E-A947-70E740481C1C}">
                <a14:useLocalDpi xmlns:a14="http://schemas.microsoft.com/office/drawing/2010/main" val="0"/>
              </a:ext>
            </a:extLst>
          </a:blip>
          <a:srcRect/>
          <a:stretch/>
        </p:blipFill>
        <p:spPr>
          <a:xfrm>
            <a:off x="7976413" y="2464408"/>
            <a:ext cx="540000" cy="540000"/>
          </a:xfrm>
          <a:prstGeom prst="rect">
            <a:avLst/>
          </a:prstGeom>
        </p:spPr>
      </p:pic>
      <p:pic>
        <p:nvPicPr>
          <p:cNvPr id="21" name="图片 20">
            <a:extLst>
              <a:ext uri="{FF2B5EF4-FFF2-40B4-BE49-F238E27FC236}">
                <a16:creationId xmlns:a16="http://schemas.microsoft.com/office/drawing/2014/main" id="{0F428275-7A6D-5197-03A5-01D3D7900BC8}"/>
              </a:ext>
            </a:extLst>
          </p:cNvPr>
          <p:cNvPicPr preferRelativeResize="0">
            <a:picLocks/>
          </p:cNvPicPr>
          <p:nvPr/>
        </p:nvPicPr>
        <p:blipFill>
          <a:blip r:embed="rId31">
            <a:extLst>
              <a:ext uri="{28A0092B-C50C-407E-A947-70E740481C1C}">
                <a14:useLocalDpi xmlns:a14="http://schemas.microsoft.com/office/drawing/2010/main" val="0"/>
              </a:ext>
            </a:extLst>
          </a:blip>
          <a:srcRect/>
          <a:stretch/>
        </p:blipFill>
        <p:spPr>
          <a:xfrm>
            <a:off x="24428" y="3023151"/>
            <a:ext cx="540000" cy="540000"/>
          </a:xfrm>
          <a:prstGeom prst="rect">
            <a:avLst/>
          </a:prstGeom>
        </p:spPr>
      </p:pic>
      <p:sp>
        <p:nvSpPr>
          <p:cNvPr id="88" name="文本框 87">
            <a:extLst>
              <a:ext uri="{FF2B5EF4-FFF2-40B4-BE49-F238E27FC236}">
                <a16:creationId xmlns:a16="http://schemas.microsoft.com/office/drawing/2014/main" id="{56B4D0A3-8319-B768-CCF8-42FBA27B3997}"/>
              </a:ext>
            </a:extLst>
          </p:cNvPr>
          <p:cNvSpPr txBox="1"/>
          <p:nvPr/>
        </p:nvSpPr>
        <p:spPr>
          <a:xfrm>
            <a:off x="-906784" y="3154653"/>
            <a:ext cx="907428" cy="276999"/>
          </a:xfrm>
          <a:prstGeom prst="rect">
            <a:avLst/>
          </a:prstGeom>
          <a:noFill/>
        </p:spPr>
        <p:txBody>
          <a:bodyPr wrap="none" rtlCol="0">
            <a:spAutoFit/>
          </a:bodyPr>
          <a:lstStyle/>
          <a:p>
            <a:pPr algn="ctr"/>
            <a:r>
              <a:rPr lang="en-US" altLang="zh-CN" sz="1200">
                <a:latin typeface="Times New Roman" panose="02020603050405020304" pitchFamily="18" charset="0"/>
                <a:cs typeface="Times New Roman" panose="02020603050405020304" pitchFamily="18" charset="0"/>
              </a:rPr>
              <a:t>CIFAR-100</a:t>
            </a:r>
            <a:endParaRPr lang="zh-CN" altLang="en-US" sz="1200">
              <a:latin typeface="Times New Roman" panose="02020603050405020304" pitchFamily="18" charset="0"/>
              <a:cs typeface="Times New Roman" panose="02020603050405020304" pitchFamily="18" charset="0"/>
            </a:endParaRPr>
          </a:p>
        </p:txBody>
      </p:sp>
      <p:pic>
        <p:nvPicPr>
          <p:cNvPr id="90" name="图片 89">
            <a:extLst>
              <a:ext uri="{FF2B5EF4-FFF2-40B4-BE49-F238E27FC236}">
                <a16:creationId xmlns:a16="http://schemas.microsoft.com/office/drawing/2014/main" id="{DBE7AE7E-091D-0D72-F324-1D544148F876}"/>
              </a:ext>
            </a:extLst>
          </p:cNvPr>
          <p:cNvPicPr preferRelativeResize="0">
            <a:picLocks/>
          </p:cNvPicPr>
          <p:nvPr/>
        </p:nvPicPr>
        <p:blipFill>
          <a:blip r:embed="rId32">
            <a:extLst>
              <a:ext uri="{28A0092B-C50C-407E-A947-70E740481C1C}">
                <a14:useLocalDpi xmlns:a14="http://schemas.microsoft.com/office/drawing/2010/main" val="0"/>
              </a:ext>
            </a:extLst>
          </a:blip>
          <a:srcRect/>
          <a:stretch/>
        </p:blipFill>
        <p:spPr>
          <a:xfrm>
            <a:off x="1306263" y="3023151"/>
            <a:ext cx="540000" cy="540000"/>
          </a:xfrm>
          <a:prstGeom prst="rect">
            <a:avLst/>
          </a:prstGeom>
        </p:spPr>
      </p:pic>
      <p:pic>
        <p:nvPicPr>
          <p:cNvPr id="91" name="图片 90">
            <a:extLst>
              <a:ext uri="{FF2B5EF4-FFF2-40B4-BE49-F238E27FC236}">
                <a16:creationId xmlns:a16="http://schemas.microsoft.com/office/drawing/2014/main" id="{2BD4F146-A9D7-A65E-67A7-60F80D06A286}"/>
              </a:ext>
            </a:extLst>
          </p:cNvPr>
          <p:cNvPicPr preferRelativeResize="0">
            <a:picLocks/>
          </p:cNvPicPr>
          <p:nvPr/>
        </p:nvPicPr>
        <p:blipFill>
          <a:blip r:embed="rId32">
            <a:extLst>
              <a:ext uri="{28A0092B-C50C-407E-A947-70E740481C1C}">
                <a14:useLocalDpi xmlns:a14="http://schemas.microsoft.com/office/drawing/2010/main" val="0"/>
              </a:ext>
            </a:extLst>
          </a:blip>
          <a:srcRect/>
          <a:stretch/>
        </p:blipFill>
        <p:spPr>
          <a:xfrm>
            <a:off x="1865948" y="3023151"/>
            <a:ext cx="540000" cy="540000"/>
          </a:xfrm>
          <a:prstGeom prst="rect">
            <a:avLst/>
          </a:prstGeom>
        </p:spPr>
      </p:pic>
      <p:pic>
        <p:nvPicPr>
          <p:cNvPr id="92" name="图片 91">
            <a:extLst>
              <a:ext uri="{FF2B5EF4-FFF2-40B4-BE49-F238E27FC236}">
                <a16:creationId xmlns:a16="http://schemas.microsoft.com/office/drawing/2014/main" id="{ED8692B6-C9EB-09B5-2436-1CC46E0BADF9}"/>
              </a:ext>
            </a:extLst>
          </p:cNvPr>
          <p:cNvPicPr preferRelativeResize="0">
            <a:picLocks/>
          </p:cNvPicPr>
          <p:nvPr/>
        </p:nvPicPr>
        <p:blipFill>
          <a:blip r:embed="rId33">
            <a:extLst>
              <a:ext uri="{28A0092B-C50C-407E-A947-70E740481C1C}">
                <a14:useLocalDpi xmlns:a14="http://schemas.microsoft.com/office/drawing/2010/main" val="0"/>
              </a:ext>
            </a:extLst>
          </a:blip>
          <a:srcRect/>
          <a:stretch/>
        </p:blipFill>
        <p:spPr>
          <a:xfrm>
            <a:off x="746578" y="3023151"/>
            <a:ext cx="540000" cy="540000"/>
          </a:xfrm>
          <a:prstGeom prst="rect">
            <a:avLst/>
          </a:prstGeom>
        </p:spPr>
      </p:pic>
      <p:pic>
        <p:nvPicPr>
          <p:cNvPr id="94" name="图片 93">
            <a:extLst>
              <a:ext uri="{FF2B5EF4-FFF2-40B4-BE49-F238E27FC236}">
                <a16:creationId xmlns:a16="http://schemas.microsoft.com/office/drawing/2014/main" id="{49F153EA-8743-3F42-C428-A5EC7479FA2B}"/>
              </a:ext>
            </a:extLst>
          </p:cNvPr>
          <p:cNvPicPr preferRelativeResize="0">
            <a:picLocks/>
          </p:cNvPicPr>
          <p:nvPr/>
        </p:nvPicPr>
        <p:blipFill>
          <a:blip r:embed="rId34">
            <a:extLst>
              <a:ext uri="{28A0092B-C50C-407E-A947-70E740481C1C}">
                <a14:useLocalDpi xmlns:a14="http://schemas.microsoft.com/office/drawing/2010/main" val="0"/>
              </a:ext>
            </a:extLst>
          </a:blip>
          <a:srcRect/>
          <a:stretch/>
        </p:blipFill>
        <p:spPr>
          <a:xfrm>
            <a:off x="3129664" y="3023151"/>
            <a:ext cx="540000" cy="540000"/>
          </a:xfrm>
          <a:prstGeom prst="rect">
            <a:avLst/>
          </a:prstGeom>
        </p:spPr>
      </p:pic>
      <p:pic>
        <p:nvPicPr>
          <p:cNvPr id="95" name="图片 94">
            <a:extLst>
              <a:ext uri="{FF2B5EF4-FFF2-40B4-BE49-F238E27FC236}">
                <a16:creationId xmlns:a16="http://schemas.microsoft.com/office/drawing/2014/main" id="{2E5F9E9B-1F7E-7F1E-1607-4AA552C6334D}"/>
              </a:ext>
            </a:extLst>
          </p:cNvPr>
          <p:cNvPicPr preferRelativeResize="0">
            <a:picLocks/>
          </p:cNvPicPr>
          <p:nvPr/>
        </p:nvPicPr>
        <p:blipFill>
          <a:blip r:embed="rId35">
            <a:extLst>
              <a:ext uri="{28A0092B-C50C-407E-A947-70E740481C1C}">
                <a14:useLocalDpi xmlns:a14="http://schemas.microsoft.com/office/drawing/2010/main" val="0"/>
              </a:ext>
            </a:extLst>
          </a:blip>
          <a:srcRect/>
          <a:stretch/>
        </p:blipFill>
        <p:spPr>
          <a:xfrm>
            <a:off x="3689349" y="3023151"/>
            <a:ext cx="540000" cy="540000"/>
          </a:xfrm>
          <a:prstGeom prst="rect">
            <a:avLst/>
          </a:prstGeom>
        </p:spPr>
      </p:pic>
      <p:pic>
        <p:nvPicPr>
          <p:cNvPr id="96" name="图片 95">
            <a:extLst>
              <a:ext uri="{FF2B5EF4-FFF2-40B4-BE49-F238E27FC236}">
                <a16:creationId xmlns:a16="http://schemas.microsoft.com/office/drawing/2014/main" id="{08C0AAB3-7FA2-2066-B54B-488481261902}"/>
              </a:ext>
            </a:extLst>
          </p:cNvPr>
          <p:cNvPicPr preferRelativeResize="0">
            <a:picLocks/>
          </p:cNvPicPr>
          <p:nvPr/>
        </p:nvPicPr>
        <p:blipFill>
          <a:blip r:embed="rId36">
            <a:extLst>
              <a:ext uri="{28A0092B-C50C-407E-A947-70E740481C1C}">
                <a14:useLocalDpi xmlns:a14="http://schemas.microsoft.com/office/drawing/2010/main" val="0"/>
              </a:ext>
            </a:extLst>
          </a:blip>
          <a:srcRect/>
          <a:stretch/>
        </p:blipFill>
        <p:spPr>
          <a:xfrm>
            <a:off x="2569979" y="3023151"/>
            <a:ext cx="540000" cy="540000"/>
          </a:xfrm>
          <a:prstGeom prst="rect">
            <a:avLst/>
          </a:prstGeom>
        </p:spPr>
      </p:pic>
      <p:pic>
        <p:nvPicPr>
          <p:cNvPr id="98" name="图片 97">
            <a:extLst>
              <a:ext uri="{FF2B5EF4-FFF2-40B4-BE49-F238E27FC236}">
                <a16:creationId xmlns:a16="http://schemas.microsoft.com/office/drawing/2014/main" id="{4235D54E-1128-2758-27DC-C9F4B80761AF}"/>
              </a:ext>
            </a:extLst>
          </p:cNvPr>
          <p:cNvPicPr preferRelativeResize="0">
            <a:picLocks/>
          </p:cNvPicPr>
          <p:nvPr/>
        </p:nvPicPr>
        <p:blipFill>
          <a:blip r:embed="rId37">
            <a:extLst>
              <a:ext uri="{28A0092B-C50C-407E-A947-70E740481C1C}">
                <a14:useLocalDpi xmlns:a14="http://schemas.microsoft.com/office/drawing/2010/main" val="0"/>
              </a:ext>
            </a:extLst>
          </a:blip>
          <a:srcRect/>
          <a:stretch/>
        </p:blipFill>
        <p:spPr>
          <a:xfrm>
            <a:off x="4944017" y="3023151"/>
            <a:ext cx="540000" cy="540000"/>
          </a:xfrm>
          <a:prstGeom prst="rect">
            <a:avLst/>
          </a:prstGeom>
        </p:spPr>
      </p:pic>
      <p:pic>
        <p:nvPicPr>
          <p:cNvPr id="99" name="图片 98">
            <a:extLst>
              <a:ext uri="{FF2B5EF4-FFF2-40B4-BE49-F238E27FC236}">
                <a16:creationId xmlns:a16="http://schemas.microsoft.com/office/drawing/2014/main" id="{053DE522-0095-F9BD-FD80-A5D21F681D21}"/>
              </a:ext>
            </a:extLst>
          </p:cNvPr>
          <p:cNvPicPr preferRelativeResize="0">
            <a:picLocks/>
          </p:cNvPicPr>
          <p:nvPr/>
        </p:nvPicPr>
        <p:blipFill>
          <a:blip r:embed="rId37">
            <a:extLst>
              <a:ext uri="{28A0092B-C50C-407E-A947-70E740481C1C}">
                <a14:useLocalDpi xmlns:a14="http://schemas.microsoft.com/office/drawing/2010/main" val="0"/>
              </a:ext>
            </a:extLst>
          </a:blip>
          <a:srcRect/>
          <a:stretch/>
        </p:blipFill>
        <p:spPr>
          <a:xfrm>
            <a:off x="5503702" y="3023151"/>
            <a:ext cx="540000" cy="540000"/>
          </a:xfrm>
          <a:prstGeom prst="rect">
            <a:avLst/>
          </a:prstGeom>
        </p:spPr>
      </p:pic>
      <p:pic>
        <p:nvPicPr>
          <p:cNvPr id="100" name="图片 99">
            <a:extLst>
              <a:ext uri="{FF2B5EF4-FFF2-40B4-BE49-F238E27FC236}">
                <a16:creationId xmlns:a16="http://schemas.microsoft.com/office/drawing/2014/main" id="{533CF9F4-3E03-63A4-47D8-0C41D43B8E40}"/>
              </a:ext>
            </a:extLst>
          </p:cNvPr>
          <p:cNvPicPr preferRelativeResize="0">
            <a:picLocks/>
          </p:cNvPicPr>
          <p:nvPr/>
        </p:nvPicPr>
        <p:blipFill>
          <a:blip r:embed="rId38">
            <a:extLst>
              <a:ext uri="{28A0092B-C50C-407E-A947-70E740481C1C}">
                <a14:useLocalDpi xmlns:a14="http://schemas.microsoft.com/office/drawing/2010/main" val="0"/>
              </a:ext>
            </a:extLst>
          </a:blip>
          <a:srcRect/>
          <a:stretch/>
        </p:blipFill>
        <p:spPr>
          <a:xfrm>
            <a:off x="4384332" y="3023151"/>
            <a:ext cx="540000" cy="540000"/>
          </a:xfrm>
          <a:prstGeom prst="rect">
            <a:avLst/>
          </a:prstGeom>
        </p:spPr>
      </p:pic>
      <p:pic>
        <p:nvPicPr>
          <p:cNvPr id="102" name="图片 101">
            <a:extLst>
              <a:ext uri="{FF2B5EF4-FFF2-40B4-BE49-F238E27FC236}">
                <a16:creationId xmlns:a16="http://schemas.microsoft.com/office/drawing/2014/main" id="{BDED0056-4432-1194-0E34-41286A17C2EC}"/>
              </a:ext>
            </a:extLst>
          </p:cNvPr>
          <p:cNvPicPr preferRelativeResize="0">
            <a:picLocks/>
          </p:cNvPicPr>
          <p:nvPr/>
        </p:nvPicPr>
        <p:blipFill>
          <a:blip r:embed="rId39">
            <a:extLst>
              <a:ext uri="{28A0092B-C50C-407E-A947-70E740481C1C}">
                <a14:useLocalDpi xmlns:a14="http://schemas.microsoft.com/office/drawing/2010/main" val="0"/>
              </a:ext>
            </a:extLst>
          </a:blip>
          <a:srcRect/>
          <a:stretch/>
        </p:blipFill>
        <p:spPr>
          <a:xfrm>
            <a:off x="6727718" y="3023151"/>
            <a:ext cx="540000" cy="540000"/>
          </a:xfrm>
          <a:prstGeom prst="rect">
            <a:avLst/>
          </a:prstGeom>
        </p:spPr>
      </p:pic>
      <p:pic>
        <p:nvPicPr>
          <p:cNvPr id="103" name="图片 102">
            <a:extLst>
              <a:ext uri="{FF2B5EF4-FFF2-40B4-BE49-F238E27FC236}">
                <a16:creationId xmlns:a16="http://schemas.microsoft.com/office/drawing/2014/main" id="{2902DDA5-0FB7-8450-FA68-B498196BD106}"/>
              </a:ext>
            </a:extLst>
          </p:cNvPr>
          <p:cNvPicPr preferRelativeResize="0">
            <a:picLocks/>
          </p:cNvPicPr>
          <p:nvPr/>
        </p:nvPicPr>
        <p:blipFill>
          <a:blip r:embed="rId40">
            <a:extLst>
              <a:ext uri="{28A0092B-C50C-407E-A947-70E740481C1C}">
                <a14:useLocalDpi xmlns:a14="http://schemas.microsoft.com/office/drawing/2010/main" val="0"/>
              </a:ext>
            </a:extLst>
          </a:blip>
          <a:srcRect/>
          <a:stretch/>
        </p:blipFill>
        <p:spPr>
          <a:xfrm>
            <a:off x="7287403" y="3023151"/>
            <a:ext cx="540000" cy="540000"/>
          </a:xfrm>
          <a:prstGeom prst="rect">
            <a:avLst/>
          </a:prstGeom>
        </p:spPr>
      </p:pic>
      <p:pic>
        <p:nvPicPr>
          <p:cNvPr id="104" name="图片 103">
            <a:extLst>
              <a:ext uri="{FF2B5EF4-FFF2-40B4-BE49-F238E27FC236}">
                <a16:creationId xmlns:a16="http://schemas.microsoft.com/office/drawing/2014/main" id="{3D802172-3391-F8BE-C4B4-5F41DCBD49C4}"/>
              </a:ext>
            </a:extLst>
          </p:cNvPr>
          <p:cNvPicPr preferRelativeResize="0">
            <a:picLocks/>
          </p:cNvPicPr>
          <p:nvPr/>
        </p:nvPicPr>
        <p:blipFill>
          <a:blip r:embed="rId41">
            <a:extLst>
              <a:ext uri="{28A0092B-C50C-407E-A947-70E740481C1C}">
                <a14:useLocalDpi xmlns:a14="http://schemas.microsoft.com/office/drawing/2010/main" val="0"/>
              </a:ext>
            </a:extLst>
          </a:blip>
          <a:srcRect/>
          <a:stretch/>
        </p:blipFill>
        <p:spPr>
          <a:xfrm>
            <a:off x="6168033" y="3023151"/>
            <a:ext cx="540000" cy="540000"/>
          </a:xfrm>
          <a:prstGeom prst="rect">
            <a:avLst/>
          </a:prstGeom>
        </p:spPr>
      </p:pic>
      <p:pic>
        <p:nvPicPr>
          <p:cNvPr id="106" name="图片 105">
            <a:extLst>
              <a:ext uri="{FF2B5EF4-FFF2-40B4-BE49-F238E27FC236}">
                <a16:creationId xmlns:a16="http://schemas.microsoft.com/office/drawing/2014/main" id="{FE36597C-D6C5-E9A1-F9D3-81A1247B9902}"/>
              </a:ext>
            </a:extLst>
          </p:cNvPr>
          <p:cNvPicPr preferRelativeResize="0">
            <a:picLocks/>
          </p:cNvPicPr>
          <p:nvPr/>
        </p:nvPicPr>
        <p:blipFill>
          <a:blip r:embed="rId42">
            <a:extLst>
              <a:ext uri="{28A0092B-C50C-407E-A947-70E740481C1C}">
                <a14:useLocalDpi xmlns:a14="http://schemas.microsoft.com/office/drawing/2010/main" val="0"/>
              </a:ext>
            </a:extLst>
          </a:blip>
          <a:srcRect/>
          <a:stretch/>
        </p:blipFill>
        <p:spPr>
          <a:xfrm>
            <a:off x="8535872" y="3023151"/>
            <a:ext cx="540000" cy="540000"/>
          </a:xfrm>
          <a:prstGeom prst="rect">
            <a:avLst/>
          </a:prstGeom>
        </p:spPr>
      </p:pic>
      <p:pic>
        <p:nvPicPr>
          <p:cNvPr id="107" name="图片 106">
            <a:extLst>
              <a:ext uri="{FF2B5EF4-FFF2-40B4-BE49-F238E27FC236}">
                <a16:creationId xmlns:a16="http://schemas.microsoft.com/office/drawing/2014/main" id="{1642C30B-C1D9-4034-8424-0A86E0C3F712}"/>
              </a:ext>
            </a:extLst>
          </p:cNvPr>
          <p:cNvPicPr preferRelativeResize="0">
            <a:picLocks/>
          </p:cNvPicPr>
          <p:nvPr/>
        </p:nvPicPr>
        <p:blipFill>
          <a:blip r:embed="rId43">
            <a:extLst>
              <a:ext uri="{28A0092B-C50C-407E-A947-70E740481C1C}">
                <a14:useLocalDpi xmlns:a14="http://schemas.microsoft.com/office/drawing/2010/main" val="0"/>
              </a:ext>
            </a:extLst>
          </a:blip>
          <a:srcRect/>
          <a:stretch/>
        </p:blipFill>
        <p:spPr>
          <a:xfrm>
            <a:off x="9095556" y="3023151"/>
            <a:ext cx="540000" cy="540000"/>
          </a:xfrm>
          <a:prstGeom prst="rect">
            <a:avLst/>
          </a:prstGeom>
        </p:spPr>
      </p:pic>
      <p:pic>
        <p:nvPicPr>
          <p:cNvPr id="108" name="图片 107">
            <a:extLst>
              <a:ext uri="{FF2B5EF4-FFF2-40B4-BE49-F238E27FC236}">
                <a16:creationId xmlns:a16="http://schemas.microsoft.com/office/drawing/2014/main" id="{ABD1A3DD-AFE3-5DE9-1C06-79FF595CE147}"/>
              </a:ext>
            </a:extLst>
          </p:cNvPr>
          <p:cNvPicPr preferRelativeResize="0">
            <a:picLocks/>
          </p:cNvPicPr>
          <p:nvPr/>
        </p:nvPicPr>
        <p:blipFill>
          <a:blip r:embed="rId44">
            <a:extLst>
              <a:ext uri="{28A0092B-C50C-407E-A947-70E740481C1C}">
                <a14:useLocalDpi xmlns:a14="http://schemas.microsoft.com/office/drawing/2010/main" val="0"/>
              </a:ext>
            </a:extLst>
          </a:blip>
          <a:srcRect/>
          <a:stretch/>
        </p:blipFill>
        <p:spPr>
          <a:xfrm>
            <a:off x="7976187" y="3023151"/>
            <a:ext cx="540000" cy="540000"/>
          </a:xfrm>
          <a:prstGeom prst="rect">
            <a:avLst/>
          </a:prstGeom>
        </p:spPr>
      </p:pic>
      <p:sp>
        <p:nvSpPr>
          <p:cNvPr id="2" name="文本框 1">
            <a:extLst>
              <a:ext uri="{FF2B5EF4-FFF2-40B4-BE49-F238E27FC236}">
                <a16:creationId xmlns:a16="http://schemas.microsoft.com/office/drawing/2014/main" id="{4CE94A17-B40E-E203-F1F4-423EA61BE10D}"/>
              </a:ext>
            </a:extLst>
          </p:cNvPr>
          <p:cNvSpPr txBox="1"/>
          <p:nvPr/>
        </p:nvSpPr>
        <p:spPr>
          <a:xfrm>
            <a:off x="-202712" y="1314816"/>
            <a:ext cx="832684"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Original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E6988068-B76C-CA78-64B2-5894BCCB1E81}"/>
              </a:ext>
            </a:extLst>
          </p:cNvPr>
          <p:cNvSpPr txBox="1"/>
          <p:nvPr/>
        </p:nvSpPr>
        <p:spPr>
          <a:xfrm>
            <a:off x="625922"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D6600FEB-BE8F-A298-DDC7-E3414B775EF4}"/>
              </a:ext>
            </a:extLst>
          </p:cNvPr>
          <p:cNvSpPr txBox="1"/>
          <p:nvPr/>
        </p:nvSpPr>
        <p:spPr>
          <a:xfrm>
            <a:off x="1169408"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A3D6E58E-B268-4D18-3814-7DE516BCB7BC}"/>
              </a:ext>
            </a:extLst>
          </p:cNvPr>
          <p:cNvSpPr txBox="1"/>
          <p:nvPr/>
        </p:nvSpPr>
        <p:spPr>
          <a:xfrm>
            <a:off x="1712895"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4" name="文本框 123">
            <a:extLst>
              <a:ext uri="{FF2B5EF4-FFF2-40B4-BE49-F238E27FC236}">
                <a16:creationId xmlns:a16="http://schemas.microsoft.com/office/drawing/2014/main" id="{A1A3189E-4B4D-4948-82FF-8D86050C3531}"/>
              </a:ext>
            </a:extLst>
          </p:cNvPr>
          <p:cNvSpPr txBox="1"/>
          <p:nvPr/>
        </p:nvSpPr>
        <p:spPr>
          <a:xfrm>
            <a:off x="2449215"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25" name="文本框 124">
            <a:extLst>
              <a:ext uri="{FF2B5EF4-FFF2-40B4-BE49-F238E27FC236}">
                <a16:creationId xmlns:a16="http://schemas.microsoft.com/office/drawing/2014/main" id="{E9326862-F102-8BF5-5FC0-3813516FB3F7}"/>
              </a:ext>
            </a:extLst>
          </p:cNvPr>
          <p:cNvSpPr txBox="1"/>
          <p:nvPr/>
        </p:nvSpPr>
        <p:spPr>
          <a:xfrm>
            <a:off x="2992701"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6" name="文本框 125">
            <a:extLst>
              <a:ext uri="{FF2B5EF4-FFF2-40B4-BE49-F238E27FC236}">
                <a16:creationId xmlns:a16="http://schemas.microsoft.com/office/drawing/2014/main" id="{49BAA7B5-5AB5-8934-3174-42C6D753604F}"/>
              </a:ext>
            </a:extLst>
          </p:cNvPr>
          <p:cNvSpPr txBox="1"/>
          <p:nvPr/>
        </p:nvSpPr>
        <p:spPr>
          <a:xfrm>
            <a:off x="3536188"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7" name="文本框 126">
            <a:extLst>
              <a:ext uri="{FF2B5EF4-FFF2-40B4-BE49-F238E27FC236}">
                <a16:creationId xmlns:a16="http://schemas.microsoft.com/office/drawing/2014/main" id="{99200D99-C951-7D70-9546-585894F3540F}"/>
              </a:ext>
            </a:extLst>
          </p:cNvPr>
          <p:cNvSpPr txBox="1"/>
          <p:nvPr/>
        </p:nvSpPr>
        <p:spPr>
          <a:xfrm>
            <a:off x="4263460"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28" name="文本框 127">
            <a:extLst>
              <a:ext uri="{FF2B5EF4-FFF2-40B4-BE49-F238E27FC236}">
                <a16:creationId xmlns:a16="http://schemas.microsoft.com/office/drawing/2014/main" id="{0B2E8C7D-CF28-FB4E-C489-0C7A667A4E65}"/>
              </a:ext>
            </a:extLst>
          </p:cNvPr>
          <p:cNvSpPr txBox="1"/>
          <p:nvPr/>
        </p:nvSpPr>
        <p:spPr>
          <a:xfrm>
            <a:off x="4806946"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9" name="文本框 128">
            <a:extLst>
              <a:ext uri="{FF2B5EF4-FFF2-40B4-BE49-F238E27FC236}">
                <a16:creationId xmlns:a16="http://schemas.microsoft.com/office/drawing/2014/main" id="{42EF22F9-62AC-04B0-7730-4E8BFFD01E33}"/>
              </a:ext>
            </a:extLst>
          </p:cNvPr>
          <p:cNvSpPr txBox="1"/>
          <p:nvPr/>
        </p:nvSpPr>
        <p:spPr>
          <a:xfrm>
            <a:off x="5350433"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0" name="文本框 129">
            <a:extLst>
              <a:ext uri="{FF2B5EF4-FFF2-40B4-BE49-F238E27FC236}">
                <a16:creationId xmlns:a16="http://schemas.microsoft.com/office/drawing/2014/main" id="{89CEED49-20D8-350C-FE11-B0B4826E20A2}"/>
              </a:ext>
            </a:extLst>
          </p:cNvPr>
          <p:cNvSpPr txBox="1"/>
          <p:nvPr/>
        </p:nvSpPr>
        <p:spPr>
          <a:xfrm>
            <a:off x="6047053"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31" name="文本框 130">
            <a:extLst>
              <a:ext uri="{FF2B5EF4-FFF2-40B4-BE49-F238E27FC236}">
                <a16:creationId xmlns:a16="http://schemas.microsoft.com/office/drawing/2014/main" id="{CFB9DCEB-6090-D24E-75F9-653F84BDCE6F}"/>
              </a:ext>
            </a:extLst>
          </p:cNvPr>
          <p:cNvSpPr txBox="1"/>
          <p:nvPr/>
        </p:nvSpPr>
        <p:spPr>
          <a:xfrm>
            <a:off x="6590539"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2" name="文本框 131">
            <a:extLst>
              <a:ext uri="{FF2B5EF4-FFF2-40B4-BE49-F238E27FC236}">
                <a16:creationId xmlns:a16="http://schemas.microsoft.com/office/drawing/2014/main" id="{AB1093A2-8A39-3C6F-68B4-7854FEE91862}"/>
              </a:ext>
            </a:extLst>
          </p:cNvPr>
          <p:cNvSpPr txBox="1"/>
          <p:nvPr/>
        </p:nvSpPr>
        <p:spPr>
          <a:xfrm>
            <a:off x="7134026"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3" name="文本框 132">
            <a:extLst>
              <a:ext uri="{FF2B5EF4-FFF2-40B4-BE49-F238E27FC236}">
                <a16:creationId xmlns:a16="http://schemas.microsoft.com/office/drawing/2014/main" id="{A026415C-7ADF-5930-322D-BE43AA6E3862}"/>
              </a:ext>
            </a:extLst>
          </p:cNvPr>
          <p:cNvSpPr txBox="1"/>
          <p:nvPr/>
        </p:nvSpPr>
        <p:spPr>
          <a:xfrm>
            <a:off x="7855097"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34" name="文本框 133">
            <a:extLst>
              <a:ext uri="{FF2B5EF4-FFF2-40B4-BE49-F238E27FC236}">
                <a16:creationId xmlns:a16="http://schemas.microsoft.com/office/drawing/2014/main" id="{902781BC-420F-95DA-BD1A-D06B154E6437}"/>
              </a:ext>
            </a:extLst>
          </p:cNvPr>
          <p:cNvSpPr txBox="1"/>
          <p:nvPr/>
        </p:nvSpPr>
        <p:spPr>
          <a:xfrm>
            <a:off x="8398583"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5" name="文本框 134">
            <a:extLst>
              <a:ext uri="{FF2B5EF4-FFF2-40B4-BE49-F238E27FC236}">
                <a16:creationId xmlns:a16="http://schemas.microsoft.com/office/drawing/2014/main" id="{EA86BE83-C37A-BF20-280F-295424FE5227}"/>
              </a:ext>
            </a:extLst>
          </p:cNvPr>
          <p:cNvSpPr txBox="1"/>
          <p:nvPr/>
        </p:nvSpPr>
        <p:spPr>
          <a:xfrm>
            <a:off x="8942070"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6" name="文本框 135">
            <a:extLst>
              <a:ext uri="{FF2B5EF4-FFF2-40B4-BE49-F238E27FC236}">
                <a16:creationId xmlns:a16="http://schemas.microsoft.com/office/drawing/2014/main" id="{BC709BD0-8DC4-F0DA-582D-1D01749B0A3F}"/>
              </a:ext>
            </a:extLst>
          </p:cNvPr>
          <p:cNvSpPr txBox="1"/>
          <p:nvPr/>
        </p:nvSpPr>
        <p:spPr>
          <a:xfrm>
            <a:off x="1250196" y="3676346"/>
            <a:ext cx="383438"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(a)</a:t>
            </a:r>
            <a:endParaRPr lang="zh-CN" altLang="en-US" sz="1400">
              <a:latin typeface="Times New Roman" panose="02020603050405020304" pitchFamily="18" charset="0"/>
              <a:cs typeface="Times New Roman" panose="02020603050405020304" pitchFamily="18" charset="0"/>
            </a:endParaRPr>
          </a:p>
        </p:txBody>
      </p:sp>
      <p:sp>
        <p:nvSpPr>
          <p:cNvPr id="137" name="文本框 136">
            <a:extLst>
              <a:ext uri="{FF2B5EF4-FFF2-40B4-BE49-F238E27FC236}">
                <a16:creationId xmlns:a16="http://schemas.microsoft.com/office/drawing/2014/main" id="{A04D6FE5-FA83-F3AC-1310-E5B57F1C3B9B}"/>
              </a:ext>
            </a:extLst>
          </p:cNvPr>
          <p:cNvSpPr txBox="1"/>
          <p:nvPr/>
        </p:nvSpPr>
        <p:spPr>
          <a:xfrm>
            <a:off x="3067077" y="3676346"/>
            <a:ext cx="393056"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(b)</a:t>
            </a:r>
            <a:endParaRPr lang="zh-CN" altLang="en-US" sz="1400">
              <a:latin typeface="Times New Roman" panose="02020603050405020304" pitchFamily="18" charset="0"/>
              <a:cs typeface="Times New Roman" panose="02020603050405020304" pitchFamily="18" charset="0"/>
            </a:endParaRPr>
          </a:p>
        </p:txBody>
      </p:sp>
      <p:sp>
        <p:nvSpPr>
          <p:cNvPr id="138" name="文本框 137">
            <a:extLst>
              <a:ext uri="{FF2B5EF4-FFF2-40B4-BE49-F238E27FC236}">
                <a16:creationId xmlns:a16="http://schemas.microsoft.com/office/drawing/2014/main" id="{691693B7-60B7-BC15-F5D7-4CC7034C7968}"/>
              </a:ext>
            </a:extLst>
          </p:cNvPr>
          <p:cNvSpPr txBox="1"/>
          <p:nvPr/>
        </p:nvSpPr>
        <p:spPr>
          <a:xfrm>
            <a:off x="4887734" y="3676346"/>
            <a:ext cx="383438"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(c)</a:t>
            </a:r>
            <a:endParaRPr lang="zh-CN" altLang="en-US" sz="1400">
              <a:latin typeface="Times New Roman" panose="02020603050405020304" pitchFamily="18" charset="0"/>
              <a:cs typeface="Times New Roman" panose="02020603050405020304" pitchFamily="18" charset="0"/>
            </a:endParaRPr>
          </a:p>
        </p:txBody>
      </p:sp>
      <p:sp>
        <p:nvSpPr>
          <p:cNvPr id="139" name="文本框 138">
            <a:extLst>
              <a:ext uri="{FF2B5EF4-FFF2-40B4-BE49-F238E27FC236}">
                <a16:creationId xmlns:a16="http://schemas.microsoft.com/office/drawing/2014/main" id="{98D62CD2-B5D0-BE31-D4EC-17B611360CE2}"/>
              </a:ext>
            </a:extLst>
          </p:cNvPr>
          <p:cNvSpPr txBox="1"/>
          <p:nvPr/>
        </p:nvSpPr>
        <p:spPr>
          <a:xfrm>
            <a:off x="6664915" y="3676346"/>
            <a:ext cx="393056"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(d)</a:t>
            </a:r>
            <a:endParaRPr lang="zh-CN" altLang="en-US" sz="1400">
              <a:latin typeface="Times New Roman" panose="02020603050405020304" pitchFamily="18" charset="0"/>
              <a:cs typeface="Times New Roman" panose="02020603050405020304" pitchFamily="18" charset="0"/>
            </a:endParaRPr>
          </a:p>
        </p:txBody>
      </p:sp>
      <p:sp>
        <p:nvSpPr>
          <p:cNvPr id="140" name="文本框 139">
            <a:extLst>
              <a:ext uri="{FF2B5EF4-FFF2-40B4-BE49-F238E27FC236}">
                <a16:creationId xmlns:a16="http://schemas.microsoft.com/office/drawing/2014/main" id="{FBB34287-B019-EC44-5DA3-3347C8C05FD4}"/>
              </a:ext>
            </a:extLst>
          </p:cNvPr>
          <p:cNvSpPr txBox="1"/>
          <p:nvPr/>
        </p:nvSpPr>
        <p:spPr>
          <a:xfrm>
            <a:off x="8479371" y="3676346"/>
            <a:ext cx="383438"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(e)</a:t>
            </a:r>
            <a:endParaRPr lang="zh-CN" alt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7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322C740-B2DD-3D47-5810-0BAD5B7E9488}"/>
              </a:ext>
            </a:extLst>
          </p:cNvPr>
          <p:cNvSpPr/>
          <p:nvPr/>
        </p:nvSpPr>
        <p:spPr>
          <a:xfrm>
            <a:off x="-1031630" y="743578"/>
            <a:ext cx="3567164" cy="5255288"/>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5" name="矩形: 圆角 4">
            <a:extLst>
              <a:ext uri="{FF2B5EF4-FFF2-40B4-BE49-F238E27FC236}">
                <a16:creationId xmlns:a16="http://schemas.microsoft.com/office/drawing/2014/main" id="{5B163BC8-5CA1-AE09-74FD-77922ACE775C}"/>
              </a:ext>
            </a:extLst>
          </p:cNvPr>
          <p:cNvSpPr/>
          <p:nvPr/>
        </p:nvSpPr>
        <p:spPr>
          <a:xfrm>
            <a:off x="113883" y="1024932"/>
            <a:ext cx="1276141" cy="512466"/>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研究问题</a:t>
            </a:r>
          </a:p>
        </p:txBody>
      </p:sp>
      <p:sp>
        <p:nvSpPr>
          <p:cNvPr id="6" name="矩形: 圆角 5">
            <a:extLst>
              <a:ext uri="{FF2B5EF4-FFF2-40B4-BE49-F238E27FC236}">
                <a16:creationId xmlns:a16="http://schemas.microsoft.com/office/drawing/2014/main" id="{31025E75-2F20-2F4F-90BB-2C68AFDDDBB0}"/>
              </a:ext>
            </a:extLst>
          </p:cNvPr>
          <p:cNvSpPr/>
          <p:nvPr/>
        </p:nvSpPr>
        <p:spPr>
          <a:xfrm>
            <a:off x="2818564" y="743578"/>
            <a:ext cx="3567164" cy="5255288"/>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7" name="矩形: 圆角 6">
            <a:extLst>
              <a:ext uri="{FF2B5EF4-FFF2-40B4-BE49-F238E27FC236}">
                <a16:creationId xmlns:a16="http://schemas.microsoft.com/office/drawing/2014/main" id="{06CE6757-4C8A-3BC7-5AA7-B6511533552A}"/>
              </a:ext>
            </a:extLst>
          </p:cNvPr>
          <p:cNvSpPr/>
          <p:nvPr/>
        </p:nvSpPr>
        <p:spPr>
          <a:xfrm>
            <a:off x="3964077" y="1024932"/>
            <a:ext cx="1276141"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研究思路</a:t>
            </a:r>
          </a:p>
        </p:txBody>
      </p:sp>
      <p:sp>
        <p:nvSpPr>
          <p:cNvPr id="8" name="矩形: 圆角 7">
            <a:extLst>
              <a:ext uri="{FF2B5EF4-FFF2-40B4-BE49-F238E27FC236}">
                <a16:creationId xmlns:a16="http://schemas.microsoft.com/office/drawing/2014/main" id="{4C50D167-DE88-9480-A7F2-8E5246BD41A8}"/>
              </a:ext>
            </a:extLst>
          </p:cNvPr>
          <p:cNvSpPr/>
          <p:nvPr/>
        </p:nvSpPr>
        <p:spPr>
          <a:xfrm>
            <a:off x="6668758" y="743578"/>
            <a:ext cx="3567164" cy="5255288"/>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9" name="矩形: 圆角 8">
            <a:extLst>
              <a:ext uri="{FF2B5EF4-FFF2-40B4-BE49-F238E27FC236}">
                <a16:creationId xmlns:a16="http://schemas.microsoft.com/office/drawing/2014/main" id="{B6437925-1E6B-A3A8-4837-35B159475A13}"/>
              </a:ext>
            </a:extLst>
          </p:cNvPr>
          <p:cNvSpPr/>
          <p:nvPr/>
        </p:nvSpPr>
        <p:spPr>
          <a:xfrm>
            <a:off x="7814271" y="1024932"/>
            <a:ext cx="1276141" cy="512466"/>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研究内容</a:t>
            </a:r>
          </a:p>
        </p:txBody>
      </p:sp>
      <p:sp>
        <p:nvSpPr>
          <p:cNvPr id="12" name="矩形: 圆角 11">
            <a:extLst>
              <a:ext uri="{FF2B5EF4-FFF2-40B4-BE49-F238E27FC236}">
                <a16:creationId xmlns:a16="http://schemas.microsoft.com/office/drawing/2014/main" id="{2D1C0641-4B66-B859-61AE-2D03AB4F1F69}"/>
              </a:ext>
            </a:extLst>
          </p:cNvPr>
          <p:cNvSpPr/>
          <p:nvPr/>
        </p:nvSpPr>
        <p:spPr>
          <a:xfrm>
            <a:off x="-782095" y="2608385"/>
            <a:ext cx="634719" cy="1999623"/>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车联网安全</a:t>
            </a:r>
          </a:p>
        </p:txBody>
      </p:sp>
      <p:sp>
        <p:nvSpPr>
          <p:cNvPr id="11" name="矩形: 圆角 10">
            <a:extLst>
              <a:ext uri="{FF2B5EF4-FFF2-40B4-BE49-F238E27FC236}">
                <a16:creationId xmlns:a16="http://schemas.microsoft.com/office/drawing/2014/main" id="{A9121538-1FE6-E807-3239-C2D9373EF5A5}"/>
              </a:ext>
            </a:extLst>
          </p:cNvPr>
          <p:cNvSpPr/>
          <p:nvPr/>
        </p:nvSpPr>
        <p:spPr>
          <a:xfrm>
            <a:off x="7108320" y="4176542"/>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基于稀疏学习和梯度扰动的梯度泄露防护</a:t>
            </a:r>
          </a:p>
        </p:txBody>
      </p:sp>
      <p:sp>
        <p:nvSpPr>
          <p:cNvPr id="14" name="矩形: 圆角 13">
            <a:extLst>
              <a:ext uri="{FF2B5EF4-FFF2-40B4-BE49-F238E27FC236}">
                <a16:creationId xmlns:a16="http://schemas.microsoft.com/office/drawing/2014/main" id="{E0226B58-42C1-B1B1-2403-CB736F4A919A}"/>
              </a:ext>
            </a:extLst>
          </p:cNvPr>
          <p:cNvSpPr/>
          <p:nvPr/>
        </p:nvSpPr>
        <p:spPr>
          <a:xfrm>
            <a:off x="237761" y="429795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模型安全</a:t>
            </a:r>
          </a:p>
        </p:txBody>
      </p:sp>
      <p:sp>
        <p:nvSpPr>
          <p:cNvPr id="3" name="矩形: 圆角 2">
            <a:extLst>
              <a:ext uri="{FF2B5EF4-FFF2-40B4-BE49-F238E27FC236}">
                <a16:creationId xmlns:a16="http://schemas.microsoft.com/office/drawing/2014/main" id="{B9A5E7C0-8BF8-1442-B150-5C47422C0841}"/>
              </a:ext>
            </a:extLst>
          </p:cNvPr>
          <p:cNvSpPr/>
          <p:nvPr/>
        </p:nvSpPr>
        <p:spPr>
          <a:xfrm>
            <a:off x="3488401" y="372938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稀疏学习</a:t>
            </a:r>
          </a:p>
        </p:txBody>
      </p:sp>
      <p:sp>
        <p:nvSpPr>
          <p:cNvPr id="4" name="矩形: 圆角 3">
            <a:extLst>
              <a:ext uri="{FF2B5EF4-FFF2-40B4-BE49-F238E27FC236}">
                <a16:creationId xmlns:a16="http://schemas.microsoft.com/office/drawing/2014/main" id="{2A15CBF3-1CD6-575B-23E5-8D24AD18155E}"/>
              </a:ext>
            </a:extLst>
          </p:cNvPr>
          <p:cNvSpPr/>
          <p:nvPr/>
        </p:nvSpPr>
        <p:spPr>
          <a:xfrm>
            <a:off x="3488401" y="432224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梯度扰动</a:t>
            </a:r>
          </a:p>
        </p:txBody>
      </p:sp>
      <p:sp>
        <p:nvSpPr>
          <p:cNvPr id="17" name="矩形: 圆角 16">
            <a:extLst>
              <a:ext uri="{FF2B5EF4-FFF2-40B4-BE49-F238E27FC236}">
                <a16:creationId xmlns:a16="http://schemas.microsoft.com/office/drawing/2014/main" id="{AC7E28F5-6BE6-CEE3-FE3D-CEB3B31B8082}"/>
              </a:ext>
            </a:extLst>
          </p:cNvPr>
          <p:cNvSpPr/>
          <p:nvPr/>
        </p:nvSpPr>
        <p:spPr>
          <a:xfrm>
            <a:off x="3488401" y="491509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DP-SGD</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cxnSp>
        <p:nvCxnSpPr>
          <p:cNvPr id="19" name="直接箭头连接符 18">
            <a:extLst>
              <a:ext uri="{FF2B5EF4-FFF2-40B4-BE49-F238E27FC236}">
                <a16:creationId xmlns:a16="http://schemas.microsoft.com/office/drawing/2014/main" id="{A63858F1-79EE-43CE-FEED-009736883D36}"/>
              </a:ext>
            </a:extLst>
          </p:cNvPr>
          <p:cNvCxnSpPr>
            <a:cxnSpLocks/>
            <a:stCxn id="14" idx="3"/>
            <a:endCxn id="3" idx="1"/>
          </p:cNvCxnSpPr>
          <p:nvPr/>
        </p:nvCxnSpPr>
        <p:spPr>
          <a:xfrm flipV="1">
            <a:off x="1922533" y="398562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7C47B3B3-F0F9-5C33-1DE6-E29F42E314F0}"/>
              </a:ext>
            </a:extLst>
          </p:cNvPr>
          <p:cNvCxnSpPr>
            <a:cxnSpLocks/>
            <a:stCxn id="14" idx="3"/>
          </p:cNvCxnSpPr>
          <p:nvPr/>
        </p:nvCxnSpPr>
        <p:spPr>
          <a:xfrm>
            <a:off x="1922533" y="457847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46D3CB16-A7AE-91C1-3E52-0472BBA36A85}"/>
              </a:ext>
            </a:extLst>
          </p:cNvPr>
          <p:cNvCxnSpPr>
            <a:cxnSpLocks/>
            <a:stCxn id="14" idx="3"/>
            <a:endCxn id="17" idx="1"/>
          </p:cNvCxnSpPr>
          <p:nvPr/>
        </p:nvCxnSpPr>
        <p:spPr>
          <a:xfrm>
            <a:off x="1922533" y="457847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118CEEC9-8773-83B8-AFF7-388B4A6174F2}"/>
              </a:ext>
            </a:extLst>
          </p:cNvPr>
          <p:cNvCxnSpPr>
            <a:cxnSpLocks/>
            <a:stCxn id="3" idx="3"/>
            <a:endCxn id="11" idx="1"/>
          </p:cNvCxnSpPr>
          <p:nvPr/>
        </p:nvCxnSpPr>
        <p:spPr>
          <a:xfrm>
            <a:off x="5704062" y="3985622"/>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5631357-13D6-69F3-E10D-074BA04A4BFF}"/>
              </a:ext>
            </a:extLst>
          </p:cNvPr>
          <p:cNvCxnSpPr>
            <a:cxnSpLocks/>
            <a:stCxn id="4" idx="3"/>
            <a:endCxn id="11" idx="1"/>
          </p:cNvCxnSpPr>
          <p:nvPr/>
        </p:nvCxnSpPr>
        <p:spPr>
          <a:xfrm>
            <a:off x="5704062" y="4578476"/>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D20E3034-7CF6-B5D7-9AC8-22F1C03761CE}"/>
              </a:ext>
            </a:extLst>
          </p:cNvPr>
          <p:cNvCxnSpPr>
            <a:cxnSpLocks/>
            <a:stCxn id="17" idx="3"/>
            <a:endCxn id="11" idx="1"/>
          </p:cNvCxnSpPr>
          <p:nvPr/>
        </p:nvCxnSpPr>
        <p:spPr>
          <a:xfrm flipV="1">
            <a:off x="5704062" y="4578477"/>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1" name="矩形: 圆角 40">
            <a:extLst>
              <a:ext uri="{FF2B5EF4-FFF2-40B4-BE49-F238E27FC236}">
                <a16:creationId xmlns:a16="http://schemas.microsoft.com/office/drawing/2014/main" id="{5A003F73-5B52-50AA-63F1-1E1604CD2F12}"/>
              </a:ext>
            </a:extLst>
          </p:cNvPr>
          <p:cNvSpPr/>
          <p:nvPr/>
        </p:nvSpPr>
        <p:spPr>
          <a:xfrm>
            <a:off x="7108320" y="2235982"/>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基于联邦学习的车联网异常检测</a:t>
            </a:r>
          </a:p>
        </p:txBody>
      </p:sp>
      <p:sp>
        <p:nvSpPr>
          <p:cNvPr id="42" name="矩形: 圆角 41">
            <a:extLst>
              <a:ext uri="{FF2B5EF4-FFF2-40B4-BE49-F238E27FC236}">
                <a16:creationId xmlns:a16="http://schemas.microsoft.com/office/drawing/2014/main" id="{E1E55D64-FE14-1E54-0259-6508B53ADA62}"/>
              </a:ext>
            </a:extLst>
          </p:cNvPr>
          <p:cNvSpPr/>
          <p:nvPr/>
        </p:nvSpPr>
        <p:spPr>
          <a:xfrm>
            <a:off x="237761" y="235739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数据安全</a:t>
            </a:r>
          </a:p>
        </p:txBody>
      </p:sp>
      <p:sp>
        <p:nvSpPr>
          <p:cNvPr id="44" name="矩形: 圆角 43">
            <a:extLst>
              <a:ext uri="{FF2B5EF4-FFF2-40B4-BE49-F238E27FC236}">
                <a16:creationId xmlns:a16="http://schemas.microsoft.com/office/drawing/2014/main" id="{4B984E1D-36C6-68C1-1476-8B90A1328277}"/>
              </a:ext>
            </a:extLst>
          </p:cNvPr>
          <p:cNvSpPr/>
          <p:nvPr/>
        </p:nvSpPr>
        <p:spPr>
          <a:xfrm>
            <a:off x="3488401" y="178882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联邦学习</a:t>
            </a:r>
          </a:p>
        </p:txBody>
      </p:sp>
      <p:sp>
        <p:nvSpPr>
          <p:cNvPr id="45" name="矩形: 圆角 44">
            <a:extLst>
              <a:ext uri="{FF2B5EF4-FFF2-40B4-BE49-F238E27FC236}">
                <a16:creationId xmlns:a16="http://schemas.microsoft.com/office/drawing/2014/main" id="{EE090E01-D237-1790-C7CD-83B596971043}"/>
              </a:ext>
            </a:extLst>
          </p:cNvPr>
          <p:cNvSpPr/>
          <p:nvPr/>
        </p:nvSpPr>
        <p:spPr>
          <a:xfrm>
            <a:off x="3488401" y="238168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特征工程</a:t>
            </a:r>
          </a:p>
        </p:txBody>
      </p:sp>
      <p:sp>
        <p:nvSpPr>
          <p:cNvPr id="46" name="矩形: 圆角 45">
            <a:extLst>
              <a:ext uri="{FF2B5EF4-FFF2-40B4-BE49-F238E27FC236}">
                <a16:creationId xmlns:a16="http://schemas.microsoft.com/office/drawing/2014/main" id="{1CE318B7-9686-3464-AFB8-8F9FE0F5119D}"/>
              </a:ext>
            </a:extLst>
          </p:cNvPr>
          <p:cNvSpPr/>
          <p:nvPr/>
        </p:nvSpPr>
        <p:spPr>
          <a:xfrm>
            <a:off x="3488401" y="297453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迁移学习</a:t>
            </a:r>
          </a:p>
        </p:txBody>
      </p:sp>
      <p:cxnSp>
        <p:nvCxnSpPr>
          <p:cNvPr id="47" name="直接箭头连接符 46">
            <a:extLst>
              <a:ext uri="{FF2B5EF4-FFF2-40B4-BE49-F238E27FC236}">
                <a16:creationId xmlns:a16="http://schemas.microsoft.com/office/drawing/2014/main" id="{05B3FB1D-5DDA-AEB8-2C26-0038DFA930E3}"/>
              </a:ext>
            </a:extLst>
          </p:cNvPr>
          <p:cNvCxnSpPr>
            <a:cxnSpLocks/>
            <a:stCxn id="42" idx="3"/>
            <a:endCxn id="44" idx="1"/>
          </p:cNvCxnSpPr>
          <p:nvPr/>
        </p:nvCxnSpPr>
        <p:spPr>
          <a:xfrm flipV="1">
            <a:off x="1922533" y="204506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A96C3E32-3C69-0330-815E-6A04FC0712FF}"/>
              </a:ext>
            </a:extLst>
          </p:cNvPr>
          <p:cNvCxnSpPr>
            <a:cxnSpLocks/>
            <a:stCxn id="42" idx="3"/>
          </p:cNvCxnSpPr>
          <p:nvPr/>
        </p:nvCxnSpPr>
        <p:spPr>
          <a:xfrm>
            <a:off x="1922533" y="263791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1D3F7A9C-2BBD-07EE-7514-3D36D1DFCC36}"/>
              </a:ext>
            </a:extLst>
          </p:cNvPr>
          <p:cNvCxnSpPr>
            <a:cxnSpLocks/>
            <a:stCxn id="42" idx="3"/>
            <a:endCxn id="46" idx="1"/>
          </p:cNvCxnSpPr>
          <p:nvPr/>
        </p:nvCxnSpPr>
        <p:spPr>
          <a:xfrm>
            <a:off x="1922533" y="263791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F83F2EF1-480D-4B69-DE1A-F951EB235518}"/>
              </a:ext>
            </a:extLst>
          </p:cNvPr>
          <p:cNvCxnSpPr>
            <a:cxnSpLocks/>
            <a:stCxn id="44" idx="3"/>
            <a:endCxn id="41" idx="1"/>
          </p:cNvCxnSpPr>
          <p:nvPr/>
        </p:nvCxnSpPr>
        <p:spPr>
          <a:xfrm>
            <a:off x="5704062" y="2045062"/>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8DB87A9D-8566-518F-846C-879A5229F014}"/>
              </a:ext>
            </a:extLst>
          </p:cNvPr>
          <p:cNvCxnSpPr>
            <a:cxnSpLocks/>
            <a:stCxn id="45" idx="3"/>
            <a:endCxn id="41" idx="1"/>
          </p:cNvCxnSpPr>
          <p:nvPr/>
        </p:nvCxnSpPr>
        <p:spPr>
          <a:xfrm>
            <a:off x="5704062" y="2637916"/>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930C0E76-5205-D255-BB96-9AA1A8B28A3E}"/>
              </a:ext>
            </a:extLst>
          </p:cNvPr>
          <p:cNvCxnSpPr>
            <a:cxnSpLocks/>
            <a:stCxn id="46" idx="3"/>
            <a:endCxn id="41" idx="1"/>
          </p:cNvCxnSpPr>
          <p:nvPr/>
        </p:nvCxnSpPr>
        <p:spPr>
          <a:xfrm flipV="1">
            <a:off x="5704062" y="2637917"/>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2F248C14-4684-2005-33FC-B5B1EBF67E54}"/>
              </a:ext>
            </a:extLst>
          </p:cNvPr>
          <p:cNvCxnSpPr>
            <a:cxnSpLocks/>
            <a:stCxn id="12" idx="0"/>
            <a:endCxn id="42" idx="0"/>
          </p:cNvCxnSpPr>
          <p:nvPr/>
        </p:nvCxnSpPr>
        <p:spPr>
          <a:xfrm rot="5400000" flipH="1" flipV="1">
            <a:off x="182215" y="1710451"/>
            <a:ext cx="250985" cy="1544882"/>
          </a:xfrm>
          <a:prstGeom prst="bentConnector3">
            <a:avLst>
              <a:gd name="adj1" fmla="val 1910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58B5B587-3756-4168-150B-495A265263A3}"/>
              </a:ext>
            </a:extLst>
          </p:cNvPr>
          <p:cNvCxnSpPr>
            <a:cxnSpLocks/>
            <a:stCxn id="12" idx="2"/>
            <a:endCxn id="14" idx="2"/>
          </p:cNvCxnSpPr>
          <p:nvPr/>
        </p:nvCxnSpPr>
        <p:spPr>
          <a:xfrm rot="16200000" flipH="1">
            <a:off x="182214" y="3961058"/>
            <a:ext cx="250984" cy="1544882"/>
          </a:xfrm>
          <a:prstGeom prst="bentConnector3">
            <a:avLst>
              <a:gd name="adj1" fmla="val 1910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17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6BB1929-F604-4776-1A3F-879BD2D9894A}"/>
              </a:ext>
            </a:extLst>
          </p:cNvPr>
          <p:cNvGrpSpPr/>
          <p:nvPr/>
        </p:nvGrpSpPr>
        <p:grpSpPr>
          <a:xfrm>
            <a:off x="178220" y="1818750"/>
            <a:ext cx="8787560" cy="2622875"/>
            <a:chOff x="-65591" y="1321454"/>
            <a:chExt cx="9388998" cy="3100076"/>
          </a:xfrm>
        </p:grpSpPr>
        <p:cxnSp>
          <p:nvCxnSpPr>
            <p:cNvPr id="36" name="直接连接符 35">
              <a:extLst>
                <a:ext uri="{FF2B5EF4-FFF2-40B4-BE49-F238E27FC236}">
                  <a16:creationId xmlns:a16="http://schemas.microsoft.com/office/drawing/2014/main" id="{3F24A134-8A1E-59F2-41E8-B906F361A7B5}"/>
                </a:ext>
              </a:extLst>
            </p:cNvPr>
            <p:cNvCxnSpPr/>
            <p:nvPr/>
          </p:nvCxnSpPr>
          <p:spPr>
            <a:xfrm>
              <a:off x="-65591" y="2870522"/>
              <a:ext cx="9387069" cy="0"/>
            </a:xfrm>
            <a:prstGeom prst="line">
              <a:avLst/>
            </a:prstGeom>
            <a:ln w="22225">
              <a:prstDash val="sysDash"/>
            </a:ln>
          </p:spPr>
          <p:style>
            <a:lnRef idx="1">
              <a:schemeClr val="dk1"/>
            </a:lnRef>
            <a:fillRef idx="0">
              <a:schemeClr val="dk1"/>
            </a:fillRef>
            <a:effectRef idx="0">
              <a:schemeClr val="dk1"/>
            </a:effectRef>
            <a:fontRef idx="minor">
              <a:schemeClr val="tx1"/>
            </a:fontRef>
          </p:style>
        </p:cxnSp>
        <p:sp>
          <p:nvSpPr>
            <p:cNvPr id="3" name="矩形 2">
              <a:extLst>
                <a:ext uri="{FF2B5EF4-FFF2-40B4-BE49-F238E27FC236}">
                  <a16:creationId xmlns:a16="http://schemas.microsoft.com/office/drawing/2014/main" id="{3D82A7AC-1DF5-4B2A-0820-F4847D0D49AA}"/>
                </a:ext>
              </a:extLst>
            </p:cNvPr>
            <p:cNvSpPr/>
            <p:nvPr/>
          </p:nvSpPr>
          <p:spPr>
            <a:xfrm>
              <a:off x="-65591" y="2870523"/>
              <a:ext cx="9387069" cy="1551007"/>
            </a:xfrm>
            <a:prstGeom prst="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b="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p:txBody>
        </p:sp>
        <p:sp>
          <p:nvSpPr>
            <p:cNvPr id="14" name="矩形 13">
              <a:extLst>
                <a:ext uri="{FF2B5EF4-FFF2-40B4-BE49-F238E27FC236}">
                  <a16:creationId xmlns:a16="http://schemas.microsoft.com/office/drawing/2014/main" id="{3782B3DB-118D-92C1-EE2C-4384D27D2AD9}"/>
                </a:ext>
              </a:extLst>
            </p:cNvPr>
            <p:cNvSpPr/>
            <p:nvPr/>
          </p:nvSpPr>
          <p:spPr>
            <a:xfrm>
              <a:off x="-63662" y="1321454"/>
              <a:ext cx="9387069" cy="1551007"/>
            </a:xfrm>
            <a:prstGeom prst="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17" name="矩形: 圆角 16">
              <a:extLst>
                <a:ext uri="{FF2B5EF4-FFF2-40B4-BE49-F238E27FC236}">
                  <a16:creationId xmlns:a16="http://schemas.microsoft.com/office/drawing/2014/main" id="{5386A69E-3954-D037-38BF-75EBBE2C4083}"/>
                </a:ext>
              </a:extLst>
            </p:cNvPr>
            <p:cNvSpPr/>
            <p:nvPr/>
          </p:nvSpPr>
          <p:spPr>
            <a:xfrm>
              <a:off x="5651712" y="1635381"/>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a:solidFill>
                    <a:schemeClr val="tx1"/>
                  </a:solidFill>
                  <a:latin typeface="Times New Roman" panose="02020603050405020304" pitchFamily="18" charset="0"/>
                  <a:ea typeface="宋体" panose="02010600030101010101" pitchFamily="2" charset="-122"/>
                </a:rPr>
                <a:t>逆向攻击</a:t>
              </a:r>
            </a:p>
          </p:txBody>
        </p:sp>
        <p:sp>
          <p:nvSpPr>
            <p:cNvPr id="19" name="文本框 18">
              <a:extLst>
                <a:ext uri="{FF2B5EF4-FFF2-40B4-BE49-F238E27FC236}">
                  <a16:creationId xmlns:a16="http://schemas.microsoft.com/office/drawing/2014/main" id="{4ECBFF65-5018-E403-4243-8C4C6F57E951}"/>
                </a:ext>
              </a:extLst>
            </p:cNvPr>
            <p:cNvSpPr txBox="1"/>
            <p:nvPr/>
          </p:nvSpPr>
          <p:spPr>
            <a:xfrm>
              <a:off x="40513" y="1608329"/>
              <a:ext cx="966490" cy="98218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400" b="1">
                  <a:solidFill>
                    <a:schemeClr val="tx1"/>
                  </a:solidFill>
                  <a:latin typeface="Times New Roman" panose="02020603050405020304" pitchFamily="18" charset="0"/>
                  <a:ea typeface="宋体" panose="02010600030101010101" pitchFamily="2" charset="-122"/>
                </a:rPr>
                <a:t>隐私威胁</a:t>
              </a:r>
            </a:p>
          </p:txBody>
        </p:sp>
        <p:sp>
          <p:nvSpPr>
            <p:cNvPr id="20" name="矩形: 圆角 19">
              <a:extLst>
                <a:ext uri="{FF2B5EF4-FFF2-40B4-BE49-F238E27FC236}">
                  <a16:creationId xmlns:a16="http://schemas.microsoft.com/office/drawing/2014/main" id="{DEFF434D-247C-F64E-04EA-EBC73DBCFFA5}"/>
                </a:ext>
              </a:extLst>
            </p:cNvPr>
            <p:cNvSpPr/>
            <p:nvPr/>
          </p:nvSpPr>
          <p:spPr>
            <a:xfrm>
              <a:off x="2676155" y="1635381"/>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a:solidFill>
                    <a:schemeClr val="tx1"/>
                  </a:solidFill>
                  <a:latin typeface="Times New Roman" panose="02020603050405020304" pitchFamily="18" charset="0"/>
                  <a:ea typeface="宋体" panose="02010600030101010101" pitchFamily="2" charset="-122"/>
                </a:rPr>
                <a:t>数据窃取</a:t>
              </a:r>
            </a:p>
          </p:txBody>
        </p:sp>
        <p:sp>
          <p:nvSpPr>
            <p:cNvPr id="6" name="矩形: 圆角 5">
              <a:extLst>
                <a:ext uri="{FF2B5EF4-FFF2-40B4-BE49-F238E27FC236}">
                  <a16:creationId xmlns:a16="http://schemas.microsoft.com/office/drawing/2014/main" id="{0D21354B-A4EE-9FF4-7950-BC939B108C44}"/>
                </a:ext>
              </a:extLst>
            </p:cNvPr>
            <p:cNvSpPr/>
            <p:nvPr/>
          </p:nvSpPr>
          <p:spPr>
            <a:xfrm>
              <a:off x="1247863" y="3196025"/>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a:solidFill>
                    <a:schemeClr val="tx1"/>
                  </a:solidFill>
                  <a:latin typeface="Times New Roman" panose="02020603050405020304" pitchFamily="18" charset="0"/>
                  <a:ea typeface="宋体" panose="02010600030101010101" pitchFamily="2" charset="-122"/>
                </a:rPr>
                <a:t>训练数据</a:t>
              </a:r>
            </a:p>
          </p:txBody>
        </p:sp>
        <p:sp>
          <p:nvSpPr>
            <p:cNvPr id="7" name="矩形: 圆角 6">
              <a:extLst>
                <a:ext uri="{FF2B5EF4-FFF2-40B4-BE49-F238E27FC236}">
                  <a16:creationId xmlns:a16="http://schemas.microsoft.com/office/drawing/2014/main" id="{4144B118-7531-8FB1-0C6D-049136919846}"/>
                </a:ext>
              </a:extLst>
            </p:cNvPr>
            <p:cNvSpPr/>
            <p:nvPr/>
          </p:nvSpPr>
          <p:spPr>
            <a:xfrm>
              <a:off x="4236945" y="3196025"/>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a:solidFill>
                    <a:schemeClr val="tx1"/>
                  </a:solidFill>
                  <a:latin typeface="Times New Roman" panose="02020603050405020304" pitchFamily="18" charset="0"/>
                  <a:ea typeface="宋体" panose="02010600030101010101" pitchFamily="2" charset="-122"/>
                </a:rPr>
                <a:t>目标模型</a:t>
              </a:r>
            </a:p>
          </p:txBody>
        </p:sp>
        <p:sp>
          <p:nvSpPr>
            <p:cNvPr id="10" name="矩形: 圆角 9">
              <a:extLst>
                <a:ext uri="{FF2B5EF4-FFF2-40B4-BE49-F238E27FC236}">
                  <a16:creationId xmlns:a16="http://schemas.microsoft.com/office/drawing/2014/main" id="{59DF69FE-C3E7-04D3-3CC4-0F3BD0303E97}"/>
                </a:ext>
              </a:extLst>
            </p:cNvPr>
            <p:cNvSpPr/>
            <p:nvPr/>
          </p:nvSpPr>
          <p:spPr>
            <a:xfrm>
              <a:off x="7178522" y="3196025"/>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a:solidFill>
                    <a:schemeClr val="tx1"/>
                  </a:solidFill>
                  <a:latin typeface="Times New Roman" panose="02020603050405020304" pitchFamily="18" charset="0"/>
                  <a:ea typeface="宋体" panose="02010600030101010101" pitchFamily="2" charset="-122"/>
                </a:rPr>
                <a:t>预测结果</a:t>
              </a:r>
            </a:p>
          </p:txBody>
        </p:sp>
        <p:sp>
          <p:nvSpPr>
            <p:cNvPr id="11" name="文本框 10">
              <a:extLst>
                <a:ext uri="{FF2B5EF4-FFF2-40B4-BE49-F238E27FC236}">
                  <a16:creationId xmlns:a16="http://schemas.microsoft.com/office/drawing/2014/main" id="{068BC834-4496-41CF-1514-DBAF2988A76F}"/>
                </a:ext>
              </a:extLst>
            </p:cNvPr>
            <p:cNvSpPr txBox="1"/>
            <p:nvPr/>
          </p:nvSpPr>
          <p:spPr>
            <a:xfrm>
              <a:off x="34297" y="3168973"/>
              <a:ext cx="966490" cy="98218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400" b="1">
                  <a:solidFill>
                    <a:schemeClr val="tx1"/>
                  </a:solidFill>
                  <a:latin typeface="Times New Roman" panose="02020603050405020304" pitchFamily="18" charset="0"/>
                  <a:ea typeface="宋体" panose="02010600030101010101" pitchFamily="2" charset="-122"/>
                </a:rPr>
                <a:t>机器学习</a:t>
              </a:r>
            </a:p>
          </p:txBody>
        </p:sp>
        <p:cxnSp>
          <p:nvCxnSpPr>
            <p:cNvPr id="22" name="直接箭头连接符 21">
              <a:extLst>
                <a:ext uri="{FF2B5EF4-FFF2-40B4-BE49-F238E27FC236}">
                  <a16:creationId xmlns:a16="http://schemas.microsoft.com/office/drawing/2014/main" id="{1E5D72F7-A773-6D9A-7A4F-1518EF566293}"/>
                </a:ext>
              </a:extLst>
            </p:cNvPr>
            <p:cNvCxnSpPr>
              <a:cxnSpLocks/>
            </p:cNvCxnSpPr>
            <p:nvPr/>
          </p:nvCxnSpPr>
          <p:spPr>
            <a:xfrm>
              <a:off x="3051871" y="3637025"/>
              <a:ext cx="1181066" cy="0"/>
            </a:xfrm>
            <a:prstGeom prst="straightConnector1">
              <a:avLst/>
            </a:prstGeom>
            <a:solidFill>
              <a:schemeClr val="accent6">
                <a:lumMod val="75000"/>
                <a:alpha val="40000"/>
              </a:schemeClr>
            </a:solidFill>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3D2EE096-817C-8216-8A6E-21EAE4AABED6}"/>
                </a:ext>
              </a:extLst>
            </p:cNvPr>
            <p:cNvCxnSpPr>
              <a:cxnSpLocks/>
            </p:cNvCxnSpPr>
            <p:nvPr/>
          </p:nvCxnSpPr>
          <p:spPr>
            <a:xfrm>
              <a:off x="6040954" y="3646025"/>
              <a:ext cx="1133561" cy="0"/>
            </a:xfrm>
            <a:prstGeom prst="straightConnector1">
              <a:avLst/>
            </a:prstGeom>
            <a:solidFill>
              <a:schemeClr val="accent6">
                <a:lumMod val="75000"/>
                <a:alpha val="40000"/>
              </a:schemeClr>
            </a:solidFill>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4A1221B9-AC45-A848-3207-C6E0D7521B1D}"/>
                </a:ext>
              </a:extLst>
            </p:cNvPr>
            <p:cNvCxnSpPr>
              <a:cxnSpLocks/>
              <a:stCxn id="20" idx="2"/>
            </p:cNvCxnSpPr>
            <p:nvPr/>
          </p:nvCxnSpPr>
          <p:spPr>
            <a:xfrm>
              <a:off x="3576155" y="2535381"/>
              <a:ext cx="10694" cy="1080000"/>
            </a:xfrm>
            <a:prstGeom prst="straightConnector1">
              <a:avLst/>
            </a:prstGeom>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6F09F36F-1C62-55DE-8981-C97A46DA3CC6}"/>
                </a:ext>
              </a:extLst>
            </p:cNvPr>
            <p:cNvCxnSpPr>
              <a:cxnSpLocks/>
              <a:stCxn id="17" idx="2"/>
            </p:cNvCxnSpPr>
            <p:nvPr/>
          </p:nvCxnSpPr>
          <p:spPr>
            <a:xfrm>
              <a:off x="6551712" y="2535381"/>
              <a:ext cx="19036" cy="1080000"/>
            </a:xfrm>
            <a:prstGeom prst="straightConnector1">
              <a:avLst/>
            </a:prstGeom>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4495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4F2FB-F4AF-33EE-8EC2-861A7407327B}"/>
            </a:ext>
          </a:extLst>
        </p:cNvPr>
        <p:cNvGrpSpPr/>
        <p:nvPr/>
      </p:nvGrpSpPr>
      <p:grpSpPr>
        <a:xfrm>
          <a:off x="0" y="0"/>
          <a:ext cx="0" cy="0"/>
          <a:chOff x="0" y="0"/>
          <a:chExt cx="0" cy="0"/>
        </a:xfrm>
      </p:grpSpPr>
      <p:grpSp>
        <p:nvGrpSpPr>
          <p:cNvPr id="244" name="组合 243">
            <a:extLst>
              <a:ext uri="{FF2B5EF4-FFF2-40B4-BE49-F238E27FC236}">
                <a16:creationId xmlns:a16="http://schemas.microsoft.com/office/drawing/2014/main" id="{4BB93EA6-FE00-F77F-6220-C37C557C420C}"/>
              </a:ext>
            </a:extLst>
          </p:cNvPr>
          <p:cNvGrpSpPr/>
          <p:nvPr/>
        </p:nvGrpSpPr>
        <p:grpSpPr>
          <a:xfrm>
            <a:off x="100016" y="694287"/>
            <a:ext cx="8729345" cy="5648325"/>
            <a:chOff x="924" y="2376"/>
            <a:chExt cx="11317" cy="7926"/>
          </a:xfrm>
        </p:grpSpPr>
        <p:sp>
          <p:nvSpPr>
            <p:cNvPr id="86" name="下箭头 85">
              <a:extLst>
                <a:ext uri="{FF2B5EF4-FFF2-40B4-BE49-F238E27FC236}">
                  <a16:creationId xmlns:a16="http://schemas.microsoft.com/office/drawing/2014/main" id="{77D230FA-5A36-CB76-EC2F-D82C11B68342}"/>
                </a:ext>
              </a:extLst>
            </p:cNvPr>
            <p:cNvSpPr/>
            <p:nvPr/>
          </p:nvSpPr>
          <p:spPr>
            <a:xfrm>
              <a:off x="5522" y="5401"/>
              <a:ext cx="761" cy="126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 name="云形 1">
              <a:extLst>
                <a:ext uri="{FF2B5EF4-FFF2-40B4-BE49-F238E27FC236}">
                  <a16:creationId xmlns:a16="http://schemas.microsoft.com/office/drawing/2014/main" id="{5AFDAEAD-35DC-2126-D137-E02E31EEAE28}"/>
                </a:ext>
              </a:extLst>
            </p:cNvPr>
            <p:cNvSpPr/>
            <p:nvPr>
              <p:custDataLst>
                <p:tags r:id="rId1"/>
              </p:custDataLst>
            </p:nvPr>
          </p:nvSpPr>
          <p:spPr>
            <a:xfrm>
              <a:off x="3751" y="3968"/>
              <a:ext cx="4073" cy="1728"/>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t>MEC</a:t>
              </a:r>
            </a:p>
            <a:p>
              <a:pPr algn="ctr"/>
              <a:r>
                <a:rPr lang="en-US" altLang="zh-CN" sz="2000">
                  <a:solidFill>
                    <a:schemeClr val="bg1"/>
                  </a:solidFill>
                  <a:latin typeface="等线" panose="02010600030101010101" charset="-122"/>
                  <a:ea typeface="等线" panose="02010600030101010101" charset="-122"/>
                  <a:cs typeface="等线" panose="02010600030101010101" charset="-122"/>
                  <a:sym typeface="+mn-ea"/>
                </a:rPr>
                <a:t>移动边缘计算</a:t>
              </a:r>
            </a:p>
          </p:txBody>
        </p:sp>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4635C757-538C-F81C-ED9A-CD2504389A9F}"/>
                    </a:ext>
                  </a:extLst>
                </p:cNvPr>
                <p:cNvSpPr txBox="1"/>
                <p:nvPr>
                  <p:custDataLst>
                    <p:tags r:id="rId2"/>
                  </p:custDataLst>
                </p:nvPr>
              </p:nvSpPr>
              <p:spPr>
                <a:xfrm>
                  <a:off x="1980" y="2376"/>
                  <a:ext cx="2195" cy="1326"/>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𝐹</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d>
                          <m:dPr>
                            <m:begChr m:val="["/>
                            <m:endChr m:val="]"/>
                            <m:ctrlPr>
                              <a:rPr lang="en-US" altLang="zh-CN" sz="1400" i="1">
                                <a:latin typeface="Cambria Math" panose="02040503050406030204" pitchFamily="18" charset="0"/>
                                <a:cs typeface="Cambria Math" panose="02040503050406030204" charset="0"/>
                              </a:rPr>
                            </m:ctrlPr>
                          </m:dPr>
                          <m:e>
                            <m:eqArr>
                              <m:eqArrPr>
                                <m:ctrlPr>
                                  <a:rPr lang="en-US" altLang="zh-CN" sz="1400" i="1">
                                    <a:latin typeface="Cambria Math" panose="02040503050406030204" pitchFamily="18" charset="0"/>
                                    <a:cs typeface="Cambria Math" panose="02040503050406030204" charset="0"/>
                                  </a:rPr>
                                </m:ctrlPr>
                              </m:eqArrPr>
                              <m:e>
                                <m:eqArr>
                                  <m:eqArrPr>
                                    <m:ctrlPr>
                                      <a:rPr lang="en-US" altLang="zh-CN" sz="1400" i="1">
                                        <a:latin typeface="Cambria Math" panose="02040503050406030204" pitchFamily="18" charset="0"/>
                                        <a:cs typeface="Cambria Math" panose="02040503050406030204" charset="0"/>
                                      </a:rPr>
                                    </m:ctrlPr>
                                  </m:eqArrPr>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1</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1</m:t>
                                              </m:r>
                                            </m:sub>
                                          </m:sSub>
                                        </m:e>
                                      </m:m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2</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2</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2</m:t>
                                              </m:r>
                                            </m:sub>
                                          </m:sSub>
                                        </m:e>
                                      </m:mr>
                                    </m:m>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3</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3</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4</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4</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4</m:t>
                                          </m:r>
                                        </m:sub>
                                      </m:sSub>
                                    </m:e>
                                  </m:mr>
                                </m:m>
                              </m:e>
                            </m:eqArr>
                          </m:e>
                        </m:d>
                      </m:oMath>
                    </m:oMathPara>
                  </a14:m>
                  <a:endParaRPr lang="en-US" altLang="zh-CN" sz="1400" i="1">
                    <a:latin typeface="Cambria Math" panose="02040503050406030204" charset="0"/>
                    <a:cs typeface="Cambria Math" panose="02040503050406030204" charset="0"/>
                  </a:endParaRPr>
                </a:p>
              </p:txBody>
            </p:sp>
          </mc:Choice>
          <mc:Fallback xmlns="">
            <p:sp>
              <p:nvSpPr>
                <p:cNvPr id="94" name="文本框 93">
                  <a:extLst>
                    <a:ext uri="{FF2B5EF4-FFF2-40B4-BE49-F238E27FC236}">
                      <a16:creationId xmlns:a16="http://schemas.microsoft.com/office/drawing/2014/main" id="{4635C757-538C-F81C-ED9A-CD2504389A9F}"/>
                    </a:ext>
                  </a:extLst>
                </p:cNvPr>
                <p:cNvSpPr txBox="1">
                  <a:spLocks noRot="1" noChangeAspect="1" noMove="1" noResize="1" noEditPoints="1" noAdjustHandles="1" noChangeArrowheads="1" noChangeShapeType="1" noTextEdit="1"/>
                </p:cNvSpPr>
                <p:nvPr>
                  <p:custDataLst>
                    <p:tags r:id="rId96"/>
                  </p:custDataLst>
                </p:nvPr>
              </p:nvSpPr>
              <p:spPr>
                <a:xfrm>
                  <a:off x="1980" y="2376"/>
                  <a:ext cx="2195" cy="1326"/>
                </a:xfrm>
                <a:prstGeom prst="rect">
                  <a:avLst/>
                </a:prstGeom>
                <a:blipFill>
                  <a:blip r:embed="rId9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251EBBFF-3D76-0FC9-819C-A7171BD9CC4E}"/>
                    </a:ext>
                  </a:extLst>
                </p:cNvPr>
                <p:cNvSpPr txBox="1"/>
                <p:nvPr>
                  <p:custDataLst>
                    <p:tags r:id="rId3"/>
                  </p:custDataLst>
                </p:nvPr>
              </p:nvSpPr>
              <p:spPr>
                <a:xfrm>
                  <a:off x="4761" y="2376"/>
                  <a:ext cx="2282" cy="1326"/>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𝐹</m:t>
                            </m:r>
                          </m:e>
                          <m:sub>
                            <m:r>
                              <a:rPr lang="en-US" altLang="zh-CN" sz="1400" i="1">
                                <a:latin typeface="Cambria Math" panose="02040503050406030204" charset="0"/>
                                <a:cs typeface="Cambria Math" panose="02040503050406030204" charset="0"/>
                              </a:rPr>
                              <m:t>𝑖</m:t>
                            </m:r>
                          </m:sub>
                        </m:sSub>
                        <m:r>
                          <a:rPr lang="en-US" altLang="zh-CN" sz="1400" i="1">
                            <a:latin typeface="Cambria Math" panose="02040503050406030204" charset="0"/>
                            <a:cs typeface="Cambria Math" panose="02040503050406030204" charset="0"/>
                          </a:rPr>
                          <m:t>=</m:t>
                        </m:r>
                        <m:d>
                          <m:dPr>
                            <m:begChr m:val="["/>
                            <m:endChr m:val="]"/>
                            <m:ctrlPr>
                              <a:rPr lang="en-US" altLang="zh-CN" sz="1400" i="1">
                                <a:latin typeface="Cambria Math" panose="02040503050406030204" pitchFamily="18" charset="0"/>
                                <a:cs typeface="Cambria Math" panose="02040503050406030204" charset="0"/>
                              </a:rPr>
                            </m:ctrlPr>
                          </m:dPr>
                          <m:e>
                            <m:eqArr>
                              <m:eqArrPr>
                                <m:ctrlPr>
                                  <a:rPr lang="en-US" altLang="zh-CN" sz="1400" i="1">
                                    <a:latin typeface="Cambria Math" panose="02040503050406030204" pitchFamily="18" charset="0"/>
                                    <a:cs typeface="Cambria Math" panose="02040503050406030204" charset="0"/>
                                  </a:rPr>
                                </m:ctrlPr>
                              </m:eqArrPr>
                              <m:e>
                                <m:eqArr>
                                  <m:eqArrPr>
                                    <m:ctrlPr>
                                      <a:rPr lang="en-US" altLang="zh-CN" sz="1400" i="1">
                                        <a:latin typeface="Cambria Math" panose="02040503050406030204" pitchFamily="18" charset="0"/>
                                        <a:cs typeface="Cambria Math" panose="02040503050406030204" charset="0"/>
                                      </a:rPr>
                                    </m:ctrlPr>
                                  </m:eqArrPr>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1</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1</m:t>
                                              </m:r>
                                            </m:sub>
                                          </m:sSub>
                                        </m:e>
                                      </m:m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2</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2</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2</m:t>
                                              </m:r>
                                            </m:sub>
                                          </m:sSub>
                                        </m:e>
                                      </m:mr>
                                    </m:m>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3</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3</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4</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4</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4</m:t>
                                          </m:r>
                                        </m:sub>
                                      </m:sSub>
                                    </m:e>
                                  </m:mr>
                                </m:m>
                              </m:e>
                            </m:eqArr>
                          </m:e>
                        </m:d>
                      </m:oMath>
                    </m:oMathPara>
                  </a14:m>
                  <a:endParaRPr lang="en-US" altLang="zh-CN" sz="1400" i="1">
                    <a:latin typeface="Cambria Math" panose="02040503050406030204" charset="0"/>
                    <a:cs typeface="Cambria Math" panose="02040503050406030204" charset="0"/>
                  </a:endParaRPr>
                </a:p>
              </p:txBody>
            </p:sp>
          </mc:Choice>
          <mc:Fallback xmlns="">
            <p:sp>
              <p:nvSpPr>
                <p:cNvPr id="95" name="文本框 94">
                  <a:extLst>
                    <a:ext uri="{FF2B5EF4-FFF2-40B4-BE49-F238E27FC236}">
                      <a16:creationId xmlns:a16="http://schemas.microsoft.com/office/drawing/2014/main" id="{251EBBFF-3D76-0FC9-819C-A7171BD9CC4E}"/>
                    </a:ext>
                  </a:extLst>
                </p:cNvPr>
                <p:cNvSpPr txBox="1">
                  <a:spLocks noRot="1" noChangeAspect="1" noMove="1" noResize="1" noEditPoints="1" noAdjustHandles="1" noChangeArrowheads="1" noChangeShapeType="1" noTextEdit="1"/>
                </p:cNvSpPr>
                <p:nvPr>
                  <p:custDataLst>
                    <p:tags r:id="rId98"/>
                  </p:custDataLst>
                </p:nvPr>
              </p:nvSpPr>
              <p:spPr>
                <a:xfrm>
                  <a:off x="4761" y="2376"/>
                  <a:ext cx="2282" cy="1326"/>
                </a:xfrm>
                <a:prstGeom prst="rect">
                  <a:avLst/>
                </a:prstGeom>
                <a:blipFill>
                  <a:blip r:embed="rId9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82FBA47D-63A5-F686-9FDA-784062041522}"/>
                    </a:ext>
                  </a:extLst>
                </p:cNvPr>
                <p:cNvSpPr txBox="1"/>
                <p:nvPr>
                  <p:custDataLst>
                    <p:tags r:id="rId4"/>
                  </p:custDataLst>
                </p:nvPr>
              </p:nvSpPr>
              <p:spPr>
                <a:xfrm>
                  <a:off x="7715" y="2423"/>
                  <a:ext cx="2178" cy="1326"/>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𝐹</m:t>
                            </m:r>
                          </m:e>
                          <m:sub>
                            <m:r>
                              <a:rPr lang="en-US" altLang="zh-CN" sz="1400" i="1">
                                <a:latin typeface="Cambria Math" panose="02040503050406030204" charset="0"/>
                                <a:cs typeface="Cambria Math" panose="02040503050406030204" charset="0"/>
                              </a:rPr>
                              <m:t>𝑛</m:t>
                            </m:r>
                          </m:sub>
                        </m:sSub>
                        <m:r>
                          <a:rPr lang="en-US" altLang="zh-CN" sz="1400" i="1">
                            <a:latin typeface="Cambria Math" panose="02040503050406030204" charset="0"/>
                            <a:cs typeface="Cambria Math" panose="02040503050406030204" charset="0"/>
                          </a:rPr>
                          <m:t>=</m:t>
                        </m:r>
                        <m:d>
                          <m:dPr>
                            <m:begChr m:val="["/>
                            <m:endChr m:val="]"/>
                            <m:ctrlPr>
                              <a:rPr lang="en-US" altLang="zh-CN" sz="1400" i="1">
                                <a:latin typeface="Cambria Math" panose="02040503050406030204" pitchFamily="18" charset="0"/>
                                <a:cs typeface="Cambria Math" panose="02040503050406030204" charset="0"/>
                              </a:rPr>
                            </m:ctrlPr>
                          </m:dPr>
                          <m:e>
                            <m:eqArr>
                              <m:eqArrPr>
                                <m:ctrlPr>
                                  <a:rPr lang="en-US" altLang="zh-CN" sz="1400" i="1">
                                    <a:latin typeface="Cambria Math" panose="02040503050406030204" pitchFamily="18" charset="0"/>
                                    <a:cs typeface="Cambria Math" panose="02040503050406030204" charset="0"/>
                                  </a:rPr>
                                </m:ctrlPr>
                              </m:eqArrPr>
                              <m:e>
                                <m:eqArr>
                                  <m:eqArrPr>
                                    <m:ctrlPr>
                                      <a:rPr lang="en-US" altLang="zh-CN" sz="1400" i="1">
                                        <a:latin typeface="Cambria Math" panose="02040503050406030204" pitchFamily="18" charset="0"/>
                                        <a:cs typeface="Cambria Math" panose="02040503050406030204" charset="0"/>
                                      </a:rPr>
                                    </m:ctrlPr>
                                  </m:eqArrPr>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1</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1</m:t>
                                              </m:r>
                                            </m:sub>
                                          </m:sSub>
                                        </m:e>
                                      </m:m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2</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2</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2</m:t>
                                              </m:r>
                                            </m:sub>
                                          </m:sSub>
                                        </m:e>
                                      </m:mr>
                                    </m:m>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3</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3</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4</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4</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4</m:t>
                                          </m:r>
                                        </m:sub>
                                      </m:sSub>
                                    </m:e>
                                  </m:mr>
                                </m:m>
                              </m:e>
                            </m:eqArr>
                          </m:e>
                        </m:d>
                      </m:oMath>
                    </m:oMathPara>
                  </a14:m>
                  <a:endParaRPr lang="en-US" altLang="zh-CN" sz="1400" i="1">
                    <a:latin typeface="Cambria Math" panose="02040503050406030204" charset="0"/>
                    <a:cs typeface="Cambria Math" panose="02040503050406030204" charset="0"/>
                  </a:endParaRPr>
                </a:p>
              </p:txBody>
            </p:sp>
          </mc:Choice>
          <mc:Fallback xmlns="">
            <p:sp>
              <p:nvSpPr>
                <p:cNvPr id="96" name="文本框 95">
                  <a:extLst>
                    <a:ext uri="{FF2B5EF4-FFF2-40B4-BE49-F238E27FC236}">
                      <a16:creationId xmlns:a16="http://schemas.microsoft.com/office/drawing/2014/main" id="{82FBA47D-63A5-F686-9FDA-784062041522}"/>
                    </a:ext>
                  </a:extLst>
                </p:cNvPr>
                <p:cNvSpPr txBox="1">
                  <a:spLocks noRot="1" noChangeAspect="1" noMove="1" noResize="1" noEditPoints="1" noAdjustHandles="1" noChangeArrowheads="1" noChangeShapeType="1" noTextEdit="1"/>
                </p:cNvSpPr>
                <p:nvPr>
                  <p:custDataLst>
                    <p:tags r:id="rId100"/>
                  </p:custDataLst>
                </p:nvPr>
              </p:nvSpPr>
              <p:spPr>
                <a:xfrm>
                  <a:off x="7715" y="2423"/>
                  <a:ext cx="2178" cy="1326"/>
                </a:xfrm>
                <a:prstGeom prst="rect">
                  <a:avLst/>
                </a:prstGeom>
                <a:blipFill>
                  <a:blip r:embed="rId101"/>
                  <a:stretch>
                    <a:fillRect/>
                  </a:stretch>
                </a:blipFill>
              </p:spPr>
              <p:txBody>
                <a:bodyPr/>
                <a:lstStyle/>
                <a:p>
                  <a:r>
                    <a:rPr lang="zh-CN" altLang="en-US">
                      <a:noFill/>
                    </a:rPr>
                    <a:t> </a:t>
                  </a:r>
                </a:p>
              </p:txBody>
            </p:sp>
          </mc:Fallback>
        </mc:AlternateContent>
        <p:sp>
          <p:nvSpPr>
            <p:cNvPr id="97" name="左弧形箭头 96">
              <a:extLst>
                <a:ext uri="{FF2B5EF4-FFF2-40B4-BE49-F238E27FC236}">
                  <a16:creationId xmlns:a16="http://schemas.microsoft.com/office/drawing/2014/main" id="{F51A814F-2FD0-CB13-B08A-C42C28E703F7}"/>
                </a:ext>
              </a:extLst>
            </p:cNvPr>
            <p:cNvSpPr/>
            <p:nvPr/>
          </p:nvSpPr>
          <p:spPr>
            <a:xfrm rot="18960000">
              <a:off x="2949" y="3736"/>
              <a:ext cx="582" cy="1263"/>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99" name="右弧形箭头 98">
              <a:extLst>
                <a:ext uri="{FF2B5EF4-FFF2-40B4-BE49-F238E27FC236}">
                  <a16:creationId xmlns:a16="http://schemas.microsoft.com/office/drawing/2014/main" id="{A883CE83-002B-023F-F85D-0AA01871A66D}"/>
                </a:ext>
              </a:extLst>
            </p:cNvPr>
            <p:cNvSpPr/>
            <p:nvPr/>
          </p:nvSpPr>
          <p:spPr>
            <a:xfrm rot="2400000">
              <a:off x="8157" y="3862"/>
              <a:ext cx="360" cy="1166"/>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grpSp>
          <p:nvGrpSpPr>
            <p:cNvPr id="100" name="组合 99">
              <a:extLst>
                <a:ext uri="{FF2B5EF4-FFF2-40B4-BE49-F238E27FC236}">
                  <a16:creationId xmlns:a16="http://schemas.microsoft.com/office/drawing/2014/main" id="{4BE3E6E6-5518-8A67-B3D4-64650BB56AF7}"/>
                </a:ext>
              </a:extLst>
            </p:cNvPr>
            <p:cNvGrpSpPr/>
            <p:nvPr/>
          </p:nvGrpSpPr>
          <p:grpSpPr>
            <a:xfrm rot="17760000">
              <a:off x="7139" y="2678"/>
              <a:ext cx="303" cy="602"/>
              <a:chOff x="12807" y="3021"/>
              <a:chExt cx="481" cy="971"/>
            </a:xfrm>
          </p:grpSpPr>
          <p:sp>
            <p:nvSpPr>
              <p:cNvPr id="101" name="椭圆 100">
                <a:extLst>
                  <a:ext uri="{FF2B5EF4-FFF2-40B4-BE49-F238E27FC236}">
                    <a16:creationId xmlns:a16="http://schemas.microsoft.com/office/drawing/2014/main" id="{2E97789D-BF7D-35B1-1B63-CB7EAF839503}"/>
                  </a:ext>
                </a:extLst>
              </p:cNvPr>
              <p:cNvSpPr/>
              <p:nvPr>
                <p:custDataLst>
                  <p:tags r:id="rId91"/>
                </p:custDataLst>
              </p:nvPr>
            </p:nvSpPr>
            <p:spPr>
              <a:xfrm>
                <a:off x="12807" y="3021"/>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2" name="椭圆 111">
                <a:extLst>
                  <a:ext uri="{FF2B5EF4-FFF2-40B4-BE49-F238E27FC236}">
                    <a16:creationId xmlns:a16="http://schemas.microsoft.com/office/drawing/2014/main" id="{D718B523-1F47-3F63-BD5D-6F51500B4AF9}"/>
                  </a:ext>
                </a:extLst>
              </p:cNvPr>
              <p:cNvSpPr/>
              <p:nvPr>
                <p:custDataLst>
                  <p:tags r:id="rId92"/>
                </p:custDataLst>
              </p:nvPr>
            </p:nvSpPr>
            <p:spPr>
              <a:xfrm>
                <a:off x="13048" y="3418"/>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3" name="椭圆 112">
                <a:extLst>
                  <a:ext uri="{FF2B5EF4-FFF2-40B4-BE49-F238E27FC236}">
                    <a16:creationId xmlns:a16="http://schemas.microsoft.com/office/drawing/2014/main" id="{47F14E97-8731-6B17-13AE-9EE4E30B42A1}"/>
                  </a:ext>
                </a:extLst>
              </p:cNvPr>
              <p:cNvSpPr/>
              <p:nvPr>
                <p:custDataLst>
                  <p:tags r:id="rId93"/>
                </p:custDataLst>
              </p:nvPr>
            </p:nvSpPr>
            <p:spPr>
              <a:xfrm>
                <a:off x="13168" y="387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14" name="组合 113">
              <a:extLst>
                <a:ext uri="{FF2B5EF4-FFF2-40B4-BE49-F238E27FC236}">
                  <a16:creationId xmlns:a16="http://schemas.microsoft.com/office/drawing/2014/main" id="{6948644B-D1D1-847E-297C-1422B3090716}"/>
                </a:ext>
              </a:extLst>
            </p:cNvPr>
            <p:cNvGrpSpPr/>
            <p:nvPr/>
          </p:nvGrpSpPr>
          <p:grpSpPr>
            <a:xfrm rot="17760000">
              <a:off x="4352" y="2689"/>
              <a:ext cx="316" cy="595"/>
              <a:chOff x="12786" y="3032"/>
              <a:chExt cx="502" cy="960"/>
            </a:xfrm>
          </p:grpSpPr>
          <p:sp>
            <p:nvSpPr>
              <p:cNvPr id="115" name="椭圆 114">
                <a:extLst>
                  <a:ext uri="{FF2B5EF4-FFF2-40B4-BE49-F238E27FC236}">
                    <a16:creationId xmlns:a16="http://schemas.microsoft.com/office/drawing/2014/main" id="{75A3DB61-3F2D-98C4-72E5-939057D595FE}"/>
                  </a:ext>
                </a:extLst>
              </p:cNvPr>
              <p:cNvSpPr/>
              <p:nvPr>
                <p:custDataLst>
                  <p:tags r:id="rId88"/>
                </p:custDataLst>
              </p:nvPr>
            </p:nvSpPr>
            <p:spPr>
              <a:xfrm>
                <a:off x="12786" y="303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6" name="椭圆 115">
                <a:extLst>
                  <a:ext uri="{FF2B5EF4-FFF2-40B4-BE49-F238E27FC236}">
                    <a16:creationId xmlns:a16="http://schemas.microsoft.com/office/drawing/2014/main" id="{66685650-4980-4753-BB09-D9D8D320461E}"/>
                  </a:ext>
                </a:extLst>
              </p:cNvPr>
              <p:cNvSpPr/>
              <p:nvPr>
                <p:custDataLst>
                  <p:tags r:id="rId89"/>
                </p:custDataLst>
              </p:nvPr>
            </p:nvSpPr>
            <p:spPr>
              <a:xfrm>
                <a:off x="13048" y="3418"/>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7" name="椭圆 116">
                <a:extLst>
                  <a:ext uri="{FF2B5EF4-FFF2-40B4-BE49-F238E27FC236}">
                    <a16:creationId xmlns:a16="http://schemas.microsoft.com/office/drawing/2014/main" id="{29F633BA-F5BD-90B8-14C1-1EFB0D3588EB}"/>
                  </a:ext>
                </a:extLst>
              </p:cNvPr>
              <p:cNvSpPr/>
              <p:nvPr>
                <p:custDataLst>
                  <p:tags r:id="rId90"/>
                </p:custDataLst>
              </p:nvPr>
            </p:nvSpPr>
            <p:spPr>
              <a:xfrm>
                <a:off x="13168" y="387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50" name="组合 149">
              <a:extLst>
                <a:ext uri="{FF2B5EF4-FFF2-40B4-BE49-F238E27FC236}">
                  <a16:creationId xmlns:a16="http://schemas.microsoft.com/office/drawing/2014/main" id="{5DF65BB0-A537-B423-3D41-AE9139CCC0AB}"/>
                </a:ext>
              </a:extLst>
            </p:cNvPr>
            <p:cNvGrpSpPr/>
            <p:nvPr/>
          </p:nvGrpSpPr>
          <p:grpSpPr>
            <a:xfrm rot="5400000">
              <a:off x="1998" y="5973"/>
              <a:ext cx="848" cy="1440"/>
              <a:chOff x="1772" y="785"/>
              <a:chExt cx="4866" cy="6055"/>
            </a:xfrm>
            <a:solidFill>
              <a:srgbClr val="92D050"/>
            </a:solidFill>
          </p:grpSpPr>
          <p:sp>
            <p:nvSpPr>
              <p:cNvPr id="151" name="椭圆 150">
                <a:extLst>
                  <a:ext uri="{FF2B5EF4-FFF2-40B4-BE49-F238E27FC236}">
                    <a16:creationId xmlns:a16="http://schemas.microsoft.com/office/drawing/2014/main" id="{6505EF23-5F1C-F51B-B412-9037EECBC962}"/>
                  </a:ext>
                </a:extLst>
              </p:cNvPr>
              <p:cNvSpPr/>
              <p:nvPr>
                <p:custDataLst>
                  <p:tags r:id="rId73"/>
                </p:custDataLst>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2" name="椭圆 151">
                <a:extLst>
                  <a:ext uri="{FF2B5EF4-FFF2-40B4-BE49-F238E27FC236}">
                    <a16:creationId xmlns:a16="http://schemas.microsoft.com/office/drawing/2014/main" id="{2A9B66FF-BA5D-9023-4262-8795D7BE7632}"/>
                  </a:ext>
                </a:extLst>
              </p:cNvPr>
              <p:cNvSpPr/>
              <p:nvPr>
                <p:custDataLst>
                  <p:tags r:id="rId74"/>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3" name="椭圆 152">
                <a:extLst>
                  <a:ext uri="{FF2B5EF4-FFF2-40B4-BE49-F238E27FC236}">
                    <a16:creationId xmlns:a16="http://schemas.microsoft.com/office/drawing/2014/main" id="{DA6A1A01-ACEF-F318-86E4-3603A3FB8958}"/>
                  </a:ext>
                </a:extLst>
              </p:cNvPr>
              <p:cNvSpPr/>
              <p:nvPr>
                <p:custDataLst>
                  <p:tags r:id="rId75"/>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4" name="椭圆 153">
                <a:extLst>
                  <a:ext uri="{FF2B5EF4-FFF2-40B4-BE49-F238E27FC236}">
                    <a16:creationId xmlns:a16="http://schemas.microsoft.com/office/drawing/2014/main" id="{104D5023-48A6-6DFD-CB1B-DF6C710700FE}"/>
                  </a:ext>
                </a:extLst>
              </p:cNvPr>
              <p:cNvSpPr/>
              <p:nvPr>
                <p:custDataLst>
                  <p:tags r:id="rId76"/>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5" name="椭圆 154">
                <a:extLst>
                  <a:ext uri="{FF2B5EF4-FFF2-40B4-BE49-F238E27FC236}">
                    <a16:creationId xmlns:a16="http://schemas.microsoft.com/office/drawing/2014/main" id="{449D0651-722D-17B0-E8F5-444EA4B5A621}"/>
                  </a:ext>
                </a:extLst>
              </p:cNvPr>
              <p:cNvSpPr/>
              <p:nvPr>
                <p:custDataLst>
                  <p:tags r:id="rId77"/>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6" name="椭圆 155">
                <a:extLst>
                  <a:ext uri="{FF2B5EF4-FFF2-40B4-BE49-F238E27FC236}">
                    <a16:creationId xmlns:a16="http://schemas.microsoft.com/office/drawing/2014/main" id="{6E6A29C5-3EF4-9D38-196C-7DF72EA3115E}"/>
                  </a:ext>
                </a:extLst>
              </p:cNvPr>
              <p:cNvSpPr/>
              <p:nvPr>
                <p:custDataLst>
                  <p:tags r:id="rId78"/>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57" name="直接箭头连接符 156">
                <a:extLst>
                  <a:ext uri="{FF2B5EF4-FFF2-40B4-BE49-F238E27FC236}">
                    <a16:creationId xmlns:a16="http://schemas.microsoft.com/office/drawing/2014/main" id="{52567187-67C4-3259-9767-6113111BE1F3}"/>
                  </a:ext>
                </a:extLst>
              </p:cNvPr>
              <p:cNvCxnSpPr>
                <a:stCxn id="151" idx="6"/>
                <a:endCxn id="155" idx="3"/>
              </p:cNvCxnSpPr>
              <p:nvPr>
                <p:custDataLst>
                  <p:tags r:id="rId79"/>
                </p:custDataLst>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8" name="直接箭头连接符 157">
                <a:extLst>
                  <a:ext uri="{FF2B5EF4-FFF2-40B4-BE49-F238E27FC236}">
                    <a16:creationId xmlns:a16="http://schemas.microsoft.com/office/drawing/2014/main" id="{53F8E307-88CB-546E-4737-00436B68DC50}"/>
                  </a:ext>
                </a:extLst>
              </p:cNvPr>
              <p:cNvCxnSpPr>
                <a:stCxn id="151" idx="5"/>
                <a:endCxn id="154" idx="3"/>
              </p:cNvCxnSpPr>
              <p:nvPr>
                <p:custDataLst>
                  <p:tags r:id="rId80"/>
                </p:custDataLst>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9" name="直接箭头连接符 158">
                <a:extLst>
                  <a:ext uri="{FF2B5EF4-FFF2-40B4-BE49-F238E27FC236}">
                    <a16:creationId xmlns:a16="http://schemas.microsoft.com/office/drawing/2014/main" id="{F396A8D2-8908-F996-4A12-9C6FDCD2D68D}"/>
                  </a:ext>
                </a:extLst>
              </p:cNvPr>
              <p:cNvCxnSpPr>
                <a:stCxn id="151" idx="7"/>
                <a:endCxn id="156" idx="3"/>
              </p:cNvCxnSpPr>
              <p:nvPr>
                <p:custDataLst>
                  <p:tags r:id="rId81"/>
                </p:custDataLst>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0" name="直接箭头连接符 159">
                <a:extLst>
                  <a:ext uri="{FF2B5EF4-FFF2-40B4-BE49-F238E27FC236}">
                    <a16:creationId xmlns:a16="http://schemas.microsoft.com/office/drawing/2014/main" id="{BF10AE13-E1ED-4382-5C30-300F41164857}"/>
                  </a:ext>
                </a:extLst>
              </p:cNvPr>
              <p:cNvCxnSpPr>
                <a:stCxn id="152" idx="5"/>
                <a:endCxn id="154" idx="2"/>
              </p:cNvCxnSpPr>
              <p:nvPr>
                <p:custDataLst>
                  <p:tags r:id="rId82"/>
                </p:custDataLst>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1" name="直接连接符 160">
                <a:extLst>
                  <a:ext uri="{FF2B5EF4-FFF2-40B4-BE49-F238E27FC236}">
                    <a16:creationId xmlns:a16="http://schemas.microsoft.com/office/drawing/2014/main" id="{E2383EFA-0C6C-7EBC-FAB9-A556D7139FA8}"/>
                  </a:ext>
                </a:extLst>
              </p:cNvPr>
              <p:cNvCxnSpPr>
                <a:stCxn id="152" idx="6"/>
                <a:endCxn id="155" idx="2"/>
              </p:cNvCxnSpPr>
              <p:nvPr>
                <p:custDataLst>
                  <p:tags r:id="rId83"/>
                </p:custDataLst>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2" name="直接连接符 161">
                <a:extLst>
                  <a:ext uri="{FF2B5EF4-FFF2-40B4-BE49-F238E27FC236}">
                    <a16:creationId xmlns:a16="http://schemas.microsoft.com/office/drawing/2014/main" id="{A0EC24ED-6672-AA8B-0B1B-F8CA84398C42}"/>
                  </a:ext>
                </a:extLst>
              </p:cNvPr>
              <p:cNvCxnSpPr>
                <a:stCxn id="152" idx="7"/>
                <a:endCxn id="156" idx="2"/>
              </p:cNvCxnSpPr>
              <p:nvPr>
                <p:custDataLst>
                  <p:tags r:id="rId84"/>
                </p:custDataLst>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3" name="直接连接符 162">
                <a:extLst>
                  <a:ext uri="{FF2B5EF4-FFF2-40B4-BE49-F238E27FC236}">
                    <a16:creationId xmlns:a16="http://schemas.microsoft.com/office/drawing/2014/main" id="{EC10C2EE-8964-E089-E205-FCB9D4BBD10E}"/>
                  </a:ext>
                </a:extLst>
              </p:cNvPr>
              <p:cNvCxnSpPr>
                <a:stCxn id="153" idx="6"/>
                <a:endCxn id="155" idx="1"/>
              </p:cNvCxnSpPr>
              <p:nvPr>
                <p:custDataLst>
                  <p:tags r:id="rId85"/>
                </p:custDataLst>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4" name="直接连接符 163">
                <a:extLst>
                  <a:ext uri="{FF2B5EF4-FFF2-40B4-BE49-F238E27FC236}">
                    <a16:creationId xmlns:a16="http://schemas.microsoft.com/office/drawing/2014/main" id="{C5517E94-FA3E-A943-20F2-D80D57AB6987}"/>
                  </a:ext>
                </a:extLst>
              </p:cNvPr>
              <p:cNvCxnSpPr>
                <a:stCxn id="153" idx="7"/>
                <a:endCxn id="156" idx="1"/>
              </p:cNvCxnSpPr>
              <p:nvPr>
                <p:custDataLst>
                  <p:tags r:id="rId86"/>
                </p:custDataLst>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5" name="直接连接符 164">
                <a:extLst>
                  <a:ext uri="{FF2B5EF4-FFF2-40B4-BE49-F238E27FC236}">
                    <a16:creationId xmlns:a16="http://schemas.microsoft.com/office/drawing/2014/main" id="{A781E5B7-14DE-EB88-D976-C1EA77C9DFBD}"/>
                  </a:ext>
                </a:extLst>
              </p:cNvPr>
              <p:cNvCxnSpPr>
                <a:stCxn id="153" idx="5"/>
                <a:endCxn id="154" idx="1"/>
              </p:cNvCxnSpPr>
              <p:nvPr>
                <p:custDataLst>
                  <p:tags r:id="rId87"/>
                </p:custDataLst>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p:pic>
          <p:nvPicPr>
            <p:cNvPr id="3" name="图片 2">
              <a:extLst>
                <a:ext uri="{FF2B5EF4-FFF2-40B4-BE49-F238E27FC236}">
                  <a16:creationId xmlns:a16="http://schemas.microsoft.com/office/drawing/2014/main" id="{746F4733-BD92-7E82-18F0-75E21155CDBB}"/>
                </a:ext>
              </a:extLst>
            </p:cNvPr>
            <p:cNvPicPr/>
            <p:nvPr>
              <p:custDataLst>
                <p:tags r:id="rId5"/>
              </p:custDataLst>
            </p:nvPr>
          </p:nvPicPr>
          <p:blipFill>
            <a:blip r:embed="rId102"/>
            <a:stretch>
              <a:fillRect/>
            </a:stretch>
          </p:blipFill>
          <p:spPr>
            <a:xfrm>
              <a:off x="975" y="6640"/>
              <a:ext cx="727" cy="631"/>
            </a:xfrm>
            <a:prstGeom prst="rect">
              <a:avLst/>
            </a:prstGeom>
            <a:noFill/>
            <a:ln w="9525">
              <a:noFill/>
            </a:ln>
          </p:spPr>
        </p:pic>
        <p:pic>
          <p:nvPicPr>
            <p:cNvPr id="5" name="图片 4">
              <a:extLst>
                <a:ext uri="{FF2B5EF4-FFF2-40B4-BE49-F238E27FC236}">
                  <a16:creationId xmlns:a16="http://schemas.microsoft.com/office/drawing/2014/main" id="{DCE12625-E05D-3454-584D-97EC1518E01E}"/>
                </a:ext>
              </a:extLst>
            </p:cNvPr>
            <p:cNvPicPr/>
            <p:nvPr>
              <p:custDataLst>
                <p:tags r:id="rId6"/>
              </p:custDataLst>
            </p:nvPr>
          </p:nvPicPr>
          <p:blipFill>
            <a:blip r:embed="rId102"/>
            <a:stretch>
              <a:fillRect/>
            </a:stretch>
          </p:blipFill>
          <p:spPr>
            <a:xfrm>
              <a:off x="3143" y="6453"/>
              <a:ext cx="827" cy="669"/>
            </a:xfrm>
            <a:prstGeom prst="rect">
              <a:avLst/>
            </a:prstGeom>
            <a:noFill/>
            <a:ln w="9525">
              <a:noFill/>
            </a:ln>
          </p:spPr>
        </p:pic>
        <p:pic>
          <p:nvPicPr>
            <p:cNvPr id="6" name="图片 5">
              <a:extLst>
                <a:ext uri="{FF2B5EF4-FFF2-40B4-BE49-F238E27FC236}">
                  <a16:creationId xmlns:a16="http://schemas.microsoft.com/office/drawing/2014/main" id="{F6546527-687C-6354-37E3-548CE537726C}"/>
                </a:ext>
              </a:extLst>
            </p:cNvPr>
            <p:cNvPicPr/>
            <p:nvPr>
              <p:custDataLst>
                <p:tags r:id="rId7"/>
              </p:custDataLst>
            </p:nvPr>
          </p:nvPicPr>
          <p:blipFill>
            <a:blip r:embed="rId102"/>
            <a:stretch>
              <a:fillRect/>
            </a:stretch>
          </p:blipFill>
          <p:spPr>
            <a:xfrm>
              <a:off x="2350" y="7479"/>
              <a:ext cx="727" cy="631"/>
            </a:xfrm>
            <a:prstGeom prst="rect">
              <a:avLst/>
            </a:prstGeom>
            <a:noFill/>
            <a:ln w="9525">
              <a:noFill/>
            </a:ln>
          </p:spPr>
        </p:pic>
        <p:pic>
          <p:nvPicPr>
            <p:cNvPr id="7" name="图片 6">
              <a:extLst>
                <a:ext uri="{FF2B5EF4-FFF2-40B4-BE49-F238E27FC236}">
                  <a16:creationId xmlns:a16="http://schemas.microsoft.com/office/drawing/2014/main" id="{24589C46-55C7-6CB0-1DA8-C5A90A707100}"/>
                </a:ext>
              </a:extLst>
            </p:cNvPr>
            <p:cNvPicPr/>
            <p:nvPr>
              <p:custDataLst>
                <p:tags r:id="rId8"/>
              </p:custDataLst>
            </p:nvPr>
          </p:nvPicPr>
          <p:blipFill>
            <a:blip r:embed="rId102"/>
            <a:stretch>
              <a:fillRect/>
            </a:stretch>
          </p:blipFill>
          <p:spPr>
            <a:xfrm>
              <a:off x="2067" y="5517"/>
              <a:ext cx="727" cy="631"/>
            </a:xfrm>
            <a:prstGeom prst="rect">
              <a:avLst/>
            </a:prstGeom>
            <a:noFill/>
            <a:ln w="9525">
              <a:noFill/>
            </a:ln>
          </p:spPr>
        </p:pic>
        <p:sp>
          <p:nvSpPr>
            <p:cNvPr id="8" name="椭圆 7">
              <a:extLst>
                <a:ext uri="{FF2B5EF4-FFF2-40B4-BE49-F238E27FC236}">
                  <a16:creationId xmlns:a16="http://schemas.microsoft.com/office/drawing/2014/main" id="{A64FDE4D-F857-D29D-165C-5395C1A654D0}"/>
                </a:ext>
              </a:extLst>
            </p:cNvPr>
            <p:cNvSpPr/>
            <p:nvPr/>
          </p:nvSpPr>
          <p:spPr>
            <a:xfrm>
              <a:off x="924" y="5130"/>
              <a:ext cx="3046" cy="3269"/>
            </a:xfrm>
            <a:prstGeom prst="ellipse">
              <a:avLst/>
            </a:prstGeom>
            <a:noFill/>
            <a:ln>
              <a:solidFill>
                <a:srgbClr val="92D05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grpSp>
          <p:nvGrpSpPr>
            <p:cNvPr id="75" name="组合 74">
              <a:extLst>
                <a:ext uri="{FF2B5EF4-FFF2-40B4-BE49-F238E27FC236}">
                  <a16:creationId xmlns:a16="http://schemas.microsoft.com/office/drawing/2014/main" id="{6575785F-1043-2C8A-CC83-3D51DC1A43F6}"/>
                </a:ext>
              </a:extLst>
            </p:cNvPr>
            <p:cNvGrpSpPr/>
            <p:nvPr/>
          </p:nvGrpSpPr>
          <p:grpSpPr>
            <a:xfrm rot="5040000">
              <a:off x="4971" y="7876"/>
              <a:ext cx="848" cy="1440"/>
              <a:chOff x="1772" y="785"/>
              <a:chExt cx="4866" cy="6055"/>
            </a:xfrm>
            <a:solidFill>
              <a:srgbClr val="FFC000"/>
            </a:solidFill>
          </p:grpSpPr>
          <p:sp>
            <p:nvSpPr>
              <p:cNvPr id="76" name="椭圆 75">
                <a:extLst>
                  <a:ext uri="{FF2B5EF4-FFF2-40B4-BE49-F238E27FC236}">
                    <a16:creationId xmlns:a16="http://schemas.microsoft.com/office/drawing/2014/main" id="{D4E45ABF-FD16-ED94-25EA-2E9E168EB5E7}"/>
                  </a:ext>
                </a:extLst>
              </p:cNvPr>
              <p:cNvSpPr/>
              <p:nvPr>
                <p:custDataLst>
                  <p:tags r:id="rId58"/>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7" name="椭圆 76">
                <a:extLst>
                  <a:ext uri="{FF2B5EF4-FFF2-40B4-BE49-F238E27FC236}">
                    <a16:creationId xmlns:a16="http://schemas.microsoft.com/office/drawing/2014/main" id="{B8E8FC8E-A2D8-F545-C4DC-26759CBC1990}"/>
                  </a:ext>
                </a:extLst>
              </p:cNvPr>
              <p:cNvSpPr/>
              <p:nvPr>
                <p:custDataLst>
                  <p:tags r:id="rId59"/>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8" name="椭圆 77">
                <a:extLst>
                  <a:ext uri="{FF2B5EF4-FFF2-40B4-BE49-F238E27FC236}">
                    <a16:creationId xmlns:a16="http://schemas.microsoft.com/office/drawing/2014/main" id="{696D8256-609A-D2E0-E7BA-E8C12F867F5A}"/>
                  </a:ext>
                </a:extLst>
              </p:cNvPr>
              <p:cNvSpPr/>
              <p:nvPr>
                <p:custDataLst>
                  <p:tags r:id="rId60"/>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9" name="椭圆 78">
                <a:extLst>
                  <a:ext uri="{FF2B5EF4-FFF2-40B4-BE49-F238E27FC236}">
                    <a16:creationId xmlns:a16="http://schemas.microsoft.com/office/drawing/2014/main" id="{4FC27CEF-CA1F-4B82-1FCB-F263915A0104}"/>
                  </a:ext>
                </a:extLst>
              </p:cNvPr>
              <p:cNvSpPr/>
              <p:nvPr>
                <p:custDataLst>
                  <p:tags r:id="rId61"/>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0" name="椭圆 79">
                <a:extLst>
                  <a:ext uri="{FF2B5EF4-FFF2-40B4-BE49-F238E27FC236}">
                    <a16:creationId xmlns:a16="http://schemas.microsoft.com/office/drawing/2014/main" id="{DE1FFD5A-D02F-2BB3-E453-74CC5022A207}"/>
                  </a:ext>
                </a:extLst>
              </p:cNvPr>
              <p:cNvSpPr/>
              <p:nvPr>
                <p:custDataLst>
                  <p:tags r:id="rId62"/>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1" name="椭圆 80">
                <a:extLst>
                  <a:ext uri="{FF2B5EF4-FFF2-40B4-BE49-F238E27FC236}">
                    <a16:creationId xmlns:a16="http://schemas.microsoft.com/office/drawing/2014/main" id="{1CF62C0E-C14A-FFDC-A67A-745129F6FB3B}"/>
                  </a:ext>
                </a:extLst>
              </p:cNvPr>
              <p:cNvSpPr/>
              <p:nvPr>
                <p:custDataLst>
                  <p:tags r:id="rId63"/>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82" name="直接箭头连接符 81">
                <a:extLst>
                  <a:ext uri="{FF2B5EF4-FFF2-40B4-BE49-F238E27FC236}">
                    <a16:creationId xmlns:a16="http://schemas.microsoft.com/office/drawing/2014/main" id="{8A17D5DC-C14C-3DD3-213E-BCBD99039ADE}"/>
                  </a:ext>
                </a:extLst>
              </p:cNvPr>
              <p:cNvCxnSpPr>
                <a:stCxn id="76" idx="6"/>
                <a:endCxn id="80" idx="3"/>
              </p:cNvCxnSpPr>
              <p:nvPr>
                <p:custDataLst>
                  <p:tags r:id="rId64"/>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4" name="直接箭头连接符 83">
                <a:extLst>
                  <a:ext uri="{FF2B5EF4-FFF2-40B4-BE49-F238E27FC236}">
                    <a16:creationId xmlns:a16="http://schemas.microsoft.com/office/drawing/2014/main" id="{10FF72E6-60CE-75C5-4F8F-FED2E1D9D43F}"/>
                  </a:ext>
                </a:extLst>
              </p:cNvPr>
              <p:cNvCxnSpPr>
                <a:stCxn id="76" idx="5"/>
                <a:endCxn id="79" idx="3"/>
              </p:cNvCxnSpPr>
              <p:nvPr>
                <p:custDataLst>
                  <p:tags r:id="rId65"/>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5" name="直接箭头连接符 84">
                <a:extLst>
                  <a:ext uri="{FF2B5EF4-FFF2-40B4-BE49-F238E27FC236}">
                    <a16:creationId xmlns:a16="http://schemas.microsoft.com/office/drawing/2014/main" id="{E3CF3399-4C43-6BF9-D1F0-7BFD8A3E8302}"/>
                  </a:ext>
                </a:extLst>
              </p:cNvPr>
              <p:cNvCxnSpPr>
                <a:stCxn id="76" idx="7"/>
                <a:endCxn id="81" idx="3"/>
              </p:cNvCxnSpPr>
              <p:nvPr>
                <p:custDataLst>
                  <p:tags r:id="rId66"/>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7" name="直接箭头连接符 86">
                <a:extLst>
                  <a:ext uri="{FF2B5EF4-FFF2-40B4-BE49-F238E27FC236}">
                    <a16:creationId xmlns:a16="http://schemas.microsoft.com/office/drawing/2014/main" id="{024A0574-AF27-EE29-B32D-72D659BCF635}"/>
                  </a:ext>
                </a:extLst>
              </p:cNvPr>
              <p:cNvCxnSpPr>
                <a:stCxn id="77" idx="5"/>
                <a:endCxn id="79" idx="2"/>
              </p:cNvCxnSpPr>
              <p:nvPr>
                <p:custDataLst>
                  <p:tags r:id="rId67"/>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8" name="直接连接符 87">
                <a:extLst>
                  <a:ext uri="{FF2B5EF4-FFF2-40B4-BE49-F238E27FC236}">
                    <a16:creationId xmlns:a16="http://schemas.microsoft.com/office/drawing/2014/main" id="{97918351-BD50-9BC6-88C4-0FE843139AB0}"/>
                  </a:ext>
                </a:extLst>
              </p:cNvPr>
              <p:cNvCxnSpPr>
                <a:stCxn id="77" idx="6"/>
                <a:endCxn id="80" idx="2"/>
              </p:cNvCxnSpPr>
              <p:nvPr>
                <p:custDataLst>
                  <p:tags r:id="rId68"/>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89" name="直接连接符 88">
                <a:extLst>
                  <a:ext uri="{FF2B5EF4-FFF2-40B4-BE49-F238E27FC236}">
                    <a16:creationId xmlns:a16="http://schemas.microsoft.com/office/drawing/2014/main" id="{E8BFD460-A5A3-CB81-755D-BC7B6A7D2865}"/>
                  </a:ext>
                </a:extLst>
              </p:cNvPr>
              <p:cNvCxnSpPr>
                <a:stCxn id="77" idx="7"/>
                <a:endCxn id="81" idx="2"/>
              </p:cNvCxnSpPr>
              <p:nvPr>
                <p:custDataLst>
                  <p:tags r:id="rId69"/>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90" name="直接连接符 89">
                <a:extLst>
                  <a:ext uri="{FF2B5EF4-FFF2-40B4-BE49-F238E27FC236}">
                    <a16:creationId xmlns:a16="http://schemas.microsoft.com/office/drawing/2014/main" id="{CF20D869-8E97-5642-010F-149FB727AC90}"/>
                  </a:ext>
                </a:extLst>
              </p:cNvPr>
              <p:cNvCxnSpPr>
                <a:stCxn id="78" idx="6"/>
                <a:endCxn id="80" idx="1"/>
              </p:cNvCxnSpPr>
              <p:nvPr>
                <p:custDataLst>
                  <p:tags r:id="rId70"/>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91" name="直接连接符 90">
                <a:extLst>
                  <a:ext uri="{FF2B5EF4-FFF2-40B4-BE49-F238E27FC236}">
                    <a16:creationId xmlns:a16="http://schemas.microsoft.com/office/drawing/2014/main" id="{763DDB6E-3AF6-E295-4689-CE8F2B648011}"/>
                  </a:ext>
                </a:extLst>
              </p:cNvPr>
              <p:cNvCxnSpPr>
                <a:stCxn id="78" idx="7"/>
                <a:endCxn id="81" idx="1"/>
              </p:cNvCxnSpPr>
              <p:nvPr>
                <p:custDataLst>
                  <p:tags r:id="rId71"/>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92" name="直接连接符 91">
                <a:extLst>
                  <a:ext uri="{FF2B5EF4-FFF2-40B4-BE49-F238E27FC236}">
                    <a16:creationId xmlns:a16="http://schemas.microsoft.com/office/drawing/2014/main" id="{4B1D397E-553B-3F3E-61B6-DE2E60AED45B}"/>
                  </a:ext>
                </a:extLst>
              </p:cNvPr>
              <p:cNvCxnSpPr>
                <a:stCxn id="78" idx="5"/>
                <a:endCxn id="79" idx="1"/>
              </p:cNvCxnSpPr>
              <p:nvPr>
                <p:custDataLst>
                  <p:tags r:id="rId72"/>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p:pic>
          <p:nvPicPr>
            <p:cNvPr id="93" name="图片 92">
              <a:extLst>
                <a:ext uri="{FF2B5EF4-FFF2-40B4-BE49-F238E27FC236}">
                  <a16:creationId xmlns:a16="http://schemas.microsoft.com/office/drawing/2014/main" id="{62AF1A71-BF3B-F0AD-8DFB-9BE9B5D761A8}"/>
                </a:ext>
              </a:extLst>
            </p:cNvPr>
            <p:cNvPicPr/>
            <p:nvPr>
              <p:custDataLst>
                <p:tags r:id="rId9"/>
              </p:custDataLst>
            </p:nvPr>
          </p:nvPicPr>
          <p:blipFill>
            <a:blip r:embed="rId102"/>
            <a:stretch>
              <a:fillRect/>
            </a:stretch>
          </p:blipFill>
          <p:spPr>
            <a:xfrm rot="21240000">
              <a:off x="3948" y="8543"/>
              <a:ext cx="727" cy="631"/>
            </a:xfrm>
            <a:prstGeom prst="rect">
              <a:avLst/>
            </a:prstGeom>
            <a:noFill/>
            <a:ln w="9525">
              <a:noFill/>
            </a:ln>
          </p:spPr>
        </p:pic>
        <p:pic>
          <p:nvPicPr>
            <p:cNvPr id="98" name="图片 97">
              <a:extLst>
                <a:ext uri="{FF2B5EF4-FFF2-40B4-BE49-F238E27FC236}">
                  <a16:creationId xmlns:a16="http://schemas.microsoft.com/office/drawing/2014/main" id="{FA12531C-814B-3C04-8B97-25B54545C8DE}"/>
                </a:ext>
              </a:extLst>
            </p:cNvPr>
            <p:cNvPicPr/>
            <p:nvPr>
              <p:custDataLst>
                <p:tags r:id="rId10"/>
              </p:custDataLst>
            </p:nvPr>
          </p:nvPicPr>
          <p:blipFill>
            <a:blip r:embed="rId102"/>
            <a:stretch>
              <a:fillRect/>
            </a:stretch>
          </p:blipFill>
          <p:spPr>
            <a:xfrm rot="21240000">
              <a:off x="6116" y="8356"/>
              <a:ext cx="827" cy="669"/>
            </a:xfrm>
            <a:prstGeom prst="rect">
              <a:avLst/>
            </a:prstGeom>
            <a:noFill/>
            <a:ln w="9525">
              <a:noFill/>
            </a:ln>
          </p:spPr>
        </p:pic>
        <p:pic>
          <p:nvPicPr>
            <p:cNvPr id="102" name="图片 101">
              <a:extLst>
                <a:ext uri="{FF2B5EF4-FFF2-40B4-BE49-F238E27FC236}">
                  <a16:creationId xmlns:a16="http://schemas.microsoft.com/office/drawing/2014/main" id="{933C460D-EE93-828A-64EC-49B1E9878A87}"/>
                </a:ext>
              </a:extLst>
            </p:cNvPr>
            <p:cNvPicPr/>
            <p:nvPr>
              <p:custDataLst>
                <p:tags r:id="rId11"/>
              </p:custDataLst>
            </p:nvPr>
          </p:nvPicPr>
          <p:blipFill>
            <a:blip r:embed="rId102"/>
            <a:stretch>
              <a:fillRect/>
            </a:stretch>
          </p:blipFill>
          <p:spPr>
            <a:xfrm rot="21240000">
              <a:off x="5323" y="9382"/>
              <a:ext cx="727" cy="631"/>
            </a:xfrm>
            <a:prstGeom prst="rect">
              <a:avLst/>
            </a:prstGeom>
            <a:noFill/>
            <a:ln w="9525">
              <a:noFill/>
            </a:ln>
          </p:spPr>
        </p:pic>
        <p:pic>
          <p:nvPicPr>
            <p:cNvPr id="103" name="图片 102">
              <a:extLst>
                <a:ext uri="{FF2B5EF4-FFF2-40B4-BE49-F238E27FC236}">
                  <a16:creationId xmlns:a16="http://schemas.microsoft.com/office/drawing/2014/main" id="{6F57E0A3-AEBB-6791-8A82-B5BEE76CFC43}"/>
                </a:ext>
              </a:extLst>
            </p:cNvPr>
            <p:cNvPicPr/>
            <p:nvPr>
              <p:custDataLst>
                <p:tags r:id="rId12"/>
              </p:custDataLst>
            </p:nvPr>
          </p:nvPicPr>
          <p:blipFill>
            <a:blip r:embed="rId102"/>
            <a:stretch>
              <a:fillRect/>
            </a:stretch>
          </p:blipFill>
          <p:spPr>
            <a:xfrm rot="21240000">
              <a:off x="5040" y="7420"/>
              <a:ext cx="727" cy="631"/>
            </a:xfrm>
            <a:prstGeom prst="rect">
              <a:avLst/>
            </a:prstGeom>
            <a:noFill/>
            <a:ln w="9525">
              <a:noFill/>
            </a:ln>
          </p:spPr>
        </p:pic>
        <p:sp>
          <p:nvSpPr>
            <p:cNvPr id="104" name="椭圆 103">
              <a:extLst>
                <a:ext uri="{FF2B5EF4-FFF2-40B4-BE49-F238E27FC236}">
                  <a16:creationId xmlns:a16="http://schemas.microsoft.com/office/drawing/2014/main" id="{544ABBB0-D41E-6F23-D890-09659C7D06B3}"/>
                </a:ext>
              </a:extLst>
            </p:cNvPr>
            <p:cNvSpPr/>
            <p:nvPr>
              <p:custDataLst>
                <p:tags r:id="rId13"/>
              </p:custDataLst>
            </p:nvPr>
          </p:nvSpPr>
          <p:spPr>
            <a:xfrm rot="21240000">
              <a:off x="3897" y="7033"/>
              <a:ext cx="3046" cy="3269"/>
            </a:xfrm>
            <a:prstGeom prst="ellipse">
              <a:avLst/>
            </a:prstGeom>
            <a:noFill/>
            <a:ln>
              <a:solidFill>
                <a:srgbClr val="FFC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grpSp>
          <p:nvGrpSpPr>
            <p:cNvPr id="105" name="组合 104">
              <a:extLst>
                <a:ext uri="{FF2B5EF4-FFF2-40B4-BE49-F238E27FC236}">
                  <a16:creationId xmlns:a16="http://schemas.microsoft.com/office/drawing/2014/main" id="{A789D508-C93A-FA4B-CBE0-82C5E521BA31}"/>
                </a:ext>
              </a:extLst>
            </p:cNvPr>
            <p:cNvGrpSpPr/>
            <p:nvPr/>
          </p:nvGrpSpPr>
          <p:grpSpPr>
            <a:xfrm rot="5400000">
              <a:off x="8198" y="7272"/>
              <a:ext cx="848" cy="1440"/>
              <a:chOff x="1772" y="785"/>
              <a:chExt cx="4866" cy="6055"/>
            </a:xfrm>
            <a:solidFill>
              <a:srgbClr val="57CBF5"/>
            </a:solidFill>
          </p:grpSpPr>
          <p:sp>
            <p:nvSpPr>
              <p:cNvPr id="106" name="椭圆 105">
                <a:extLst>
                  <a:ext uri="{FF2B5EF4-FFF2-40B4-BE49-F238E27FC236}">
                    <a16:creationId xmlns:a16="http://schemas.microsoft.com/office/drawing/2014/main" id="{AFFC2F75-E0C1-A176-C51E-02E4EE362A1F}"/>
                  </a:ext>
                </a:extLst>
              </p:cNvPr>
              <p:cNvSpPr/>
              <p:nvPr>
                <p:custDataLst>
                  <p:tags r:id="rId43"/>
                </p:custDataLst>
              </p:nvPr>
            </p:nvSpPr>
            <p:spPr>
              <a:xfrm flipV="1">
                <a:off x="1772" y="785"/>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7" name="椭圆 106">
                <a:extLst>
                  <a:ext uri="{FF2B5EF4-FFF2-40B4-BE49-F238E27FC236}">
                    <a16:creationId xmlns:a16="http://schemas.microsoft.com/office/drawing/2014/main" id="{23E8EA64-7A49-E985-1F2A-EA32C7942CDF}"/>
                  </a:ext>
                </a:extLst>
              </p:cNvPr>
              <p:cNvSpPr/>
              <p:nvPr>
                <p:custDataLst>
                  <p:tags r:id="rId44"/>
                </p:custDataLst>
              </p:nvPr>
            </p:nvSpPr>
            <p:spPr>
              <a:xfrm flipV="1">
                <a:off x="1772" y="3289"/>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8" name="椭圆 107">
                <a:extLst>
                  <a:ext uri="{FF2B5EF4-FFF2-40B4-BE49-F238E27FC236}">
                    <a16:creationId xmlns:a16="http://schemas.microsoft.com/office/drawing/2014/main" id="{1AB6674D-70DB-75BF-72FA-96F6EB807025}"/>
                  </a:ext>
                </a:extLst>
              </p:cNvPr>
              <p:cNvSpPr/>
              <p:nvPr>
                <p:custDataLst>
                  <p:tags r:id="rId45"/>
                </p:custDataLst>
              </p:nvPr>
            </p:nvSpPr>
            <p:spPr>
              <a:xfrm flipV="1">
                <a:off x="1772" y="5870"/>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9" name="椭圆 108">
                <a:extLst>
                  <a:ext uri="{FF2B5EF4-FFF2-40B4-BE49-F238E27FC236}">
                    <a16:creationId xmlns:a16="http://schemas.microsoft.com/office/drawing/2014/main" id="{32AC4BDE-8438-59AC-4CD4-5D85C3AD3DE8}"/>
                  </a:ext>
                </a:extLst>
              </p:cNvPr>
              <p:cNvSpPr/>
              <p:nvPr>
                <p:custDataLst>
                  <p:tags r:id="rId46"/>
                </p:custDataLst>
              </p:nvPr>
            </p:nvSpPr>
            <p:spPr>
              <a:xfrm flipV="1">
                <a:off x="5582" y="785"/>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0" name="椭圆 109">
                <a:extLst>
                  <a:ext uri="{FF2B5EF4-FFF2-40B4-BE49-F238E27FC236}">
                    <a16:creationId xmlns:a16="http://schemas.microsoft.com/office/drawing/2014/main" id="{F242F897-5274-9862-F43B-E3147C08D5DC}"/>
                  </a:ext>
                </a:extLst>
              </p:cNvPr>
              <p:cNvSpPr/>
              <p:nvPr>
                <p:custDataLst>
                  <p:tags r:id="rId47"/>
                </p:custDataLst>
              </p:nvPr>
            </p:nvSpPr>
            <p:spPr>
              <a:xfrm flipV="1">
                <a:off x="5582" y="3289"/>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1" name="椭圆 110">
                <a:extLst>
                  <a:ext uri="{FF2B5EF4-FFF2-40B4-BE49-F238E27FC236}">
                    <a16:creationId xmlns:a16="http://schemas.microsoft.com/office/drawing/2014/main" id="{3BBE3AD4-55A5-649D-1326-D283F7E09279}"/>
                  </a:ext>
                </a:extLst>
              </p:cNvPr>
              <p:cNvSpPr/>
              <p:nvPr>
                <p:custDataLst>
                  <p:tags r:id="rId48"/>
                </p:custDataLst>
              </p:nvPr>
            </p:nvSpPr>
            <p:spPr>
              <a:xfrm flipV="1">
                <a:off x="5582" y="5870"/>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18" name="直接箭头连接符 117">
                <a:extLst>
                  <a:ext uri="{FF2B5EF4-FFF2-40B4-BE49-F238E27FC236}">
                    <a16:creationId xmlns:a16="http://schemas.microsoft.com/office/drawing/2014/main" id="{DE4254F3-6288-662C-761E-050982FDF05F}"/>
                  </a:ext>
                </a:extLst>
              </p:cNvPr>
              <p:cNvCxnSpPr>
                <a:stCxn id="106" idx="6"/>
                <a:endCxn id="110" idx="3"/>
              </p:cNvCxnSpPr>
              <p:nvPr>
                <p:custDataLst>
                  <p:tags r:id="rId49"/>
                </p:custDataLst>
              </p:nvPr>
            </p:nvCxnSpPr>
            <p:spPr>
              <a:xfrm>
                <a:off x="2829" y="1270"/>
                <a:ext cx="2908" cy="2161"/>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19" name="直接箭头连接符 118">
                <a:extLst>
                  <a:ext uri="{FF2B5EF4-FFF2-40B4-BE49-F238E27FC236}">
                    <a16:creationId xmlns:a16="http://schemas.microsoft.com/office/drawing/2014/main" id="{FFFC98C8-3FE6-B0A5-F9CA-663812F44957}"/>
                  </a:ext>
                </a:extLst>
              </p:cNvPr>
              <p:cNvCxnSpPr>
                <a:stCxn id="106" idx="5"/>
                <a:endCxn id="109" idx="3"/>
              </p:cNvCxnSpPr>
              <p:nvPr>
                <p:custDataLst>
                  <p:tags r:id="rId50"/>
                </p:custDataLst>
              </p:nvPr>
            </p:nvCxnSpPr>
            <p:spPr>
              <a:xfrm>
                <a:off x="2674" y="927"/>
                <a:ext cx="3063" cy="0"/>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25" name="直接箭头连接符 124">
                <a:extLst>
                  <a:ext uri="{FF2B5EF4-FFF2-40B4-BE49-F238E27FC236}">
                    <a16:creationId xmlns:a16="http://schemas.microsoft.com/office/drawing/2014/main" id="{2A6BACB2-21CB-49CA-49C0-1193A70968C3}"/>
                  </a:ext>
                </a:extLst>
              </p:cNvPr>
              <p:cNvCxnSpPr>
                <a:stCxn id="106" idx="7"/>
                <a:endCxn id="111" idx="3"/>
              </p:cNvCxnSpPr>
              <p:nvPr>
                <p:custDataLst>
                  <p:tags r:id="rId51"/>
                </p:custDataLst>
              </p:nvPr>
            </p:nvCxnSpPr>
            <p:spPr>
              <a:xfrm>
                <a:off x="2674" y="1614"/>
                <a:ext cx="3063" cy="4398"/>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26" name="直接箭头连接符 125">
                <a:extLst>
                  <a:ext uri="{FF2B5EF4-FFF2-40B4-BE49-F238E27FC236}">
                    <a16:creationId xmlns:a16="http://schemas.microsoft.com/office/drawing/2014/main" id="{C383B4B5-6013-6582-8BAD-CDC468CCC393}"/>
                  </a:ext>
                </a:extLst>
              </p:cNvPr>
              <p:cNvCxnSpPr>
                <a:stCxn id="107" idx="5"/>
                <a:endCxn id="109" idx="2"/>
              </p:cNvCxnSpPr>
              <p:nvPr>
                <p:custDataLst>
                  <p:tags r:id="rId52"/>
                </p:custDataLst>
              </p:nvPr>
            </p:nvCxnSpPr>
            <p:spPr>
              <a:xfrm flipV="1">
                <a:off x="2674" y="1270"/>
                <a:ext cx="2908" cy="2161"/>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27" name="直接连接符 126">
                <a:extLst>
                  <a:ext uri="{FF2B5EF4-FFF2-40B4-BE49-F238E27FC236}">
                    <a16:creationId xmlns:a16="http://schemas.microsoft.com/office/drawing/2014/main" id="{46DBEC33-866A-A64C-31A8-5013739C97BF}"/>
                  </a:ext>
                </a:extLst>
              </p:cNvPr>
              <p:cNvCxnSpPr>
                <a:stCxn id="107" idx="6"/>
                <a:endCxn id="110" idx="2"/>
              </p:cNvCxnSpPr>
              <p:nvPr>
                <p:custDataLst>
                  <p:tags r:id="rId53"/>
                </p:custDataLst>
              </p:nvPr>
            </p:nvCxnSpPr>
            <p:spPr>
              <a:xfrm>
                <a:off x="2829" y="3774"/>
                <a:ext cx="2753" cy="0"/>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0" name="直接连接符 129">
                <a:extLst>
                  <a:ext uri="{FF2B5EF4-FFF2-40B4-BE49-F238E27FC236}">
                    <a16:creationId xmlns:a16="http://schemas.microsoft.com/office/drawing/2014/main" id="{17CEB873-E2FB-727E-175C-35C7A713A837}"/>
                  </a:ext>
                </a:extLst>
              </p:cNvPr>
              <p:cNvCxnSpPr>
                <a:stCxn id="107" idx="7"/>
                <a:endCxn id="111" idx="2"/>
              </p:cNvCxnSpPr>
              <p:nvPr>
                <p:custDataLst>
                  <p:tags r:id="rId54"/>
                </p:custDataLst>
              </p:nvPr>
            </p:nvCxnSpPr>
            <p:spPr>
              <a:xfrm>
                <a:off x="2674" y="4118"/>
                <a:ext cx="2908" cy="2237"/>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4" name="直接连接符 133">
                <a:extLst>
                  <a:ext uri="{FF2B5EF4-FFF2-40B4-BE49-F238E27FC236}">
                    <a16:creationId xmlns:a16="http://schemas.microsoft.com/office/drawing/2014/main" id="{4C072577-7F5C-380F-066B-6768D02EEAB4}"/>
                  </a:ext>
                </a:extLst>
              </p:cNvPr>
              <p:cNvCxnSpPr>
                <a:stCxn id="108" idx="6"/>
                <a:endCxn id="110" idx="1"/>
              </p:cNvCxnSpPr>
              <p:nvPr>
                <p:custDataLst>
                  <p:tags r:id="rId55"/>
                </p:custDataLst>
              </p:nvPr>
            </p:nvCxnSpPr>
            <p:spPr>
              <a:xfrm flipV="1">
                <a:off x="2829" y="4117"/>
                <a:ext cx="2908" cy="2239"/>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5" name="直接连接符 134">
                <a:extLst>
                  <a:ext uri="{FF2B5EF4-FFF2-40B4-BE49-F238E27FC236}">
                    <a16:creationId xmlns:a16="http://schemas.microsoft.com/office/drawing/2014/main" id="{FFD786D4-56E3-390A-04EA-01D8EE697413}"/>
                  </a:ext>
                </a:extLst>
              </p:cNvPr>
              <p:cNvCxnSpPr>
                <a:stCxn id="108" idx="7"/>
                <a:endCxn id="111" idx="1"/>
              </p:cNvCxnSpPr>
              <p:nvPr>
                <p:custDataLst>
                  <p:tags r:id="rId56"/>
                </p:custDataLst>
              </p:nvPr>
            </p:nvCxnSpPr>
            <p:spPr>
              <a:xfrm>
                <a:off x="2674" y="6699"/>
                <a:ext cx="3063" cy="0"/>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6" name="直接连接符 135">
                <a:extLst>
                  <a:ext uri="{FF2B5EF4-FFF2-40B4-BE49-F238E27FC236}">
                    <a16:creationId xmlns:a16="http://schemas.microsoft.com/office/drawing/2014/main" id="{2C2972C2-3EEC-E09A-1EC7-E78B9EA8C2BA}"/>
                  </a:ext>
                </a:extLst>
              </p:cNvPr>
              <p:cNvCxnSpPr>
                <a:stCxn id="108" idx="5"/>
                <a:endCxn id="109" idx="1"/>
              </p:cNvCxnSpPr>
              <p:nvPr>
                <p:custDataLst>
                  <p:tags r:id="rId57"/>
                </p:custDataLst>
              </p:nvPr>
            </p:nvCxnSpPr>
            <p:spPr>
              <a:xfrm flipV="1">
                <a:off x="2674" y="1614"/>
                <a:ext cx="3063" cy="4398"/>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grpSp>
        <p:pic>
          <p:nvPicPr>
            <p:cNvPr id="148" name="图片 147">
              <a:extLst>
                <a:ext uri="{FF2B5EF4-FFF2-40B4-BE49-F238E27FC236}">
                  <a16:creationId xmlns:a16="http://schemas.microsoft.com/office/drawing/2014/main" id="{B4B55D83-1B03-C6AA-B291-A7BCC9929D58}"/>
                </a:ext>
              </a:extLst>
            </p:cNvPr>
            <p:cNvPicPr/>
            <p:nvPr>
              <p:custDataLst>
                <p:tags r:id="rId14"/>
              </p:custDataLst>
            </p:nvPr>
          </p:nvPicPr>
          <p:blipFill>
            <a:blip r:embed="rId102"/>
            <a:stretch>
              <a:fillRect/>
            </a:stretch>
          </p:blipFill>
          <p:spPr>
            <a:xfrm>
              <a:off x="7175" y="7939"/>
              <a:ext cx="727" cy="631"/>
            </a:xfrm>
            <a:prstGeom prst="rect">
              <a:avLst/>
            </a:prstGeom>
            <a:noFill/>
            <a:ln w="9525">
              <a:noFill/>
            </a:ln>
          </p:spPr>
        </p:pic>
        <p:pic>
          <p:nvPicPr>
            <p:cNvPr id="149" name="图片 148">
              <a:extLst>
                <a:ext uri="{FF2B5EF4-FFF2-40B4-BE49-F238E27FC236}">
                  <a16:creationId xmlns:a16="http://schemas.microsoft.com/office/drawing/2014/main" id="{B3B3C6A8-E8C8-5343-A6C0-389B7EF301C3}"/>
                </a:ext>
              </a:extLst>
            </p:cNvPr>
            <p:cNvPicPr/>
            <p:nvPr>
              <p:custDataLst>
                <p:tags r:id="rId15"/>
              </p:custDataLst>
            </p:nvPr>
          </p:nvPicPr>
          <p:blipFill>
            <a:blip r:embed="rId102"/>
            <a:stretch>
              <a:fillRect/>
            </a:stretch>
          </p:blipFill>
          <p:spPr>
            <a:xfrm>
              <a:off x="9343" y="7752"/>
              <a:ext cx="827" cy="669"/>
            </a:xfrm>
            <a:prstGeom prst="rect">
              <a:avLst/>
            </a:prstGeom>
            <a:noFill/>
            <a:ln w="9525">
              <a:noFill/>
            </a:ln>
          </p:spPr>
        </p:pic>
        <p:pic>
          <p:nvPicPr>
            <p:cNvPr id="166" name="图片 165">
              <a:extLst>
                <a:ext uri="{FF2B5EF4-FFF2-40B4-BE49-F238E27FC236}">
                  <a16:creationId xmlns:a16="http://schemas.microsoft.com/office/drawing/2014/main" id="{697BF243-D952-9E32-63C7-7BC9D67E49FB}"/>
                </a:ext>
              </a:extLst>
            </p:cNvPr>
            <p:cNvPicPr/>
            <p:nvPr>
              <p:custDataLst>
                <p:tags r:id="rId16"/>
              </p:custDataLst>
            </p:nvPr>
          </p:nvPicPr>
          <p:blipFill>
            <a:blip r:embed="rId102"/>
            <a:stretch>
              <a:fillRect/>
            </a:stretch>
          </p:blipFill>
          <p:spPr>
            <a:xfrm>
              <a:off x="8550" y="8778"/>
              <a:ext cx="727" cy="631"/>
            </a:xfrm>
            <a:prstGeom prst="rect">
              <a:avLst/>
            </a:prstGeom>
            <a:noFill/>
            <a:ln w="9525">
              <a:noFill/>
            </a:ln>
          </p:spPr>
        </p:pic>
        <p:pic>
          <p:nvPicPr>
            <p:cNvPr id="167" name="图片 166">
              <a:extLst>
                <a:ext uri="{FF2B5EF4-FFF2-40B4-BE49-F238E27FC236}">
                  <a16:creationId xmlns:a16="http://schemas.microsoft.com/office/drawing/2014/main" id="{4CDCA70A-3EE2-1218-0F12-136287B95086}"/>
                </a:ext>
              </a:extLst>
            </p:cNvPr>
            <p:cNvPicPr/>
            <p:nvPr>
              <p:custDataLst>
                <p:tags r:id="rId17"/>
              </p:custDataLst>
            </p:nvPr>
          </p:nvPicPr>
          <p:blipFill>
            <a:blip r:embed="rId102"/>
            <a:stretch>
              <a:fillRect/>
            </a:stretch>
          </p:blipFill>
          <p:spPr>
            <a:xfrm>
              <a:off x="8267" y="6816"/>
              <a:ext cx="727" cy="631"/>
            </a:xfrm>
            <a:prstGeom prst="rect">
              <a:avLst/>
            </a:prstGeom>
            <a:noFill/>
            <a:ln w="9525">
              <a:noFill/>
            </a:ln>
          </p:spPr>
        </p:pic>
        <p:sp>
          <p:nvSpPr>
            <p:cNvPr id="185" name="椭圆 184">
              <a:extLst>
                <a:ext uri="{FF2B5EF4-FFF2-40B4-BE49-F238E27FC236}">
                  <a16:creationId xmlns:a16="http://schemas.microsoft.com/office/drawing/2014/main" id="{0ACB570B-2B25-3471-2C0F-E6ED3CB92852}"/>
                </a:ext>
              </a:extLst>
            </p:cNvPr>
            <p:cNvSpPr/>
            <p:nvPr>
              <p:custDataLst>
                <p:tags r:id="rId18"/>
              </p:custDataLst>
            </p:nvPr>
          </p:nvSpPr>
          <p:spPr>
            <a:xfrm>
              <a:off x="7124" y="6429"/>
              <a:ext cx="3046" cy="3269"/>
            </a:xfrm>
            <a:prstGeom prst="ellipse">
              <a:avLst/>
            </a:prstGeom>
            <a:noFill/>
            <a:ln>
              <a:solidFill>
                <a:srgbClr val="57CBF5"/>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grpSp>
          <p:nvGrpSpPr>
            <p:cNvPr id="186" name="组合 185">
              <a:extLst>
                <a:ext uri="{FF2B5EF4-FFF2-40B4-BE49-F238E27FC236}">
                  <a16:creationId xmlns:a16="http://schemas.microsoft.com/office/drawing/2014/main" id="{2FF4C868-1487-6CF7-CA57-45E6FB46141E}"/>
                </a:ext>
              </a:extLst>
            </p:cNvPr>
            <p:cNvGrpSpPr/>
            <p:nvPr/>
          </p:nvGrpSpPr>
          <p:grpSpPr>
            <a:xfrm rot="5400000">
              <a:off x="10269" y="4571"/>
              <a:ext cx="848" cy="1440"/>
              <a:chOff x="1772" y="785"/>
              <a:chExt cx="4866" cy="6055"/>
            </a:xfrm>
            <a:solidFill>
              <a:srgbClr val="7030A0"/>
            </a:solidFill>
          </p:grpSpPr>
          <p:sp>
            <p:nvSpPr>
              <p:cNvPr id="203" name="椭圆 202">
                <a:extLst>
                  <a:ext uri="{FF2B5EF4-FFF2-40B4-BE49-F238E27FC236}">
                    <a16:creationId xmlns:a16="http://schemas.microsoft.com/office/drawing/2014/main" id="{A50CE74E-A909-E040-1FF9-350550748968}"/>
                  </a:ext>
                </a:extLst>
              </p:cNvPr>
              <p:cNvSpPr/>
              <p:nvPr>
                <p:custDataLst>
                  <p:tags r:id="rId28"/>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4" name="椭圆 203">
                <a:extLst>
                  <a:ext uri="{FF2B5EF4-FFF2-40B4-BE49-F238E27FC236}">
                    <a16:creationId xmlns:a16="http://schemas.microsoft.com/office/drawing/2014/main" id="{826BED1E-2B4F-D6C5-86EA-10DDC2078F48}"/>
                  </a:ext>
                </a:extLst>
              </p:cNvPr>
              <p:cNvSpPr/>
              <p:nvPr>
                <p:custDataLst>
                  <p:tags r:id="rId29"/>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1" name="椭圆 220">
                <a:extLst>
                  <a:ext uri="{FF2B5EF4-FFF2-40B4-BE49-F238E27FC236}">
                    <a16:creationId xmlns:a16="http://schemas.microsoft.com/office/drawing/2014/main" id="{D8E6E0C2-DDAE-8253-ED79-46611A440A78}"/>
                  </a:ext>
                </a:extLst>
              </p:cNvPr>
              <p:cNvSpPr/>
              <p:nvPr>
                <p:custDataLst>
                  <p:tags r:id="rId30"/>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2" name="椭圆 221">
                <a:extLst>
                  <a:ext uri="{FF2B5EF4-FFF2-40B4-BE49-F238E27FC236}">
                    <a16:creationId xmlns:a16="http://schemas.microsoft.com/office/drawing/2014/main" id="{B9958C7D-33C5-1492-E442-14390C3B4CE2}"/>
                  </a:ext>
                </a:extLst>
              </p:cNvPr>
              <p:cNvSpPr/>
              <p:nvPr>
                <p:custDataLst>
                  <p:tags r:id="rId31"/>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3" name="椭圆 222">
                <a:extLst>
                  <a:ext uri="{FF2B5EF4-FFF2-40B4-BE49-F238E27FC236}">
                    <a16:creationId xmlns:a16="http://schemas.microsoft.com/office/drawing/2014/main" id="{6A4C6106-F888-B01E-F4B7-D4F9C63A3C8F}"/>
                  </a:ext>
                </a:extLst>
              </p:cNvPr>
              <p:cNvSpPr/>
              <p:nvPr>
                <p:custDataLst>
                  <p:tags r:id="rId32"/>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4" name="椭圆 223">
                <a:extLst>
                  <a:ext uri="{FF2B5EF4-FFF2-40B4-BE49-F238E27FC236}">
                    <a16:creationId xmlns:a16="http://schemas.microsoft.com/office/drawing/2014/main" id="{65FEFBD0-E612-B952-A114-FE3A7FB62ABD}"/>
                  </a:ext>
                </a:extLst>
              </p:cNvPr>
              <p:cNvSpPr/>
              <p:nvPr>
                <p:custDataLst>
                  <p:tags r:id="rId33"/>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25" name="直接箭头连接符 224">
                <a:extLst>
                  <a:ext uri="{FF2B5EF4-FFF2-40B4-BE49-F238E27FC236}">
                    <a16:creationId xmlns:a16="http://schemas.microsoft.com/office/drawing/2014/main" id="{3EB76C61-D28E-C3A9-D653-2770B49F6D17}"/>
                  </a:ext>
                </a:extLst>
              </p:cNvPr>
              <p:cNvCxnSpPr>
                <a:stCxn id="203" idx="6"/>
                <a:endCxn id="223" idx="3"/>
              </p:cNvCxnSpPr>
              <p:nvPr>
                <p:custDataLst>
                  <p:tags r:id="rId34"/>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6" name="直接箭头连接符 225">
                <a:extLst>
                  <a:ext uri="{FF2B5EF4-FFF2-40B4-BE49-F238E27FC236}">
                    <a16:creationId xmlns:a16="http://schemas.microsoft.com/office/drawing/2014/main" id="{E411C69D-6AB7-F47A-EE9B-369D369F0A19}"/>
                  </a:ext>
                </a:extLst>
              </p:cNvPr>
              <p:cNvCxnSpPr>
                <a:stCxn id="203" idx="5"/>
                <a:endCxn id="222" idx="3"/>
              </p:cNvCxnSpPr>
              <p:nvPr>
                <p:custDataLst>
                  <p:tags r:id="rId35"/>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7" name="直接箭头连接符 226">
                <a:extLst>
                  <a:ext uri="{FF2B5EF4-FFF2-40B4-BE49-F238E27FC236}">
                    <a16:creationId xmlns:a16="http://schemas.microsoft.com/office/drawing/2014/main" id="{E145C20C-A3D2-D869-4E66-1CE135A62FCD}"/>
                  </a:ext>
                </a:extLst>
              </p:cNvPr>
              <p:cNvCxnSpPr>
                <a:stCxn id="203" idx="7"/>
                <a:endCxn id="224" idx="3"/>
              </p:cNvCxnSpPr>
              <p:nvPr>
                <p:custDataLst>
                  <p:tags r:id="rId36"/>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8" name="直接箭头连接符 227">
                <a:extLst>
                  <a:ext uri="{FF2B5EF4-FFF2-40B4-BE49-F238E27FC236}">
                    <a16:creationId xmlns:a16="http://schemas.microsoft.com/office/drawing/2014/main" id="{D0069A64-3548-5ED4-B77F-341616863270}"/>
                  </a:ext>
                </a:extLst>
              </p:cNvPr>
              <p:cNvCxnSpPr>
                <a:stCxn id="204" idx="5"/>
                <a:endCxn id="222" idx="2"/>
              </p:cNvCxnSpPr>
              <p:nvPr>
                <p:custDataLst>
                  <p:tags r:id="rId37"/>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9" name="直接连接符 228">
                <a:extLst>
                  <a:ext uri="{FF2B5EF4-FFF2-40B4-BE49-F238E27FC236}">
                    <a16:creationId xmlns:a16="http://schemas.microsoft.com/office/drawing/2014/main" id="{D5197ACB-A37E-502C-FEA0-25842386FA70}"/>
                  </a:ext>
                </a:extLst>
              </p:cNvPr>
              <p:cNvCxnSpPr>
                <a:stCxn id="204" idx="6"/>
                <a:endCxn id="223" idx="2"/>
              </p:cNvCxnSpPr>
              <p:nvPr>
                <p:custDataLst>
                  <p:tags r:id="rId38"/>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0" name="直接连接符 229">
                <a:extLst>
                  <a:ext uri="{FF2B5EF4-FFF2-40B4-BE49-F238E27FC236}">
                    <a16:creationId xmlns:a16="http://schemas.microsoft.com/office/drawing/2014/main" id="{22E4532D-1132-E843-1BEC-1B706C037AF3}"/>
                  </a:ext>
                </a:extLst>
              </p:cNvPr>
              <p:cNvCxnSpPr>
                <a:stCxn id="204" idx="7"/>
                <a:endCxn id="224" idx="2"/>
              </p:cNvCxnSpPr>
              <p:nvPr>
                <p:custDataLst>
                  <p:tags r:id="rId39"/>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1" name="直接连接符 230">
                <a:extLst>
                  <a:ext uri="{FF2B5EF4-FFF2-40B4-BE49-F238E27FC236}">
                    <a16:creationId xmlns:a16="http://schemas.microsoft.com/office/drawing/2014/main" id="{535E1F6A-A1B4-4A04-D15B-BB545FA11E57}"/>
                  </a:ext>
                </a:extLst>
              </p:cNvPr>
              <p:cNvCxnSpPr>
                <a:stCxn id="221" idx="6"/>
                <a:endCxn id="223" idx="1"/>
              </p:cNvCxnSpPr>
              <p:nvPr>
                <p:custDataLst>
                  <p:tags r:id="rId40"/>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2" name="直接连接符 231">
                <a:extLst>
                  <a:ext uri="{FF2B5EF4-FFF2-40B4-BE49-F238E27FC236}">
                    <a16:creationId xmlns:a16="http://schemas.microsoft.com/office/drawing/2014/main" id="{7A5E34B8-4AB0-1C52-0F71-A9B1810A759D}"/>
                  </a:ext>
                </a:extLst>
              </p:cNvPr>
              <p:cNvCxnSpPr>
                <a:stCxn id="221" idx="7"/>
                <a:endCxn id="224" idx="1"/>
              </p:cNvCxnSpPr>
              <p:nvPr>
                <p:custDataLst>
                  <p:tags r:id="rId41"/>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3" name="直接连接符 232">
                <a:extLst>
                  <a:ext uri="{FF2B5EF4-FFF2-40B4-BE49-F238E27FC236}">
                    <a16:creationId xmlns:a16="http://schemas.microsoft.com/office/drawing/2014/main" id="{DF059129-BF55-5090-1307-C66AE5C4B5E4}"/>
                  </a:ext>
                </a:extLst>
              </p:cNvPr>
              <p:cNvCxnSpPr>
                <a:stCxn id="221" idx="5"/>
                <a:endCxn id="222" idx="1"/>
              </p:cNvCxnSpPr>
              <p:nvPr>
                <p:custDataLst>
                  <p:tags r:id="rId42"/>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p:pic>
          <p:nvPicPr>
            <p:cNvPr id="234" name="图片 233">
              <a:extLst>
                <a:ext uri="{FF2B5EF4-FFF2-40B4-BE49-F238E27FC236}">
                  <a16:creationId xmlns:a16="http://schemas.microsoft.com/office/drawing/2014/main" id="{3C0F45AE-45D5-88B6-9ED2-2F8D66A96BDE}"/>
                </a:ext>
              </a:extLst>
            </p:cNvPr>
            <p:cNvPicPr/>
            <p:nvPr>
              <p:custDataLst>
                <p:tags r:id="rId19"/>
              </p:custDataLst>
            </p:nvPr>
          </p:nvPicPr>
          <p:blipFill>
            <a:blip r:embed="rId102"/>
            <a:stretch>
              <a:fillRect/>
            </a:stretch>
          </p:blipFill>
          <p:spPr>
            <a:xfrm>
              <a:off x="9246" y="5238"/>
              <a:ext cx="727" cy="631"/>
            </a:xfrm>
            <a:prstGeom prst="rect">
              <a:avLst/>
            </a:prstGeom>
            <a:noFill/>
            <a:ln w="9525">
              <a:noFill/>
            </a:ln>
          </p:spPr>
        </p:pic>
        <p:pic>
          <p:nvPicPr>
            <p:cNvPr id="235" name="图片 234">
              <a:extLst>
                <a:ext uri="{FF2B5EF4-FFF2-40B4-BE49-F238E27FC236}">
                  <a16:creationId xmlns:a16="http://schemas.microsoft.com/office/drawing/2014/main" id="{5D1D117B-3343-559C-548E-F8F048E84FE0}"/>
                </a:ext>
              </a:extLst>
            </p:cNvPr>
            <p:cNvPicPr/>
            <p:nvPr>
              <p:custDataLst>
                <p:tags r:id="rId20"/>
              </p:custDataLst>
            </p:nvPr>
          </p:nvPicPr>
          <p:blipFill>
            <a:blip r:embed="rId102"/>
            <a:stretch>
              <a:fillRect/>
            </a:stretch>
          </p:blipFill>
          <p:spPr>
            <a:xfrm>
              <a:off x="11414" y="5051"/>
              <a:ext cx="827" cy="669"/>
            </a:xfrm>
            <a:prstGeom prst="rect">
              <a:avLst/>
            </a:prstGeom>
            <a:noFill/>
            <a:ln w="9525">
              <a:noFill/>
            </a:ln>
          </p:spPr>
        </p:pic>
        <p:pic>
          <p:nvPicPr>
            <p:cNvPr id="236" name="图片 235">
              <a:extLst>
                <a:ext uri="{FF2B5EF4-FFF2-40B4-BE49-F238E27FC236}">
                  <a16:creationId xmlns:a16="http://schemas.microsoft.com/office/drawing/2014/main" id="{B1B069AD-A2BB-A039-C2E3-D0FA59A79E02}"/>
                </a:ext>
              </a:extLst>
            </p:cNvPr>
            <p:cNvPicPr/>
            <p:nvPr>
              <p:custDataLst>
                <p:tags r:id="rId21"/>
              </p:custDataLst>
            </p:nvPr>
          </p:nvPicPr>
          <p:blipFill>
            <a:blip r:embed="rId102"/>
            <a:stretch>
              <a:fillRect/>
            </a:stretch>
          </p:blipFill>
          <p:spPr>
            <a:xfrm>
              <a:off x="10621" y="6077"/>
              <a:ext cx="727" cy="631"/>
            </a:xfrm>
            <a:prstGeom prst="rect">
              <a:avLst/>
            </a:prstGeom>
            <a:noFill/>
            <a:ln w="9525">
              <a:noFill/>
            </a:ln>
          </p:spPr>
        </p:pic>
        <p:pic>
          <p:nvPicPr>
            <p:cNvPr id="237" name="图片 236">
              <a:extLst>
                <a:ext uri="{FF2B5EF4-FFF2-40B4-BE49-F238E27FC236}">
                  <a16:creationId xmlns:a16="http://schemas.microsoft.com/office/drawing/2014/main" id="{96AAF8E4-089F-E869-DFDF-CEC808EE6B1E}"/>
                </a:ext>
              </a:extLst>
            </p:cNvPr>
            <p:cNvPicPr/>
            <p:nvPr>
              <p:custDataLst>
                <p:tags r:id="rId22"/>
              </p:custDataLst>
            </p:nvPr>
          </p:nvPicPr>
          <p:blipFill>
            <a:blip r:embed="rId102"/>
            <a:stretch>
              <a:fillRect/>
            </a:stretch>
          </p:blipFill>
          <p:spPr>
            <a:xfrm>
              <a:off x="10338" y="4115"/>
              <a:ext cx="727" cy="631"/>
            </a:xfrm>
            <a:prstGeom prst="rect">
              <a:avLst/>
            </a:prstGeom>
            <a:noFill/>
            <a:ln w="9525">
              <a:noFill/>
            </a:ln>
          </p:spPr>
        </p:pic>
        <p:sp>
          <p:nvSpPr>
            <p:cNvPr id="238" name="椭圆 237">
              <a:extLst>
                <a:ext uri="{FF2B5EF4-FFF2-40B4-BE49-F238E27FC236}">
                  <a16:creationId xmlns:a16="http://schemas.microsoft.com/office/drawing/2014/main" id="{D468C4E9-9AE1-DB39-8BA8-8E294A7B0767}"/>
                </a:ext>
              </a:extLst>
            </p:cNvPr>
            <p:cNvSpPr/>
            <p:nvPr>
              <p:custDataLst>
                <p:tags r:id="rId23"/>
              </p:custDataLst>
            </p:nvPr>
          </p:nvSpPr>
          <p:spPr>
            <a:xfrm>
              <a:off x="9195" y="3728"/>
              <a:ext cx="3046" cy="3269"/>
            </a:xfrm>
            <a:prstGeom prst="ellipse">
              <a:avLst/>
            </a:prstGeom>
            <a:noFill/>
            <a:ln>
              <a:solidFill>
                <a:srgbClr val="7030A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mc:AlternateContent xmlns:mc="http://schemas.openxmlformats.org/markup-compatibility/2006" xmlns:a14="http://schemas.microsoft.com/office/drawing/2010/main">
          <mc:Choice Requires="a14">
            <p:sp>
              <p:nvSpPr>
                <p:cNvPr id="239" name="文本框 238">
                  <a:extLst>
                    <a:ext uri="{FF2B5EF4-FFF2-40B4-BE49-F238E27FC236}">
                      <a16:creationId xmlns:a16="http://schemas.microsoft.com/office/drawing/2014/main" id="{9B83E7BF-8909-DC43-2A1C-324B8D54E859}"/>
                    </a:ext>
                  </a:extLst>
                </p:cNvPr>
                <p:cNvSpPr txBox="1"/>
                <p:nvPr>
                  <p:custDataLst>
                    <p:tags r:id="rId24"/>
                  </p:custDataLst>
                </p:nvPr>
              </p:nvSpPr>
              <p:spPr>
                <a:xfrm>
                  <a:off x="1274" y="7384"/>
                  <a:ext cx="1239" cy="473"/>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1</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xmlns="">
            <p:sp>
              <p:nvSpPr>
                <p:cNvPr id="239" name="文本框 238">
                  <a:extLst>
                    <a:ext uri="{FF2B5EF4-FFF2-40B4-BE49-F238E27FC236}">
                      <a16:creationId xmlns:a16="http://schemas.microsoft.com/office/drawing/2014/main" id="{9B83E7BF-8909-DC43-2A1C-324B8D54E859}"/>
                    </a:ext>
                  </a:extLst>
                </p:cNvPr>
                <p:cNvSpPr txBox="1">
                  <a:spLocks noRot="1" noChangeAspect="1" noMove="1" noResize="1" noEditPoints="1" noAdjustHandles="1" noChangeArrowheads="1" noChangeShapeType="1" noTextEdit="1"/>
                </p:cNvSpPr>
                <p:nvPr>
                  <p:custDataLst>
                    <p:tags r:id="rId103"/>
                  </p:custDataLst>
                </p:nvPr>
              </p:nvSpPr>
              <p:spPr>
                <a:xfrm>
                  <a:off x="1274" y="7384"/>
                  <a:ext cx="1239" cy="473"/>
                </a:xfrm>
                <a:prstGeom prst="rect">
                  <a:avLst/>
                </a:prstGeom>
                <a:blipFill>
                  <a:blip r:embed="rId10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1" name="文本框 240">
                  <a:extLst>
                    <a:ext uri="{FF2B5EF4-FFF2-40B4-BE49-F238E27FC236}">
                      <a16:creationId xmlns:a16="http://schemas.microsoft.com/office/drawing/2014/main" id="{36593557-4A89-3228-45B1-81B3022E874A}"/>
                    </a:ext>
                  </a:extLst>
                </p:cNvPr>
                <p:cNvSpPr txBox="1"/>
                <p:nvPr>
                  <p:custDataLst>
                    <p:tags r:id="rId25"/>
                  </p:custDataLst>
                </p:nvPr>
              </p:nvSpPr>
              <p:spPr>
                <a:xfrm>
                  <a:off x="4371" y="9328"/>
                  <a:ext cx="1191" cy="473"/>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2</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xmlns="">
            <p:sp>
              <p:nvSpPr>
                <p:cNvPr id="241" name="文本框 240">
                  <a:extLst>
                    <a:ext uri="{FF2B5EF4-FFF2-40B4-BE49-F238E27FC236}">
                      <a16:creationId xmlns:a16="http://schemas.microsoft.com/office/drawing/2014/main" id="{36593557-4A89-3228-45B1-81B3022E874A}"/>
                    </a:ext>
                  </a:extLst>
                </p:cNvPr>
                <p:cNvSpPr txBox="1">
                  <a:spLocks noRot="1" noChangeAspect="1" noMove="1" noResize="1" noEditPoints="1" noAdjustHandles="1" noChangeArrowheads="1" noChangeShapeType="1" noTextEdit="1"/>
                </p:cNvSpPr>
                <p:nvPr>
                  <p:custDataLst>
                    <p:tags r:id="rId105"/>
                  </p:custDataLst>
                </p:nvPr>
              </p:nvSpPr>
              <p:spPr>
                <a:xfrm>
                  <a:off x="4371" y="9328"/>
                  <a:ext cx="1191" cy="473"/>
                </a:xfrm>
                <a:prstGeom prst="rect">
                  <a:avLst/>
                </a:prstGeom>
                <a:blipFill>
                  <a:blip r:embed="rId10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2" name="文本框 241">
                  <a:extLst>
                    <a:ext uri="{FF2B5EF4-FFF2-40B4-BE49-F238E27FC236}">
                      <a16:creationId xmlns:a16="http://schemas.microsoft.com/office/drawing/2014/main" id="{77D0939B-8C0C-333A-E147-130EC4E16606}"/>
                    </a:ext>
                  </a:extLst>
                </p:cNvPr>
                <p:cNvSpPr txBox="1"/>
                <p:nvPr>
                  <p:custDataLst>
                    <p:tags r:id="rId26"/>
                  </p:custDataLst>
                </p:nvPr>
              </p:nvSpPr>
              <p:spPr>
                <a:xfrm>
                  <a:off x="7528" y="8759"/>
                  <a:ext cx="1191" cy="473"/>
                </a:xfrm>
                <a:prstGeom prst="rect">
                  <a:avLst/>
                </a:prstGeom>
                <a:noFill/>
                <a:ln>
                  <a:noFill/>
                </a:ln>
                <a:extLst>
                  <a:ext uri="{909E8E84-426E-40DD-AFC4-6F175D3DCCD1}">
                    <a14:hiddenFill>
                      <a:solidFill>
                        <a:srgbClr val="00B0F0"/>
                      </a:solidFill>
                    </a14:hiddenFill>
                  </a:ext>
                </a:extLst>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3</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xmlns="">
            <p:sp>
              <p:nvSpPr>
                <p:cNvPr id="242" name="文本框 241">
                  <a:extLst>
                    <a:ext uri="{FF2B5EF4-FFF2-40B4-BE49-F238E27FC236}">
                      <a16:creationId xmlns:a16="http://schemas.microsoft.com/office/drawing/2014/main" id="{77D0939B-8C0C-333A-E147-130EC4E16606}"/>
                    </a:ext>
                  </a:extLst>
                </p:cNvPr>
                <p:cNvSpPr txBox="1">
                  <a:spLocks noRot="1" noChangeAspect="1" noMove="1" noResize="1" noEditPoints="1" noAdjustHandles="1" noChangeArrowheads="1" noChangeShapeType="1" noTextEdit="1"/>
                </p:cNvSpPr>
                <p:nvPr>
                  <p:custDataLst>
                    <p:tags r:id="rId107"/>
                  </p:custDataLst>
                </p:nvPr>
              </p:nvSpPr>
              <p:spPr>
                <a:xfrm>
                  <a:off x="7528" y="8759"/>
                  <a:ext cx="1191" cy="473"/>
                </a:xfrm>
                <a:prstGeom prst="rect">
                  <a:avLst/>
                </a:prstGeom>
                <a:blipFill>
                  <a:blip r:embed="rId108"/>
                  <a:stretch>
                    <a:fillRect/>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3" name="文本框 242">
                  <a:extLst>
                    <a:ext uri="{FF2B5EF4-FFF2-40B4-BE49-F238E27FC236}">
                      <a16:creationId xmlns:a16="http://schemas.microsoft.com/office/drawing/2014/main" id="{07A7D4EE-3E29-76A1-773B-6B588BE29583}"/>
                    </a:ext>
                  </a:extLst>
                </p:cNvPr>
                <p:cNvSpPr txBox="1"/>
                <p:nvPr>
                  <p:custDataLst>
                    <p:tags r:id="rId27"/>
                  </p:custDataLst>
                </p:nvPr>
              </p:nvSpPr>
              <p:spPr>
                <a:xfrm>
                  <a:off x="9626" y="5943"/>
                  <a:ext cx="1191" cy="473"/>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4</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xmlns="">
            <p:sp>
              <p:nvSpPr>
                <p:cNvPr id="243" name="文本框 242">
                  <a:extLst>
                    <a:ext uri="{FF2B5EF4-FFF2-40B4-BE49-F238E27FC236}">
                      <a16:creationId xmlns:a16="http://schemas.microsoft.com/office/drawing/2014/main" id="{07A7D4EE-3E29-76A1-773B-6B588BE29583}"/>
                    </a:ext>
                  </a:extLst>
                </p:cNvPr>
                <p:cNvSpPr txBox="1">
                  <a:spLocks noRot="1" noChangeAspect="1" noMove="1" noResize="1" noEditPoints="1" noAdjustHandles="1" noChangeArrowheads="1" noChangeShapeType="1" noTextEdit="1"/>
                </p:cNvSpPr>
                <p:nvPr>
                  <p:custDataLst>
                    <p:tags r:id="rId109"/>
                  </p:custDataLst>
                </p:nvPr>
              </p:nvSpPr>
              <p:spPr>
                <a:xfrm>
                  <a:off x="9626" y="5943"/>
                  <a:ext cx="1191" cy="473"/>
                </a:xfrm>
                <a:prstGeom prst="rect">
                  <a:avLst/>
                </a:prstGeom>
                <a:blipFill>
                  <a:blip r:embed="rId110"/>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161364288"/>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F299C-068D-3F44-314C-0DE527D35557}"/>
            </a:ext>
          </a:extLst>
        </p:cNvPr>
        <p:cNvGrpSpPr/>
        <p:nvPr/>
      </p:nvGrpSpPr>
      <p:grpSpPr>
        <a:xfrm>
          <a:off x="0" y="0"/>
          <a:ext cx="0" cy="0"/>
          <a:chOff x="0" y="0"/>
          <a:chExt cx="0" cy="0"/>
        </a:xfrm>
      </p:grpSpPr>
      <p:sp>
        <p:nvSpPr>
          <p:cNvPr id="131" name="任意多边形 130">
            <a:extLst>
              <a:ext uri="{FF2B5EF4-FFF2-40B4-BE49-F238E27FC236}">
                <a16:creationId xmlns:a16="http://schemas.microsoft.com/office/drawing/2014/main" id="{D7F6F7FE-367A-D02C-2CDC-5F6D29189BC3}"/>
              </a:ext>
            </a:extLst>
          </p:cNvPr>
          <p:cNvSpPr/>
          <p:nvPr/>
        </p:nvSpPr>
        <p:spPr>
          <a:xfrm>
            <a:off x="6761480" y="631190"/>
            <a:ext cx="3622040" cy="5377180"/>
          </a:xfrm>
          <a:custGeom>
            <a:avLst/>
            <a:gdLst>
              <a:gd name="connsiteX0" fmla="*/ 449 w 5704"/>
              <a:gd name="connsiteY0" fmla="*/ 0 h 8468"/>
              <a:gd name="connsiteX1" fmla="*/ 1326 w 5704"/>
              <a:gd name="connsiteY1" fmla="*/ 0 h 8468"/>
              <a:gd name="connsiteX2" fmla="*/ 1325 w 5704"/>
              <a:gd name="connsiteY2" fmla="*/ 0 h 8468"/>
              <a:gd name="connsiteX3" fmla="*/ 2639 w 5704"/>
              <a:gd name="connsiteY3" fmla="*/ 0 h 8468"/>
              <a:gd name="connsiteX4" fmla="*/ 5704 w 5704"/>
              <a:gd name="connsiteY4" fmla="*/ 0 h 8468"/>
              <a:gd name="connsiteX5" fmla="*/ 5704 w 5704"/>
              <a:gd name="connsiteY5" fmla="*/ 1411 h 8468"/>
              <a:gd name="connsiteX6" fmla="*/ 5704 w 5704"/>
              <a:gd name="connsiteY6" fmla="*/ 1411 h 8468"/>
              <a:gd name="connsiteX7" fmla="*/ 5704 w 5704"/>
              <a:gd name="connsiteY7" fmla="*/ 3528 h 8468"/>
              <a:gd name="connsiteX8" fmla="*/ 5704 w 5704"/>
              <a:gd name="connsiteY8" fmla="*/ 8468 h 8468"/>
              <a:gd name="connsiteX9" fmla="*/ 2639 w 5704"/>
              <a:gd name="connsiteY9" fmla="*/ 8468 h 8468"/>
              <a:gd name="connsiteX10" fmla="*/ 1326 w 5704"/>
              <a:gd name="connsiteY10" fmla="*/ 8468 h 8468"/>
              <a:gd name="connsiteX11" fmla="*/ 1325 w 5704"/>
              <a:gd name="connsiteY11" fmla="*/ 8468 h 8468"/>
              <a:gd name="connsiteX12" fmla="*/ 449 w 5704"/>
              <a:gd name="connsiteY12" fmla="*/ 8468 h 8468"/>
              <a:gd name="connsiteX13" fmla="*/ 462 w 5704"/>
              <a:gd name="connsiteY13" fmla="*/ 2633 h 8468"/>
              <a:gd name="connsiteX14" fmla="*/ 0 w 5704"/>
              <a:gd name="connsiteY14" fmla="*/ 3081 h 8468"/>
              <a:gd name="connsiteX15" fmla="*/ 448 w 5704"/>
              <a:gd name="connsiteY15" fmla="*/ 1778 h 8468"/>
              <a:gd name="connsiteX16" fmla="*/ 449 w 5704"/>
              <a:gd name="connsiteY16" fmla="*/ 0 h 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04" h="8468">
                <a:moveTo>
                  <a:pt x="449" y="0"/>
                </a:moveTo>
                <a:lnTo>
                  <a:pt x="1326" y="0"/>
                </a:lnTo>
                <a:lnTo>
                  <a:pt x="1325" y="0"/>
                </a:lnTo>
                <a:lnTo>
                  <a:pt x="2639" y="0"/>
                </a:lnTo>
                <a:lnTo>
                  <a:pt x="5704" y="0"/>
                </a:lnTo>
                <a:lnTo>
                  <a:pt x="5704" y="1411"/>
                </a:lnTo>
                <a:lnTo>
                  <a:pt x="5704" y="1411"/>
                </a:lnTo>
                <a:lnTo>
                  <a:pt x="5704" y="3528"/>
                </a:lnTo>
                <a:lnTo>
                  <a:pt x="5704" y="8468"/>
                </a:lnTo>
                <a:lnTo>
                  <a:pt x="2639" y="8468"/>
                </a:lnTo>
                <a:lnTo>
                  <a:pt x="1326" y="8468"/>
                </a:lnTo>
                <a:lnTo>
                  <a:pt x="1325" y="8468"/>
                </a:lnTo>
                <a:lnTo>
                  <a:pt x="449" y="8468"/>
                </a:lnTo>
                <a:lnTo>
                  <a:pt x="462" y="2633"/>
                </a:lnTo>
                <a:lnTo>
                  <a:pt x="0" y="3081"/>
                </a:lnTo>
                <a:lnTo>
                  <a:pt x="448" y="1778"/>
                </a:lnTo>
                <a:lnTo>
                  <a:pt x="449" y="0"/>
                </a:lnTo>
                <a:close/>
              </a:path>
            </a:pathLst>
          </a:cu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800" b="1">
              <a:latin typeface="等线" panose="02010600030101010101" charset="-122"/>
              <a:ea typeface="等线" panose="02010600030101010101" charset="-122"/>
              <a:sym typeface="+mn-ea"/>
            </a:endParaRPr>
          </a:p>
        </p:txBody>
      </p:sp>
      <p:sp>
        <p:nvSpPr>
          <p:cNvPr id="57" name="矩形 56">
            <a:extLst>
              <a:ext uri="{FF2B5EF4-FFF2-40B4-BE49-F238E27FC236}">
                <a16:creationId xmlns:a16="http://schemas.microsoft.com/office/drawing/2014/main" id="{B433AD99-E8DE-D1DD-01A9-83C73ED861B4}"/>
              </a:ext>
            </a:extLst>
          </p:cNvPr>
          <p:cNvSpPr/>
          <p:nvPr/>
        </p:nvSpPr>
        <p:spPr>
          <a:xfrm>
            <a:off x="7252336" y="1235075"/>
            <a:ext cx="765175" cy="74676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a:extLst>
              <a:ext uri="{FF2B5EF4-FFF2-40B4-BE49-F238E27FC236}">
                <a16:creationId xmlns:a16="http://schemas.microsoft.com/office/drawing/2014/main" id="{B59895DA-6BEF-5A81-2F46-C55CE52CD995}"/>
              </a:ext>
            </a:extLst>
          </p:cNvPr>
          <p:cNvSpPr/>
          <p:nvPr/>
        </p:nvSpPr>
        <p:spPr>
          <a:xfrm>
            <a:off x="46991" y="2059306"/>
            <a:ext cx="226695" cy="273685"/>
          </a:xfrm>
          <a:prstGeom prst="rightArrow">
            <a:avLst>
              <a:gd name="adj1" fmla="val 100000"/>
              <a:gd name="adj2" fmla="val 50000"/>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pic>
        <p:nvPicPr>
          <p:cNvPr id="4" name="图片 3">
            <a:extLst>
              <a:ext uri="{FF2B5EF4-FFF2-40B4-BE49-F238E27FC236}">
                <a16:creationId xmlns:a16="http://schemas.microsoft.com/office/drawing/2014/main" id="{8E3148D5-4E32-B462-D3DF-22FC28650F81}"/>
              </a:ext>
            </a:extLst>
          </p:cNvPr>
          <p:cNvPicPr>
            <a:picLocks noChangeAspect="1"/>
          </p:cNvPicPr>
          <p:nvPr>
            <p:custDataLst>
              <p:tags r:id="rId1"/>
            </p:custDataLst>
          </p:nvPr>
        </p:nvPicPr>
        <p:blipFill>
          <a:blip r:embed="rId37"/>
          <a:stretch>
            <a:fillRect/>
          </a:stretch>
        </p:blipFill>
        <p:spPr>
          <a:xfrm>
            <a:off x="300355" y="1305560"/>
            <a:ext cx="1567180" cy="1254760"/>
          </a:xfrm>
          <a:prstGeom prst="rect">
            <a:avLst/>
          </a:prstGeom>
        </p:spPr>
      </p:pic>
      <p:grpSp>
        <p:nvGrpSpPr>
          <p:cNvPr id="14" name="组合 13">
            <a:extLst>
              <a:ext uri="{FF2B5EF4-FFF2-40B4-BE49-F238E27FC236}">
                <a16:creationId xmlns:a16="http://schemas.microsoft.com/office/drawing/2014/main" id="{9196D16E-E4BC-B6A2-E3A0-A84B1BE492AC}"/>
              </a:ext>
            </a:extLst>
          </p:cNvPr>
          <p:cNvGrpSpPr/>
          <p:nvPr/>
        </p:nvGrpSpPr>
        <p:grpSpPr>
          <a:xfrm>
            <a:off x="-1145951" y="1379220"/>
            <a:ext cx="1116106" cy="1310640"/>
            <a:chOff x="851" y="6051"/>
            <a:chExt cx="1772" cy="2465"/>
          </a:xfrm>
        </p:grpSpPr>
        <p:pic>
          <p:nvPicPr>
            <p:cNvPr id="100" name="图片 99">
              <a:extLst>
                <a:ext uri="{FF2B5EF4-FFF2-40B4-BE49-F238E27FC236}">
                  <a16:creationId xmlns:a16="http://schemas.microsoft.com/office/drawing/2014/main" id="{FAB50B07-A62C-4044-9911-8A1E95BBD1BF}"/>
                </a:ext>
              </a:extLst>
            </p:cNvPr>
            <p:cNvPicPr/>
            <p:nvPr>
              <p:custDataLst>
                <p:tags r:id="rId34"/>
              </p:custDataLst>
            </p:nvPr>
          </p:nvPicPr>
          <p:blipFill>
            <a:blip r:embed="rId38"/>
            <a:srcRect r="67451"/>
            <a:stretch>
              <a:fillRect/>
            </a:stretch>
          </p:blipFill>
          <p:spPr>
            <a:xfrm>
              <a:off x="1019" y="6484"/>
              <a:ext cx="1604" cy="2032"/>
            </a:xfrm>
            <a:prstGeom prst="rect">
              <a:avLst/>
            </a:prstGeom>
            <a:noFill/>
            <a:ln w="9525">
              <a:noFill/>
            </a:ln>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9714BF4-FD1D-3AF2-69D5-8C3C7D441412}"/>
                    </a:ext>
                  </a:extLst>
                </p:cNvPr>
                <p:cNvSpPr txBox="1"/>
                <p:nvPr/>
              </p:nvSpPr>
              <p:spPr bwMode="auto">
                <a:xfrm>
                  <a:off x="851" y="6051"/>
                  <a:ext cx="1772" cy="432"/>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矩阵</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𝐘</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6" name="文本框 5">
                  <a:extLst>
                    <a:ext uri="{FF2B5EF4-FFF2-40B4-BE49-F238E27FC236}">
                      <a16:creationId xmlns:a16="http://schemas.microsoft.com/office/drawing/2014/main" id="{69714BF4-FD1D-3AF2-69D5-8C3C7D441412}"/>
                    </a:ext>
                  </a:extLst>
                </p:cNvPr>
                <p:cNvSpPr txBox="1">
                  <a:spLocks noRot="1" noChangeAspect="1" noMove="1" noResize="1" noEditPoints="1" noAdjustHandles="1" noChangeArrowheads="1" noChangeShapeType="1" noTextEdit="1"/>
                </p:cNvSpPr>
                <p:nvPr/>
              </p:nvSpPr>
              <p:spPr bwMode="auto">
                <a:xfrm>
                  <a:off x="851" y="6051"/>
                  <a:ext cx="1772" cy="432"/>
                </a:xfrm>
                <a:prstGeom prst="rect">
                  <a:avLst/>
                </a:prstGeom>
                <a:blipFill>
                  <a:blip r:embed="rId39"/>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7C5E195D-E987-064C-9341-48B4501D577D}"/>
              </a:ext>
            </a:extLst>
          </p:cNvPr>
          <p:cNvGrpSpPr/>
          <p:nvPr/>
        </p:nvGrpSpPr>
        <p:grpSpPr>
          <a:xfrm>
            <a:off x="2006718" y="635635"/>
            <a:ext cx="1342272" cy="1310640"/>
            <a:chOff x="4555" y="6050"/>
            <a:chExt cx="2131" cy="2466"/>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9C374B0-0544-E5A1-C4C6-495758C2C999}"/>
                    </a:ext>
                  </a:extLst>
                </p:cNvPr>
                <p:cNvSpPr txBox="1"/>
                <p:nvPr/>
              </p:nvSpPr>
              <p:spPr bwMode="auto">
                <a:xfrm>
                  <a:off x="4555" y="6050"/>
                  <a:ext cx="2131" cy="433"/>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正交矩阵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𝐐</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8" name="文本框 7">
                  <a:extLst>
                    <a:ext uri="{FF2B5EF4-FFF2-40B4-BE49-F238E27FC236}">
                      <a16:creationId xmlns:a16="http://schemas.microsoft.com/office/drawing/2014/main" id="{09C374B0-0544-E5A1-C4C6-495758C2C999}"/>
                    </a:ext>
                  </a:extLst>
                </p:cNvPr>
                <p:cNvSpPr txBox="1">
                  <a:spLocks noRot="1" noChangeAspect="1" noMove="1" noResize="1" noEditPoints="1" noAdjustHandles="1" noChangeArrowheads="1" noChangeShapeType="1" noTextEdit="1"/>
                </p:cNvSpPr>
                <p:nvPr/>
              </p:nvSpPr>
              <p:spPr bwMode="auto">
                <a:xfrm>
                  <a:off x="4555" y="6050"/>
                  <a:ext cx="2131" cy="433"/>
                </a:xfrm>
                <a:prstGeom prst="rect">
                  <a:avLst/>
                </a:prstGeom>
                <a:blipFill>
                  <a:blip r:embed="rId40"/>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3FEA3CCD-36D6-2C68-69EB-69158F8F62D2}"/>
                </a:ext>
              </a:extLst>
            </p:cNvPr>
            <p:cNvPicPr/>
            <p:nvPr>
              <p:custDataLst>
                <p:tags r:id="rId33"/>
              </p:custDataLst>
            </p:nvPr>
          </p:nvPicPr>
          <p:blipFill>
            <a:blip r:embed="rId38"/>
            <a:srcRect l="33137" t="-1033" r="33299" b="1033"/>
            <a:stretch>
              <a:fillRect/>
            </a:stretch>
          </p:blipFill>
          <p:spPr>
            <a:xfrm>
              <a:off x="4867" y="6484"/>
              <a:ext cx="1654" cy="2032"/>
            </a:xfrm>
            <a:prstGeom prst="rect">
              <a:avLst/>
            </a:prstGeom>
            <a:noFill/>
            <a:ln w="9525">
              <a:noFill/>
            </a:ln>
          </p:spPr>
        </p:pic>
      </p:grpSp>
      <p:grpSp>
        <p:nvGrpSpPr>
          <p:cNvPr id="16" name="组合 15">
            <a:extLst>
              <a:ext uri="{FF2B5EF4-FFF2-40B4-BE49-F238E27FC236}">
                <a16:creationId xmlns:a16="http://schemas.microsoft.com/office/drawing/2014/main" id="{2A882642-67A6-08F4-582D-B4FEC3C8D13F}"/>
              </a:ext>
            </a:extLst>
          </p:cNvPr>
          <p:cNvGrpSpPr/>
          <p:nvPr/>
        </p:nvGrpSpPr>
        <p:grpSpPr>
          <a:xfrm>
            <a:off x="1971972" y="2393315"/>
            <a:ext cx="1446869" cy="1320800"/>
            <a:chOff x="6492" y="6032"/>
            <a:chExt cx="2298" cy="2484"/>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FA2A35-76A6-43B5-0F45-05A0E99292F1}"/>
                    </a:ext>
                  </a:extLst>
                </p:cNvPr>
                <p:cNvSpPr txBox="1"/>
                <p:nvPr/>
              </p:nvSpPr>
              <p:spPr bwMode="auto">
                <a:xfrm>
                  <a:off x="6492" y="6032"/>
                  <a:ext cx="2298" cy="432"/>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上三角矩阵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𝐑</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11" name="文本框 10">
                  <a:extLst>
                    <a:ext uri="{FF2B5EF4-FFF2-40B4-BE49-F238E27FC236}">
                      <a16:creationId xmlns:a16="http://schemas.microsoft.com/office/drawing/2014/main" id="{BFFA2A35-76A6-43B5-0F45-05A0E99292F1}"/>
                    </a:ext>
                  </a:extLst>
                </p:cNvPr>
                <p:cNvSpPr txBox="1">
                  <a:spLocks noRot="1" noChangeAspect="1" noMove="1" noResize="1" noEditPoints="1" noAdjustHandles="1" noChangeArrowheads="1" noChangeShapeType="1" noTextEdit="1"/>
                </p:cNvSpPr>
                <p:nvPr/>
              </p:nvSpPr>
              <p:spPr bwMode="auto">
                <a:xfrm>
                  <a:off x="6492" y="6032"/>
                  <a:ext cx="2298" cy="432"/>
                </a:xfrm>
                <a:prstGeom prst="rect">
                  <a:avLst/>
                </a:prstGeom>
                <a:blipFill>
                  <a:blip r:embed="rId41"/>
                  <a:stretch>
                    <a:fillRect b="-21622"/>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0265E302-63B7-43F9-6D49-B2C5B8BEE83B}"/>
                </a:ext>
              </a:extLst>
            </p:cNvPr>
            <p:cNvPicPr/>
            <p:nvPr>
              <p:custDataLst>
                <p:tags r:id="rId32"/>
              </p:custDataLst>
            </p:nvPr>
          </p:nvPicPr>
          <p:blipFill>
            <a:blip r:embed="rId38"/>
            <a:srcRect l="67594" t="-1033" r="-1158" b="1033"/>
            <a:stretch>
              <a:fillRect/>
            </a:stretch>
          </p:blipFill>
          <p:spPr>
            <a:xfrm>
              <a:off x="6842" y="6484"/>
              <a:ext cx="1654" cy="2032"/>
            </a:xfrm>
            <a:prstGeom prst="rect">
              <a:avLst/>
            </a:prstGeom>
            <a:noFill/>
            <a:ln w="9525">
              <a:noFill/>
            </a:ln>
          </p:spPr>
        </p:pic>
      </p:grpSp>
      <p:sp>
        <p:nvSpPr>
          <p:cNvPr id="19" name="文本框 18">
            <a:extLst>
              <a:ext uri="{FF2B5EF4-FFF2-40B4-BE49-F238E27FC236}">
                <a16:creationId xmlns:a16="http://schemas.microsoft.com/office/drawing/2014/main" id="{B63E6C22-B9B0-8A21-32CB-395DC42764C2}"/>
              </a:ext>
            </a:extLst>
          </p:cNvPr>
          <p:cNvSpPr txBox="1"/>
          <p:nvPr/>
        </p:nvSpPr>
        <p:spPr bwMode="auto">
          <a:xfrm>
            <a:off x="320676" y="2559685"/>
            <a:ext cx="1487805" cy="230832"/>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格拉姆-施密特正交化</a:t>
            </a:r>
          </a:p>
        </p:txBody>
      </p:sp>
      <p:pic>
        <p:nvPicPr>
          <p:cNvPr id="222" name="图片 221">
            <a:extLst>
              <a:ext uri="{FF2B5EF4-FFF2-40B4-BE49-F238E27FC236}">
                <a16:creationId xmlns:a16="http://schemas.microsoft.com/office/drawing/2014/main" id="{8D962916-4C2B-1C86-BF92-1580CF14A867}"/>
              </a:ext>
            </a:extLst>
          </p:cNvPr>
          <p:cNvPicPr/>
          <p:nvPr>
            <p:custDataLst>
              <p:tags r:id="rId2"/>
            </p:custDataLst>
          </p:nvPr>
        </p:nvPicPr>
        <p:blipFill>
          <a:blip r:embed="rId42"/>
          <a:stretch>
            <a:fillRect/>
          </a:stretch>
        </p:blipFill>
        <p:spPr>
          <a:xfrm>
            <a:off x="3445510" y="1529715"/>
            <a:ext cx="266700" cy="246380"/>
          </a:xfrm>
          <a:prstGeom prst="rect">
            <a:avLst/>
          </a:prstGeom>
          <a:noFill/>
          <a:ln w="9525">
            <a:noFill/>
          </a:ln>
        </p:spPr>
      </p:pic>
      <p:pic>
        <p:nvPicPr>
          <p:cNvPr id="23" name="图片 22">
            <a:extLst>
              <a:ext uri="{FF2B5EF4-FFF2-40B4-BE49-F238E27FC236}">
                <a16:creationId xmlns:a16="http://schemas.microsoft.com/office/drawing/2014/main" id="{444B830B-EEDD-1CDC-5B3A-A11A2665831B}"/>
              </a:ext>
            </a:extLst>
          </p:cNvPr>
          <p:cNvPicPr/>
          <p:nvPr>
            <p:custDataLst>
              <p:tags r:id="rId3"/>
            </p:custDataLst>
          </p:nvPr>
        </p:nvPicPr>
        <p:blipFill>
          <a:blip r:embed="rId42"/>
          <a:stretch>
            <a:fillRect/>
          </a:stretch>
        </p:blipFill>
        <p:spPr>
          <a:xfrm>
            <a:off x="3462655" y="3216910"/>
            <a:ext cx="266700" cy="246380"/>
          </a:xfrm>
          <a:prstGeom prst="rect">
            <a:avLst/>
          </a:prstGeom>
          <a:noFill/>
          <a:ln w="9525">
            <a:noFill/>
          </a:ln>
        </p:spPr>
      </p:pic>
      <p:sp>
        <p:nvSpPr>
          <p:cNvPr id="24" name="文本框 23">
            <a:extLst>
              <a:ext uri="{FF2B5EF4-FFF2-40B4-BE49-F238E27FC236}">
                <a16:creationId xmlns:a16="http://schemas.microsoft.com/office/drawing/2014/main" id="{29243BD1-6C4E-1332-1BF0-9BBA1B2E7EBF}"/>
              </a:ext>
            </a:extLst>
          </p:cNvPr>
          <p:cNvSpPr txBox="1"/>
          <p:nvPr>
            <p:custDataLst>
              <p:tags r:id="rId4"/>
            </p:custDataLst>
          </p:nvPr>
        </p:nvSpPr>
        <p:spPr bwMode="auto">
          <a:xfrm>
            <a:off x="3221991" y="1325245"/>
            <a:ext cx="680085" cy="230832"/>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数据集D</a:t>
            </a:r>
          </a:p>
        </p:txBody>
      </p:sp>
      <p:sp>
        <p:nvSpPr>
          <p:cNvPr id="25" name="文本框 24">
            <a:extLst>
              <a:ext uri="{FF2B5EF4-FFF2-40B4-BE49-F238E27FC236}">
                <a16:creationId xmlns:a16="http://schemas.microsoft.com/office/drawing/2014/main" id="{A19FD058-0FBE-0660-0619-9A13A7919434}"/>
              </a:ext>
            </a:extLst>
          </p:cNvPr>
          <p:cNvSpPr txBox="1"/>
          <p:nvPr>
            <p:custDataLst>
              <p:tags r:id="rId5"/>
            </p:custDataLst>
          </p:nvPr>
        </p:nvSpPr>
        <p:spPr bwMode="auto">
          <a:xfrm>
            <a:off x="3226435" y="2998470"/>
            <a:ext cx="770890" cy="230832"/>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数据集R</a:t>
            </a:r>
          </a:p>
        </p:txBody>
      </p:sp>
      <p:pic>
        <p:nvPicPr>
          <p:cNvPr id="102" name="图片 101">
            <a:extLst>
              <a:ext uri="{FF2B5EF4-FFF2-40B4-BE49-F238E27FC236}">
                <a16:creationId xmlns:a16="http://schemas.microsoft.com/office/drawing/2014/main" id="{70E7B6BC-C798-4E43-D457-F651AB943D81}"/>
              </a:ext>
            </a:extLst>
          </p:cNvPr>
          <p:cNvPicPr/>
          <p:nvPr/>
        </p:nvPicPr>
        <p:blipFill>
          <a:blip r:embed="rId43"/>
          <a:stretch>
            <a:fillRect/>
          </a:stretch>
        </p:blipFill>
        <p:spPr>
          <a:xfrm>
            <a:off x="4520354" y="2556510"/>
            <a:ext cx="2355850" cy="1098550"/>
          </a:xfrm>
          <a:prstGeom prst="rect">
            <a:avLst/>
          </a:prstGeom>
          <a:noFill/>
          <a:ln w="9525">
            <a:noFill/>
          </a:ln>
        </p:spPr>
      </p:pic>
      <p:sp>
        <p:nvSpPr>
          <p:cNvPr id="29" name="文本框 28">
            <a:extLst>
              <a:ext uri="{FF2B5EF4-FFF2-40B4-BE49-F238E27FC236}">
                <a16:creationId xmlns:a16="http://schemas.microsoft.com/office/drawing/2014/main" id="{58D78A47-9B0D-4421-61B0-7CD844C6C428}"/>
              </a:ext>
            </a:extLst>
          </p:cNvPr>
          <p:cNvSpPr txBox="1"/>
          <p:nvPr>
            <p:custDataLst>
              <p:tags r:id="rId6"/>
            </p:custDataLst>
          </p:nvPr>
        </p:nvSpPr>
        <p:spPr bwMode="auto">
          <a:xfrm>
            <a:off x="4520355" y="2399665"/>
            <a:ext cx="1020445" cy="230832"/>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本地模型训练</a:t>
            </a:r>
          </a:p>
        </p:txBody>
      </p:sp>
      <p:sp>
        <p:nvSpPr>
          <p:cNvPr id="92" name="矩形 91">
            <a:extLst>
              <a:ext uri="{FF2B5EF4-FFF2-40B4-BE49-F238E27FC236}">
                <a16:creationId xmlns:a16="http://schemas.microsoft.com/office/drawing/2014/main" id="{FBDE203B-A279-6C01-AF70-3DFFCA81942A}"/>
              </a:ext>
            </a:extLst>
          </p:cNvPr>
          <p:cNvSpPr/>
          <p:nvPr>
            <p:custDataLst>
              <p:tags r:id="rId7"/>
            </p:custDataLst>
          </p:nvPr>
        </p:nvSpPr>
        <p:spPr>
          <a:xfrm>
            <a:off x="7252336" y="1376681"/>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4913A078-3A88-9EC1-1C92-256DD85F741F}"/>
              </a:ext>
            </a:extLst>
          </p:cNvPr>
          <p:cNvGrpSpPr/>
          <p:nvPr/>
        </p:nvGrpSpPr>
        <p:grpSpPr>
          <a:xfrm>
            <a:off x="4198556" y="962750"/>
            <a:ext cx="826770" cy="662305"/>
            <a:chOff x="-1248" y="5600"/>
            <a:chExt cx="2838" cy="2089"/>
          </a:xfrm>
        </p:grpSpPr>
        <p:grpSp>
          <p:nvGrpSpPr>
            <p:cNvPr id="87" name="组合 86">
              <a:extLst>
                <a:ext uri="{FF2B5EF4-FFF2-40B4-BE49-F238E27FC236}">
                  <a16:creationId xmlns:a16="http://schemas.microsoft.com/office/drawing/2014/main" id="{76D95C61-A000-E1A3-B126-FC54D3084238}"/>
                </a:ext>
              </a:extLst>
            </p:cNvPr>
            <p:cNvGrpSpPr/>
            <p:nvPr/>
          </p:nvGrpSpPr>
          <p:grpSpPr>
            <a:xfrm>
              <a:off x="-1248" y="5600"/>
              <a:ext cx="2838" cy="2089"/>
              <a:chOff x="8245" y="6150"/>
              <a:chExt cx="2838" cy="2089"/>
            </a:xfrm>
          </p:grpSpPr>
          <p:pic>
            <p:nvPicPr>
              <p:cNvPr id="88" name="图片 87">
                <a:extLst>
                  <a:ext uri="{FF2B5EF4-FFF2-40B4-BE49-F238E27FC236}">
                    <a16:creationId xmlns:a16="http://schemas.microsoft.com/office/drawing/2014/main" id="{5C24A210-FC2F-FBD2-DDF6-4CB78114CC99}"/>
                  </a:ext>
                </a:extLst>
              </p:cNvPr>
              <p:cNvPicPr/>
              <p:nvPr>
                <p:custDataLst>
                  <p:tags r:id="rId30"/>
                </p:custDataLst>
              </p:nvPr>
            </p:nvPicPr>
            <p:blipFill>
              <a:blip r:embed="rId44"/>
              <a:stretch>
                <a:fillRect/>
              </a:stretch>
            </p:blipFill>
            <p:spPr>
              <a:xfrm>
                <a:off x="8986" y="7063"/>
                <a:ext cx="1325" cy="1176"/>
              </a:xfrm>
              <a:prstGeom prst="rect">
                <a:avLst/>
              </a:prstGeom>
              <a:noFill/>
              <a:ln w="9525">
                <a:noFill/>
              </a:ln>
            </p:spPr>
          </p:pic>
          <p:sp>
            <p:nvSpPr>
              <p:cNvPr id="89" name="文本框 88">
                <a:extLst>
                  <a:ext uri="{FF2B5EF4-FFF2-40B4-BE49-F238E27FC236}">
                    <a16:creationId xmlns:a16="http://schemas.microsoft.com/office/drawing/2014/main" id="{646BC04F-6C4E-5316-6CDE-CFA103EE3E72}"/>
                  </a:ext>
                </a:extLst>
              </p:cNvPr>
              <p:cNvSpPr txBox="1"/>
              <p:nvPr>
                <p:custDataLst>
                  <p:tags r:id="rId31"/>
                </p:custDataLst>
              </p:nvPr>
            </p:nvSpPr>
            <p:spPr bwMode="auto">
              <a:xfrm>
                <a:off x="8245" y="6150"/>
                <a:ext cx="2838" cy="728"/>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本地保存</a:t>
                </a:r>
              </a:p>
            </p:txBody>
          </p:sp>
        </p:grpSp>
        <p:pic>
          <p:nvPicPr>
            <p:cNvPr id="31" name="图片 30">
              <a:extLst>
                <a:ext uri="{FF2B5EF4-FFF2-40B4-BE49-F238E27FC236}">
                  <a16:creationId xmlns:a16="http://schemas.microsoft.com/office/drawing/2014/main" id="{B3BF5DEF-ABA4-D0C8-5BD6-5094F0B25653}"/>
                </a:ext>
              </a:extLst>
            </p:cNvPr>
            <p:cNvPicPr/>
            <p:nvPr>
              <p:custDataLst>
                <p:tags r:id="rId29"/>
              </p:custDataLst>
            </p:nvPr>
          </p:nvPicPr>
          <p:blipFill>
            <a:blip r:embed="rId42"/>
            <a:stretch>
              <a:fillRect/>
            </a:stretch>
          </p:blipFill>
          <p:spPr>
            <a:xfrm>
              <a:off x="418" y="7226"/>
              <a:ext cx="423" cy="463"/>
            </a:xfrm>
            <a:prstGeom prst="rect">
              <a:avLst/>
            </a:prstGeom>
            <a:noFill/>
            <a:ln w="9525">
              <a:noFill/>
            </a:ln>
          </p:spPr>
        </p:pic>
      </p:grpSp>
      <p:sp>
        <p:nvSpPr>
          <p:cNvPr id="41" name="文本框 40">
            <a:extLst>
              <a:ext uri="{FF2B5EF4-FFF2-40B4-BE49-F238E27FC236}">
                <a16:creationId xmlns:a16="http://schemas.microsoft.com/office/drawing/2014/main" id="{AE96793B-516D-F9E4-23D8-2202CFCE9573}"/>
              </a:ext>
            </a:extLst>
          </p:cNvPr>
          <p:cNvSpPr txBox="1"/>
          <p:nvPr/>
        </p:nvSpPr>
        <p:spPr bwMode="auto">
          <a:xfrm>
            <a:off x="4196081" y="4070985"/>
            <a:ext cx="1923415" cy="22987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方法一：PRECODE</a:t>
            </a:r>
            <a:r>
              <a:rPr lang="en-US" altLang="zh-CN"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a:t>
            </a: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预处理</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AA6E37B3-860E-E018-2D18-70EB5B4628DF}"/>
                  </a:ext>
                </a:extLst>
              </p:cNvPr>
              <p:cNvSpPr txBox="1"/>
              <p:nvPr/>
            </p:nvSpPr>
            <p:spPr bwMode="auto">
              <a:xfrm>
                <a:off x="2392680" y="4301490"/>
                <a:ext cx="3879850" cy="170816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𝑥</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：输入样本</a:t>
                </a:r>
              </a:p>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𝑧</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：隐藏表示，</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𝑧</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𝐸</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𝑥</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endPar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𝑏</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：瓶颈表示， </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𝑘</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决定了 </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𝑏</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的大小</a:t>
                </a:r>
              </a:p>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𝐸</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：将</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𝑥</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向前传播到输出层之前的，基础神经网络的所有层</a:t>
                </a:r>
              </a:p>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𝐵</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：编码器， 将</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𝑧</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编码为近似为多元高斯分布的潜在分布</a:t>
                </a:r>
              </a:p>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𝐷</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：解码器， 生成一个新的表示，用于计算模型预测</a:t>
                </a:r>
              </a:p>
              <a:p>
                <a:pPr algn="just" eaLnBrk="0" hangingPunct="0">
                  <a:spcAft>
                    <a:spcPts val="500"/>
                  </a:spcAft>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𝑂</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：对应于VB后面的神经网络层</a:t>
                </a:r>
              </a:p>
            </p:txBody>
          </p:sp>
        </mc:Choice>
        <mc:Fallback xmlns="">
          <p:sp>
            <p:nvSpPr>
              <p:cNvPr id="42" name="文本框 41">
                <a:extLst>
                  <a:ext uri="{FF2B5EF4-FFF2-40B4-BE49-F238E27FC236}">
                    <a16:creationId xmlns:a16="http://schemas.microsoft.com/office/drawing/2014/main" id="{AA6E37B3-860E-E018-2D18-70EB5B4628DF}"/>
                  </a:ext>
                </a:extLst>
              </p:cNvPr>
              <p:cNvSpPr txBox="1">
                <a:spLocks noRot="1" noChangeAspect="1" noMove="1" noResize="1" noEditPoints="1" noAdjustHandles="1" noChangeArrowheads="1" noChangeShapeType="1" noTextEdit="1"/>
              </p:cNvSpPr>
              <p:nvPr/>
            </p:nvSpPr>
            <p:spPr bwMode="auto">
              <a:xfrm>
                <a:off x="2392680" y="4301490"/>
                <a:ext cx="3879850" cy="1708160"/>
              </a:xfrm>
              <a:prstGeom prst="rect">
                <a:avLst/>
              </a:prstGeom>
              <a:blipFill>
                <a:blip r:embed="rId45"/>
                <a:stretch>
                  <a:fillRect b="-2143"/>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03" name="图片 102">
            <a:extLst>
              <a:ext uri="{FF2B5EF4-FFF2-40B4-BE49-F238E27FC236}">
                <a16:creationId xmlns:a16="http://schemas.microsoft.com/office/drawing/2014/main" id="{9C2A45A5-8C2A-7B24-C904-FECB821A0954}"/>
              </a:ext>
            </a:extLst>
          </p:cNvPr>
          <p:cNvPicPr/>
          <p:nvPr>
            <p:custDataLst>
              <p:tags r:id="rId8"/>
            </p:custDataLst>
          </p:nvPr>
        </p:nvPicPr>
        <p:blipFill>
          <a:blip r:embed="rId46"/>
          <a:stretch>
            <a:fillRect/>
          </a:stretch>
        </p:blipFill>
        <p:spPr>
          <a:xfrm>
            <a:off x="-925195" y="4361180"/>
            <a:ext cx="2806065" cy="1250950"/>
          </a:xfrm>
          <a:prstGeom prst="rect">
            <a:avLst/>
          </a:prstGeom>
          <a:noFill/>
          <a:ln w="9525">
            <a:noFill/>
          </a:ln>
        </p:spPr>
      </p:pic>
      <p:pic>
        <p:nvPicPr>
          <p:cNvPr id="26" name="图片 25">
            <a:extLst>
              <a:ext uri="{FF2B5EF4-FFF2-40B4-BE49-F238E27FC236}">
                <a16:creationId xmlns:a16="http://schemas.microsoft.com/office/drawing/2014/main" id="{FFAF28D5-6EBC-C89E-F0AB-73AC5989BEE9}"/>
              </a:ext>
            </a:extLst>
          </p:cNvPr>
          <p:cNvPicPr>
            <a:picLocks noChangeAspect="1"/>
          </p:cNvPicPr>
          <p:nvPr>
            <p:custDataLst>
              <p:tags r:id="rId9"/>
            </p:custDataLst>
          </p:nvPr>
        </p:nvPicPr>
        <p:blipFill>
          <a:blip r:embed="rId47">
            <a:clrChange>
              <a:clrFrom>
                <a:srgbClr val="FFFFFF">
                  <a:alpha val="100000"/>
                </a:srgbClr>
              </a:clrFrom>
              <a:clrTo>
                <a:srgbClr val="FFFFFF">
                  <a:alpha val="100000"/>
                  <a:alpha val="0"/>
                </a:srgbClr>
              </a:clrTo>
            </a:clrChange>
          </a:blip>
          <a:stretch>
            <a:fillRect/>
          </a:stretch>
        </p:blipFill>
        <p:spPr>
          <a:xfrm>
            <a:off x="36195" y="4146550"/>
            <a:ext cx="944880" cy="187960"/>
          </a:xfrm>
          <a:prstGeom prst="rect">
            <a:avLst/>
          </a:prstGeom>
        </p:spPr>
      </p:pic>
      <p:pic>
        <p:nvPicPr>
          <p:cNvPr id="36" name="图片 35">
            <a:extLst>
              <a:ext uri="{FF2B5EF4-FFF2-40B4-BE49-F238E27FC236}">
                <a16:creationId xmlns:a16="http://schemas.microsoft.com/office/drawing/2014/main" id="{13ECCC25-3756-DB35-A0DB-54137265FC69}"/>
              </a:ext>
            </a:extLst>
          </p:cNvPr>
          <p:cNvPicPr>
            <a:picLocks noChangeAspect="1"/>
          </p:cNvPicPr>
          <p:nvPr>
            <p:custDataLst>
              <p:tags r:id="rId10"/>
            </p:custDataLst>
          </p:nvPr>
        </p:nvPicPr>
        <p:blipFill>
          <a:blip r:embed="rId48"/>
          <a:stretch>
            <a:fillRect/>
          </a:stretch>
        </p:blipFill>
        <p:spPr>
          <a:xfrm>
            <a:off x="102871" y="5674360"/>
            <a:ext cx="878205" cy="177800"/>
          </a:xfrm>
          <a:prstGeom prst="rect">
            <a:avLst/>
          </a:prstGeom>
        </p:spPr>
      </p:pic>
      <p:pic>
        <p:nvPicPr>
          <p:cNvPr id="43" name="图片 42">
            <a:extLst>
              <a:ext uri="{FF2B5EF4-FFF2-40B4-BE49-F238E27FC236}">
                <a16:creationId xmlns:a16="http://schemas.microsoft.com/office/drawing/2014/main" id="{AB6D6BF6-786F-EE00-75AC-D0F02B02F42C}"/>
              </a:ext>
            </a:extLst>
          </p:cNvPr>
          <p:cNvPicPr>
            <a:picLocks noChangeAspect="1"/>
          </p:cNvPicPr>
          <p:nvPr>
            <p:custDataLst>
              <p:tags r:id="rId11"/>
            </p:custDataLst>
          </p:nvPr>
        </p:nvPicPr>
        <p:blipFill>
          <a:blip r:embed="rId49"/>
          <a:stretch>
            <a:fillRect/>
          </a:stretch>
        </p:blipFill>
        <p:spPr>
          <a:xfrm>
            <a:off x="1803400" y="4885055"/>
            <a:ext cx="532130" cy="181610"/>
          </a:xfrm>
          <a:prstGeom prst="rect">
            <a:avLst/>
          </a:prstGeom>
        </p:spPr>
      </p:pic>
      <p:pic>
        <p:nvPicPr>
          <p:cNvPr id="46" name="图片 45">
            <a:extLst>
              <a:ext uri="{FF2B5EF4-FFF2-40B4-BE49-F238E27FC236}">
                <a16:creationId xmlns:a16="http://schemas.microsoft.com/office/drawing/2014/main" id="{736B3286-7525-ACFE-7A13-998438E4BCA9}"/>
              </a:ext>
            </a:extLst>
          </p:cNvPr>
          <p:cNvPicPr>
            <a:picLocks noChangeAspect="1"/>
          </p:cNvPicPr>
          <p:nvPr>
            <p:custDataLst>
              <p:tags r:id="rId12"/>
            </p:custDataLst>
          </p:nvPr>
        </p:nvPicPr>
        <p:blipFill>
          <a:blip r:embed="rId50"/>
          <a:srcRect r="3484" b="2305"/>
          <a:stretch>
            <a:fillRect/>
          </a:stretch>
        </p:blipFill>
        <p:spPr>
          <a:xfrm>
            <a:off x="-925195" y="5869941"/>
            <a:ext cx="3196590" cy="280035"/>
          </a:xfrm>
          <a:prstGeom prst="rect">
            <a:avLst/>
          </a:prstGeom>
        </p:spPr>
      </p:pic>
      <p:sp>
        <p:nvSpPr>
          <p:cNvPr id="49" name="左大括号 48">
            <a:extLst>
              <a:ext uri="{FF2B5EF4-FFF2-40B4-BE49-F238E27FC236}">
                <a16:creationId xmlns:a16="http://schemas.microsoft.com/office/drawing/2014/main" id="{1963A999-08D7-4AF2-2000-876F90A797BD}"/>
              </a:ext>
            </a:extLst>
          </p:cNvPr>
          <p:cNvSpPr/>
          <p:nvPr/>
        </p:nvSpPr>
        <p:spPr>
          <a:xfrm>
            <a:off x="1887856" y="1209040"/>
            <a:ext cx="75565" cy="2374900"/>
          </a:xfrm>
          <a:prstGeom prst="leftBrace">
            <a:avLst>
              <a:gd name="adj1" fmla="val 126050"/>
              <a:gd name="adj2" fmla="val 41016"/>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cxnSp>
        <p:nvCxnSpPr>
          <p:cNvPr id="55" name="直接箭头连接符 54">
            <a:extLst>
              <a:ext uri="{FF2B5EF4-FFF2-40B4-BE49-F238E27FC236}">
                <a16:creationId xmlns:a16="http://schemas.microsoft.com/office/drawing/2014/main" id="{05552321-3B61-9D06-4C7A-2F081AFDE720}"/>
              </a:ext>
            </a:extLst>
          </p:cNvPr>
          <p:cNvCxnSpPr>
            <a:stCxn id="24" idx="3"/>
            <a:endCxn id="88" idx="1"/>
          </p:cNvCxnSpPr>
          <p:nvPr/>
        </p:nvCxnSpPr>
        <p:spPr>
          <a:xfrm flipV="1">
            <a:off x="3902075" y="1438633"/>
            <a:ext cx="512350" cy="2029"/>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cxnSp>
        <p:nvCxnSpPr>
          <p:cNvPr id="56" name="直接箭头连接符 55">
            <a:extLst>
              <a:ext uri="{FF2B5EF4-FFF2-40B4-BE49-F238E27FC236}">
                <a16:creationId xmlns:a16="http://schemas.microsoft.com/office/drawing/2014/main" id="{7FB7B76F-2A0F-9074-240B-DD2CCB1C91C1}"/>
              </a:ext>
            </a:extLst>
          </p:cNvPr>
          <p:cNvCxnSpPr>
            <a:endCxn id="102" idx="1"/>
          </p:cNvCxnSpPr>
          <p:nvPr/>
        </p:nvCxnSpPr>
        <p:spPr>
          <a:xfrm flipV="1">
            <a:off x="4001771" y="3105785"/>
            <a:ext cx="518795" cy="6350"/>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sp>
        <p:nvSpPr>
          <p:cNvPr id="82" name="矩形 81">
            <a:extLst>
              <a:ext uri="{FF2B5EF4-FFF2-40B4-BE49-F238E27FC236}">
                <a16:creationId xmlns:a16="http://schemas.microsoft.com/office/drawing/2014/main" id="{7E5D305E-2B7E-9AE6-5155-B3DD74E8A213}"/>
              </a:ext>
            </a:extLst>
          </p:cNvPr>
          <p:cNvSpPr/>
          <p:nvPr>
            <p:custDataLst>
              <p:tags r:id="rId13"/>
            </p:custDataLst>
          </p:nvPr>
        </p:nvSpPr>
        <p:spPr>
          <a:xfrm>
            <a:off x="7379336" y="1376045"/>
            <a:ext cx="1334135" cy="73279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FF08F6DC-3408-6D64-370E-371E5263CB7C}"/>
              </a:ext>
            </a:extLst>
          </p:cNvPr>
          <p:cNvSpPr/>
          <p:nvPr>
            <p:custDataLst>
              <p:tags r:id="rId14"/>
            </p:custDataLst>
          </p:nvPr>
        </p:nvSpPr>
        <p:spPr>
          <a:xfrm>
            <a:off x="8336915" y="1475741"/>
            <a:ext cx="274320"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10E7F85E-AEFA-F935-AF55-FB5E472BB5D5}"/>
              </a:ext>
            </a:extLst>
          </p:cNvPr>
          <p:cNvSpPr/>
          <p:nvPr>
            <p:custDataLst>
              <p:tags r:id="rId15"/>
            </p:custDataLst>
          </p:nvPr>
        </p:nvSpPr>
        <p:spPr>
          <a:xfrm>
            <a:off x="7506335" y="1546861"/>
            <a:ext cx="436880" cy="688975"/>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C507A373-6ADA-B9C3-CE9E-26A872EF2402}"/>
              </a:ext>
            </a:extLst>
          </p:cNvPr>
          <p:cNvSpPr/>
          <p:nvPr>
            <p:custDataLst>
              <p:tags r:id="rId16"/>
            </p:custDataLst>
          </p:nvPr>
        </p:nvSpPr>
        <p:spPr>
          <a:xfrm>
            <a:off x="7633336" y="1616075"/>
            <a:ext cx="765175" cy="74676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AE380F41-C4FF-EA64-2C1C-1C6D52ED00F3}"/>
              </a:ext>
            </a:extLst>
          </p:cNvPr>
          <p:cNvSpPr/>
          <p:nvPr>
            <p:custDataLst>
              <p:tags r:id="rId17"/>
            </p:custDataLst>
          </p:nvPr>
        </p:nvSpPr>
        <p:spPr>
          <a:xfrm>
            <a:off x="8017511" y="165163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716308FE-9760-1508-ED01-3150AE9E50B6}"/>
              </a:ext>
            </a:extLst>
          </p:cNvPr>
          <p:cNvSpPr/>
          <p:nvPr>
            <p:custDataLst>
              <p:tags r:id="rId18"/>
            </p:custDataLst>
          </p:nvPr>
        </p:nvSpPr>
        <p:spPr>
          <a:xfrm>
            <a:off x="7760336" y="1743075"/>
            <a:ext cx="765175" cy="74676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FEA4C989-6B99-404B-9C6A-4EC537D79278}"/>
              </a:ext>
            </a:extLst>
          </p:cNvPr>
          <p:cNvSpPr/>
          <p:nvPr>
            <p:custDataLst>
              <p:tags r:id="rId19"/>
            </p:custDataLst>
          </p:nvPr>
        </p:nvSpPr>
        <p:spPr>
          <a:xfrm>
            <a:off x="7887336" y="187007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173B3F45-CDF6-EB36-816D-E22D9CD5B22B}"/>
              </a:ext>
            </a:extLst>
          </p:cNvPr>
          <p:cNvSpPr/>
          <p:nvPr>
            <p:custDataLst>
              <p:tags r:id="rId20"/>
            </p:custDataLst>
          </p:nvPr>
        </p:nvSpPr>
        <p:spPr>
          <a:xfrm>
            <a:off x="8076566" y="220408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标注 128">
            <a:extLst>
              <a:ext uri="{FF2B5EF4-FFF2-40B4-BE49-F238E27FC236}">
                <a16:creationId xmlns:a16="http://schemas.microsoft.com/office/drawing/2014/main" id="{8FC2FF2F-27F6-242C-BE2D-DED3FC2C172F}"/>
              </a:ext>
            </a:extLst>
          </p:cNvPr>
          <p:cNvSpPr/>
          <p:nvPr/>
        </p:nvSpPr>
        <p:spPr>
          <a:xfrm>
            <a:off x="-1040130" y="3975101"/>
            <a:ext cx="7312025" cy="2313305"/>
          </a:xfrm>
          <a:prstGeom prst="wedgeRectCallout">
            <a:avLst>
              <a:gd name="adj1" fmla="val 38359"/>
              <a:gd name="adj2" fmla="val -63073"/>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800" b="1">
              <a:latin typeface="等线" panose="02010600030101010101" charset="-122"/>
              <a:ea typeface="等线" panose="02010600030101010101" charset="-122"/>
              <a:sym typeface="+mn-ea"/>
            </a:endParaRPr>
          </a:p>
        </p:txBody>
      </p:sp>
      <p:sp>
        <p:nvSpPr>
          <p:cNvPr id="132" name="文本框 131">
            <a:extLst>
              <a:ext uri="{FF2B5EF4-FFF2-40B4-BE49-F238E27FC236}">
                <a16:creationId xmlns:a16="http://schemas.microsoft.com/office/drawing/2014/main" id="{ECEADB49-0DEC-2317-4CA0-2FB7957EB811}"/>
              </a:ext>
            </a:extLst>
          </p:cNvPr>
          <p:cNvSpPr txBox="1"/>
          <p:nvPr>
            <p:custDataLst>
              <p:tags r:id="rId21"/>
            </p:custDataLst>
          </p:nvPr>
        </p:nvSpPr>
        <p:spPr bwMode="auto">
          <a:xfrm>
            <a:off x="7131050" y="752475"/>
            <a:ext cx="1394460" cy="22987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eaLnBrk="0" hangingPunct="0"/>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方法二：梯度扰动</a:t>
            </a:r>
          </a:p>
        </p:txBody>
      </p:sp>
      <p:pic>
        <p:nvPicPr>
          <p:cNvPr id="133" name="图片 132">
            <a:extLst>
              <a:ext uri="{FF2B5EF4-FFF2-40B4-BE49-F238E27FC236}">
                <a16:creationId xmlns:a16="http://schemas.microsoft.com/office/drawing/2014/main" id="{1D212B5C-C0B3-C5A4-6796-3ED0C4E3E4B6}"/>
              </a:ext>
            </a:extLst>
          </p:cNvPr>
          <p:cNvPicPr/>
          <p:nvPr>
            <p:custDataLst>
              <p:tags r:id="rId22"/>
            </p:custDataLst>
          </p:nvPr>
        </p:nvPicPr>
        <p:blipFill>
          <a:blip r:embed="rId51"/>
          <a:stretch>
            <a:fillRect/>
          </a:stretch>
        </p:blipFill>
        <p:spPr>
          <a:xfrm>
            <a:off x="7254875" y="2740025"/>
            <a:ext cx="2942590" cy="2352040"/>
          </a:xfrm>
          <a:prstGeom prst="rect">
            <a:avLst/>
          </a:prstGeom>
          <a:noFill/>
          <a:ln w="9525">
            <a:noFill/>
          </a:ln>
        </p:spPr>
      </p:pic>
      <p:sp>
        <p:nvSpPr>
          <p:cNvPr id="134" name="矩形 133">
            <a:extLst>
              <a:ext uri="{FF2B5EF4-FFF2-40B4-BE49-F238E27FC236}">
                <a16:creationId xmlns:a16="http://schemas.microsoft.com/office/drawing/2014/main" id="{3EBA5BA1-E4ED-49D8-F0A6-D273B4D777DF}"/>
              </a:ext>
            </a:extLst>
          </p:cNvPr>
          <p:cNvSpPr/>
          <p:nvPr>
            <p:custDataLst>
              <p:tags r:id="rId23"/>
            </p:custDataLst>
          </p:nvPr>
        </p:nvSpPr>
        <p:spPr>
          <a:xfrm>
            <a:off x="9161781" y="123253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6831CC63-41A0-DD17-4B00-01B4828DF031}"/>
              </a:ext>
            </a:extLst>
          </p:cNvPr>
          <p:cNvSpPr/>
          <p:nvPr>
            <p:custDataLst>
              <p:tags r:id="rId24"/>
            </p:custDataLst>
          </p:nvPr>
        </p:nvSpPr>
        <p:spPr>
          <a:xfrm>
            <a:off x="9260206" y="121475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248E3ACF-11E7-DB11-52F0-FBF0EE1C7ED7}"/>
              </a:ext>
            </a:extLst>
          </p:cNvPr>
          <p:cNvSpPr/>
          <p:nvPr>
            <p:custDataLst>
              <p:tags r:id="rId25"/>
            </p:custDataLst>
          </p:nvPr>
        </p:nvSpPr>
        <p:spPr>
          <a:xfrm>
            <a:off x="9358631" y="120586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728A4C9C-73BD-45CF-0C6F-13C2C6703F13}"/>
              </a:ext>
            </a:extLst>
          </p:cNvPr>
          <p:cNvSpPr/>
          <p:nvPr>
            <p:custDataLst>
              <p:tags r:id="rId26"/>
            </p:custDataLst>
          </p:nvPr>
        </p:nvSpPr>
        <p:spPr>
          <a:xfrm>
            <a:off x="9457056" y="118808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8F9CEC2E-10DD-1CA3-5A81-A041586BD1BC}"/>
              </a:ext>
            </a:extLst>
          </p:cNvPr>
          <p:cNvSpPr/>
          <p:nvPr>
            <p:custDataLst>
              <p:tags r:id="rId27"/>
            </p:custDataLst>
          </p:nvPr>
        </p:nvSpPr>
        <p:spPr>
          <a:xfrm>
            <a:off x="9555481" y="1161416"/>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7F4E3815-3545-B06F-5E0A-06C4BC781A90}"/>
                  </a:ext>
                </a:extLst>
              </p:cNvPr>
              <p:cNvSpPr txBox="1"/>
              <p:nvPr/>
            </p:nvSpPr>
            <p:spPr bwMode="auto">
              <a:xfrm>
                <a:off x="9025255" y="1501775"/>
                <a:ext cx="1117600" cy="22987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eaLnBrk="0" hangingPunct="0"/>
                <a: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梯度的切片数</a:t>
                </a:r>
                <a14:m>
                  <m:oMath xmlns:m="http://schemas.openxmlformats.org/officeDocument/2006/math">
                    <m: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𝑠</m:t>
                    </m:r>
                  </m:oMath>
                </a14:m>
                <a:endPar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141" name="文本框 140">
                <a:extLst>
                  <a:ext uri="{FF2B5EF4-FFF2-40B4-BE49-F238E27FC236}">
                    <a16:creationId xmlns:a16="http://schemas.microsoft.com/office/drawing/2014/main" id="{7F4E3815-3545-B06F-5E0A-06C4BC781A90}"/>
                  </a:ext>
                </a:extLst>
              </p:cNvPr>
              <p:cNvSpPr txBox="1">
                <a:spLocks noRot="1" noChangeAspect="1" noMove="1" noResize="1" noEditPoints="1" noAdjustHandles="1" noChangeArrowheads="1" noChangeShapeType="1" noTextEdit="1"/>
              </p:cNvSpPr>
              <p:nvPr/>
            </p:nvSpPr>
            <p:spPr bwMode="auto">
              <a:xfrm>
                <a:off x="9025255" y="1501775"/>
                <a:ext cx="1117600" cy="229870"/>
              </a:xfrm>
              <a:prstGeom prst="rect">
                <a:avLst/>
              </a:prstGeom>
              <a:blipFill>
                <a:blip r:embed="rId52"/>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a:extLst>
                  <a:ext uri="{FF2B5EF4-FFF2-40B4-BE49-F238E27FC236}">
                    <a16:creationId xmlns:a16="http://schemas.microsoft.com/office/drawing/2014/main" id="{35E7695F-6067-A783-B453-45E550F1D528}"/>
                  </a:ext>
                </a:extLst>
              </p:cNvPr>
              <p:cNvSpPr txBox="1"/>
              <p:nvPr/>
            </p:nvSpPr>
            <p:spPr bwMode="auto">
              <a:xfrm>
                <a:off x="8998585" y="1786890"/>
                <a:ext cx="1144270" cy="23241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noAutofit/>
              </a:bodyPr>
              <a:lstStyle/>
              <a:p>
                <a:pPr eaLnBrk="0" hangingPunct="0"/>
                <a: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扰动比</a:t>
                </a:r>
                <a14:m>
                  <m:oMath xmlns:m="http://schemas.openxmlformats.org/officeDocument/2006/math">
                    <m: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𝛾</m:t>
                    </m:r>
                    <m: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∈(0,1]</m:t>
                    </m:r>
                  </m:oMath>
                </a14:m>
                <a:endPar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xmlns="">
          <p:sp>
            <p:nvSpPr>
              <p:cNvPr id="142" name="文本框 141">
                <a:extLst>
                  <a:ext uri="{FF2B5EF4-FFF2-40B4-BE49-F238E27FC236}">
                    <a16:creationId xmlns:a16="http://schemas.microsoft.com/office/drawing/2014/main" id="{35E7695F-6067-A783-B453-45E550F1D528}"/>
                  </a:ext>
                </a:extLst>
              </p:cNvPr>
              <p:cNvSpPr txBox="1">
                <a:spLocks noRot="1" noChangeAspect="1" noMove="1" noResize="1" noEditPoints="1" noAdjustHandles="1" noChangeArrowheads="1" noChangeShapeType="1" noTextEdit="1"/>
              </p:cNvSpPr>
              <p:nvPr/>
            </p:nvSpPr>
            <p:spPr bwMode="auto">
              <a:xfrm>
                <a:off x="8998585" y="1786890"/>
                <a:ext cx="1144270" cy="232410"/>
              </a:xfrm>
              <a:prstGeom prst="rect">
                <a:avLst/>
              </a:prstGeom>
              <a:blipFill>
                <a:blip r:embed="rId53"/>
                <a:stretch>
                  <a:fillRect b="-6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43" name="左大括号 142">
            <a:extLst>
              <a:ext uri="{FF2B5EF4-FFF2-40B4-BE49-F238E27FC236}">
                <a16:creationId xmlns:a16="http://schemas.microsoft.com/office/drawing/2014/main" id="{62E2B040-AAAA-F96E-460B-E0785CA9CD5A}"/>
              </a:ext>
            </a:extLst>
          </p:cNvPr>
          <p:cNvSpPr/>
          <p:nvPr/>
        </p:nvSpPr>
        <p:spPr>
          <a:xfrm>
            <a:off x="8794116" y="1400176"/>
            <a:ext cx="231775" cy="810895"/>
          </a:xfrm>
          <a:prstGeom prst="leftBrace">
            <a:avLst/>
          </a:prstGeom>
          <a:ln>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4" name="文本框 143">
                <a:extLst>
                  <a:ext uri="{FF2B5EF4-FFF2-40B4-BE49-F238E27FC236}">
                    <a16:creationId xmlns:a16="http://schemas.microsoft.com/office/drawing/2014/main" id="{AE7A84D1-FE0A-070C-5A40-A779BCC97257}"/>
                  </a:ext>
                </a:extLst>
              </p:cNvPr>
              <p:cNvSpPr txBox="1"/>
              <p:nvPr/>
            </p:nvSpPr>
            <p:spPr bwMode="auto">
              <a:xfrm>
                <a:off x="9025255" y="2078991"/>
                <a:ext cx="1206500" cy="234315"/>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eaLnBrk="0" hangingPunct="0"/>
                <a14:m>
                  <m:oMath xmlns:m="http://schemas.openxmlformats.org/officeDocument/2006/math">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N</m:t>
                    </m:r>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m:t>
                    </m:r>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μ</m:t>
                    </m:r>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m:t>
                    </m:r>
                    <m:sSup>
                      <m:sSupPr>
                        <m:ctrlPr>
                          <a:rPr lang="en-US" altLang="zh-CN" sz="900" i="1" spc="115" dirty="0">
                            <a:effectLst>
                              <a:outerShdw blurRad="38100" dist="19050" dir="2700000" algn="tl" rotWithShape="0">
                                <a:schemeClr val="dk1">
                                  <a:alpha val="40000"/>
                                </a:schemeClr>
                              </a:outerShdw>
                            </a:effectLst>
                            <a:latin typeface="Cambria Math" panose="02040503050406030204" pitchFamily="18" charset="0"/>
                            <a:ea typeface="等线" panose="02010600030101010101" charset="-122"/>
                            <a:cs typeface="Cambria Math" panose="02040503050406030204" charset="0"/>
                            <a:sym typeface="+mn-ea"/>
                          </a:rPr>
                        </m:ctrlPr>
                      </m:sSupPr>
                      <m:e>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σ</m:t>
                        </m:r>
                      </m:e>
                      <m:sup>
                        <m:r>
                          <a:rPr lang="en-US" altLang="zh-CN" sz="900" i="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2</m:t>
                        </m:r>
                      </m:sup>
                    </m:sSup>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m:t>
                    </m:r>
                  </m:oMath>
                </a14:m>
                <a: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高斯噪声</a:t>
                </a:r>
              </a:p>
            </p:txBody>
          </p:sp>
        </mc:Choice>
        <mc:Fallback xmlns="">
          <p:sp>
            <p:nvSpPr>
              <p:cNvPr id="144" name="文本框 143">
                <a:extLst>
                  <a:ext uri="{FF2B5EF4-FFF2-40B4-BE49-F238E27FC236}">
                    <a16:creationId xmlns:a16="http://schemas.microsoft.com/office/drawing/2014/main" id="{AE7A84D1-FE0A-070C-5A40-A779BCC97257}"/>
                  </a:ext>
                </a:extLst>
              </p:cNvPr>
              <p:cNvSpPr txBox="1">
                <a:spLocks noRot="1" noChangeAspect="1" noMove="1" noResize="1" noEditPoints="1" noAdjustHandles="1" noChangeArrowheads="1" noChangeShapeType="1" noTextEdit="1"/>
              </p:cNvSpPr>
              <p:nvPr/>
            </p:nvSpPr>
            <p:spPr bwMode="auto">
              <a:xfrm>
                <a:off x="9025255" y="2078991"/>
                <a:ext cx="1206500" cy="234315"/>
              </a:xfrm>
              <a:prstGeom prst="rect">
                <a:avLst/>
              </a:prstGeom>
              <a:blipFill>
                <a:blip r:embed="rId54"/>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B5B9E621-72BA-4044-FE6C-4E5FED8456DC}"/>
                  </a:ext>
                </a:extLst>
              </p:cNvPr>
              <p:cNvSpPr txBox="1"/>
              <p:nvPr/>
            </p:nvSpPr>
            <p:spPr bwMode="auto">
              <a:xfrm>
                <a:off x="7165340" y="5230495"/>
                <a:ext cx="3093720" cy="49530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noAutofit/>
              </a:bodyPr>
              <a:lstStyle/>
              <a:p>
                <a:pPr eaLnBrk="0" hangingPunct="0"/>
                <a: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a:t>计算数据样本上的</a:t>
                </a:r>
                <a14:m>
                  <m:oMath xmlns:m="http://schemas.openxmlformats.org/officeDocument/2006/math">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 </m:t>
                    </m:r>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F</m:t>
                    </m:r>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 </m:t>
                    </m:r>
                  </m:oMath>
                </a14:m>
                <a: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a:t>范数平均雅可比行列式，作为第</a:t>
                </a:r>
                <a14:m>
                  <m:oMath xmlns:m="http://schemas.openxmlformats.org/officeDocument/2006/math">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 </m:t>
                    </m:r>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l</m:t>
                    </m:r>
                  </m:oMath>
                </a14:m>
                <a: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a:t> 层梯度中的信息泄漏风险：</a:t>
                </a:r>
              </a:p>
            </p:txBody>
          </p:sp>
        </mc:Choice>
        <mc:Fallback xmlns="">
          <p:sp>
            <p:nvSpPr>
              <p:cNvPr id="145" name="文本框 144">
                <a:extLst>
                  <a:ext uri="{FF2B5EF4-FFF2-40B4-BE49-F238E27FC236}">
                    <a16:creationId xmlns:a16="http://schemas.microsoft.com/office/drawing/2014/main" id="{B5B9E621-72BA-4044-FE6C-4E5FED8456DC}"/>
                  </a:ext>
                </a:extLst>
              </p:cNvPr>
              <p:cNvSpPr txBox="1">
                <a:spLocks noRot="1" noChangeAspect="1" noMove="1" noResize="1" noEditPoints="1" noAdjustHandles="1" noChangeArrowheads="1" noChangeShapeType="1" noTextEdit="1"/>
              </p:cNvSpPr>
              <p:nvPr/>
            </p:nvSpPr>
            <p:spPr bwMode="auto">
              <a:xfrm>
                <a:off x="7165340" y="5230495"/>
                <a:ext cx="3093720" cy="495300"/>
              </a:xfrm>
              <a:prstGeom prst="rect">
                <a:avLst/>
              </a:prstGeom>
              <a:blipFill>
                <a:blip r:embed="rId55"/>
                <a:stretch>
                  <a:fillRect/>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46" name="图片 145">
            <a:extLst>
              <a:ext uri="{FF2B5EF4-FFF2-40B4-BE49-F238E27FC236}">
                <a16:creationId xmlns:a16="http://schemas.microsoft.com/office/drawing/2014/main" id="{7F3B9C8C-33D7-10BB-9A0C-0E2507ECDDEA}"/>
              </a:ext>
            </a:extLst>
          </p:cNvPr>
          <p:cNvPicPr>
            <a:picLocks noChangeAspect="1"/>
          </p:cNvPicPr>
          <p:nvPr>
            <p:custDataLst>
              <p:tags r:id="rId28"/>
            </p:custDataLst>
          </p:nvPr>
        </p:nvPicPr>
        <p:blipFill>
          <a:blip r:embed="rId56"/>
          <a:stretch>
            <a:fillRect/>
          </a:stretch>
        </p:blipFill>
        <p:spPr>
          <a:xfrm>
            <a:off x="7254875" y="5607686"/>
            <a:ext cx="2976880" cy="370205"/>
          </a:xfrm>
          <a:prstGeom prst="rect">
            <a:avLst/>
          </a:prstGeom>
        </p:spPr>
      </p:pic>
    </p:spTree>
    <p:extLst>
      <p:ext uri="{BB962C8B-B14F-4D97-AF65-F5344CB8AC3E}">
        <p14:creationId xmlns:p14="http://schemas.microsoft.com/office/powerpoint/2010/main" val="2080042700"/>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D7F6B-DD88-FA92-238C-A82E517DE148}"/>
            </a:ext>
          </a:extLst>
        </p:cNvPr>
        <p:cNvGrpSpPr/>
        <p:nvPr/>
      </p:nvGrpSpPr>
      <p:grpSpPr>
        <a:xfrm>
          <a:off x="0" y="0"/>
          <a:ext cx="0" cy="0"/>
          <a:chOff x="0" y="0"/>
          <a:chExt cx="0" cy="0"/>
        </a:xfrm>
      </p:grpSpPr>
      <p:sp>
        <p:nvSpPr>
          <p:cNvPr id="2" name="云形 1">
            <a:extLst>
              <a:ext uri="{FF2B5EF4-FFF2-40B4-BE49-F238E27FC236}">
                <a16:creationId xmlns:a16="http://schemas.microsoft.com/office/drawing/2014/main" id="{36D0B5D7-9832-2322-E990-24EF9ABBB1B9}"/>
              </a:ext>
            </a:extLst>
          </p:cNvPr>
          <p:cNvSpPr/>
          <p:nvPr/>
        </p:nvSpPr>
        <p:spPr>
          <a:xfrm>
            <a:off x="62230" y="2811146"/>
            <a:ext cx="2517140" cy="1085215"/>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MEC</a:t>
            </a:r>
          </a:p>
        </p:txBody>
      </p:sp>
      <p:grpSp>
        <p:nvGrpSpPr>
          <p:cNvPr id="79" name="组合 78">
            <a:extLst>
              <a:ext uri="{FF2B5EF4-FFF2-40B4-BE49-F238E27FC236}">
                <a16:creationId xmlns:a16="http://schemas.microsoft.com/office/drawing/2014/main" id="{A09CFB77-FC94-104D-0755-CAC02C30FC1B}"/>
              </a:ext>
            </a:extLst>
          </p:cNvPr>
          <p:cNvGrpSpPr/>
          <p:nvPr/>
        </p:nvGrpSpPr>
        <p:grpSpPr>
          <a:xfrm>
            <a:off x="-545465" y="1992630"/>
            <a:ext cx="914400" cy="906780"/>
            <a:chOff x="848" y="3021"/>
            <a:chExt cx="1440" cy="1428"/>
          </a:xfrm>
        </p:grpSpPr>
        <p:grpSp>
          <p:nvGrpSpPr>
            <p:cNvPr id="26" name="组合 25">
              <a:extLst>
                <a:ext uri="{FF2B5EF4-FFF2-40B4-BE49-F238E27FC236}">
                  <a16:creationId xmlns:a16="http://schemas.microsoft.com/office/drawing/2014/main" id="{0420E542-8FA3-2E21-705B-EE9090FB8441}"/>
                </a:ext>
              </a:extLst>
            </p:cNvPr>
            <p:cNvGrpSpPr/>
            <p:nvPr/>
          </p:nvGrpSpPr>
          <p:grpSpPr>
            <a:xfrm rot="5400000">
              <a:off x="1144" y="3305"/>
              <a:ext cx="848" cy="1440"/>
              <a:chOff x="1772" y="785"/>
              <a:chExt cx="4866" cy="6055"/>
            </a:xfrm>
            <a:solidFill>
              <a:srgbClr val="92D050"/>
            </a:solidFill>
          </p:grpSpPr>
          <p:sp>
            <p:nvSpPr>
              <p:cNvPr id="6" name="椭圆 5">
                <a:extLst>
                  <a:ext uri="{FF2B5EF4-FFF2-40B4-BE49-F238E27FC236}">
                    <a16:creationId xmlns:a16="http://schemas.microsoft.com/office/drawing/2014/main" id="{E05E4CF8-3FF5-3A2E-DA68-EE2C097432E2}"/>
                  </a:ext>
                </a:extLst>
              </p:cNvPr>
              <p:cNvSpPr/>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A814913-5AFD-DBF8-CC77-6962BC68DD58}"/>
                  </a:ext>
                </a:extLst>
              </p:cNvPr>
              <p:cNvSpPr/>
              <p:nvPr>
                <p:custDataLst>
                  <p:tags r:id="rId62"/>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A222676F-B7D9-EFF1-A067-45E0A8A107B9}"/>
                  </a:ext>
                </a:extLst>
              </p:cNvPr>
              <p:cNvSpPr/>
              <p:nvPr>
                <p:custDataLst>
                  <p:tags r:id="rId63"/>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2886F8B0-68CF-F943-50E7-66702238FA90}"/>
                  </a:ext>
                </a:extLst>
              </p:cNvPr>
              <p:cNvSpPr/>
              <p:nvPr>
                <p:custDataLst>
                  <p:tags r:id="rId64"/>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FB8DA1D-D90F-F89F-34BB-1ED822992528}"/>
                  </a:ext>
                </a:extLst>
              </p:cNvPr>
              <p:cNvSpPr/>
              <p:nvPr>
                <p:custDataLst>
                  <p:tags r:id="rId65"/>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D552C87-CE7D-4B45-BAC1-131ECEBFBB27}"/>
                  </a:ext>
                </a:extLst>
              </p:cNvPr>
              <p:cNvSpPr/>
              <p:nvPr>
                <p:custDataLst>
                  <p:tags r:id="rId66"/>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161A9A86-AF02-97C4-4F1D-AC8581CA2D20}"/>
                  </a:ext>
                </a:extLst>
              </p:cNvPr>
              <p:cNvCxnSpPr>
                <a:stCxn id="6" idx="6"/>
                <a:endCxn id="11" idx="3"/>
              </p:cNvCxnSpPr>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742D99F8-B5AF-DD77-77B0-2B75C4E62E30}"/>
                  </a:ext>
                </a:extLst>
              </p:cNvPr>
              <p:cNvCxnSpPr>
                <a:stCxn id="6" idx="5"/>
                <a:endCxn id="10" idx="3"/>
              </p:cNvCxnSpPr>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FF2E4037-98D3-BA3F-D1BF-EC4B6A952E09}"/>
                  </a:ext>
                </a:extLst>
              </p:cNvPr>
              <p:cNvCxnSpPr>
                <a:stCxn id="6" idx="7"/>
                <a:endCxn id="12" idx="3"/>
              </p:cNvCxnSpPr>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8" name="直接箭头连接符 17">
                <a:extLst>
                  <a:ext uri="{FF2B5EF4-FFF2-40B4-BE49-F238E27FC236}">
                    <a16:creationId xmlns:a16="http://schemas.microsoft.com/office/drawing/2014/main" id="{5FC78AD2-3CE3-9A43-6983-CE9AA5E9A717}"/>
                  </a:ext>
                </a:extLst>
              </p:cNvPr>
              <p:cNvCxnSpPr>
                <a:stCxn id="7" idx="5"/>
                <a:endCxn id="10" idx="2"/>
              </p:cNvCxnSpPr>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 name="直接连接符 18">
                <a:extLst>
                  <a:ext uri="{FF2B5EF4-FFF2-40B4-BE49-F238E27FC236}">
                    <a16:creationId xmlns:a16="http://schemas.microsoft.com/office/drawing/2014/main" id="{BDB129A6-3E29-938A-9742-2F278B52008C}"/>
                  </a:ext>
                </a:extLst>
              </p:cNvPr>
              <p:cNvCxnSpPr>
                <a:stCxn id="7" idx="6"/>
                <a:endCxn id="11" idx="2"/>
              </p:cNvCxnSpPr>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0" name="直接连接符 19">
                <a:extLst>
                  <a:ext uri="{FF2B5EF4-FFF2-40B4-BE49-F238E27FC236}">
                    <a16:creationId xmlns:a16="http://schemas.microsoft.com/office/drawing/2014/main" id="{8EFE5A2B-7C03-3F34-E0DB-2463BF368B58}"/>
                  </a:ext>
                </a:extLst>
              </p:cNvPr>
              <p:cNvCxnSpPr>
                <a:stCxn id="7" idx="7"/>
                <a:endCxn id="12" idx="2"/>
              </p:cNvCxnSpPr>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2" name="直接连接符 21">
                <a:extLst>
                  <a:ext uri="{FF2B5EF4-FFF2-40B4-BE49-F238E27FC236}">
                    <a16:creationId xmlns:a16="http://schemas.microsoft.com/office/drawing/2014/main" id="{2FEF19D6-8A6C-5ED4-6EF7-9272AAFA71DA}"/>
                  </a:ext>
                </a:extLst>
              </p:cNvPr>
              <p:cNvCxnSpPr>
                <a:stCxn id="8" idx="6"/>
                <a:endCxn id="11" idx="1"/>
              </p:cNvCxnSpPr>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3" name="直接连接符 22">
                <a:extLst>
                  <a:ext uri="{FF2B5EF4-FFF2-40B4-BE49-F238E27FC236}">
                    <a16:creationId xmlns:a16="http://schemas.microsoft.com/office/drawing/2014/main" id="{33BAD311-245F-B6C9-0F75-D08337C98CDF}"/>
                  </a:ext>
                </a:extLst>
              </p:cNvPr>
              <p:cNvCxnSpPr>
                <a:stCxn id="8" idx="7"/>
                <a:endCxn id="12" idx="1"/>
              </p:cNvCxnSpPr>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4" name="直接连接符 23">
                <a:extLst>
                  <a:ext uri="{FF2B5EF4-FFF2-40B4-BE49-F238E27FC236}">
                    <a16:creationId xmlns:a16="http://schemas.microsoft.com/office/drawing/2014/main" id="{E33FF867-0C4A-0F01-FB38-094116956A8E}"/>
                  </a:ext>
                </a:extLst>
              </p:cNvPr>
              <p:cNvCxnSpPr>
                <a:stCxn id="8" idx="5"/>
                <a:endCxn id="10" idx="1"/>
              </p:cNvCxnSpPr>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66B2888-BE6A-790B-8E76-F5D646E88BD9}"/>
                    </a:ext>
                  </a:extLst>
                </p:cNvPr>
                <p:cNvSpPr txBox="1"/>
                <p:nvPr/>
              </p:nvSpPr>
              <p:spPr>
                <a:xfrm>
                  <a:off x="982" y="3021"/>
                  <a:ext cx="1278" cy="48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1</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xmlns="">
            <p:sp>
              <p:nvSpPr>
                <p:cNvPr id="27" name="文本框 26">
                  <a:extLst>
                    <a:ext uri="{FF2B5EF4-FFF2-40B4-BE49-F238E27FC236}">
                      <a16:creationId xmlns:a16="http://schemas.microsoft.com/office/drawing/2014/main" id="{066B2888-BE6A-790B-8E76-F5D646E88BD9}"/>
                    </a:ext>
                  </a:extLst>
                </p:cNvPr>
                <p:cNvSpPr txBox="1">
                  <a:spLocks noRot="1" noChangeAspect="1" noMove="1" noResize="1" noEditPoints="1" noAdjustHandles="1" noChangeArrowheads="1" noChangeShapeType="1" noTextEdit="1"/>
                </p:cNvSpPr>
                <p:nvPr/>
              </p:nvSpPr>
              <p:spPr>
                <a:xfrm>
                  <a:off x="982" y="3021"/>
                  <a:ext cx="1278" cy="485"/>
                </a:xfrm>
                <a:prstGeom prst="rect">
                  <a:avLst/>
                </a:prstGeom>
                <a:blipFill>
                  <a:blip r:embed="rId68"/>
                  <a:stretch>
                    <a:fillRect/>
                  </a:stretch>
                </a:blipFill>
              </p:spPr>
              <p:txBody>
                <a:bodyPr/>
                <a:lstStyle/>
                <a:p>
                  <a:r>
                    <a:rPr lang="zh-CN" altLang="en-US">
                      <a:noFill/>
                    </a:rPr>
                    <a:t> </a:t>
                  </a:r>
                </a:p>
              </p:txBody>
            </p:sp>
          </mc:Fallback>
        </mc:AlternateContent>
      </p:grpSp>
      <p:grpSp>
        <p:nvGrpSpPr>
          <p:cNvPr id="80" name="组合 79">
            <a:extLst>
              <a:ext uri="{FF2B5EF4-FFF2-40B4-BE49-F238E27FC236}">
                <a16:creationId xmlns:a16="http://schemas.microsoft.com/office/drawing/2014/main" id="{822E63DD-59E7-09C5-B09B-50DDD0EAB5DE}"/>
              </a:ext>
            </a:extLst>
          </p:cNvPr>
          <p:cNvGrpSpPr/>
          <p:nvPr/>
        </p:nvGrpSpPr>
        <p:grpSpPr>
          <a:xfrm>
            <a:off x="1013460" y="1628140"/>
            <a:ext cx="914400" cy="906780"/>
            <a:chOff x="4709" y="2671"/>
            <a:chExt cx="1440" cy="1428"/>
          </a:xfrm>
        </p:grpSpPr>
        <p:grpSp>
          <p:nvGrpSpPr>
            <p:cNvPr id="28" name="组合 27">
              <a:extLst>
                <a:ext uri="{FF2B5EF4-FFF2-40B4-BE49-F238E27FC236}">
                  <a16:creationId xmlns:a16="http://schemas.microsoft.com/office/drawing/2014/main" id="{51F75A5F-3E67-1321-2773-765E40295A30}"/>
                </a:ext>
              </a:extLst>
            </p:cNvPr>
            <p:cNvGrpSpPr/>
            <p:nvPr/>
          </p:nvGrpSpPr>
          <p:grpSpPr>
            <a:xfrm rot="5400000">
              <a:off x="5005" y="2955"/>
              <a:ext cx="848" cy="1440"/>
              <a:chOff x="1772" y="785"/>
              <a:chExt cx="4866" cy="6055"/>
            </a:xfrm>
            <a:solidFill>
              <a:srgbClr val="FFC000"/>
            </a:solidFill>
          </p:grpSpPr>
          <p:sp>
            <p:nvSpPr>
              <p:cNvPr id="29" name="椭圆 28">
                <a:extLst>
                  <a:ext uri="{FF2B5EF4-FFF2-40B4-BE49-F238E27FC236}">
                    <a16:creationId xmlns:a16="http://schemas.microsoft.com/office/drawing/2014/main" id="{91C4C009-0146-4077-3F5A-BC8BC94B6ECB}"/>
                  </a:ext>
                </a:extLst>
              </p:cNvPr>
              <p:cNvSpPr/>
              <p:nvPr>
                <p:custDataLst>
                  <p:tags r:id="rId47"/>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C8040473-475C-782E-F6EC-7331FC22DF0B}"/>
                  </a:ext>
                </a:extLst>
              </p:cNvPr>
              <p:cNvSpPr/>
              <p:nvPr>
                <p:custDataLst>
                  <p:tags r:id="rId48"/>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BE21427-0B4A-3532-E2A1-8E71BAA5063F}"/>
                  </a:ext>
                </a:extLst>
              </p:cNvPr>
              <p:cNvSpPr/>
              <p:nvPr>
                <p:custDataLst>
                  <p:tags r:id="rId49"/>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3CA1BF0-FAA2-DC82-FEA0-ABEF1C930AD4}"/>
                  </a:ext>
                </a:extLst>
              </p:cNvPr>
              <p:cNvSpPr/>
              <p:nvPr>
                <p:custDataLst>
                  <p:tags r:id="rId50"/>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962AEC9E-4121-125A-34FA-F8CDE8E88376}"/>
                  </a:ext>
                </a:extLst>
              </p:cNvPr>
              <p:cNvSpPr/>
              <p:nvPr>
                <p:custDataLst>
                  <p:tags r:id="rId51"/>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0736E8-E535-FA51-94AC-96ABAEE4E105}"/>
                  </a:ext>
                </a:extLst>
              </p:cNvPr>
              <p:cNvSpPr/>
              <p:nvPr>
                <p:custDataLst>
                  <p:tags r:id="rId52"/>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CE77B42C-1142-828F-2175-40F38EA65EFB}"/>
                  </a:ext>
                </a:extLst>
              </p:cNvPr>
              <p:cNvCxnSpPr>
                <a:stCxn id="29" idx="6"/>
                <a:endCxn id="33" idx="3"/>
              </p:cNvCxnSpPr>
              <p:nvPr>
                <p:custDataLst>
                  <p:tags r:id="rId53"/>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 name="直接箭头连接符 35">
                <a:extLst>
                  <a:ext uri="{FF2B5EF4-FFF2-40B4-BE49-F238E27FC236}">
                    <a16:creationId xmlns:a16="http://schemas.microsoft.com/office/drawing/2014/main" id="{5A99E207-2A7E-6102-51B1-CEB2485E2143}"/>
                  </a:ext>
                </a:extLst>
              </p:cNvPr>
              <p:cNvCxnSpPr>
                <a:stCxn id="29" idx="5"/>
                <a:endCxn id="32" idx="3"/>
              </p:cNvCxnSpPr>
              <p:nvPr>
                <p:custDataLst>
                  <p:tags r:id="rId54"/>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7" name="直接箭头连接符 36">
                <a:extLst>
                  <a:ext uri="{FF2B5EF4-FFF2-40B4-BE49-F238E27FC236}">
                    <a16:creationId xmlns:a16="http://schemas.microsoft.com/office/drawing/2014/main" id="{81095718-853B-DA8F-28DD-F5D8C4F43E51}"/>
                  </a:ext>
                </a:extLst>
              </p:cNvPr>
              <p:cNvCxnSpPr>
                <a:stCxn id="29" idx="7"/>
                <a:endCxn id="34" idx="3"/>
              </p:cNvCxnSpPr>
              <p:nvPr>
                <p:custDataLst>
                  <p:tags r:id="rId55"/>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8" name="直接箭头连接符 37">
                <a:extLst>
                  <a:ext uri="{FF2B5EF4-FFF2-40B4-BE49-F238E27FC236}">
                    <a16:creationId xmlns:a16="http://schemas.microsoft.com/office/drawing/2014/main" id="{7B16EEA3-C2CE-1BA8-5AAD-9775EE356635}"/>
                  </a:ext>
                </a:extLst>
              </p:cNvPr>
              <p:cNvCxnSpPr>
                <a:stCxn id="30" idx="5"/>
                <a:endCxn id="32" idx="2"/>
              </p:cNvCxnSpPr>
              <p:nvPr>
                <p:custDataLst>
                  <p:tags r:id="rId56"/>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 name="直接连接符 38">
                <a:extLst>
                  <a:ext uri="{FF2B5EF4-FFF2-40B4-BE49-F238E27FC236}">
                    <a16:creationId xmlns:a16="http://schemas.microsoft.com/office/drawing/2014/main" id="{DD0D9351-C20A-375B-EAF8-16EC6B19093A}"/>
                  </a:ext>
                </a:extLst>
              </p:cNvPr>
              <p:cNvCxnSpPr>
                <a:stCxn id="30" idx="6"/>
                <a:endCxn id="33" idx="2"/>
              </p:cNvCxnSpPr>
              <p:nvPr>
                <p:custDataLst>
                  <p:tags r:id="rId57"/>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0" name="直接连接符 39">
                <a:extLst>
                  <a:ext uri="{FF2B5EF4-FFF2-40B4-BE49-F238E27FC236}">
                    <a16:creationId xmlns:a16="http://schemas.microsoft.com/office/drawing/2014/main" id="{8DD0DADB-0382-A33C-1FB3-074EBC4B7B28}"/>
                  </a:ext>
                </a:extLst>
              </p:cNvPr>
              <p:cNvCxnSpPr>
                <a:stCxn id="30" idx="7"/>
                <a:endCxn id="34" idx="2"/>
              </p:cNvCxnSpPr>
              <p:nvPr>
                <p:custDataLst>
                  <p:tags r:id="rId58"/>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1" name="直接连接符 40">
                <a:extLst>
                  <a:ext uri="{FF2B5EF4-FFF2-40B4-BE49-F238E27FC236}">
                    <a16:creationId xmlns:a16="http://schemas.microsoft.com/office/drawing/2014/main" id="{018B09CE-4A9D-BA6D-E58B-843483C4B5FA}"/>
                  </a:ext>
                </a:extLst>
              </p:cNvPr>
              <p:cNvCxnSpPr>
                <a:stCxn id="31" idx="6"/>
                <a:endCxn id="33" idx="1"/>
              </p:cNvCxnSpPr>
              <p:nvPr>
                <p:custDataLst>
                  <p:tags r:id="rId59"/>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2" name="直接连接符 41">
                <a:extLst>
                  <a:ext uri="{FF2B5EF4-FFF2-40B4-BE49-F238E27FC236}">
                    <a16:creationId xmlns:a16="http://schemas.microsoft.com/office/drawing/2014/main" id="{EF23E86A-9E68-92B8-12CD-63F105321572}"/>
                  </a:ext>
                </a:extLst>
              </p:cNvPr>
              <p:cNvCxnSpPr>
                <a:stCxn id="31" idx="7"/>
                <a:endCxn id="34" idx="1"/>
              </p:cNvCxnSpPr>
              <p:nvPr>
                <p:custDataLst>
                  <p:tags r:id="rId60"/>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3" name="直接连接符 42">
                <a:extLst>
                  <a:ext uri="{FF2B5EF4-FFF2-40B4-BE49-F238E27FC236}">
                    <a16:creationId xmlns:a16="http://schemas.microsoft.com/office/drawing/2014/main" id="{73A8BFB2-59CB-4A12-4468-44A329546AE4}"/>
                  </a:ext>
                </a:extLst>
              </p:cNvPr>
              <p:cNvCxnSpPr>
                <a:stCxn id="31" idx="5"/>
                <a:endCxn id="32" idx="1"/>
              </p:cNvCxnSpPr>
              <p:nvPr>
                <p:custDataLst>
                  <p:tags r:id="rId61"/>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08D86FA6-8CFC-A426-862B-D5A0E73C8BE8}"/>
                    </a:ext>
                  </a:extLst>
                </p:cNvPr>
                <p:cNvSpPr txBox="1"/>
                <p:nvPr>
                  <p:custDataLst>
                    <p:tags r:id="rId46"/>
                  </p:custDataLst>
                </p:nvPr>
              </p:nvSpPr>
              <p:spPr>
                <a:xfrm>
                  <a:off x="4843" y="2671"/>
                  <a:ext cx="1285" cy="48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2</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xmlns="">
            <p:sp>
              <p:nvSpPr>
                <p:cNvPr id="44" name="文本框 43">
                  <a:extLst>
                    <a:ext uri="{FF2B5EF4-FFF2-40B4-BE49-F238E27FC236}">
                      <a16:creationId xmlns:a16="http://schemas.microsoft.com/office/drawing/2014/main" id="{08D86FA6-8CFC-A426-862B-D5A0E73C8BE8}"/>
                    </a:ext>
                  </a:extLst>
                </p:cNvPr>
                <p:cNvSpPr txBox="1">
                  <a:spLocks noRot="1" noChangeAspect="1" noMove="1" noResize="1" noEditPoints="1" noAdjustHandles="1" noChangeArrowheads="1" noChangeShapeType="1" noTextEdit="1"/>
                </p:cNvSpPr>
                <p:nvPr>
                  <p:custDataLst>
                    <p:tags r:id="rId69"/>
                  </p:custDataLst>
                </p:nvPr>
              </p:nvSpPr>
              <p:spPr>
                <a:xfrm>
                  <a:off x="4843" y="2671"/>
                  <a:ext cx="1285" cy="485"/>
                </a:xfrm>
                <a:prstGeom prst="rect">
                  <a:avLst/>
                </a:prstGeom>
                <a:blipFill>
                  <a:blip r:embed="rId70"/>
                  <a:stretch>
                    <a:fillRect/>
                  </a:stretch>
                </a:blipFill>
              </p:spPr>
              <p:txBody>
                <a:bodyPr/>
                <a:lstStyle/>
                <a:p>
                  <a:r>
                    <a:rPr lang="zh-CN" altLang="en-US">
                      <a:noFill/>
                    </a:rPr>
                    <a:t> </a:t>
                  </a:r>
                </a:p>
              </p:txBody>
            </p:sp>
          </mc:Fallback>
        </mc:AlternateContent>
      </p:grpSp>
      <p:grpSp>
        <p:nvGrpSpPr>
          <p:cNvPr id="81" name="组合 80">
            <a:extLst>
              <a:ext uri="{FF2B5EF4-FFF2-40B4-BE49-F238E27FC236}">
                <a16:creationId xmlns:a16="http://schemas.microsoft.com/office/drawing/2014/main" id="{51CF0277-CCCF-B967-1544-01449069A57D}"/>
              </a:ext>
            </a:extLst>
          </p:cNvPr>
          <p:cNvGrpSpPr/>
          <p:nvPr/>
        </p:nvGrpSpPr>
        <p:grpSpPr>
          <a:xfrm>
            <a:off x="697230" y="3996055"/>
            <a:ext cx="914400" cy="906780"/>
            <a:chOff x="5753" y="4812"/>
            <a:chExt cx="1440" cy="1428"/>
          </a:xfrm>
        </p:grpSpPr>
        <p:grpSp>
          <p:nvGrpSpPr>
            <p:cNvPr id="45" name="组合 44">
              <a:extLst>
                <a:ext uri="{FF2B5EF4-FFF2-40B4-BE49-F238E27FC236}">
                  <a16:creationId xmlns:a16="http://schemas.microsoft.com/office/drawing/2014/main" id="{3D0AF8E8-9196-E323-BB59-4D84C67921A8}"/>
                </a:ext>
              </a:extLst>
            </p:cNvPr>
            <p:cNvGrpSpPr/>
            <p:nvPr/>
          </p:nvGrpSpPr>
          <p:grpSpPr>
            <a:xfrm rot="5400000">
              <a:off x="6049" y="5096"/>
              <a:ext cx="848" cy="1440"/>
              <a:chOff x="1772" y="785"/>
              <a:chExt cx="4866" cy="6055"/>
            </a:xfrm>
            <a:solidFill>
              <a:srgbClr val="7030A0"/>
            </a:solidFill>
          </p:grpSpPr>
          <p:sp>
            <p:nvSpPr>
              <p:cNvPr id="46" name="椭圆 45">
                <a:extLst>
                  <a:ext uri="{FF2B5EF4-FFF2-40B4-BE49-F238E27FC236}">
                    <a16:creationId xmlns:a16="http://schemas.microsoft.com/office/drawing/2014/main" id="{30C61B4C-2695-C0E8-6DBA-0B6CCA751D13}"/>
                  </a:ext>
                </a:extLst>
              </p:cNvPr>
              <p:cNvSpPr/>
              <p:nvPr>
                <p:custDataLst>
                  <p:tags r:id="rId31"/>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27AEE0A5-694B-0ABD-B58A-48730264B72F}"/>
                  </a:ext>
                </a:extLst>
              </p:cNvPr>
              <p:cNvSpPr/>
              <p:nvPr>
                <p:custDataLst>
                  <p:tags r:id="rId32"/>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8379C90F-46FA-8097-A3E9-D01BA10CA147}"/>
                  </a:ext>
                </a:extLst>
              </p:cNvPr>
              <p:cNvSpPr/>
              <p:nvPr>
                <p:custDataLst>
                  <p:tags r:id="rId33"/>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D9AAAF44-5ABA-29BE-655A-3C55EB26CF87}"/>
                  </a:ext>
                </a:extLst>
              </p:cNvPr>
              <p:cNvSpPr/>
              <p:nvPr>
                <p:custDataLst>
                  <p:tags r:id="rId34"/>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A3B30BB0-1C22-36A6-AC90-6448DB5804C7}"/>
                  </a:ext>
                </a:extLst>
              </p:cNvPr>
              <p:cNvSpPr/>
              <p:nvPr>
                <p:custDataLst>
                  <p:tags r:id="rId35"/>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3C2DE609-BFD3-4416-0E97-587A4854C499}"/>
                  </a:ext>
                </a:extLst>
              </p:cNvPr>
              <p:cNvSpPr/>
              <p:nvPr>
                <p:custDataLst>
                  <p:tags r:id="rId36"/>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a:extLst>
                  <a:ext uri="{FF2B5EF4-FFF2-40B4-BE49-F238E27FC236}">
                    <a16:creationId xmlns:a16="http://schemas.microsoft.com/office/drawing/2014/main" id="{CC80612D-4317-B150-1920-F43B277DD8BA}"/>
                  </a:ext>
                </a:extLst>
              </p:cNvPr>
              <p:cNvCxnSpPr>
                <a:stCxn id="46" idx="6"/>
                <a:endCxn id="50" idx="3"/>
              </p:cNvCxnSpPr>
              <p:nvPr>
                <p:custDataLst>
                  <p:tags r:id="rId37"/>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3" name="直接箭头连接符 52">
                <a:extLst>
                  <a:ext uri="{FF2B5EF4-FFF2-40B4-BE49-F238E27FC236}">
                    <a16:creationId xmlns:a16="http://schemas.microsoft.com/office/drawing/2014/main" id="{58AFC53D-9586-1BA3-E71C-B51434D5BD4B}"/>
                  </a:ext>
                </a:extLst>
              </p:cNvPr>
              <p:cNvCxnSpPr>
                <a:stCxn id="46" idx="5"/>
                <a:endCxn id="49" idx="3"/>
              </p:cNvCxnSpPr>
              <p:nvPr>
                <p:custDataLst>
                  <p:tags r:id="rId38"/>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4" name="直接箭头连接符 53">
                <a:extLst>
                  <a:ext uri="{FF2B5EF4-FFF2-40B4-BE49-F238E27FC236}">
                    <a16:creationId xmlns:a16="http://schemas.microsoft.com/office/drawing/2014/main" id="{ACB3AD82-572A-BAD1-B5E4-B88481774CFC}"/>
                  </a:ext>
                </a:extLst>
              </p:cNvPr>
              <p:cNvCxnSpPr>
                <a:stCxn id="46" idx="7"/>
                <a:endCxn id="51" idx="3"/>
              </p:cNvCxnSpPr>
              <p:nvPr>
                <p:custDataLst>
                  <p:tags r:id="rId39"/>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5" name="直接箭头连接符 54">
                <a:extLst>
                  <a:ext uri="{FF2B5EF4-FFF2-40B4-BE49-F238E27FC236}">
                    <a16:creationId xmlns:a16="http://schemas.microsoft.com/office/drawing/2014/main" id="{54B4DF2D-1337-68EA-C978-F050972D1593}"/>
                  </a:ext>
                </a:extLst>
              </p:cNvPr>
              <p:cNvCxnSpPr>
                <a:stCxn id="47" idx="5"/>
                <a:endCxn id="49" idx="2"/>
              </p:cNvCxnSpPr>
              <p:nvPr>
                <p:custDataLst>
                  <p:tags r:id="rId40"/>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 name="直接连接符 55">
                <a:extLst>
                  <a:ext uri="{FF2B5EF4-FFF2-40B4-BE49-F238E27FC236}">
                    <a16:creationId xmlns:a16="http://schemas.microsoft.com/office/drawing/2014/main" id="{FCED46ED-FE19-F732-E7B4-277C688F6140}"/>
                  </a:ext>
                </a:extLst>
              </p:cNvPr>
              <p:cNvCxnSpPr>
                <a:stCxn id="47" idx="6"/>
                <a:endCxn id="50" idx="2"/>
              </p:cNvCxnSpPr>
              <p:nvPr>
                <p:custDataLst>
                  <p:tags r:id="rId41"/>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57" name="直接连接符 56">
                <a:extLst>
                  <a:ext uri="{FF2B5EF4-FFF2-40B4-BE49-F238E27FC236}">
                    <a16:creationId xmlns:a16="http://schemas.microsoft.com/office/drawing/2014/main" id="{0A728B7D-B7DC-AC78-B29A-3532956623CA}"/>
                  </a:ext>
                </a:extLst>
              </p:cNvPr>
              <p:cNvCxnSpPr>
                <a:stCxn id="47" idx="7"/>
                <a:endCxn id="51" idx="2"/>
              </p:cNvCxnSpPr>
              <p:nvPr>
                <p:custDataLst>
                  <p:tags r:id="rId42"/>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58" name="直接连接符 57">
                <a:extLst>
                  <a:ext uri="{FF2B5EF4-FFF2-40B4-BE49-F238E27FC236}">
                    <a16:creationId xmlns:a16="http://schemas.microsoft.com/office/drawing/2014/main" id="{D0C4D735-E43F-E70D-60E6-CB62B96F8557}"/>
                  </a:ext>
                </a:extLst>
              </p:cNvPr>
              <p:cNvCxnSpPr>
                <a:stCxn id="48" idx="6"/>
                <a:endCxn id="50" idx="1"/>
              </p:cNvCxnSpPr>
              <p:nvPr>
                <p:custDataLst>
                  <p:tags r:id="rId43"/>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59" name="直接连接符 58">
                <a:extLst>
                  <a:ext uri="{FF2B5EF4-FFF2-40B4-BE49-F238E27FC236}">
                    <a16:creationId xmlns:a16="http://schemas.microsoft.com/office/drawing/2014/main" id="{F5DF9CD2-33E0-FFEC-8E4B-E3B205DD326B}"/>
                  </a:ext>
                </a:extLst>
              </p:cNvPr>
              <p:cNvCxnSpPr>
                <a:stCxn id="48" idx="7"/>
                <a:endCxn id="51" idx="1"/>
              </p:cNvCxnSpPr>
              <p:nvPr>
                <p:custDataLst>
                  <p:tags r:id="rId44"/>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60" name="直接连接符 59">
                <a:extLst>
                  <a:ext uri="{FF2B5EF4-FFF2-40B4-BE49-F238E27FC236}">
                    <a16:creationId xmlns:a16="http://schemas.microsoft.com/office/drawing/2014/main" id="{F4FB3E46-00DC-9A49-0367-485DF2FC7562}"/>
                  </a:ext>
                </a:extLst>
              </p:cNvPr>
              <p:cNvCxnSpPr>
                <a:stCxn id="48" idx="5"/>
                <a:endCxn id="49" idx="1"/>
              </p:cNvCxnSpPr>
              <p:nvPr>
                <p:custDataLst>
                  <p:tags r:id="rId45"/>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EFDD0CEA-3A25-DD0D-29B9-227CA107092F}"/>
                    </a:ext>
                  </a:extLst>
                </p:cNvPr>
                <p:cNvSpPr txBox="1"/>
                <p:nvPr>
                  <p:custDataLst>
                    <p:tags r:id="rId30"/>
                  </p:custDataLst>
                </p:nvPr>
              </p:nvSpPr>
              <p:spPr>
                <a:xfrm>
                  <a:off x="5887" y="4812"/>
                  <a:ext cx="1285" cy="48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4</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xmlns="">
            <p:sp>
              <p:nvSpPr>
                <p:cNvPr id="61" name="文本框 60">
                  <a:extLst>
                    <a:ext uri="{FF2B5EF4-FFF2-40B4-BE49-F238E27FC236}">
                      <a16:creationId xmlns:a16="http://schemas.microsoft.com/office/drawing/2014/main" id="{EFDD0CEA-3A25-DD0D-29B9-227CA107092F}"/>
                    </a:ext>
                  </a:extLst>
                </p:cNvPr>
                <p:cNvSpPr txBox="1">
                  <a:spLocks noRot="1" noChangeAspect="1" noMove="1" noResize="1" noEditPoints="1" noAdjustHandles="1" noChangeArrowheads="1" noChangeShapeType="1" noTextEdit="1"/>
                </p:cNvSpPr>
                <p:nvPr>
                  <p:custDataLst>
                    <p:tags r:id="rId71"/>
                  </p:custDataLst>
                </p:nvPr>
              </p:nvSpPr>
              <p:spPr>
                <a:xfrm>
                  <a:off x="5887" y="4812"/>
                  <a:ext cx="1285" cy="485"/>
                </a:xfrm>
                <a:prstGeom prst="rect">
                  <a:avLst/>
                </a:prstGeom>
                <a:blipFill>
                  <a:blip r:embed="rId72"/>
                  <a:stretch>
                    <a:fillRect/>
                  </a:stretch>
                </a:blipFill>
              </p:spPr>
              <p:txBody>
                <a:bodyPr/>
                <a:lstStyle/>
                <a:p>
                  <a:r>
                    <a:rPr lang="zh-CN" altLang="en-US">
                      <a:noFill/>
                    </a:rPr>
                    <a:t> </a:t>
                  </a:r>
                </a:p>
              </p:txBody>
            </p:sp>
          </mc:Fallback>
        </mc:AlternateContent>
      </p:grpSp>
      <p:grpSp>
        <p:nvGrpSpPr>
          <p:cNvPr id="82" name="组合 81">
            <a:extLst>
              <a:ext uri="{FF2B5EF4-FFF2-40B4-BE49-F238E27FC236}">
                <a16:creationId xmlns:a16="http://schemas.microsoft.com/office/drawing/2014/main" id="{79675DA5-4971-6145-813A-5DC060F0004F}"/>
              </a:ext>
            </a:extLst>
          </p:cNvPr>
          <p:cNvGrpSpPr/>
          <p:nvPr/>
        </p:nvGrpSpPr>
        <p:grpSpPr>
          <a:xfrm>
            <a:off x="-766445" y="3540760"/>
            <a:ext cx="914400" cy="906780"/>
            <a:chOff x="3259" y="6375"/>
            <a:chExt cx="1440" cy="1428"/>
          </a:xfrm>
        </p:grpSpPr>
        <p:grpSp>
          <p:nvGrpSpPr>
            <p:cNvPr id="62" name="组合 61">
              <a:extLst>
                <a:ext uri="{FF2B5EF4-FFF2-40B4-BE49-F238E27FC236}">
                  <a16:creationId xmlns:a16="http://schemas.microsoft.com/office/drawing/2014/main" id="{91528764-19BB-8A60-AD17-5CB54E6F5146}"/>
                </a:ext>
              </a:extLst>
            </p:cNvPr>
            <p:cNvGrpSpPr/>
            <p:nvPr/>
          </p:nvGrpSpPr>
          <p:grpSpPr>
            <a:xfrm rot="5400000">
              <a:off x="3555" y="6659"/>
              <a:ext cx="848" cy="1440"/>
              <a:chOff x="1772" y="785"/>
              <a:chExt cx="4866" cy="6055"/>
            </a:xfrm>
            <a:solidFill>
              <a:srgbClr val="00B0F0"/>
            </a:solidFill>
          </p:grpSpPr>
          <p:sp>
            <p:nvSpPr>
              <p:cNvPr id="63" name="椭圆 62">
                <a:extLst>
                  <a:ext uri="{FF2B5EF4-FFF2-40B4-BE49-F238E27FC236}">
                    <a16:creationId xmlns:a16="http://schemas.microsoft.com/office/drawing/2014/main" id="{457BFAE4-7BA1-5059-C67F-6229B477323E}"/>
                  </a:ext>
                </a:extLst>
              </p:cNvPr>
              <p:cNvSpPr/>
              <p:nvPr>
                <p:custDataLst>
                  <p:tags r:id="rId15"/>
                </p:custDataLst>
              </p:nvPr>
            </p:nvSpPr>
            <p:spPr>
              <a:xfrm flipV="1">
                <a:off x="177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19D0E72D-EFAB-14D2-05B8-9501420C5804}"/>
                  </a:ext>
                </a:extLst>
              </p:cNvPr>
              <p:cNvSpPr/>
              <p:nvPr>
                <p:custDataLst>
                  <p:tags r:id="rId16"/>
                </p:custDataLst>
              </p:nvPr>
            </p:nvSpPr>
            <p:spPr>
              <a:xfrm flipV="1">
                <a:off x="177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319D4964-73C2-AB89-FFA6-EC41F4EB44C2}"/>
                  </a:ext>
                </a:extLst>
              </p:cNvPr>
              <p:cNvSpPr/>
              <p:nvPr>
                <p:custDataLst>
                  <p:tags r:id="rId17"/>
                </p:custDataLst>
              </p:nvPr>
            </p:nvSpPr>
            <p:spPr>
              <a:xfrm flipV="1">
                <a:off x="177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8FE7EA91-1767-56FC-CE8B-2A0F24E3E143}"/>
                  </a:ext>
                </a:extLst>
              </p:cNvPr>
              <p:cNvSpPr/>
              <p:nvPr>
                <p:custDataLst>
                  <p:tags r:id="rId18"/>
                </p:custDataLst>
              </p:nvPr>
            </p:nvSpPr>
            <p:spPr>
              <a:xfrm flipV="1">
                <a:off x="558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72B2FA78-C661-A868-B30D-340479555FFC}"/>
                  </a:ext>
                </a:extLst>
              </p:cNvPr>
              <p:cNvSpPr/>
              <p:nvPr>
                <p:custDataLst>
                  <p:tags r:id="rId19"/>
                </p:custDataLst>
              </p:nvPr>
            </p:nvSpPr>
            <p:spPr>
              <a:xfrm flipV="1">
                <a:off x="558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C4109CDA-1F94-6CE6-13D1-7BADA4411B9A}"/>
                  </a:ext>
                </a:extLst>
              </p:cNvPr>
              <p:cNvSpPr/>
              <p:nvPr>
                <p:custDataLst>
                  <p:tags r:id="rId20"/>
                </p:custDataLst>
              </p:nvPr>
            </p:nvSpPr>
            <p:spPr>
              <a:xfrm flipV="1">
                <a:off x="558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箭头连接符 68">
                <a:extLst>
                  <a:ext uri="{FF2B5EF4-FFF2-40B4-BE49-F238E27FC236}">
                    <a16:creationId xmlns:a16="http://schemas.microsoft.com/office/drawing/2014/main" id="{CB8BFFB6-1969-3C0F-ACBF-A771ACE30E7C}"/>
                  </a:ext>
                </a:extLst>
              </p:cNvPr>
              <p:cNvCxnSpPr>
                <a:stCxn id="63" idx="6"/>
                <a:endCxn id="67" idx="3"/>
              </p:cNvCxnSpPr>
              <p:nvPr>
                <p:custDataLst>
                  <p:tags r:id="rId21"/>
                </p:custDataLst>
              </p:nvPr>
            </p:nvCxnSpPr>
            <p:spPr>
              <a:xfrm>
                <a:off x="2829"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0" name="直接箭头连接符 69">
                <a:extLst>
                  <a:ext uri="{FF2B5EF4-FFF2-40B4-BE49-F238E27FC236}">
                    <a16:creationId xmlns:a16="http://schemas.microsoft.com/office/drawing/2014/main" id="{E642CE07-C88D-09D8-68B4-A40517A013D4}"/>
                  </a:ext>
                </a:extLst>
              </p:cNvPr>
              <p:cNvCxnSpPr>
                <a:stCxn id="63" idx="5"/>
                <a:endCxn id="66" idx="3"/>
              </p:cNvCxnSpPr>
              <p:nvPr>
                <p:custDataLst>
                  <p:tags r:id="rId22"/>
                </p:custDataLst>
              </p:nvPr>
            </p:nvCxnSpPr>
            <p:spPr>
              <a:xfrm>
                <a:off x="2674" y="927"/>
                <a:ext cx="3063" cy="0"/>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1" name="直接箭头连接符 70">
                <a:extLst>
                  <a:ext uri="{FF2B5EF4-FFF2-40B4-BE49-F238E27FC236}">
                    <a16:creationId xmlns:a16="http://schemas.microsoft.com/office/drawing/2014/main" id="{DB5C68B1-85D0-407F-E6AD-DCC12967E08B}"/>
                  </a:ext>
                </a:extLst>
              </p:cNvPr>
              <p:cNvCxnSpPr>
                <a:stCxn id="63" idx="7"/>
                <a:endCxn id="68" idx="3"/>
              </p:cNvCxnSpPr>
              <p:nvPr>
                <p:custDataLst>
                  <p:tags r:id="rId23"/>
                </p:custDataLst>
              </p:nvPr>
            </p:nvCxnSpPr>
            <p:spPr>
              <a:xfrm>
                <a:off x="2674" y="1614"/>
                <a:ext cx="3063" cy="4398"/>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2" name="直接箭头连接符 71">
                <a:extLst>
                  <a:ext uri="{FF2B5EF4-FFF2-40B4-BE49-F238E27FC236}">
                    <a16:creationId xmlns:a16="http://schemas.microsoft.com/office/drawing/2014/main" id="{97732991-3A77-F31B-ACA0-6F7A137A8207}"/>
                  </a:ext>
                </a:extLst>
              </p:cNvPr>
              <p:cNvCxnSpPr>
                <a:stCxn id="64" idx="5"/>
                <a:endCxn id="66" idx="2"/>
              </p:cNvCxnSpPr>
              <p:nvPr>
                <p:custDataLst>
                  <p:tags r:id="rId24"/>
                </p:custDataLst>
              </p:nvPr>
            </p:nvCxnSpPr>
            <p:spPr>
              <a:xfrm flipV="1">
                <a:off x="2674"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3" name="直接连接符 72">
                <a:extLst>
                  <a:ext uri="{FF2B5EF4-FFF2-40B4-BE49-F238E27FC236}">
                    <a16:creationId xmlns:a16="http://schemas.microsoft.com/office/drawing/2014/main" id="{4473B75F-6445-4873-AF04-6CC7CD32C1DA}"/>
                  </a:ext>
                </a:extLst>
              </p:cNvPr>
              <p:cNvCxnSpPr>
                <a:stCxn id="64" idx="6"/>
                <a:endCxn id="67" idx="2"/>
              </p:cNvCxnSpPr>
              <p:nvPr>
                <p:custDataLst>
                  <p:tags r:id="rId25"/>
                </p:custDataLst>
              </p:nvPr>
            </p:nvCxnSpPr>
            <p:spPr>
              <a:xfrm>
                <a:off x="2829" y="3774"/>
                <a:ext cx="275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4" name="直接连接符 73">
                <a:extLst>
                  <a:ext uri="{FF2B5EF4-FFF2-40B4-BE49-F238E27FC236}">
                    <a16:creationId xmlns:a16="http://schemas.microsoft.com/office/drawing/2014/main" id="{850E2FA8-04DC-C189-8A40-6469C9488137}"/>
                  </a:ext>
                </a:extLst>
              </p:cNvPr>
              <p:cNvCxnSpPr>
                <a:stCxn id="64" idx="7"/>
                <a:endCxn id="68" idx="2"/>
              </p:cNvCxnSpPr>
              <p:nvPr>
                <p:custDataLst>
                  <p:tags r:id="rId26"/>
                </p:custDataLst>
              </p:nvPr>
            </p:nvCxnSpPr>
            <p:spPr>
              <a:xfrm>
                <a:off x="2674" y="4118"/>
                <a:ext cx="2908" cy="2237"/>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5" name="直接连接符 74">
                <a:extLst>
                  <a:ext uri="{FF2B5EF4-FFF2-40B4-BE49-F238E27FC236}">
                    <a16:creationId xmlns:a16="http://schemas.microsoft.com/office/drawing/2014/main" id="{8A3899F3-0AB6-8C7A-0B2E-065F6F87443A}"/>
                  </a:ext>
                </a:extLst>
              </p:cNvPr>
              <p:cNvCxnSpPr>
                <a:stCxn id="65" idx="6"/>
                <a:endCxn id="67" idx="1"/>
              </p:cNvCxnSpPr>
              <p:nvPr>
                <p:custDataLst>
                  <p:tags r:id="rId27"/>
                </p:custDataLst>
              </p:nvPr>
            </p:nvCxnSpPr>
            <p:spPr>
              <a:xfrm flipV="1">
                <a:off x="2829" y="4117"/>
                <a:ext cx="2908" cy="2239"/>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6" name="直接连接符 75">
                <a:extLst>
                  <a:ext uri="{FF2B5EF4-FFF2-40B4-BE49-F238E27FC236}">
                    <a16:creationId xmlns:a16="http://schemas.microsoft.com/office/drawing/2014/main" id="{00E82F7E-6E47-2A16-442D-26A884DB23BA}"/>
                  </a:ext>
                </a:extLst>
              </p:cNvPr>
              <p:cNvCxnSpPr>
                <a:stCxn id="65" idx="7"/>
                <a:endCxn id="68" idx="1"/>
              </p:cNvCxnSpPr>
              <p:nvPr>
                <p:custDataLst>
                  <p:tags r:id="rId28"/>
                </p:custDataLst>
              </p:nvPr>
            </p:nvCxnSpPr>
            <p:spPr>
              <a:xfrm>
                <a:off x="2674" y="6699"/>
                <a:ext cx="306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7" name="直接连接符 76">
                <a:extLst>
                  <a:ext uri="{FF2B5EF4-FFF2-40B4-BE49-F238E27FC236}">
                    <a16:creationId xmlns:a16="http://schemas.microsoft.com/office/drawing/2014/main" id="{84695B6B-5CDE-2F58-E016-BF78764D4AF8}"/>
                  </a:ext>
                </a:extLst>
              </p:cNvPr>
              <p:cNvCxnSpPr>
                <a:stCxn id="65" idx="5"/>
                <a:endCxn id="66" idx="1"/>
              </p:cNvCxnSpPr>
              <p:nvPr>
                <p:custDataLst>
                  <p:tags r:id="rId29"/>
                </p:custDataLst>
              </p:nvPr>
            </p:nvCxnSpPr>
            <p:spPr>
              <a:xfrm flipV="1">
                <a:off x="2674" y="1614"/>
                <a:ext cx="3063" cy="4398"/>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FC0167C5-260D-823F-42D8-3BE84C5D612D}"/>
                    </a:ext>
                  </a:extLst>
                </p:cNvPr>
                <p:cNvSpPr txBox="1"/>
                <p:nvPr>
                  <p:custDataLst>
                    <p:tags r:id="rId14"/>
                  </p:custDataLst>
                </p:nvPr>
              </p:nvSpPr>
              <p:spPr>
                <a:xfrm>
                  <a:off x="3394" y="6375"/>
                  <a:ext cx="1285" cy="485"/>
                </a:xfrm>
                <a:prstGeom prst="rect">
                  <a:avLst/>
                </a:prstGeom>
                <a:noFill/>
                <a:ln>
                  <a:noFill/>
                </a:ln>
                <a:extLst>
                  <a:ext uri="{909E8E84-426E-40DD-AFC4-6F175D3DCCD1}">
                    <a14:hiddenFill>
                      <a:solidFill>
                        <a:srgbClr val="00B0F0"/>
                      </a:solidFill>
                    </a14:hiddenFill>
                  </a:ext>
                </a:extLst>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3</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xmlns="">
            <p:sp>
              <p:nvSpPr>
                <p:cNvPr id="78" name="文本框 77">
                  <a:extLst>
                    <a:ext uri="{FF2B5EF4-FFF2-40B4-BE49-F238E27FC236}">
                      <a16:creationId xmlns:a16="http://schemas.microsoft.com/office/drawing/2014/main" id="{FC0167C5-260D-823F-42D8-3BE84C5D612D}"/>
                    </a:ext>
                  </a:extLst>
                </p:cNvPr>
                <p:cNvSpPr txBox="1">
                  <a:spLocks noRot="1" noChangeAspect="1" noMove="1" noResize="1" noEditPoints="1" noAdjustHandles="1" noChangeArrowheads="1" noChangeShapeType="1" noTextEdit="1"/>
                </p:cNvSpPr>
                <p:nvPr>
                  <p:custDataLst>
                    <p:tags r:id="rId73"/>
                  </p:custDataLst>
                </p:nvPr>
              </p:nvSpPr>
              <p:spPr>
                <a:xfrm>
                  <a:off x="3394" y="6375"/>
                  <a:ext cx="1285" cy="485"/>
                </a:xfrm>
                <a:prstGeom prst="rect">
                  <a:avLst/>
                </a:prstGeom>
                <a:blipFill>
                  <a:blip r:embed="rId74"/>
                  <a:stretch>
                    <a:fillRect/>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p:grpSp>
      <p:pic>
        <p:nvPicPr>
          <p:cNvPr id="314" name="图片 313">
            <a:extLst>
              <a:ext uri="{FF2B5EF4-FFF2-40B4-BE49-F238E27FC236}">
                <a16:creationId xmlns:a16="http://schemas.microsoft.com/office/drawing/2014/main" id="{EDE836DA-1BB1-10A6-3C2A-E89DDA1BF81C}"/>
              </a:ext>
            </a:extLst>
          </p:cNvPr>
          <p:cNvPicPr/>
          <p:nvPr>
            <p:custDataLst>
              <p:tags r:id="rId1"/>
            </p:custDataLst>
          </p:nvPr>
        </p:nvPicPr>
        <p:blipFill>
          <a:blip r:embed="rId75"/>
          <a:stretch>
            <a:fillRect/>
          </a:stretch>
        </p:blipFill>
        <p:spPr>
          <a:xfrm>
            <a:off x="3823336" y="4609465"/>
            <a:ext cx="841375" cy="746760"/>
          </a:xfrm>
          <a:prstGeom prst="rect">
            <a:avLst/>
          </a:prstGeom>
          <a:noFill/>
          <a:ln w="9525">
            <a:noFill/>
          </a:ln>
        </p:spPr>
      </p:pic>
      <p:pic>
        <p:nvPicPr>
          <p:cNvPr id="85" name="图片 84">
            <a:extLst>
              <a:ext uri="{FF2B5EF4-FFF2-40B4-BE49-F238E27FC236}">
                <a16:creationId xmlns:a16="http://schemas.microsoft.com/office/drawing/2014/main" id="{EFC44841-45F9-02E0-2117-F73F03FE21FB}"/>
              </a:ext>
            </a:extLst>
          </p:cNvPr>
          <p:cNvPicPr/>
          <p:nvPr>
            <p:custDataLst>
              <p:tags r:id="rId2"/>
            </p:custDataLst>
          </p:nvPr>
        </p:nvPicPr>
        <p:blipFill>
          <a:blip r:embed="rId75"/>
          <a:stretch>
            <a:fillRect/>
          </a:stretch>
        </p:blipFill>
        <p:spPr>
          <a:xfrm>
            <a:off x="4093846" y="2702560"/>
            <a:ext cx="841375" cy="746760"/>
          </a:xfrm>
          <a:prstGeom prst="rect">
            <a:avLst/>
          </a:prstGeom>
          <a:noFill/>
          <a:ln w="9525">
            <a:noFill/>
          </a:ln>
        </p:spPr>
      </p:pic>
      <p:grpSp>
        <p:nvGrpSpPr>
          <p:cNvPr id="87" name="组合 86">
            <a:extLst>
              <a:ext uri="{FF2B5EF4-FFF2-40B4-BE49-F238E27FC236}">
                <a16:creationId xmlns:a16="http://schemas.microsoft.com/office/drawing/2014/main" id="{0D6335A0-262A-32D7-EDCC-10BF43910A09}"/>
              </a:ext>
            </a:extLst>
          </p:cNvPr>
          <p:cNvGrpSpPr/>
          <p:nvPr/>
        </p:nvGrpSpPr>
        <p:grpSpPr>
          <a:xfrm>
            <a:off x="3325496" y="616586"/>
            <a:ext cx="841375" cy="1053465"/>
            <a:chOff x="10071" y="6776"/>
            <a:chExt cx="1325" cy="1659"/>
          </a:xfrm>
        </p:grpSpPr>
        <p:pic>
          <p:nvPicPr>
            <p:cNvPr id="88" name="图片 87">
              <a:extLst>
                <a:ext uri="{FF2B5EF4-FFF2-40B4-BE49-F238E27FC236}">
                  <a16:creationId xmlns:a16="http://schemas.microsoft.com/office/drawing/2014/main" id="{F707C026-772D-F97E-E57D-39F769AE4533}"/>
                </a:ext>
              </a:extLst>
            </p:cNvPr>
            <p:cNvPicPr/>
            <p:nvPr>
              <p:custDataLst>
                <p:tags r:id="rId12"/>
              </p:custDataLst>
            </p:nvPr>
          </p:nvPicPr>
          <p:blipFill>
            <a:blip r:embed="rId75"/>
            <a:stretch>
              <a:fillRect/>
            </a:stretch>
          </p:blipFill>
          <p:spPr>
            <a:xfrm>
              <a:off x="10071" y="7259"/>
              <a:ext cx="1325" cy="1176"/>
            </a:xfrm>
            <a:prstGeom prst="rect">
              <a:avLst/>
            </a:prstGeom>
            <a:noFill/>
            <a:ln w="9525">
              <a:noFill/>
            </a:ln>
          </p:spPr>
        </p:pic>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03EBC310-3A9E-88B6-4001-07CB74D484BB}"/>
                    </a:ext>
                  </a:extLst>
                </p:cNvPr>
                <p:cNvSpPr txBox="1"/>
                <p:nvPr>
                  <p:custDataLst>
                    <p:tags r:id="rId13"/>
                  </p:custDataLst>
                </p:nvPr>
              </p:nvSpPr>
              <p:spPr>
                <a:xfrm>
                  <a:off x="10160" y="6776"/>
                  <a:ext cx="1236" cy="4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1</m:t>
                            </m:r>
                          </m:sub>
                        </m:sSub>
                      </m:oMath>
                    </m:oMathPara>
                  </a14:m>
                  <a:endParaRPr lang="en-US" altLang="zh-CN" sz="1400"/>
                </a:p>
              </p:txBody>
            </p:sp>
          </mc:Choice>
          <mc:Fallback xmlns="">
            <p:sp>
              <p:nvSpPr>
                <p:cNvPr id="89" name="文本框 88">
                  <a:extLst>
                    <a:ext uri="{FF2B5EF4-FFF2-40B4-BE49-F238E27FC236}">
                      <a16:creationId xmlns:a16="http://schemas.microsoft.com/office/drawing/2014/main" id="{03EBC310-3A9E-88B6-4001-07CB74D484BB}"/>
                    </a:ext>
                  </a:extLst>
                </p:cNvPr>
                <p:cNvSpPr txBox="1">
                  <a:spLocks noRot="1" noChangeAspect="1" noMove="1" noResize="1" noEditPoints="1" noAdjustHandles="1" noChangeArrowheads="1" noChangeShapeType="1" noTextEdit="1"/>
                </p:cNvSpPr>
                <p:nvPr>
                  <p:custDataLst>
                    <p:tags r:id="rId76"/>
                  </p:custDataLst>
                </p:nvPr>
              </p:nvSpPr>
              <p:spPr>
                <a:xfrm>
                  <a:off x="10160" y="6776"/>
                  <a:ext cx="1236" cy="483"/>
                </a:xfrm>
                <a:prstGeom prst="rect">
                  <a:avLst/>
                </a:prstGeom>
                <a:blipFill>
                  <a:blip r:embed="rId77"/>
                  <a:stretch>
                    <a:fillRect/>
                  </a:stretch>
                </a:blipFill>
              </p:spPr>
              <p:txBody>
                <a:bodyPr/>
                <a:lstStyle/>
                <a:p>
                  <a:r>
                    <a:rPr lang="zh-CN" altLang="en-US">
                      <a:noFill/>
                    </a:rPr>
                    <a:t> </a:t>
                  </a:r>
                </a:p>
              </p:txBody>
            </p:sp>
          </mc:Fallback>
        </mc:AlternateContent>
      </p:grpSp>
      <p:cxnSp>
        <p:nvCxnSpPr>
          <p:cNvPr id="90" name="直接箭头连接符 89">
            <a:extLst>
              <a:ext uri="{FF2B5EF4-FFF2-40B4-BE49-F238E27FC236}">
                <a16:creationId xmlns:a16="http://schemas.microsoft.com/office/drawing/2014/main" id="{BEA6AFF5-280A-F34F-6008-CCAF0B5B14CD}"/>
              </a:ext>
            </a:extLst>
          </p:cNvPr>
          <p:cNvCxnSpPr/>
          <p:nvPr/>
        </p:nvCxnSpPr>
        <p:spPr>
          <a:xfrm flipV="1">
            <a:off x="1652270" y="1412241"/>
            <a:ext cx="1617980" cy="1456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209752DC-8D10-20B9-A2AA-9233F71D7DA2}"/>
              </a:ext>
            </a:extLst>
          </p:cNvPr>
          <p:cNvCxnSpPr/>
          <p:nvPr/>
        </p:nvCxnSpPr>
        <p:spPr>
          <a:xfrm flipV="1">
            <a:off x="1875156" y="3220720"/>
            <a:ext cx="2187575" cy="13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47BBAD1E-8183-398A-D767-18F06B1FF934}"/>
              </a:ext>
            </a:extLst>
          </p:cNvPr>
          <p:cNvCxnSpPr>
            <a:endCxn id="314" idx="1"/>
          </p:cNvCxnSpPr>
          <p:nvPr/>
        </p:nvCxnSpPr>
        <p:spPr>
          <a:xfrm>
            <a:off x="1906271" y="3688081"/>
            <a:ext cx="1917065" cy="129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AF658262-5988-E60C-AC33-02DAF15A0DE1}"/>
              </a:ext>
            </a:extLst>
          </p:cNvPr>
          <p:cNvSpPr txBox="1"/>
          <p:nvPr/>
        </p:nvSpPr>
        <p:spPr>
          <a:xfrm>
            <a:off x="2348230" y="2360930"/>
            <a:ext cx="1962150" cy="521970"/>
          </a:xfrm>
          <a:prstGeom prst="rect">
            <a:avLst/>
          </a:prstGeom>
          <a:noFill/>
        </p:spPr>
        <p:txBody>
          <a:bodyPr wrap="square" rtlCol="0">
            <a:spAutoFit/>
          </a:bodyPr>
          <a:lstStyle/>
          <a:p>
            <a:pPr lvl="0" algn="l">
              <a:buClrTx/>
              <a:buSzTx/>
              <a:buFontTx/>
            </a:pPr>
            <a:r>
              <a:rPr sz="1400">
                <a:latin typeface="等线" panose="02010600030101010101" charset="-122"/>
                <a:ea typeface="等线" panose="02010600030101010101" charset="-122"/>
                <a:sym typeface="+mn-ea"/>
              </a:rPr>
              <a:t>Issue four types of models</a:t>
            </a:r>
          </a:p>
        </p:txBody>
      </p:sp>
      <p:graphicFrame>
        <p:nvGraphicFramePr>
          <p:cNvPr id="98" name="对象 97">
            <a:hlinkClick r:id="" action="ppaction://ole?verb=0"/>
            <a:extLst>
              <a:ext uri="{FF2B5EF4-FFF2-40B4-BE49-F238E27FC236}">
                <a16:creationId xmlns:a16="http://schemas.microsoft.com/office/drawing/2014/main" id="{89281FB7-B902-2CEF-19AB-F22090D30106}"/>
              </a:ext>
            </a:extLst>
          </p:cNvPr>
          <p:cNvGraphicFramePr>
            <a:graphicFrameLocks noChangeAspect="1"/>
          </p:cNvGraphicFramePr>
          <p:nvPr/>
        </p:nvGraphicFramePr>
        <p:xfrm>
          <a:off x="3467100" y="3321050"/>
          <a:ext cx="114300" cy="215900"/>
        </p:xfrm>
        <a:graphic>
          <a:graphicData uri="http://schemas.openxmlformats.org/presentationml/2006/ole">
            <mc:AlternateContent xmlns:mc="http://schemas.openxmlformats.org/markup-compatibility/2006">
              <mc:Choice xmlns:v="urn:schemas-microsoft-com:vml" Requires="v">
                <p:oleObj r:id="rId78" imgW="114300" imgH="215900" progId="Equation.KSEE3">
                  <p:embed/>
                </p:oleObj>
              </mc:Choice>
              <mc:Fallback>
                <p:oleObj r:id="rId78" imgW="114300" imgH="215900" progId="Equation.KSEE3">
                  <p:embed/>
                  <p:pic>
                    <p:nvPicPr>
                      <p:cNvPr id="98" name="对象 97">
                        <a:hlinkClick r:id="" action="ppaction://ole?verb=0"/>
                        <a:extLst>
                          <a:ext uri="{FF2B5EF4-FFF2-40B4-BE49-F238E27FC236}">
                            <a16:creationId xmlns:a16="http://schemas.microsoft.com/office/drawing/2014/main" id="{89281FB7-B902-2CEF-19AB-F22090D30106}"/>
                          </a:ext>
                        </a:extLst>
                      </p:cNvPr>
                      <p:cNvPicPr/>
                      <p:nvPr/>
                    </p:nvPicPr>
                    <p:blipFill>
                      <a:blip r:embed="rId79"/>
                      <a:stretch>
                        <a:fillRect/>
                      </a:stretch>
                    </p:blipFill>
                    <p:spPr>
                      <a:xfrm>
                        <a:off x="3467100" y="3321050"/>
                        <a:ext cx="114300" cy="215900"/>
                      </a:xfrm>
                      <a:prstGeom prst="rect">
                        <a:avLst/>
                      </a:prstGeom>
                    </p:spPr>
                  </p:pic>
                </p:oleObj>
              </mc:Fallback>
            </mc:AlternateContent>
          </a:graphicData>
        </a:graphic>
      </p:graphicFrame>
      <p:grpSp>
        <p:nvGrpSpPr>
          <p:cNvPr id="105" name="组合 104">
            <a:extLst>
              <a:ext uri="{FF2B5EF4-FFF2-40B4-BE49-F238E27FC236}">
                <a16:creationId xmlns:a16="http://schemas.microsoft.com/office/drawing/2014/main" id="{15A3C503-E72D-A277-66F9-827EE55E4E58}"/>
              </a:ext>
            </a:extLst>
          </p:cNvPr>
          <p:cNvGrpSpPr/>
          <p:nvPr/>
        </p:nvGrpSpPr>
        <p:grpSpPr>
          <a:xfrm>
            <a:off x="3991610" y="1851025"/>
            <a:ext cx="318770" cy="609600"/>
            <a:chOff x="12786" y="3032"/>
            <a:chExt cx="502" cy="960"/>
          </a:xfrm>
        </p:grpSpPr>
        <p:sp>
          <p:nvSpPr>
            <p:cNvPr id="102" name="椭圆 101">
              <a:extLst>
                <a:ext uri="{FF2B5EF4-FFF2-40B4-BE49-F238E27FC236}">
                  <a16:creationId xmlns:a16="http://schemas.microsoft.com/office/drawing/2014/main" id="{38E6B79D-BAD8-9774-0C4E-239AA4D009A6}"/>
                </a:ext>
              </a:extLst>
            </p:cNvPr>
            <p:cNvSpPr/>
            <p:nvPr/>
          </p:nvSpPr>
          <p:spPr>
            <a:xfrm>
              <a:off x="12786" y="303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984DDB9B-2919-A0C0-B093-0F86D27C3C03}"/>
                </a:ext>
              </a:extLst>
            </p:cNvPr>
            <p:cNvSpPr/>
            <p:nvPr>
              <p:custDataLst>
                <p:tags r:id="rId10"/>
              </p:custDataLst>
            </p:nvPr>
          </p:nvSpPr>
          <p:spPr>
            <a:xfrm>
              <a:off x="13048" y="3418"/>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76DAC626-DC4A-7985-3673-56CC1E61F9B2}"/>
                </a:ext>
              </a:extLst>
            </p:cNvPr>
            <p:cNvSpPr/>
            <p:nvPr>
              <p:custDataLst>
                <p:tags r:id="rId11"/>
              </p:custDataLst>
            </p:nvPr>
          </p:nvSpPr>
          <p:spPr>
            <a:xfrm>
              <a:off x="13168" y="387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椭圆 105">
            <a:extLst>
              <a:ext uri="{FF2B5EF4-FFF2-40B4-BE49-F238E27FC236}">
                <a16:creationId xmlns:a16="http://schemas.microsoft.com/office/drawing/2014/main" id="{BD3895EE-C638-BFD2-B670-E56E3E5ECE9B}"/>
              </a:ext>
            </a:extLst>
          </p:cNvPr>
          <p:cNvSpPr/>
          <p:nvPr>
            <p:custDataLst>
              <p:tags r:id="rId3"/>
            </p:custDataLst>
          </p:nvPr>
        </p:nvSpPr>
        <p:spPr>
          <a:xfrm>
            <a:off x="4552950" y="3688080"/>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A854A8DC-0B7B-441E-A797-5ED76ABDBF5E}"/>
              </a:ext>
            </a:extLst>
          </p:cNvPr>
          <p:cNvSpPr/>
          <p:nvPr>
            <p:custDataLst>
              <p:tags r:id="rId4"/>
            </p:custDataLst>
          </p:nvPr>
        </p:nvSpPr>
        <p:spPr>
          <a:xfrm>
            <a:off x="4552950" y="3974465"/>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222F3ED5-C5CC-D2BE-AD98-0FBB516E5C66}"/>
              </a:ext>
            </a:extLst>
          </p:cNvPr>
          <p:cNvSpPr/>
          <p:nvPr>
            <p:custDataLst>
              <p:tags r:id="rId5"/>
            </p:custDataLst>
          </p:nvPr>
        </p:nvSpPr>
        <p:spPr>
          <a:xfrm>
            <a:off x="4491990" y="4264660"/>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90D50F98-95D0-DFFF-E9BA-35C4722EE0E1}"/>
                  </a:ext>
                </a:extLst>
              </p:cNvPr>
              <p:cNvSpPr txBox="1"/>
              <p:nvPr>
                <p:custDataLst>
                  <p:tags r:id="rId6"/>
                </p:custDataLst>
              </p:nvPr>
            </p:nvSpPr>
            <p:spPr>
              <a:xfrm>
                <a:off x="4147820" y="2460626"/>
                <a:ext cx="784860" cy="3067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𝑖</m:t>
                          </m:r>
                        </m:sub>
                      </m:sSub>
                    </m:oMath>
                  </m:oMathPara>
                </a14:m>
                <a:endParaRPr lang="en-US" altLang="zh-CN" sz="1400"/>
              </a:p>
            </p:txBody>
          </p:sp>
        </mc:Choice>
        <mc:Fallback xmlns="">
          <p:sp>
            <p:nvSpPr>
              <p:cNvPr id="109" name="文本框 108">
                <a:extLst>
                  <a:ext uri="{FF2B5EF4-FFF2-40B4-BE49-F238E27FC236}">
                    <a16:creationId xmlns:a16="http://schemas.microsoft.com/office/drawing/2014/main" id="{90D50F98-95D0-DFFF-E9BA-35C4722EE0E1}"/>
                  </a:ext>
                </a:extLst>
              </p:cNvPr>
              <p:cNvSpPr txBox="1">
                <a:spLocks noRot="1" noChangeAspect="1" noMove="1" noResize="1" noEditPoints="1" noAdjustHandles="1" noChangeArrowheads="1" noChangeShapeType="1" noTextEdit="1"/>
              </p:cNvSpPr>
              <p:nvPr>
                <p:custDataLst>
                  <p:tags r:id="rId80"/>
                </p:custDataLst>
              </p:nvPr>
            </p:nvSpPr>
            <p:spPr>
              <a:xfrm>
                <a:off x="4147820" y="2460626"/>
                <a:ext cx="784860" cy="306705"/>
              </a:xfrm>
              <a:prstGeom prst="rect">
                <a:avLst/>
              </a:prstGeom>
              <a:blipFill>
                <a:blip r:embed="rId8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2149FCA3-69BA-317C-B31F-99011B8D7000}"/>
                  </a:ext>
                </a:extLst>
              </p:cNvPr>
              <p:cNvSpPr txBox="1"/>
              <p:nvPr>
                <p:custDataLst>
                  <p:tags r:id="rId7"/>
                </p:custDataLst>
              </p:nvPr>
            </p:nvSpPr>
            <p:spPr>
              <a:xfrm>
                <a:off x="3870325" y="4347211"/>
                <a:ext cx="784860" cy="3067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𝑛</m:t>
                          </m:r>
                        </m:sub>
                      </m:sSub>
                    </m:oMath>
                  </m:oMathPara>
                </a14:m>
                <a:endParaRPr lang="en-US" altLang="zh-CN" sz="1400"/>
              </a:p>
            </p:txBody>
          </p:sp>
        </mc:Choice>
        <mc:Fallback xmlns="">
          <p:sp>
            <p:nvSpPr>
              <p:cNvPr id="110" name="文本框 109">
                <a:extLst>
                  <a:ext uri="{FF2B5EF4-FFF2-40B4-BE49-F238E27FC236}">
                    <a16:creationId xmlns:a16="http://schemas.microsoft.com/office/drawing/2014/main" id="{2149FCA3-69BA-317C-B31F-99011B8D7000}"/>
                  </a:ext>
                </a:extLst>
              </p:cNvPr>
              <p:cNvSpPr txBox="1">
                <a:spLocks noRot="1" noChangeAspect="1" noMove="1" noResize="1" noEditPoints="1" noAdjustHandles="1" noChangeArrowheads="1" noChangeShapeType="1" noTextEdit="1"/>
              </p:cNvSpPr>
              <p:nvPr>
                <p:custDataLst>
                  <p:tags r:id="rId82"/>
                </p:custDataLst>
              </p:nvPr>
            </p:nvSpPr>
            <p:spPr>
              <a:xfrm>
                <a:off x="3870325" y="4347211"/>
                <a:ext cx="784860" cy="306705"/>
              </a:xfrm>
              <a:prstGeom prst="rect">
                <a:avLst/>
              </a:prstGeom>
              <a:blipFill>
                <a:blip r:embed="rId8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689EA20B-FE8D-2090-BEAE-14EA53808754}"/>
                  </a:ext>
                </a:extLst>
              </p:cNvPr>
              <p:cNvSpPr txBox="1"/>
              <p:nvPr/>
            </p:nvSpPr>
            <p:spPr>
              <a:xfrm>
                <a:off x="2344421" y="2702561"/>
                <a:ext cx="1489061" cy="44268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altLang="zh-CN" sz="1200" i="1">
                              <a:latin typeface="Cambria Math" panose="02040503050406030204" pitchFamily="18" charset="0"/>
                              <a:cs typeface="Cambria Math" panose="02040503050406030204" charset="0"/>
                            </a:rPr>
                          </m:ctrlPr>
                        </m:dPr>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1</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2</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3</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4</m:t>
                                    </m:r>
                                  </m:sub>
                                </m:sSub>
                              </m:e>
                            </m:mr>
                          </m:m>
                        </m:e>
                      </m:d>
                    </m:oMath>
                  </m:oMathPara>
                </a14:m>
                <a:endParaRPr lang="en-US" altLang="zh-CN" sz="1200" i="1">
                  <a:latin typeface="Cambria Math" panose="02040503050406030204" charset="0"/>
                  <a:cs typeface="Cambria Math" panose="02040503050406030204" charset="0"/>
                </a:endParaRPr>
              </a:p>
            </p:txBody>
          </p:sp>
        </mc:Choice>
        <mc:Fallback xmlns="">
          <p:sp>
            <p:nvSpPr>
              <p:cNvPr id="111" name="文本框 110">
                <a:extLst>
                  <a:ext uri="{FF2B5EF4-FFF2-40B4-BE49-F238E27FC236}">
                    <a16:creationId xmlns:a16="http://schemas.microsoft.com/office/drawing/2014/main" id="{689EA20B-FE8D-2090-BEAE-14EA53808754}"/>
                  </a:ext>
                </a:extLst>
              </p:cNvPr>
              <p:cNvSpPr txBox="1">
                <a:spLocks noRot="1" noChangeAspect="1" noMove="1" noResize="1" noEditPoints="1" noAdjustHandles="1" noChangeArrowheads="1" noChangeShapeType="1" noTextEdit="1"/>
              </p:cNvSpPr>
              <p:nvPr/>
            </p:nvSpPr>
            <p:spPr>
              <a:xfrm>
                <a:off x="2344421" y="2702561"/>
                <a:ext cx="1489061" cy="442685"/>
              </a:xfrm>
              <a:prstGeom prst="rect">
                <a:avLst/>
              </a:prstGeom>
              <a:blipFill>
                <a:blip r:embed="rId8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文本框 129">
                <a:extLst>
                  <a:ext uri="{FF2B5EF4-FFF2-40B4-BE49-F238E27FC236}">
                    <a16:creationId xmlns:a16="http://schemas.microsoft.com/office/drawing/2014/main" id="{4F4FCCB7-E453-B743-9CEF-0F417401E39C}"/>
                  </a:ext>
                </a:extLst>
              </p:cNvPr>
              <p:cNvSpPr txBox="1"/>
              <p:nvPr>
                <p:custDataLst>
                  <p:tags r:id="rId8"/>
                </p:custDataLst>
              </p:nvPr>
            </p:nvSpPr>
            <p:spPr>
              <a:xfrm>
                <a:off x="1138556" y="298451"/>
                <a:ext cx="2807335" cy="737235"/>
              </a:xfrm>
              <a:prstGeom prst="rect">
                <a:avLst/>
              </a:prstGeom>
              <a:noFill/>
            </p:spPr>
            <p:txBody>
              <a:bodyPr wrap="square" rtlCol="0">
                <a:spAutoFit/>
              </a:bodyPr>
              <a:lstStyle/>
              <a:p>
                <a:pPr lvl="0" algn="l">
                  <a:buClrTx/>
                  <a:buSzTx/>
                  <a:buFontTx/>
                </a:pPr>
                <a:r>
                  <a:rPr lang="zh-CN" altLang="en-US" sz="1400">
                    <a:latin typeface="等线" panose="02010600030101010101" charset="-122"/>
                    <a:ea typeface="等线" panose="02010600030101010101" charset="-122"/>
                    <a:sym typeface="+mn-ea"/>
                  </a:rPr>
                  <a:t>②：根据收到的模型，</a:t>
                </a:r>
                <a14:m>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𝑖</m:t>
                        </m:r>
                      </m:sub>
                    </m:sSub>
                  </m:oMath>
                </a14:m>
                <a:r>
                  <a:rPr lang="zh-CN" altLang="en-US" sz="1400">
                    <a:sym typeface="+mn-ea"/>
                  </a:rPr>
                  <a:t>在自身数据集计算结果矩阵</a:t>
                </a:r>
                <a14:m>
                  <m:oMath xmlns:m="http://schemas.openxmlformats.org/officeDocument/2006/math">
                    <m:sSub>
                      <m:sSubPr>
                        <m:ctrlPr>
                          <a:rPr lang="en-US" altLang="zh-CN" sz="1400" i="1">
                            <a:latin typeface="Cambria Math" panose="02040503050406030204" pitchFamily="18" charset="0"/>
                            <a:cs typeface="Cambria Math" panose="02040503050406030204" charset="0"/>
                            <a:sym typeface="+mn-ea"/>
                          </a:rPr>
                        </m:ctrlPr>
                      </m:sSubPr>
                      <m:e>
                        <m:r>
                          <a:rPr lang="en-US" altLang="zh-CN" sz="1400" i="1">
                            <a:latin typeface="Cambria Math" panose="02040503050406030204" charset="0"/>
                            <a:cs typeface="Cambria Math" panose="02040503050406030204" charset="0"/>
                            <a:sym typeface="+mn-ea"/>
                          </a:rPr>
                          <m:t>𝐹</m:t>
                        </m:r>
                      </m:e>
                      <m:sub>
                        <m:r>
                          <a:rPr lang="en-US" altLang="zh-CN" sz="1400" i="1">
                            <a:latin typeface="Cambria Math" panose="02040503050406030204" charset="0"/>
                            <a:cs typeface="Cambria Math" panose="02040503050406030204" charset="0"/>
                            <a:sym typeface="+mn-ea"/>
                          </a:rPr>
                          <m:t>𝑖</m:t>
                        </m:r>
                      </m:sub>
                    </m:sSub>
                  </m:oMath>
                </a14:m>
                <a:r>
                  <a:rPr lang="zh-CN" altLang="en-US" sz="1400">
                    <a:sym typeface="+mn-ea"/>
                  </a:rPr>
                  <a:t>：</a:t>
                </a:r>
                <a:endParaRPr lang="zh-CN" altLang="en-US" sz="1400"/>
              </a:p>
              <a:p>
                <a:pPr lvl="0" algn="l">
                  <a:buClrTx/>
                  <a:buSzTx/>
                  <a:buFontTx/>
                </a:pPr>
                <a:endParaRPr lang="zh-CN" altLang="en-US" sz="1400">
                  <a:latin typeface="Cambria Math" panose="02040503050406030204" charset="0"/>
                  <a:cs typeface="Cambria Math" panose="02040503050406030204" charset="0"/>
                </a:endParaRPr>
              </a:p>
            </p:txBody>
          </p:sp>
        </mc:Choice>
        <mc:Fallback xmlns="">
          <p:sp>
            <p:nvSpPr>
              <p:cNvPr id="130" name="文本框 129">
                <a:extLst>
                  <a:ext uri="{FF2B5EF4-FFF2-40B4-BE49-F238E27FC236}">
                    <a16:creationId xmlns:a16="http://schemas.microsoft.com/office/drawing/2014/main" id="{4F4FCCB7-E453-B743-9CEF-0F417401E39C}"/>
                  </a:ext>
                </a:extLst>
              </p:cNvPr>
              <p:cNvSpPr txBox="1">
                <a:spLocks noRot="1" noChangeAspect="1" noMove="1" noResize="1" noEditPoints="1" noAdjustHandles="1" noChangeArrowheads="1" noChangeShapeType="1" noTextEdit="1"/>
              </p:cNvSpPr>
              <p:nvPr>
                <p:custDataLst>
                  <p:tags r:id="rId85"/>
                </p:custDataLst>
              </p:nvPr>
            </p:nvSpPr>
            <p:spPr>
              <a:xfrm>
                <a:off x="1138556" y="298451"/>
                <a:ext cx="2807335" cy="737235"/>
              </a:xfrm>
              <a:prstGeom prst="rect">
                <a:avLst/>
              </a:prstGeom>
              <a:blipFill>
                <a:blip r:embed="rId86"/>
                <a:stretch>
                  <a:fillRect l="-652" t="-1653"/>
                </a:stretch>
              </a:blipFill>
            </p:spPr>
            <p:txBody>
              <a:bodyPr/>
              <a:lstStyle/>
              <a:p>
                <a:r>
                  <a:rPr lang="zh-CN" altLang="en-US">
                    <a:noFill/>
                  </a:rPr>
                  <a:t> </a:t>
                </a:r>
              </a:p>
            </p:txBody>
          </p:sp>
        </mc:Fallback>
      </mc:AlternateContent>
      <p:cxnSp>
        <p:nvCxnSpPr>
          <p:cNvPr id="134" name="直接箭头连接符 133">
            <a:extLst>
              <a:ext uri="{FF2B5EF4-FFF2-40B4-BE49-F238E27FC236}">
                <a16:creationId xmlns:a16="http://schemas.microsoft.com/office/drawing/2014/main" id="{56C018C4-F8D5-0537-5E5C-DE78DE1A2601}"/>
              </a:ext>
            </a:extLst>
          </p:cNvPr>
          <p:cNvCxnSpPr/>
          <p:nvPr/>
        </p:nvCxnSpPr>
        <p:spPr>
          <a:xfrm flipH="1">
            <a:off x="1604010" y="1391920"/>
            <a:ext cx="1503680" cy="1361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DD88B4C8-C2D6-8F7C-27FF-B00C448FEEED}"/>
              </a:ext>
            </a:extLst>
          </p:cNvPr>
          <p:cNvCxnSpPr/>
          <p:nvPr/>
        </p:nvCxnSpPr>
        <p:spPr>
          <a:xfrm flipH="1">
            <a:off x="2000250" y="3352800"/>
            <a:ext cx="2042160"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647D753F-3465-3BA7-461E-158FC5022F93}"/>
              </a:ext>
            </a:extLst>
          </p:cNvPr>
          <p:cNvCxnSpPr/>
          <p:nvPr/>
        </p:nvCxnSpPr>
        <p:spPr>
          <a:xfrm flipH="1" flipV="1">
            <a:off x="1797050" y="3738880"/>
            <a:ext cx="1849120" cy="130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332BC86-EE6C-3573-C914-985412C73AC3}"/>
                  </a:ext>
                </a:extLst>
              </p:cNvPr>
              <p:cNvSpPr txBox="1"/>
              <p:nvPr/>
            </p:nvSpPr>
            <p:spPr>
              <a:xfrm>
                <a:off x="5470525" y="898525"/>
                <a:ext cx="1153970" cy="828304"/>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𝐹</m:t>
                          </m:r>
                          <m:r>
                            <a:rPr lang="en-US" altLang="zh-CN" sz="1200" i="1">
                              <a:latin typeface="Cambria Math" panose="02040503050406030204" charset="0"/>
                              <a:cs typeface="Cambria Math" panose="02040503050406030204" charset="0"/>
                            </a:rPr>
                            <m:t>’</m:t>
                          </m:r>
                        </m:e>
                        <m:sub>
                          <m:r>
                            <a:rPr lang="en-US" altLang="zh-CN" sz="1200" i="1">
                              <a:latin typeface="Cambria Math" panose="02040503050406030204" charset="0"/>
                              <a:cs typeface="Cambria Math" panose="02040503050406030204" charset="0"/>
                            </a:rPr>
                            <m:t>𝑖</m:t>
                          </m:r>
                        </m:sub>
                      </m:sSub>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eqArr>
                                <m:eqArrPr>
                                  <m:ctrlPr>
                                    <a:rPr lang="en-US" altLang="zh-CN" sz="1200" i="1">
                                      <a:latin typeface="Cambria Math" panose="02040503050406030204" pitchFamily="18" charset="0"/>
                                      <a:cs typeface="Cambria Math" panose="02040503050406030204" charset="0"/>
                                    </a:rPr>
                                  </m:ctrlPr>
                                </m:eqArrPr>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1</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1</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2</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2</m:t>
                                            </m:r>
                                          </m:sub>
                                        </m:sSub>
                                      </m:e>
                                    </m:mr>
                                  </m:m>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3</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4</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4</m:t>
                                        </m:r>
                                      </m:sub>
                                    </m:sSub>
                                  </m:e>
                                </m:mr>
                              </m:m>
                            </m:e>
                          </m:eqArr>
                        </m:e>
                      </m:d>
                    </m:oMath>
                  </m:oMathPara>
                </a14:m>
                <a:endParaRPr lang="en-US" altLang="zh-CN" sz="1200" i="1">
                  <a:latin typeface="Cambria Math" panose="02040503050406030204" charset="0"/>
                  <a:cs typeface="Cambria Math" panose="02040503050406030204" charset="0"/>
                </a:endParaRPr>
              </a:p>
            </p:txBody>
          </p:sp>
        </mc:Choice>
        <mc:Fallback xmlns="">
          <p:sp>
            <p:nvSpPr>
              <p:cNvPr id="3" name="文本框 2">
                <a:extLst>
                  <a:ext uri="{FF2B5EF4-FFF2-40B4-BE49-F238E27FC236}">
                    <a16:creationId xmlns:a16="http://schemas.microsoft.com/office/drawing/2014/main" id="{4332BC86-EE6C-3573-C914-985412C73AC3}"/>
                  </a:ext>
                </a:extLst>
              </p:cNvPr>
              <p:cNvSpPr txBox="1">
                <a:spLocks noRot="1" noChangeAspect="1" noMove="1" noResize="1" noEditPoints="1" noAdjustHandles="1" noChangeArrowheads="1" noChangeShapeType="1" noTextEdit="1"/>
              </p:cNvSpPr>
              <p:nvPr/>
            </p:nvSpPr>
            <p:spPr>
              <a:xfrm>
                <a:off x="5470525" y="898525"/>
                <a:ext cx="1153970" cy="828304"/>
              </a:xfrm>
              <a:prstGeom prst="rect">
                <a:avLst/>
              </a:prstGeom>
              <a:blipFill>
                <a:blip r:embed="rId8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CA24EE8-3E21-9FA0-6D45-EBAEEC3369C9}"/>
                  </a:ext>
                </a:extLst>
              </p:cNvPr>
              <p:cNvSpPr txBox="1"/>
              <p:nvPr/>
            </p:nvSpPr>
            <p:spPr>
              <a:xfrm>
                <a:off x="5470525" y="1743711"/>
                <a:ext cx="2551596" cy="832407"/>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sz="1200" i="1">
                          <a:latin typeface="Cambria Math" panose="02040503050406030204" charset="0"/>
                          <a:cs typeface="Cambria Math" panose="02040503050406030204" charset="0"/>
                        </a:rPr>
                        <m:t>𝜃</m:t>
                      </m:r>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m>
                                <m:mPr>
                                  <m:mcs>
                                    <m:mc>
                                      <m:mcPr>
                                        <m:count m:val="1"/>
                                        <m:mcJc m:val="center"/>
                                      </m:mcPr>
                                    </m:mc>
                                  </m:mcs>
                                  <m:ctrlPr>
                                    <a:rPr lang="en-US" altLang="zh-CN" sz="1200" i="1">
                                      <a:latin typeface="Cambria Math" panose="02040503050406030204" pitchFamily="18" charset="0"/>
                                      <a:cs typeface="Cambria Math" panose="02040503050406030204" charset="0"/>
                                    </a:rPr>
                                  </m:ctrlPr>
                                </m:mPr>
                                <m:mr>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e>
                                </m:mr>
                                <m:mr>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e>
                                </m:mr>
                                <m:mr>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e>
                                </m:mr>
                              </m:m>
                            </m:e>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e>
                          </m:eqArr>
                        </m:e>
                      </m:d>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m>
                                <m:mPr>
                                  <m:mcs>
                                    <m:mc>
                                      <m:mcPr>
                                        <m:count m:val="1"/>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1</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2</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3</m:t>
                                        </m:r>
                                      </m:sub>
                                    </m:sSub>
                                  </m:e>
                                </m:mr>
                              </m:m>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4</m:t>
                                  </m:r>
                                </m:sub>
                              </m:sSub>
                            </m:e>
                          </m:eqArr>
                        </m:e>
                      </m:d>
                    </m:oMath>
                  </m:oMathPara>
                </a14:m>
                <a:endParaRPr lang="en-US" altLang="zh-CN" sz="1200" i="1">
                  <a:latin typeface="Cambria Math" panose="02040503050406030204" charset="0"/>
                  <a:cs typeface="Cambria Math" panose="02040503050406030204" charset="0"/>
                </a:endParaRPr>
              </a:p>
            </p:txBody>
          </p:sp>
        </mc:Choice>
        <mc:Fallback xmlns="">
          <p:sp>
            <p:nvSpPr>
              <p:cNvPr id="4" name="文本框 3">
                <a:extLst>
                  <a:ext uri="{FF2B5EF4-FFF2-40B4-BE49-F238E27FC236}">
                    <a16:creationId xmlns:a16="http://schemas.microsoft.com/office/drawing/2014/main" id="{3CA24EE8-3E21-9FA0-6D45-EBAEEC3369C9}"/>
                  </a:ext>
                </a:extLst>
              </p:cNvPr>
              <p:cNvSpPr txBox="1">
                <a:spLocks noRot="1" noChangeAspect="1" noMove="1" noResize="1" noEditPoints="1" noAdjustHandles="1" noChangeArrowheads="1" noChangeShapeType="1" noTextEdit="1"/>
              </p:cNvSpPr>
              <p:nvPr/>
            </p:nvSpPr>
            <p:spPr>
              <a:xfrm>
                <a:off x="5470525" y="1743711"/>
                <a:ext cx="2551596" cy="832407"/>
              </a:xfrm>
              <a:prstGeom prst="rect">
                <a:avLst/>
              </a:prstGeom>
              <a:blipFill>
                <a:blip r:embed="rId8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3FFC67C-D86E-E3F0-3F14-7D894F2E84B6}"/>
                  </a:ext>
                </a:extLst>
              </p:cNvPr>
              <p:cNvSpPr txBox="1"/>
              <p:nvPr>
                <p:custDataLst>
                  <p:tags r:id="rId9"/>
                </p:custDataLst>
              </p:nvPr>
            </p:nvSpPr>
            <p:spPr>
              <a:xfrm>
                <a:off x="8166100" y="1307465"/>
                <a:ext cx="1332160" cy="828304"/>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𝐹</m:t>
                          </m:r>
                        </m:e>
                        <m:sub>
                          <m:r>
                            <a:rPr lang="en-US" altLang="zh-CN" sz="1200" i="1">
                              <a:latin typeface="Cambria Math" panose="02040503050406030204" charset="0"/>
                              <a:cs typeface="Cambria Math" panose="02040503050406030204" charset="0"/>
                            </a:rPr>
                            <m:t>𝑖</m:t>
                          </m:r>
                        </m:sub>
                      </m:sSub>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eqArr>
                                <m:eqArrPr>
                                  <m:ctrlPr>
                                    <a:rPr lang="en-US" altLang="zh-CN" sz="1200" i="1">
                                      <a:latin typeface="Cambria Math" panose="02040503050406030204" pitchFamily="18" charset="0"/>
                                      <a:cs typeface="Cambria Math" panose="02040503050406030204" charset="0"/>
                                    </a:rPr>
                                  </m:ctrlPr>
                                </m:eqArrPr>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1</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1</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2</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2</m:t>
                                            </m:r>
                                          </m:sub>
                                        </m:sSub>
                                      </m:e>
                                    </m:mr>
                                  </m:m>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3</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4</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4</m:t>
                                        </m:r>
                                      </m:sub>
                                    </m:sSub>
                                  </m:e>
                                </m:mr>
                              </m:m>
                            </m:e>
                          </m:eqArr>
                        </m:e>
                      </m:d>
                    </m:oMath>
                  </m:oMathPara>
                </a14:m>
                <a:endParaRPr lang="en-US" altLang="zh-CN" sz="1200" i="1">
                  <a:latin typeface="Cambria Math" panose="02040503050406030204" charset="0"/>
                  <a:cs typeface="Cambria Math" panose="02040503050406030204" charset="0"/>
                </a:endParaRPr>
              </a:p>
            </p:txBody>
          </p:sp>
        </mc:Choice>
        <mc:Fallback xmlns="">
          <p:sp>
            <p:nvSpPr>
              <p:cNvPr id="9" name="文本框 8">
                <a:extLst>
                  <a:ext uri="{FF2B5EF4-FFF2-40B4-BE49-F238E27FC236}">
                    <a16:creationId xmlns:a16="http://schemas.microsoft.com/office/drawing/2014/main" id="{93FFC67C-D86E-E3F0-3F14-7D894F2E84B6}"/>
                  </a:ext>
                </a:extLst>
              </p:cNvPr>
              <p:cNvSpPr txBox="1">
                <a:spLocks noRot="1" noChangeAspect="1" noMove="1" noResize="1" noEditPoints="1" noAdjustHandles="1" noChangeArrowheads="1" noChangeShapeType="1" noTextEdit="1"/>
              </p:cNvSpPr>
              <p:nvPr>
                <p:custDataLst>
                  <p:tags r:id="rId89"/>
                </p:custDataLst>
              </p:nvPr>
            </p:nvSpPr>
            <p:spPr>
              <a:xfrm>
                <a:off x="8166100" y="1307465"/>
                <a:ext cx="1332160" cy="828304"/>
              </a:xfrm>
              <a:prstGeom prst="rect">
                <a:avLst/>
              </a:prstGeom>
              <a:blipFill>
                <a:blip r:embed="rId90"/>
                <a:stretch>
                  <a:fillRect/>
                </a:stretch>
              </a:blipFill>
            </p:spPr>
            <p:txBody>
              <a:bodyPr/>
              <a:lstStyle/>
              <a:p>
                <a:r>
                  <a:rPr lang="zh-CN" altLang="en-US">
                    <a:noFill/>
                  </a:rPr>
                  <a:t> </a:t>
                </a:r>
              </a:p>
            </p:txBody>
          </p:sp>
        </mc:Fallback>
      </mc:AlternateContent>
      <p:sp>
        <p:nvSpPr>
          <p:cNvPr id="25" name="右大括号 24">
            <a:extLst>
              <a:ext uri="{FF2B5EF4-FFF2-40B4-BE49-F238E27FC236}">
                <a16:creationId xmlns:a16="http://schemas.microsoft.com/office/drawing/2014/main" id="{EA281040-57C4-9ED2-A348-F3E25F022A0A}"/>
              </a:ext>
            </a:extLst>
          </p:cNvPr>
          <p:cNvSpPr/>
          <p:nvPr/>
        </p:nvSpPr>
        <p:spPr>
          <a:xfrm>
            <a:off x="8128636" y="921385"/>
            <a:ext cx="75565" cy="16332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939600771"/>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2013 - 2022 主题">
  <a:themeElements>
    <a:clrScheme name="Office 2013 - 2022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14152</TotalTime>
  <Words>971</Words>
  <Application>Microsoft Office PowerPoint</Application>
  <PresentationFormat>全屏显示(4:3)</PresentationFormat>
  <Paragraphs>283</Paragraphs>
  <Slides>20</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9" baseType="lpstr">
      <vt:lpstr>HelveticaNeue Regular</vt:lpstr>
      <vt:lpstr>等线</vt:lpstr>
      <vt:lpstr>Arial</vt:lpstr>
      <vt:lpstr>Calibri</vt:lpstr>
      <vt:lpstr>Calibri Light</vt:lpstr>
      <vt:lpstr>Cambria Math</vt:lpstr>
      <vt:lpstr>Times New Roman</vt:lpstr>
      <vt:lpstr>Office 2013 - 2022 主题</vt:lpstr>
      <vt:lpstr>WPS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坂田 银时</dc:creator>
  <cp:lastModifiedBy>坂田 银时</cp:lastModifiedBy>
  <cp:revision>27</cp:revision>
  <dcterms:created xsi:type="dcterms:W3CDTF">2024-02-20T13:21:16Z</dcterms:created>
  <dcterms:modified xsi:type="dcterms:W3CDTF">2024-03-28T06:02:33Z</dcterms:modified>
</cp:coreProperties>
</file>