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7F68F-8940-C8F7-8990-44DAA1321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C90CEF-2E71-79F7-208D-01D79A74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406D4-3C14-2860-7D75-2A2C9B26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F3C83-0775-98AD-4CA7-56A75002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B034-F3E7-C032-0D81-2573DC72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0E7-5127-EB91-47F2-31C36FFD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4A65E-7E69-AA82-419A-8FD11A15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FF4B-C8C4-F4F8-D632-45F43E47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CEDE6-5D07-2DC1-86C0-A795CE90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5B180-6520-DE50-E7B3-EC544E63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8212C-A4EF-94B4-E616-8A8CC253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E3085-CF96-0D2E-E30A-AB60A315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AED82-DC16-8ADE-846D-73414331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6C853-C5DB-5E65-F620-A24EC390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33C83-BD8F-5528-FD9B-B592B554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2FF3C-125D-1328-761D-DF786825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02262-C93D-E364-D1F0-43958E70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C1191-2B1D-CFE9-0990-5664E212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574A7-9150-1CA1-7964-551F7593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4252-B832-B25D-1E79-4996DDD9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99AD5-C2E8-6D8F-A124-3E4598ED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6D4CE-FEC1-0EF4-89FF-F01D2DD2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437EA-9D01-B8E6-C318-1FA5BDEB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D4F34-9FD3-A090-6447-31716516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45DB-B1A2-5A83-EB50-4C527500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9F60E-5DD9-8988-D1B7-7884BEE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EA621-BDB7-7BCC-6363-AF62F14D7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79DF8-529C-62FA-E00B-E57DA3527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A40D4-CED3-5866-592D-221BA6D6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9C8DF-5D47-3167-941A-1CD56F77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4C5A9-FAA8-25FE-3731-8A0AC092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88165-DDD6-C15D-F2DF-AD257ED8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A6CFF-073E-90B7-A2D4-C4687EBD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380BF-1A67-CFF0-ECD8-D59FC485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956AC-F0B1-2C1E-47AC-B8B29951F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DE49-7D00-860E-BFAB-35B0332F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EF4D0-2686-4F08-1CEB-8A1E3454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7303E-38C6-BF78-3C7E-95AC2DE8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93F895-8AC7-46CE-BB63-DCF4E550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8F107-9F9C-3627-4963-3EE07F27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D3045B-E3E6-8DC5-308F-A5A87849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F0C393-6ACC-44F0-9CEA-F3B32882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55F816-A544-A9AF-2A98-0347999D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10324-35D0-7175-E25A-561E29D0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04579-C311-0067-ABE3-FC2A1BE3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F2826-661C-E862-55C5-37FFC9A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6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CAAB4-FD07-506F-91F1-B18F3FCE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14C8B-0F1B-7E0B-C1D7-248606E5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F7947-4F92-5E7A-6F57-88C89040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971B2-DD0E-EA6E-06FA-0C3F42EE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EA54A-BE33-69D6-0B1E-37DAD358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BBF84-96AB-C90B-E751-EEE4B747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4137-9B07-3B5D-E693-0937E9B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EA7BD5-24B6-99E0-E8E2-81B393BD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63E81-2D71-08DE-6521-5AE7AA19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BA0C3-9C80-AA40-7989-323901D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4D537-8DC8-321B-8FE8-C189F562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13A64-7225-E53C-2744-02C938BC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7E7E1A-8B6B-5766-F940-86EBFB86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C5B90-D1AF-1998-7F3D-5CF9589F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1F17B-15CE-E32E-FF33-7F27D05A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C0F4-9802-4B42-ABF1-01BF6CBA263D}" type="datetimeFigureOut">
              <a:rPr lang="zh-CN" altLang="en-US" smtClean="0"/>
              <a:t>2024-02-20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C01EA-CC58-B7D6-3AD6-3C8C3EF7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81F0-B44F-85A2-7ACB-1225D76E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4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41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图片 332">
            <a:extLst>
              <a:ext uri="{FF2B5EF4-FFF2-40B4-BE49-F238E27FC236}">
                <a16:creationId xmlns:a16="http://schemas.microsoft.com/office/drawing/2014/main" id="{626ED908-7403-3963-9354-407F69ECB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5" y="550606"/>
            <a:ext cx="932400" cy="932400"/>
          </a:xfrm>
          <a:prstGeom prst="rect">
            <a:avLst/>
          </a:prstGeom>
        </p:spPr>
      </p:pic>
      <p:pic>
        <p:nvPicPr>
          <p:cNvPr id="335" name="图片 334" descr="模糊的照片&#10;&#10;描述已自动生成">
            <a:extLst>
              <a:ext uri="{FF2B5EF4-FFF2-40B4-BE49-F238E27FC236}">
                <a16:creationId xmlns:a16="http://schemas.microsoft.com/office/drawing/2014/main" id="{CE21E6E5-1C5B-374C-4B0C-BC6A419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04" y="550606"/>
            <a:ext cx="932400" cy="932400"/>
          </a:xfrm>
          <a:prstGeom prst="rect">
            <a:avLst/>
          </a:prstGeom>
        </p:spPr>
      </p:pic>
      <p:pic>
        <p:nvPicPr>
          <p:cNvPr id="337" name="图片 336" descr="模糊的照片上写着字&#10;&#10;描述已自动生成">
            <a:extLst>
              <a:ext uri="{FF2B5EF4-FFF2-40B4-BE49-F238E27FC236}">
                <a16:creationId xmlns:a16="http://schemas.microsoft.com/office/drawing/2014/main" id="{35B5E811-9431-A054-6405-C270E6536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549" y="550606"/>
            <a:ext cx="932400" cy="932400"/>
          </a:xfrm>
          <a:prstGeom prst="rect">
            <a:avLst/>
          </a:prstGeom>
        </p:spPr>
      </p:pic>
      <p:pic>
        <p:nvPicPr>
          <p:cNvPr id="339" name="图片 338" descr="模糊的动物的修图&#10;&#10;描述已自动生成">
            <a:extLst>
              <a:ext uri="{FF2B5EF4-FFF2-40B4-BE49-F238E27FC236}">
                <a16:creationId xmlns:a16="http://schemas.microsoft.com/office/drawing/2014/main" id="{C1C445FA-729C-776D-81E8-51D19A7A9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39" y="550606"/>
            <a:ext cx="932400" cy="932400"/>
          </a:xfrm>
          <a:prstGeom prst="rect">
            <a:avLst/>
          </a:prstGeom>
        </p:spPr>
      </p:pic>
      <p:pic>
        <p:nvPicPr>
          <p:cNvPr id="343" name="图片 342" descr="模糊的照片上写着字&#10;&#10;中度可信度描述已自动生成">
            <a:extLst>
              <a:ext uri="{FF2B5EF4-FFF2-40B4-BE49-F238E27FC236}">
                <a16:creationId xmlns:a16="http://schemas.microsoft.com/office/drawing/2014/main" id="{122A88FA-3526-0BA2-AFD7-EBCEA9576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84" y="550606"/>
            <a:ext cx="932400" cy="932400"/>
          </a:xfrm>
          <a:prstGeom prst="rect">
            <a:avLst/>
          </a:prstGeom>
        </p:spPr>
      </p:pic>
      <p:pic>
        <p:nvPicPr>
          <p:cNvPr id="345" name="图片 344" descr="绿色的模糊照片&#10;&#10;描述已自动生成">
            <a:extLst>
              <a:ext uri="{FF2B5EF4-FFF2-40B4-BE49-F238E27FC236}">
                <a16:creationId xmlns:a16="http://schemas.microsoft.com/office/drawing/2014/main" id="{960781A2-8D37-AD30-54E2-4073239BCC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16" y="550606"/>
            <a:ext cx="932400" cy="932400"/>
          </a:xfrm>
          <a:prstGeom prst="rect">
            <a:avLst/>
          </a:prstGeom>
        </p:spPr>
      </p:pic>
      <p:pic>
        <p:nvPicPr>
          <p:cNvPr id="351" name="图片 350" descr="图标&#10;&#10;中度可信度描述已自动生成">
            <a:extLst>
              <a:ext uri="{FF2B5EF4-FFF2-40B4-BE49-F238E27FC236}">
                <a16:creationId xmlns:a16="http://schemas.microsoft.com/office/drawing/2014/main" id="{32504D32-3C25-2758-DAEE-C53D028F10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494" y="550606"/>
            <a:ext cx="932400" cy="932400"/>
          </a:xfrm>
          <a:prstGeom prst="rect">
            <a:avLst/>
          </a:prstGeom>
        </p:spPr>
      </p:pic>
      <p:pic>
        <p:nvPicPr>
          <p:cNvPr id="357" name="图片 356" descr="模糊的动物的修图&#10;&#10;中度可信度描述已自动生成">
            <a:extLst>
              <a:ext uri="{FF2B5EF4-FFF2-40B4-BE49-F238E27FC236}">
                <a16:creationId xmlns:a16="http://schemas.microsoft.com/office/drawing/2014/main" id="{3F282DE7-6811-0048-838D-64573C8501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97" y="1764385"/>
            <a:ext cx="932400" cy="932400"/>
          </a:xfrm>
          <a:prstGeom prst="rect">
            <a:avLst/>
          </a:prstGeom>
        </p:spPr>
      </p:pic>
      <p:pic>
        <p:nvPicPr>
          <p:cNvPr id="361" name="图片 360" descr="图片包含 游戏机, 建筑, 桌子&#10;&#10;描述已自动生成">
            <a:extLst>
              <a:ext uri="{FF2B5EF4-FFF2-40B4-BE49-F238E27FC236}">
                <a16:creationId xmlns:a16="http://schemas.microsoft.com/office/drawing/2014/main" id="{3D8BF327-0BB9-3EE7-0544-4487B0E0FF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9" y="1764383"/>
            <a:ext cx="932400" cy="932400"/>
          </a:xfrm>
          <a:prstGeom prst="rect">
            <a:avLst/>
          </a:prstGeom>
        </p:spPr>
      </p:pic>
      <p:pic>
        <p:nvPicPr>
          <p:cNvPr id="363" name="图片 362" descr="模糊的图片&#10;&#10;描述已自动生成">
            <a:extLst>
              <a:ext uri="{FF2B5EF4-FFF2-40B4-BE49-F238E27FC236}">
                <a16:creationId xmlns:a16="http://schemas.microsoft.com/office/drawing/2014/main" id="{4ED48452-665D-0382-453D-23B901CEF8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55" y="1764383"/>
            <a:ext cx="932400" cy="932400"/>
          </a:xfrm>
          <a:prstGeom prst="rect">
            <a:avLst/>
          </a:prstGeom>
        </p:spPr>
      </p:pic>
      <p:pic>
        <p:nvPicPr>
          <p:cNvPr id="369" name="图片 368" descr="图标&#10;&#10;中度可信度描述已自动生成">
            <a:extLst>
              <a:ext uri="{FF2B5EF4-FFF2-40B4-BE49-F238E27FC236}">
                <a16:creationId xmlns:a16="http://schemas.microsoft.com/office/drawing/2014/main" id="{02C153B8-7171-CED8-4D09-2E9878F4F4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13" y="1764382"/>
            <a:ext cx="932400" cy="932400"/>
          </a:xfrm>
          <a:prstGeom prst="rect">
            <a:avLst/>
          </a:prstGeom>
        </p:spPr>
      </p:pic>
      <p:pic>
        <p:nvPicPr>
          <p:cNvPr id="371" name="图片 370" descr="图标&#10;&#10;描述已自动生成">
            <a:extLst>
              <a:ext uri="{FF2B5EF4-FFF2-40B4-BE49-F238E27FC236}">
                <a16:creationId xmlns:a16="http://schemas.microsoft.com/office/drawing/2014/main" id="{0442F207-4E00-70D0-8CFA-A6E6956775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99" y="1764382"/>
            <a:ext cx="932400" cy="932400"/>
          </a:xfrm>
          <a:prstGeom prst="rect">
            <a:avLst/>
          </a:prstGeom>
        </p:spPr>
      </p:pic>
      <p:pic>
        <p:nvPicPr>
          <p:cNvPr id="373" name="图片 372" descr="绿色的卡通人物&#10;&#10;中度可信度描述已自动生成">
            <a:extLst>
              <a:ext uri="{FF2B5EF4-FFF2-40B4-BE49-F238E27FC236}">
                <a16:creationId xmlns:a16="http://schemas.microsoft.com/office/drawing/2014/main" id="{1F0B3CDB-F6FC-9CA5-D3C4-CF35008AB15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85" y="1764382"/>
            <a:ext cx="932400" cy="932400"/>
          </a:xfrm>
          <a:prstGeom prst="rect">
            <a:avLst/>
          </a:prstGeom>
        </p:spPr>
      </p:pic>
      <p:pic>
        <p:nvPicPr>
          <p:cNvPr id="383" name="图片 382" descr="模糊的照片上写着字&#10;&#10;描述已自动生成">
            <a:extLst>
              <a:ext uri="{FF2B5EF4-FFF2-40B4-BE49-F238E27FC236}">
                <a16:creationId xmlns:a16="http://schemas.microsoft.com/office/drawing/2014/main" id="{329F3FD7-56F9-227D-6751-35FEA50567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68" y="2756396"/>
            <a:ext cx="932400" cy="932400"/>
          </a:xfrm>
          <a:prstGeom prst="rect">
            <a:avLst/>
          </a:prstGeom>
        </p:spPr>
      </p:pic>
      <p:pic>
        <p:nvPicPr>
          <p:cNvPr id="385" name="图片 384">
            <a:extLst>
              <a:ext uri="{FF2B5EF4-FFF2-40B4-BE49-F238E27FC236}">
                <a16:creationId xmlns:a16="http://schemas.microsoft.com/office/drawing/2014/main" id="{EB55F0FA-2CFA-733C-2B81-380A0834DB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98" y="2756396"/>
            <a:ext cx="932400" cy="932400"/>
          </a:xfrm>
          <a:prstGeom prst="rect">
            <a:avLst/>
          </a:prstGeom>
        </p:spPr>
      </p:pic>
      <p:pic>
        <p:nvPicPr>
          <p:cNvPr id="389" name="图片 388">
            <a:extLst>
              <a:ext uri="{FF2B5EF4-FFF2-40B4-BE49-F238E27FC236}">
                <a16:creationId xmlns:a16="http://schemas.microsoft.com/office/drawing/2014/main" id="{50C536EC-EB59-9CB6-7111-DE7C57B851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758" y="2756396"/>
            <a:ext cx="932400" cy="932400"/>
          </a:xfrm>
          <a:prstGeom prst="rect">
            <a:avLst/>
          </a:prstGeom>
        </p:spPr>
      </p:pic>
      <p:pic>
        <p:nvPicPr>
          <p:cNvPr id="403" name="图片 402" descr="模糊的照片上写着字&#10;&#10;描述已自动生成">
            <a:extLst>
              <a:ext uri="{FF2B5EF4-FFF2-40B4-BE49-F238E27FC236}">
                <a16:creationId xmlns:a16="http://schemas.microsoft.com/office/drawing/2014/main" id="{DF60C6DC-0291-9BDC-7494-D8598BF0BB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62" y="3926512"/>
            <a:ext cx="932400" cy="932400"/>
          </a:xfrm>
          <a:prstGeom prst="rect">
            <a:avLst/>
          </a:prstGeom>
        </p:spPr>
      </p:pic>
      <p:pic>
        <p:nvPicPr>
          <p:cNvPr id="407" name="图片 406">
            <a:extLst>
              <a:ext uri="{FF2B5EF4-FFF2-40B4-BE49-F238E27FC236}">
                <a16:creationId xmlns:a16="http://schemas.microsoft.com/office/drawing/2014/main" id="{8CD1285F-7B35-C0D0-7D36-7ABE354A20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16" y="3926512"/>
            <a:ext cx="932400" cy="932400"/>
          </a:xfrm>
          <a:prstGeom prst="rect">
            <a:avLst/>
          </a:prstGeom>
        </p:spPr>
      </p:pic>
      <p:pic>
        <p:nvPicPr>
          <p:cNvPr id="409" name="图片 408" descr="模糊的动物的修图&#10;&#10;描述已自动生成">
            <a:extLst>
              <a:ext uri="{FF2B5EF4-FFF2-40B4-BE49-F238E27FC236}">
                <a16:creationId xmlns:a16="http://schemas.microsoft.com/office/drawing/2014/main" id="{B3D99FB6-9524-6389-DC7D-E046F6BD39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43" y="3926512"/>
            <a:ext cx="932400" cy="932400"/>
          </a:xfrm>
          <a:prstGeom prst="rect">
            <a:avLst/>
          </a:prstGeom>
        </p:spPr>
      </p:pic>
      <p:pic>
        <p:nvPicPr>
          <p:cNvPr id="411" name="图片 410" descr="模糊的照片&#10;&#10;描述已自动生成">
            <a:extLst>
              <a:ext uri="{FF2B5EF4-FFF2-40B4-BE49-F238E27FC236}">
                <a16:creationId xmlns:a16="http://schemas.microsoft.com/office/drawing/2014/main" id="{CA1CFE62-2249-22B8-5EEF-BC0129B8E7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00" y="5523120"/>
            <a:ext cx="932400" cy="932400"/>
          </a:xfrm>
          <a:prstGeom prst="rect">
            <a:avLst/>
          </a:prstGeom>
        </p:spPr>
      </p:pic>
      <p:pic>
        <p:nvPicPr>
          <p:cNvPr id="417" name="图片 416" descr="图片包含 文本&#10;&#10;描述已自动生成">
            <a:extLst>
              <a:ext uri="{FF2B5EF4-FFF2-40B4-BE49-F238E27FC236}">
                <a16:creationId xmlns:a16="http://schemas.microsoft.com/office/drawing/2014/main" id="{B7FA02CF-7F6D-D016-C7FA-9484BD214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00" y="5523120"/>
            <a:ext cx="932400" cy="932400"/>
          </a:xfrm>
          <a:prstGeom prst="rect">
            <a:avLst/>
          </a:prstGeom>
        </p:spPr>
      </p:pic>
      <p:pic>
        <p:nvPicPr>
          <p:cNvPr id="421" name="图片 420" descr="模糊的动物的修图&#10;&#10;低可信度描述已自动生成">
            <a:extLst>
              <a:ext uri="{FF2B5EF4-FFF2-40B4-BE49-F238E27FC236}">
                <a16:creationId xmlns:a16="http://schemas.microsoft.com/office/drawing/2014/main" id="{A9C3968A-143F-D7AF-E944-FC47E652D7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0" y="5523120"/>
            <a:ext cx="932400" cy="932400"/>
          </a:xfrm>
          <a:prstGeom prst="rect">
            <a:avLst/>
          </a:prstGeom>
        </p:spPr>
      </p:pic>
      <p:pic>
        <p:nvPicPr>
          <p:cNvPr id="423" name="图片 422" descr="模糊的照片上写着字&#10;&#10;描述已自动生成">
            <a:extLst>
              <a:ext uri="{FF2B5EF4-FFF2-40B4-BE49-F238E27FC236}">
                <a16:creationId xmlns:a16="http://schemas.microsoft.com/office/drawing/2014/main" id="{1924E4AB-085B-E89B-E85C-EDFE23A91A3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900" y="5523120"/>
            <a:ext cx="932400" cy="932400"/>
          </a:xfrm>
          <a:prstGeom prst="rect">
            <a:avLst/>
          </a:prstGeom>
        </p:spPr>
      </p:pic>
      <p:pic>
        <p:nvPicPr>
          <p:cNvPr id="425" name="图片 424" descr="模糊的图片&#10;&#10;描述已自动生成">
            <a:extLst>
              <a:ext uri="{FF2B5EF4-FFF2-40B4-BE49-F238E27FC236}">
                <a16:creationId xmlns:a16="http://schemas.microsoft.com/office/drawing/2014/main" id="{7E6DA1E4-0450-2DE7-4803-5525AC6C23D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00" y="5523120"/>
            <a:ext cx="932400" cy="932400"/>
          </a:xfrm>
          <a:prstGeom prst="rect">
            <a:avLst/>
          </a:prstGeom>
        </p:spPr>
      </p:pic>
      <p:pic>
        <p:nvPicPr>
          <p:cNvPr id="429" name="图片 428" descr="图片包含 文本&#10;&#10;描述已自动生成">
            <a:extLst>
              <a:ext uri="{FF2B5EF4-FFF2-40B4-BE49-F238E27FC236}">
                <a16:creationId xmlns:a16="http://schemas.microsoft.com/office/drawing/2014/main" id="{713E6B49-D927-F2CA-9969-D42ED276607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00" y="5523120"/>
            <a:ext cx="932400" cy="932400"/>
          </a:xfrm>
          <a:prstGeom prst="rect">
            <a:avLst/>
          </a:prstGeom>
        </p:spPr>
      </p:pic>
      <p:pic>
        <p:nvPicPr>
          <p:cNvPr id="432" name="图片 431">
            <a:extLst>
              <a:ext uri="{FF2B5EF4-FFF2-40B4-BE49-F238E27FC236}">
                <a16:creationId xmlns:a16="http://schemas.microsoft.com/office/drawing/2014/main" id="{7297FFE2-0C9F-790C-CB07-62FA5FB69D6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83" y="2894791"/>
            <a:ext cx="932400" cy="932400"/>
          </a:xfrm>
          <a:prstGeom prst="rect">
            <a:avLst/>
          </a:prstGeom>
        </p:spPr>
      </p:pic>
      <p:pic>
        <p:nvPicPr>
          <p:cNvPr id="433" name="图片 432" descr="模糊的照片&#10;&#10;描述已自动生成">
            <a:extLst>
              <a:ext uri="{FF2B5EF4-FFF2-40B4-BE49-F238E27FC236}">
                <a16:creationId xmlns:a16="http://schemas.microsoft.com/office/drawing/2014/main" id="{58B3FFD1-C9F2-E1CC-7B67-FCDA2662466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13" y="2894791"/>
            <a:ext cx="932400" cy="9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A36F706F-D61D-31FC-2B63-BB037A973100}"/>
              </a:ext>
            </a:extLst>
          </p:cNvPr>
          <p:cNvGrpSpPr/>
          <p:nvPr/>
        </p:nvGrpSpPr>
        <p:grpSpPr>
          <a:xfrm>
            <a:off x="862024" y="559837"/>
            <a:ext cx="9341831" cy="3741812"/>
            <a:chOff x="862024" y="559837"/>
            <a:chExt cx="9341831" cy="3741812"/>
          </a:xfrm>
        </p:grpSpPr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016B9365-A7BA-6E11-E4DA-4F7438C2A9BC}"/>
                </a:ext>
              </a:extLst>
            </p:cNvPr>
            <p:cNvGrpSpPr/>
            <p:nvPr/>
          </p:nvGrpSpPr>
          <p:grpSpPr>
            <a:xfrm>
              <a:off x="7402691" y="559837"/>
              <a:ext cx="932400" cy="3741812"/>
              <a:chOff x="7356508" y="559837"/>
              <a:chExt cx="932400" cy="3741812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9325D8FB-CB3A-E2BC-BC27-30C01C1D3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6508" y="5598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9" name="图片 398" descr="人在草地上&#10;&#10;低可信度描述已自动生成">
                <a:extLst>
                  <a:ext uri="{FF2B5EF4-FFF2-40B4-BE49-F238E27FC236}">
                    <a16:creationId xmlns:a16="http://schemas.microsoft.com/office/drawing/2014/main" id="{97F15A3F-B554-86B3-1BDF-CFA88671B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6508" y="149630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13" name="图片 412">
                <a:extLst>
                  <a:ext uri="{FF2B5EF4-FFF2-40B4-BE49-F238E27FC236}">
                    <a16:creationId xmlns:a16="http://schemas.microsoft.com/office/drawing/2014/main" id="{5B159CE7-CAED-10A9-6070-A7E5F2688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6508" y="336924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4" name="图片 23" descr="图片包含 华美, 手, 彩色, 绿色&#10;&#10;描述已自动生成">
                <a:extLst>
                  <a:ext uri="{FF2B5EF4-FFF2-40B4-BE49-F238E27FC236}">
                    <a16:creationId xmlns:a16="http://schemas.microsoft.com/office/drawing/2014/main" id="{DBF807FC-7921-1C85-5DBD-6FDE1D230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6508" y="2432779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E46B969-9D43-A38F-BEB5-AFADC7BB6C76}"/>
                </a:ext>
              </a:extLst>
            </p:cNvPr>
            <p:cNvGrpSpPr/>
            <p:nvPr/>
          </p:nvGrpSpPr>
          <p:grpSpPr>
            <a:xfrm>
              <a:off x="1796405" y="559837"/>
              <a:ext cx="932400" cy="3741812"/>
              <a:chOff x="1611676" y="559837"/>
              <a:chExt cx="932400" cy="3741812"/>
            </a:xfrm>
          </p:grpSpPr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D3C4DD3F-A6D7-47A4-9EC3-EFC24EAAE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11676" y="5598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01" name="图片 400">
                <a:extLst>
                  <a:ext uri="{FF2B5EF4-FFF2-40B4-BE49-F238E27FC236}">
                    <a16:creationId xmlns:a16="http://schemas.microsoft.com/office/drawing/2014/main" id="{20642E1E-86F4-A046-DB10-50A5F56F3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11676" y="149630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27" name="图片 426" descr="模糊的照片上写着字&#10;&#10;描述已自动生成">
                <a:extLst>
                  <a:ext uri="{FF2B5EF4-FFF2-40B4-BE49-F238E27FC236}">
                    <a16:creationId xmlns:a16="http://schemas.microsoft.com/office/drawing/2014/main" id="{873859AD-D55B-FBBB-EFA7-7111C08BF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1676" y="336924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0" name="图片 29" descr="手机屏幕的截图&#10;&#10;低可信度描述已自动生成">
                <a:extLst>
                  <a:ext uri="{FF2B5EF4-FFF2-40B4-BE49-F238E27FC236}">
                    <a16:creationId xmlns:a16="http://schemas.microsoft.com/office/drawing/2014/main" id="{B39ED71F-108A-D440-132C-AA585C2C5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1676" y="2432779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5973C8D9-5E43-2397-C11B-961CED7B2D12}"/>
                </a:ext>
              </a:extLst>
            </p:cNvPr>
            <p:cNvGrpSpPr/>
            <p:nvPr/>
          </p:nvGrpSpPr>
          <p:grpSpPr>
            <a:xfrm>
              <a:off x="3665167" y="559837"/>
              <a:ext cx="932400" cy="3741812"/>
              <a:chOff x="3526620" y="559837"/>
              <a:chExt cx="932400" cy="3741812"/>
            </a:xfrm>
          </p:grpSpPr>
          <p:pic>
            <p:nvPicPr>
              <p:cNvPr id="18" name="图片 17" descr="图片包含 游戏机, 手, 华美, 画&#10;&#10;描述已自动生成">
                <a:extLst>
                  <a:ext uri="{FF2B5EF4-FFF2-40B4-BE49-F238E27FC236}">
                    <a16:creationId xmlns:a16="http://schemas.microsoft.com/office/drawing/2014/main" id="{D202DF5D-DFD9-BDFB-4DE7-96B5951F6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6620" y="5598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3" name="图片 392">
                <a:extLst>
                  <a:ext uri="{FF2B5EF4-FFF2-40B4-BE49-F238E27FC236}">
                    <a16:creationId xmlns:a16="http://schemas.microsoft.com/office/drawing/2014/main" id="{B9CEDA17-F0FE-8851-318F-8E9F3EEF2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6620" y="149630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67" name="图片 366" descr="模糊的图&#10;&#10;描述已自动生成">
                <a:extLst>
                  <a:ext uri="{FF2B5EF4-FFF2-40B4-BE49-F238E27FC236}">
                    <a16:creationId xmlns:a16="http://schemas.microsoft.com/office/drawing/2014/main" id="{673BAC9C-2F95-DB75-C6B0-8FAA1A55D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6620" y="336924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" name="图片 31" descr="手机屏幕的截图&#10;&#10;低可信度描述已自动生成">
                <a:extLst>
                  <a:ext uri="{FF2B5EF4-FFF2-40B4-BE49-F238E27FC236}">
                    <a16:creationId xmlns:a16="http://schemas.microsoft.com/office/drawing/2014/main" id="{BE3E5C65-A0D2-CF03-E89D-93B4FFE59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6620" y="2432779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F680C58-6893-4119-7648-A42AB56C6753}"/>
                </a:ext>
              </a:extLst>
            </p:cNvPr>
            <p:cNvGrpSpPr/>
            <p:nvPr/>
          </p:nvGrpSpPr>
          <p:grpSpPr>
            <a:xfrm>
              <a:off x="862024" y="559837"/>
              <a:ext cx="932400" cy="3741812"/>
              <a:chOff x="654204" y="559837"/>
              <a:chExt cx="932400" cy="3741812"/>
            </a:xfrm>
          </p:grpSpPr>
          <p:pic>
            <p:nvPicPr>
              <p:cNvPr id="3" name="图片 2" descr="图片包含 游戏机, 手, 画, 华美&#10;&#10;描述已自动生成">
                <a:extLst>
                  <a:ext uri="{FF2B5EF4-FFF2-40B4-BE49-F238E27FC236}">
                    <a16:creationId xmlns:a16="http://schemas.microsoft.com/office/drawing/2014/main" id="{2D8D6ED6-14C4-B32A-41CC-50F718173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204" y="5598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41" name="图片 340" descr="模糊的照片上写着字&#10;&#10;描述已自动生成">
                <a:extLst>
                  <a:ext uri="{FF2B5EF4-FFF2-40B4-BE49-F238E27FC236}">
                    <a16:creationId xmlns:a16="http://schemas.microsoft.com/office/drawing/2014/main" id="{D5901C8E-D591-8BB6-5971-AF428E7F2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204" y="149630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65" name="图片 364" descr="图片包含 图标&#10;&#10;描述已自动生成">
                <a:extLst>
                  <a:ext uri="{FF2B5EF4-FFF2-40B4-BE49-F238E27FC236}">
                    <a16:creationId xmlns:a16="http://schemas.microsoft.com/office/drawing/2014/main" id="{DE48C7F8-B089-1355-C87D-C6D4BBBD7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204" y="336924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4" name="图片 33" descr="图片包含 游戏机, 画, 食物&#10;&#10;描述已自动生成">
                <a:extLst>
                  <a:ext uri="{FF2B5EF4-FFF2-40B4-BE49-F238E27FC236}">
                    <a16:creationId xmlns:a16="http://schemas.microsoft.com/office/drawing/2014/main" id="{246E8FFF-249A-E692-3243-168D2D4CF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204" y="2432779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C49873CA-82BF-7F23-715C-98300005C336}"/>
                </a:ext>
              </a:extLst>
            </p:cNvPr>
            <p:cNvGrpSpPr/>
            <p:nvPr/>
          </p:nvGrpSpPr>
          <p:grpSpPr>
            <a:xfrm>
              <a:off x="5533929" y="559837"/>
              <a:ext cx="932400" cy="3741812"/>
              <a:chOff x="5441564" y="559837"/>
              <a:chExt cx="932400" cy="3741812"/>
            </a:xfrm>
          </p:grpSpPr>
          <p:pic>
            <p:nvPicPr>
              <p:cNvPr id="16" name="图片 15" descr="彩色的方块&#10;&#10;低可信度描述已自动生成">
                <a:extLst>
                  <a:ext uri="{FF2B5EF4-FFF2-40B4-BE49-F238E27FC236}">
                    <a16:creationId xmlns:a16="http://schemas.microsoft.com/office/drawing/2014/main" id="{E7650ACA-1883-1F32-4AE4-B0301B576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1564" y="5598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75" name="图片 374" descr="徽标&#10;&#10;中度可信度描述已自动生成">
                <a:extLst>
                  <a:ext uri="{FF2B5EF4-FFF2-40B4-BE49-F238E27FC236}">
                    <a16:creationId xmlns:a16="http://schemas.microsoft.com/office/drawing/2014/main" id="{37338AC4-408E-BA76-8E90-3EBAB272A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1564" y="149630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15" name="图片 414" descr="模糊的照片&#10;&#10;描述已自动生成">
                <a:extLst>
                  <a:ext uri="{FF2B5EF4-FFF2-40B4-BE49-F238E27FC236}">
                    <a16:creationId xmlns:a16="http://schemas.microsoft.com/office/drawing/2014/main" id="{37546D9F-20FA-9457-7AD9-6E078183C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1564" y="336924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8" name="图片 37" descr="图片包含 华美, 手, 彩色, 小&#10;&#10;描述已自动生成">
                <a:extLst>
                  <a:ext uri="{FF2B5EF4-FFF2-40B4-BE49-F238E27FC236}">
                    <a16:creationId xmlns:a16="http://schemas.microsoft.com/office/drawing/2014/main" id="{7BD64D77-8434-4323-D006-36D0974F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41564" y="2432779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C586F3F9-26BE-A9B4-C19F-8C7DC1E03519}"/>
                </a:ext>
              </a:extLst>
            </p:cNvPr>
            <p:cNvGrpSpPr/>
            <p:nvPr/>
          </p:nvGrpSpPr>
          <p:grpSpPr>
            <a:xfrm>
              <a:off x="2730786" y="559837"/>
              <a:ext cx="932400" cy="3741812"/>
              <a:chOff x="2569148" y="559837"/>
              <a:chExt cx="932400" cy="3741812"/>
            </a:xfrm>
          </p:grpSpPr>
          <p:pic>
            <p:nvPicPr>
              <p:cNvPr id="10" name="图片 9" descr="手机屏幕截图&#10;&#10;低可信度描述已自动生成">
                <a:extLst>
                  <a:ext uri="{FF2B5EF4-FFF2-40B4-BE49-F238E27FC236}">
                    <a16:creationId xmlns:a16="http://schemas.microsoft.com/office/drawing/2014/main" id="{3762DBF6-DA6B-C63E-B22E-9E577E84E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9148" y="5598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49" name="图片 348" descr="模糊的图片&#10;&#10;描述已自动生成">
                <a:extLst>
                  <a:ext uri="{FF2B5EF4-FFF2-40B4-BE49-F238E27FC236}">
                    <a16:creationId xmlns:a16="http://schemas.microsoft.com/office/drawing/2014/main" id="{A579FFD6-EF53-9F17-BC89-5712B8781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9148" y="149630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1" name="图片 390">
                <a:extLst>
                  <a:ext uri="{FF2B5EF4-FFF2-40B4-BE49-F238E27FC236}">
                    <a16:creationId xmlns:a16="http://schemas.microsoft.com/office/drawing/2014/main" id="{C2B8A575-5EFA-6C10-C9F8-06B0713E6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9148" y="336924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2" name="图片 41" descr="彩色的墙&#10;&#10;低可信度描述已自动生成">
                <a:extLst>
                  <a:ext uri="{FF2B5EF4-FFF2-40B4-BE49-F238E27FC236}">
                    <a16:creationId xmlns:a16="http://schemas.microsoft.com/office/drawing/2014/main" id="{7C04073B-7DA3-96FD-6503-0947E8D15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9148" y="2432779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325" name="组合 324">
              <a:extLst>
                <a:ext uri="{FF2B5EF4-FFF2-40B4-BE49-F238E27FC236}">
                  <a16:creationId xmlns:a16="http://schemas.microsoft.com/office/drawing/2014/main" id="{3F6B10E2-99F0-541D-9FDA-3FDA61B01C5C}"/>
                </a:ext>
              </a:extLst>
            </p:cNvPr>
            <p:cNvGrpSpPr/>
            <p:nvPr/>
          </p:nvGrpSpPr>
          <p:grpSpPr>
            <a:xfrm>
              <a:off x="8337072" y="559837"/>
              <a:ext cx="932400" cy="3741812"/>
              <a:chOff x="8313980" y="559837"/>
              <a:chExt cx="932400" cy="3741812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02E684D9-5692-D5EE-CAD6-DFAD68E2D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3980" y="5598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05" name="图片 404" descr="图片包含 表面图&#10;&#10;描述已自动生成">
                <a:extLst>
                  <a:ext uri="{FF2B5EF4-FFF2-40B4-BE49-F238E27FC236}">
                    <a16:creationId xmlns:a16="http://schemas.microsoft.com/office/drawing/2014/main" id="{CC390FB8-4F3F-7A98-9C36-2E5AEE456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3980" y="149630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77" name="图片 376">
                <a:extLst>
                  <a:ext uri="{FF2B5EF4-FFF2-40B4-BE49-F238E27FC236}">
                    <a16:creationId xmlns:a16="http://schemas.microsoft.com/office/drawing/2014/main" id="{E8CAF9B9-6D99-321B-AD21-31E0DA15F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3980" y="336924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4" name="图片 43" descr="彩色的墙&#10;&#10;低可信度描述已自动生成">
                <a:extLst>
                  <a:ext uri="{FF2B5EF4-FFF2-40B4-BE49-F238E27FC236}">
                    <a16:creationId xmlns:a16="http://schemas.microsoft.com/office/drawing/2014/main" id="{C22C3AFE-D206-D539-E13D-ECB169066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3980" y="2432779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8302B3E-49E4-6084-F3FE-9A7D7326DFA4}"/>
                </a:ext>
              </a:extLst>
            </p:cNvPr>
            <p:cNvGrpSpPr/>
            <p:nvPr/>
          </p:nvGrpSpPr>
          <p:grpSpPr>
            <a:xfrm>
              <a:off x="9271455" y="559837"/>
              <a:ext cx="932400" cy="3741812"/>
              <a:chOff x="9271455" y="559837"/>
              <a:chExt cx="932400" cy="3741812"/>
            </a:xfrm>
          </p:grpSpPr>
          <p:pic>
            <p:nvPicPr>
              <p:cNvPr id="26" name="图片 25" descr="手捂着脸&#10;&#10;低可信度描述已自动生成">
                <a:extLst>
                  <a:ext uri="{FF2B5EF4-FFF2-40B4-BE49-F238E27FC236}">
                    <a16:creationId xmlns:a16="http://schemas.microsoft.com/office/drawing/2014/main" id="{E19E3D1C-AA2E-55AF-79B8-1F07EC2A2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1455" y="5598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31" name="图片 430" descr="模糊的图片&#10;&#10;描述已自动生成">
                <a:extLst>
                  <a:ext uri="{FF2B5EF4-FFF2-40B4-BE49-F238E27FC236}">
                    <a16:creationId xmlns:a16="http://schemas.microsoft.com/office/drawing/2014/main" id="{7308DB3C-69CF-8B08-A95A-55D323CC7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1455" y="149630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87" name="图片 386">
                <a:extLst>
                  <a:ext uri="{FF2B5EF4-FFF2-40B4-BE49-F238E27FC236}">
                    <a16:creationId xmlns:a16="http://schemas.microsoft.com/office/drawing/2014/main" id="{A5C8B8E8-5237-21CE-83A9-686BDB76C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1455" y="336924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0" name="图片 49" descr="图片包含 华美, 手, 彩色, 小&#10;&#10;描述已自动生成">
                <a:extLst>
                  <a:ext uri="{FF2B5EF4-FFF2-40B4-BE49-F238E27FC236}">
                    <a16:creationId xmlns:a16="http://schemas.microsoft.com/office/drawing/2014/main" id="{B0994111-4E1B-1E6E-F829-FEC0D1109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1455" y="2432779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E7A95376-5D56-C755-9929-D93B79C7162D}"/>
                </a:ext>
              </a:extLst>
            </p:cNvPr>
            <p:cNvGrpSpPr/>
            <p:nvPr/>
          </p:nvGrpSpPr>
          <p:grpSpPr>
            <a:xfrm>
              <a:off x="4599548" y="559837"/>
              <a:ext cx="932400" cy="3741812"/>
              <a:chOff x="4484092" y="559837"/>
              <a:chExt cx="932400" cy="3741812"/>
            </a:xfrm>
          </p:grpSpPr>
          <p:pic>
            <p:nvPicPr>
              <p:cNvPr id="14" name="图片 13" descr="图片包含 手, 游戏机, 画, 华美&#10;&#10;描述已自动生成">
                <a:extLst>
                  <a:ext uri="{FF2B5EF4-FFF2-40B4-BE49-F238E27FC236}">
                    <a16:creationId xmlns:a16="http://schemas.microsoft.com/office/drawing/2014/main" id="{5C9A13AC-C3CC-ACC5-9BF4-0570F2DB6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4092" y="5598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5" name="图片 354" descr="图片包含 应用程序&#10;&#10;描述已自动生成">
                <a:extLst>
                  <a:ext uri="{FF2B5EF4-FFF2-40B4-BE49-F238E27FC236}">
                    <a16:creationId xmlns:a16="http://schemas.microsoft.com/office/drawing/2014/main" id="{D9D36620-8CA5-02A0-150B-53EE9D18B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4092" y="149630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7" name="图片 396">
                <a:extLst>
                  <a:ext uri="{FF2B5EF4-FFF2-40B4-BE49-F238E27FC236}">
                    <a16:creationId xmlns:a16="http://schemas.microsoft.com/office/drawing/2014/main" id="{B78CFC18-4651-9FCE-6BE1-F64CD5728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4092" y="336924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2" name="图片 51" descr="手机屏幕的截图&#10;&#10;低可信度描述已自动生成">
                <a:extLst>
                  <a:ext uri="{FF2B5EF4-FFF2-40B4-BE49-F238E27FC236}">
                    <a16:creationId xmlns:a16="http://schemas.microsoft.com/office/drawing/2014/main" id="{7FEB6DA3-ECA8-56B2-6C7E-C907B9148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4092" y="2432779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D8279C27-1316-244D-E40C-0A94FD8FE149}"/>
                </a:ext>
              </a:extLst>
            </p:cNvPr>
            <p:cNvGrpSpPr/>
            <p:nvPr/>
          </p:nvGrpSpPr>
          <p:grpSpPr>
            <a:xfrm>
              <a:off x="6468310" y="559837"/>
              <a:ext cx="932400" cy="3741812"/>
              <a:chOff x="6399036" y="559837"/>
              <a:chExt cx="932400" cy="3741812"/>
            </a:xfrm>
          </p:grpSpPr>
          <p:pic>
            <p:nvPicPr>
              <p:cNvPr id="12" name="图片 11" descr="手机屏幕的截图&#10;&#10;中度可信度描述已自动生成">
                <a:extLst>
                  <a:ext uri="{FF2B5EF4-FFF2-40B4-BE49-F238E27FC236}">
                    <a16:creationId xmlns:a16="http://schemas.microsoft.com/office/drawing/2014/main" id="{9356EA8B-FC59-ECC5-06E9-7C9720B12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9036" y="5598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3" name="图片 352" descr="徽标&#10;&#10;低可信度描述已自动生成">
                <a:extLst>
                  <a:ext uri="{FF2B5EF4-FFF2-40B4-BE49-F238E27FC236}">
                    <a16:creationId xmlns:a16="http://schemas.microsoft.com/office/drawing/2014/main" id="{B117A075-04F3-DD46-25F3-843193754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9036" y="149630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9" name="图片 358" descr="模糊的动物的修图&#10;&#10;中度可信度描述已自动生成">
                <a:extLst>
                  <a:ext uri="{FF2B5EF4-FFF2-40B4-BE49-F238E27FC236}">
                    <a16:creationId xmlns:a16="http://schemas.microsoft.com/office/drawing/2014/main" id="{D86F1323-1877-17DF-DA77-E7EBE95DA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9036" y="336924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4" name="图片 53" descr="图片包含 QR 代码&#10;&#10;描述已自动生成">
                <a:extLst>
                  <a:ext uri="{FF2B5EF4-FFF2-40B4-BE49-F238E27FC236}">
                    <a16:creationId xmlns:a16="http://schemas.microsoft.com/office/drawing/2014/main" id="{1808CF1F-08F3-186E-7A79-90062EB35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9036" y="2432779"/>
                <a:ext cx="932400" cy="932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2683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坂田 银时</dc:creator>
  <cp:lastModifiedBy>坂田 银时</cp:lastModifiedBy>
  <cp:revision>1</cp:revision>
  <dcterms:created xsi:type="dcterms:W3CDTF">2024-02-20T13:21:16Z</dcterms:created>
  <dcterms:modified xsi:type="dcterms:W3CDTF">2024-02-21T03:15:07Z</dcterms:modified>
</cp:coreProperties>
</file>