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801" autoAdjust="0"/>
  </p:normalViewPr>
  <p:slideViewPr>
    <p:cSldViewPr snapToGrid="0">
      <p:cViewPr varScale="1">
        <p:scale>
          <a:sx n="76" d="100"/>
          <a:sy n="76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705EB-A84C-4057-9EB7-05EF4361C073}" type="datetimeFigureOut">
              <a:rPr lang="zh-CN" altLang="en-US" smtClean="0"/>
              <a:t>2024-02-21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BB985-FBE9-44AE-AD73-9F4DFFD0D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21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BB985-FBE9-44AE-AD73-9F4DFFD0DFE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152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7F68F-8940-C8F7-8990-44DAA1321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C90CEF-2E71-79F7-208D-01D79A747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E406D4-3C14-2860-7D75-2A2C9B26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7F3C83-0775-98AD-4CA7-56A75002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BFB034-F3E7-C032-0D81-2573DC72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93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0D0E7-5127-EB91-47F2-31C36FFD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44A65E-7E69-AA82-419A-8FD11A156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7FFF4B-C8C4-F4F8-D632-45F43E477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CEDE6-5D07-2DC1-86C0-A795CE90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C5B180-6520-DE50-E7B3-EC544E63A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19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88212C-A4EF-94B4-E616-8A8CC2539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4E3085-CF96-0D2E-E30A-AB60A3150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AED82-DC16-8ADE-846D-73414331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96C853-C5DB-5E65-F620-A24EC390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33C83-BD8F-5528-FD9B-B592B554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67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2FF3C-125D-1328-761D-DF7868252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02262-C93D-E364-D1F0-43958E709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9C1191-2B1D-CFE9-0990-5664E212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F574A7-9150-1CA1-7964-551F7593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74252-B832-B25D-1E79-4996DDD9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54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99AD5-C2E8-6D8F-A124-3E4598ED2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36D4CE-FEC1-0EF4-89FF-F01D2DD2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437EA-9D01-B8E6-C318-1FA5BDEB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3D4F34-9FD3-A090-6447-31716516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F245DB-B1A2-5A83-EB50-4C527500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45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9F60E-5DD9-8988-D1B7-7884BEEF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EA621-BDB7-7BCC-6363-AF62F14D7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879DF8-529C-62FA-E00B-E57DA3527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8A40D4-CED3-5866-592D-221BA6D6F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D9C8DF-5D47-3167-941A-1CD56F77D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54C5A9-FAA8-25FE-3731-8A0AC092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4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88165-DDD6-C15D-F2DF-AD257ED8D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6A6CFF-073E-90B7-A2D4-C4687EBD8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5380BF-1A67-CFF0-ECD8-D59FC4858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2956AC-F0B1-2C1E-47AC-B8B29951F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7BDE49-7D00-860E-BFAB-35B0332F2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2EF4D0-2686-4F08-1CEB-8A1E3454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97303E-38C6-BF78-3C7E-95AC2DE8F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93F895-8AC7-46CE-BB63-DCF4E550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27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8F107-9F9C-3627-4963-3EE07F27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D3045B-E3E6-8DC5-308F-A5A87849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F0C393-6ACC-44F0-9CEA-F3B32882C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55F816-A544-A9AF-2A98-0347999D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5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510324-35D0-7175-E25A-561E29D0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F04579-C311-0067-ABE3-FC2A1BE3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BF2826-661C-E862-55C5-37FFC9A5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26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CAAB4-FD07-506F-91F1-B18F3FCE7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14C8B-0F1B-7E0B-C1D7-248606E58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7F7947-4F92-5E7A-6F57-88C890407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E971B2-DD0E-EA6E-06FA-0C3F42EE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CEA54A-BE33-69D6-0B1E-37DAD358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3BBF84-96AB-C90B-E751-EEE4B747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83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E4137-9B07-3B5D-E693-0937E9B8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EA7BD5-24B6-99E0-E8E2-81B393BDF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163E81-2D71-08DE-6521-5AE7AA196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7BA0C3-9C80-AA40-7989-323901D8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14D537-8DC8-321B-8FE8-C189F562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013A64-7225-E53C-2744-02C938BC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56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7E7E1A-8B6B-5766-F940-86EBFB865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6C5B90-D1AF-1998-7F3D-5CF9589FC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11F17B-15CE-E32E-FF33-7F27D05AD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FC0F4-9802-4B42-ABF1-01BF6CBA263D}" type="datetimeFigureOut">
              <a:rPr lang="zh-CN" altLang="en-US" smtClean="0"/>
              <a:t>2024-02-21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C01EA-CC58-B7D6-3AD6-3C8C3EF76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AF81F0-B44F-85A2-7ACB-1225D76EC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84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5" Type="http://schemas.openxmlformats.org/officeDocument/2006/relationships/image" Target="../media/image4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26" Type="http://schemas.openxmlformats.org/officeDocument/2006/relationships/image" Target="../media/image84.png"/><Relationship Id="rId39" Type="http://schemas.openxmlformats.org/officeDocument/2006/relationships/image" Target="../media/image97.png"/><Relationship Id="rId21" Type="http://schemas.openxmlformats.org/officeDocument/2006/relationships/image" Target="../media/image79.png"/><Relationship Id="rId34" Type="http://schemas.openxmlformats.org/officeDocument/2006/relationships/image" Target="../media/image92.png"/><Relationship Id="rId42" Type="http://schemas.openxmlformats.org/officeDocument/2006/relationships/image" Target="../media/image100.png"/><Relationship Id="rId47" Type="http://schemas.openxmlformats.org/officeDocument/2006/relationships/image" Target="../media/image105.png"/><Relationship Id="rId50" Type="http://schemas.openxmlformats.org/officeDocument/2006/relationships/image" Target="../media/image108.png"/><Relationship Id="rId55" Type="http://schemas.openxmlformats.org/officeDocument/2006/relationships/image" Target="../media/image113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6" Type="http://schemas.openxmlformats.org/officeDocument/2006/relationships/image" Target="../media/image74.png"/><Relationship Id="rId29" Type="http://schemas.openxmlformats.org/officeDocument/2006/relationships/image" Target="../media/image87.png"/><Relationship Id="rId11" Type="http://schemas.openxmlformats.org/officeDocument/2006/relationships/image" Target="../media/image69.png"/><Relationship Id="rId24" Type="http://schemas.openxmlformats.org/officeDocument/2006/relationships/image" Target="../media/image82.png"/><Relationship Id="rId32" Type="http://schemas.openxmlformats.org/officeDocument/2006/relationships/image" Target="../media/image90.png"/><Relationship Id="rId37" Type="http://schemas.openxmlformats.org/officeDocument/2006/relationships/image" Target="../media/image95.png"/><Relationship Id="rId40" Type="http://schemas.openxmlformats.org/officeDocument/2006/relationships/image" Target="../media/image98.png"/><Relationship Id="rId45" Type="http://schemas.openxmlformats.org/officeDocument/2006/relationships/image" Target="../media/image103.png"/><Relationship Id="rId53" Type="http://schemas.openxmlformats.org/officeDocument/2006/relationships/image" Target="../media/image111.png"/><Relationship Id="rId58" Type="http://schemas.openxmlformats.org/officeDocument/2006/relationships/image" Target="../media/image116.png"/><Relationship Id="rId5" Type="http://schemas.openxmlformats.org/officeDocument/2006/relationships/image" Target="../media/image63.png"/><Relationship Id="rId19" Type="http://schemas.openxmlformats.org/officeDocument/2006/relationships/image" Target="../media/image77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Relationship Id="rId27" Type="http://schemas.openxmlformats.org/officeDocument/2006/relationships/image" Target="../media/image85.png"/><Relationship Id="rId30" Type="http://schemas.openxmlformats.org/officeDocument/2006/relationships/image" Target="../media/image88.png"/><Relationship Id="rId35" Type="http://schemas.openxmlformats.org/officeDocument/2006/relationships/image" Target="../media/image93.png"/><Relationship Id="rId43" Type="http://schemas.openxmlformats.org/officeDocument/2006/relationships/image" Target="../media/image101.png"/><Relationship Id="rId48" Type="http://schemas.openxmlformats.org/officeDocument/2006/relationships/image" Target="../media/image106.png"/><Relationship Id="rId56" Type="http://schemas.openxmlformats.org/officeDocument/2006/relationships/image" Target="../media/image114.png"/><Relationship Id="rId8" Type="http://schemas.openxmlformats.org/officeDocument/2006/relationships/image" Target="../media/image66.png"/><Relationship Id="rId51" Type="http://schemas.openxmlformats.org/officeDocument/2006/relationships/image" Target="../media/image109.png"/><Relationship Id="rId3" Type="http://schemas.openxmlformats.org/officeDocument/2006/relationships/image" Target="../media/image61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5" Type="http://schemas.openxmlformats.org/officeDocument/2006/relationships/image" Target="../media/image83.png"/><Relationship Id="rId33" Type="http://schemas.openxmlformats.org/officeDocument/2006/relationships/image" Target="../media/image91.png"/><Relationship Id="rId38" Type="http://schemas.openxmlformats.org/officeDocument/2006/relationships/image" Target="../media/image96.png"/><Relationship Id="rId46" Type="http://schemas.openxmlformats.org/officeDocument/2006/relationships/image" Target="../media/image104.png"/><Relationship Id="rId59" Type="http://schemas.openxmlformats.org/officeDocument/2006/relationships/image" Target="../media/image117.png"/><Relationship Id="rId20" Type="http://schemas.openxmlformats.org/officeDocument/2006/relationships/image" Target="../media/image78.png"/><Relationship Id="rId41" Type="http://schemas.openxmlformats.org/officeDocument/2006/relationships/image" Target="../media/image99.png"/><Relationship Id="rId54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5" Type="http://schemas.openxmlformats.org/officeDocument/2006/relationships/image" Target="../media/image73.png"/><Relationship Id="rId23" Type="http://schemas.openxmlformats.org/officeDocument/2006/relationships/image" Target="../media/image81.png"/><Relationship Id="rId28" Type="http://schemas.openxmlformats.org/officeDocument/2006/relationships/image" Target="../media/image86.png"/><Relationship Id="rId36" Type="http://schemas.openxmlformats.org/officeDocument/2006/relationships/image" Target="../media/image94.png"/><Relationship Id="rId49" Type="http://schemas.openxmlformats.org/officeDocument/2006/relationships/image" Target="../media/image107.png"/><Relationship Id="rId57" Type="http://schemas.openxmlformats.org/officeDocument/2006/relationships/image" Target="../media/image115.png"/><Relationship Id="rId10" Type="http://schemas.openxmlformats.org/officeDocument/2006/relationships/image" Target="../media/image68.png"/><Relationship Id="rId31" Type="http://schemas.openxmlformats.org/officeDocument/2006/relationships/image" Target="../media/image89.png"/><Relationship Id="rId44" Type="http://schemas.openxmlformats.org/officeDocument/2006/relationships/image" Target="../media/image102.png"/><Relationship Id="rId52" Type="http://schemas.openxmlformats.org/officeDocument/2006/relationships/image" Target="../media/image110.png"/><Relationship Id="rId60" Type="http://schemas.openxmlformats.org/officeDocument/2006/relationships/image" Target="../media/image1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1.png"/><Relationship Id="rId18" Type="http://schemas.openxmlformats.org/officeDocument/2006/relationships/image" Target="../media/image136.png"/><Relationship Id="rId26" Type="http://schemas.openxmlformats.org/officeDocument/2006/relationships/image" Target="../media/image144.png"/><Relationship Id="rId39" Type="http://schemas.openxmlformats.org/officeDocument/2006/relationships/image" Target="../media/image157.png"/><Relationship Id="rId21" Type="http://schemas.openxmlformats.org/officeDocument/2006/relationships/image" Target="../media/image139.png"/><Relationship Id="rId34" Type="http://schemas.openxmlformats.org/officeDocument/2006/relationships/image" Target="../media/image152.png"/><Relationship Id="rId7" Type="http://schemas.openxmlformats.org/officeDocument/2006/relationships/image" Target="../media/image1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4.png"/><Relationship Id="rId20" Type="http://schemas.openxmlformats.org/officeDocument/2006/relationships/image" Target="../media/image138.png"/><Relationship Id="rId29" Type="http://schemas.openxmlformats.org/officeDocument/2006/relationships/image" Target="../media/image147.png"/><Relationship Id="rId41" Type="http://schemas.openxmlformats.org/officeDocument/2006/relationships/image" Target="../media/image1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24" Type="http://schemas.openxmlformats.org/officeDocument/2006/relationships/image" Target="../media/image142.png"/><Relationship Id="rId32" Type="http://schemas.openxmlformats.org/officeDocument/2006/relationships/image" Target="../media/image150.png"/><Relationship Id="rId37" Type="http://schemas.openxmlformats.org/officeDocument/2006/relationships/image" Target="../media/image155.png"/><Relationship Id="rId40" Type="http://schemas.openxmlformats.org/officeDocument/2006/relationships/image" Target="../media/image158.png"/><Relationship Id="rId5" Type="http://schemas.openxmlformats.org/officeDocument/2006/relationships/image" Target="../media/image123.png"/><Relationship Id="rId15" Type="http://schemas.openxmlformats.org/officeDocument/2006/relationships/image" Target="../media/image133.png"/><Relationship Id="rId23" Type="http://schemas.openxmlformats.org/officeDocument/2006/relationships/image" Target="../media/image141.png"/><Relationship Id="rId28" Type="http://schemas.openxmlformats.org/officeDocument/2006/relationships/image" Target="../media/image146.png"/><Relationship Id="rId36" Type="http://schemas.openxmlformats.org/officeDocument/2006/relationships/image" Target="../media/image154.png"/><Relationship Id="rId10" Type="http://schemas.openxmlformats.org/officeDocument/2006/relationships/image" Target="../media/image128.png"/><Relationship Id="rId19" Type="http://schemas.openxmlformats.org/officeDocument/2006/relationships/image" Target="../media/image137.png"/><Relationship Id="rId31" Type="http://schemas.openxmlformats.org/officeDocument/2006/relationships/image" Target="../media/image149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32.png"/><Relationship Id="rId22" Type="http://schemas.openxmlformats.org/officeDocument/2006/relationships/image" Target="../media/image140.png"/><Relationship Id="rId27" Type="http://schemas.openxmlformats.org/officeDocument/2006/relationships/image" Target="../media/image145.png"/><Relationship Id="rId30" Type="http://schemas.openxmlformats.org/officeDocument/2006/relationships/image" Target="../media/image148.png"/><Relationship Id="rId35" Type="http://schemas.openxmlformats.org/officeDocument/2006/relationships/image" Target="../media/image153.png"/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12" Type="http://schemas.openxmlformats.org/officeDocument/2006/relationships/image" Target="../media/image130.png"/><Relationship Id="rId17" Type="http://schemas.openxmlformats.org/officeDocument/2006/relationships/image" Target="../media/image135.png"/><Relationship Id="rId25" Type="http://schemas.openxmlformats.org/officeDocument/2006/relationships/image" Target="../media/image143.png"/><Relationship Id="rId33" Type="http://schemas.openxmlformats.org/officeDocument/2006/relationships/image" Target="../media/image151.png"/><Relationship Id="rId38" Type="http://schemas.openxmlformats.org/officeDocument/2006/relationships/image" Target="../media/image1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4EA0C84-5077-6BF9-6273-9827F1C3EFEC}"/>
              </a:ext>
            </a:extLst>
          </p:cNvPr>
          <p:cNvGrpSpPr/>
          <p:nvPr/>
        </p:nvGrpSpPr>
        <p:grpSpPr>
          <a:xfrm>
            <a:off x="1159450" y="504794"/>
            <a:ext cx="9341833" cy="5588845"/>
            <a:chOff x="874314" y="308148"/>
            <a:chExt cx="9341833" cy="5588845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0BEBBD6-B176-9827-4827-5426A7215504}"/>
                </a:ext>
              </a:extLst>
            </p:cNvPr>
            <p:cNvGrpSpPr/>
            <p:nvPr/>
          </p:nvGrpSpPr>
          <p:grpSpPr>
            <a:xfrm>
              <a:off x="7414981" y="308148"/>
              <a:ext cx="932400" cy="5580555"/>
              <a:chOff x="7414983" y="316438"/>
              <a:chExt cx="932400" cy="5580555"/>
            </a:xfrm>
          </p:grpSpPr>
          <p:pic>
            <p:nvPicPr>
              <p:cNvPr id="323" name="图片 322">
                <a:extLst>
                  <a:ext uri="{FF2B5EF4-FFF2-40B4-BE49-F238E27FC236}">
                    <a16:creationId xmlns:a16="http://schemas.microsoft.com/office/drawing/2014/main" id="{6C4D443A-8CF4-A4F7-58F4-30E301C11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414983" y="1246069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24" name="图片 323">
                <a:extLst>
                  <a:ext uri="{FF2B5EF4-FFF2-40B4-BE49-F238E27FC236}">
                    <a16:creationId xmlns:a16="http://schemas.microsoft.com/office/drawing/2014/main" id="{4BCFCF9E-4F52-BA06-D82C-C1A573BAA7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414983" y="316438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25" name="图片 324">
                <a:extLst>
                  <a:ext uri="{FF2B5EF4-FFF2-40B4-BE49-F238E27FC236}">
                    <a16:creationId xmlns:a16="http://schemas.microsoft.com/office/drawing/2014/main" id="{D4877AEE-2480-F2A3-D015-79FA8A526C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414983" y="3105331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26" name="图片 325">
                <a:extLst>
                  <a:ext uri="{FF2B5EF4-FFF2-40B4-BE49-F238E27FC236}">
                    <a16:creationId xmlns:a16="http://schemas.microsoft.com/office/drawing/2014/main" id="{201D5BA8-C9D5-C728-7540-43E30EBF2A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414983" y="4034962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27" name="图片 326">
                <a:extLst>
                  <a:ext uri="{FF2B5EF4-FFF2-40B4-BE49-F238E27FC236}">
                    <a16:creationId xmlns:a16="http://schemas.microsoft.com/office/drawing/2014/main" id="{6342FCDA-F367-CCA6-A186-C3878B4BF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414983" y="2175700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28" name="图片 327">
                <a:extLst>
                  <a:ext uri="{FF2B5EF4-FFF2-40B4-BE49-F238E27FC236}">
                    <a16:creationId xmlns:a16="http://schemas.microsoft.com/office/drawing/2014/main" id="{86EAEE01-6249-DEDE-1F55-5D03945FAA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414983" y="4964593"/>
                <a:ext cx="932400" cy="932400"/>
              </a:xfrm>
              <a:prstGeom prst="rect">
                <a:avLst/>
              </a:prstGeom>
            </p:spPr>
          </p:pic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58B11BC0-B02F-6379-01B1-3B065A7F6726}"/>
                </a:ext>
              </a:extLst>
            </p:cNvPr>
            <p:cNvGrpSpPr/>
            <p:nvPr/>
          </p:nvGrpSpPr>
          <p:grpSpPr>
            <a:xfrm>
              <a:off x="1808695" y="308148"/>
              <a:ext cx="932400" cy="5580555"/>
              <a:chOff x="1808697" y="316438"/>
              <a:chExt cx="932400" cy="5580555"/>
            </a:xfrm>
          </p:grpSpPr>
          <p:pic>
            <p:nvPicPr>
              <p:cNvPr id="61" name="图片 60">
                <a:extLst>
                  <a:ext uri="{FF2B5EF4-FFF2-40B4-BE49-F238E27FC236}">
                    <a16:creationId xmlns:a16="http://schemas.microsoft.com/office/drawing/2014/main" id="{4E08885F-2D84-B71B-55C0-8E75D2B1A1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808697" y="1246069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62" name="图片 61">
                <a:extLst>
                  <a:ext uri="{FF2B5EF4-FFF2-40B4-BE49-F238E27FC236}">
                    <a16:creationId xmlns:a16="http://schemas.microsoft.com/office/drawing/2014/main" id="{AA69C063-AAB2-B43E-3026-30EF72434B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808697" y="316438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63" name="图片 62">
                <a:extLst>
                  <a:ext uri="{FF2B5EF4-FFF2-40B4-BE49-F238E27FC236}">
                    <a16:creationId xmlns:a16="http://schemas.microsoft.com/office/drawing/2014/main" id="{DFBB6919-4C84-900C-1167-A19DCFF141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808697" y="3105331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20" name="图片 319">
                <a:extLst>
                  <a:ext uri="{FF2B5EF4-FFF2-40B4-BE49-F238E27FC236}">
                    <a16:creationId xmlns:a16="http://schemas.microsoft.com/office/drawing/2014/main" id="{0C10A867-43CC-CD05-8514-52F37C2AC5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808697" y="4034962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21" name="图片 320">
                <a:extLst>
                  <a:ext uri="{FF2B5EF4-FFF2-40B4-BE49-F238E27FC236}">
                    <a16:creationId xmlns:a16="http://schemas.microsoft.com/office/drawing/2014/main" id="{9FA5B86C-D23B-785C-5A1B-902E6C3916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808697" y="2175700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22" name="图片 321">
                <a:extLst>
                  <a:ext uri="{FF2B5EF4-FFF2-40B4-BE49-F238E27FC236}">
                    <a16:creationId xmlns:a16="http://schemas.microsoft.com/office/drawing/2014/main" id="{B22B70A0-2B27-F7FC-9762-CEE3FF9C80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808697" y="4964593"/>
                <a:ext cx="932400" cy="932400"/>
              </a:xfrm>
              <a:prstGeom prst="rect">
                <a:avLst/>
              </a:prstGeom>
            </p:spPr>
          </p:pic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6728F17-7357-059B-E7E4-4F061A0C0085}"/>
                </a:ext>
              </a:extLst>
            </p:cNvPr>
            <p:cNvGrpSpPr/>
            <p:nvPr/>
          </p:nvGrpSpPr>
          <p:grpSpPr>
            <a:xfrm>
              <a:off x="3677457" y="308148"/>
              <a:ext cx="932400" cy="5580555"/>
              <a:chOff x="3677459" y="316438"/>
              <a:chExt cx="932400" cy="5580555"/>
            </a:xfrm>
          </p:grpSpPr>
          <p:pic>
            <p:nvPicPr>
              <p:cNvPr id="55" name="图片 54">
                <a:extLst>
                  <a:ext uri="{FF2B5EF4-FFF2-40B4-BE49-F238E27FC236}">
                    <a16:creationId xmlns:a16="http://schemas.microsoft.com/office/drawing/2014/main" id="{70101A60-C873-8F7D-DAC1-B0AB076D21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677459" y="1246069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56" name="图片 55">
                <a:extLst>
                  <a:ext uri="{FF2B5EF4-FFF2-40B4-BE49-F238E27FC236}">
                    <a16:creationId xmlns:a16="http://schemas.microsoft.com/office/drawing/2014/main" id="{DA4F4BBF-1C59-ED0F-18FD-63C48C42BB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677459" y="316438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57" name="图片 56">
                <a:extLst>
                  <a:ext uri="{FF2B5EF4-FFF2-40B4-BE49-F238E27FC236}">
                    <a16:creationId xmlns:a16="http://schemas.microsoft.com/office/drawing/2014/main" id="{5F6FEC34-B3AC-0504-80AB-2FD81A31F0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677459" y="3105331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58" name="图片 57">
                <a:extLst>
                  <a:ext uri="{FF2B5EF4-FFF2-40B4-BE49-F238E27FC236}">
                    <a16:creationId xmlns:a16="http://schemas.microsoft.com/office/drawing/2014/main" id="{1819A65E-4754-D303-9E29-EE76F6E2A1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677459" y="4034962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59" name="图片 58">
                <a:extLst>
                  <a:ext uri="{FF2B5EF4-FFF2-40B4-BE49-F238E27FC236}">
                    <a16:creationId xmlns:a16="http://schemas.microsoft.com/office/drawing/2014/main" id="{399F47AE-64DF-76BC-CFDE-719E40CD8C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677459" y="2175700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60" name="图片 59">
                <a:extLst>
                  <a:ext uri="{FF2B5EF4-FFF2-40B4-BE49-F238E27FC236}">
                    <a16:creationId xmlns:a16="http://schemas.microsoft.com/office/drawing/2014/main" id="{079BCE05-C308-68DC-7210-3BC3383224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677459" y="4964593"/>
                <a:ext cx="932400" cy="932400"/>
              </a:xfrm>
              <a:prstGeom prst="rect">
                <a:avLst/>
              </a:prstGeom>
            </p:spPr>
          </p:pic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002B724-C44E-CA34-DAF2-2E41AB322E17}"/>
                </a:ext>
              </a:extLst>
            </p:cNvPr>
            <p:cNvGrpSpPr/>
            <p:nvPr/>
          </p:nvGrpSpPr>
          <p:grpSpPr>
            <a:xfrm>
              <a:off x="5546219" y="308148"/>
              <a:ext cx="932400" cy="5580555"/>
              <a:chOff x="5546221" y="316438"/>
              <a:chExt cx="932400" cy="5580555"/>
            </a:xfrm>
          </p:grpSpPr>
          <p:pic>
            <p:nvPicPr>
              <p:cNvPr id="49" name="图片 48">
                <a:extLst>
                  <a:ext uri="{FF2B5EF4-FFF2-40B4-BE49-F238E27FC236}">
                    <a16:creationId xmlns:a16="http://schemas.microsoft.com/office/drawing/2014/main" id="{724A8AD7-799C-A539-DBDC-1115638200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546221" y="1246069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50" name="图片 49">
                <a:extLst>
                  <a:ext uri="{FF2B5EF4-FFF2-40B4-BE49-F238E27FC236}">
                    <a16:creationId xmlns:a16="http://schemas.microsoft.com/office/drawing/2014/main" id="{908C4AE3-BA43-0112-857F-19699171AA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546221" y="316438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51" name="图片 50">
                <a:extLst>
                  <a:ext uri="{FF2B5EF4-FFF2-40B4-BE49-F238E27FC236}">
                    <a16:creationId xmlns:a16="http://schemas.microsoft.com/office/drawing/2014/main" id="{822C6307-469A-9256-A645-BD0703275F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546221" y="3105331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52" name="图片 51">
                <a:extLst>
                  <a:ext uri="{FF2B5EF4-FFF2-40B4-BE49-F238E27FC236}">
                    <a16:creationId xmlns:a16="http://schemas.microsoft.com/office/drawing/2014/main" id="{5F92BA62-C45B-C07D-609F-7D7FAF8609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546221" y="4034962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53" name="图片 52">
                <a:extLst>
                  <a:ext uri="{FF2B5EF4-FFF2-40B4-BE49-F238E27FC236}">
                    <a16:creationId xmlns:a16="http://schemas.microsoft.com/office/drawing/2014/main" id="{CAA9518A-C54E-0C70-CBE5-E29958BE3D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546221" y="2175700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54" name="图片 53">
                <a:extLst>
                  <a:ext uri="{FF2B5EF4-FFF2-40B4-BE49-F238E27FC236}">
                    <a16:creationId xmlns:a16="http://schemas.microsoft.com/office/drawing/2014/main" id="{8EC935D7-B44A-DC0C-85EA-B649F80DA1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546221" y="4964593"/>
                <a:ext cx="932400" cy="932400"/>
              </a:xfrm>
              <a:prstGeom prst="rect">
                <a:avLst/>
              </a:prstGeom>
            </p:spPr>
          </p:pic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D9ED53A-CB17-D17C-2765-057B5610DDE5}"/>
                </a:ext>
              </a:extLst>
            </p:cNvPr>
            <p:cNvGrpSpPr/>
            <p:nvPr/>
          </p:nvGrpSpPr>
          <p:grpSpPr>
            <a:xfrm>
              <a:off x="2743076" y="308148"/>
              <a:ext cx="932400" cy="5580555"/>
              <a:chOff x="2743078" y="316438"/>
              <a:chExt cx="932400" cy="5580555"/>
            </a:xfrm>
          </p:grpSpPr>
          <p:pic>
            <p:nvPicPr>
              <p:cNvPr id="43" name="图片 42">
                <a:extLst>
                  <a:ext uri="{FF2B5EF4-FFF2-40B4-BE49-F238E27FC236}">
                    <a16:creationId xmlns:a16="http://schemas.microsoft.com/office/drawing/2014/main" id="{E0F0242C-59DD-BD9B-D2A1-AB31DFB04B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743078" y="1246069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44" name="图片 43">
                <a:extLst>
                  <a:ext uri="{FF2B5EF4-FFF2-40B4-BE49-F238E27FC236}">
                    <a16:creationId xmlns:a16="http://schemas.microsoft.com/office/drawing/2014/main" id="{CBE82392-CED3-E4D6-ABF6-7C6728A08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743078" y="316438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3A0DF6B3-9367-7889-0331-8AA2782957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743078" y="3105331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CD968FB6-C175-C5FD-A66B-25BBDBCB61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743078" y="4034962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7A4BF08C-803E-1CBB-16CA-10748541F8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743078" y="2175700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48" name="图片 47">
                <a:extLst>
                  <a:ext uri="{FF2B5EF4-FFF2-40B4-BE49-F238E27FC236}">
                    <a16:creationId xmlns:a16="http://schemas.microsoft.com/office/drawing/2014/main" id="{DE310A4C-D5FE-423F-17A2-0512237DCE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743078" y="4964593"/>
                <a:ext cx="932400" cy="932400"/>
              </a:xfrm>
              <a:prstGeom prst="rect">
                <a:avLst/>
              </a:prstGeom>
            </p:spPr>
          </p:pic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6858D84F-0D96-3C6F-FC3A-94881567099B}"/>
                </a:ext>
              </a:extLst>
            </p:cNvPr>
            <p:cNvGrpSpPr/>
            <p:nvPr/>
          </p:nvGrpSpPr>
          <p:grpSpPr>
            <a:xfrm>
              <a:off x="8349362" y="308148"/>
              <a:ext cx="932400" cy="5580555"/>
              <a:chOff x="8349364" y="316438"/>
              <a:chExt cx="932400" cy="5580555"/>
            </a:xfrm>
          </p:grpSpPr>
          <p:pic>
            <p:nvPicPr>
              <p:cNvPr id="37" name="图片 36">
                <a:extLst>
                  <a:ext uri="{FF2B5EF4-FFF2-40B4-BE49-F238E27FC236}">
                    <a16:creationId xmlns:a16="http://schemas.microsoft.com/office/drawing/2014/main" id="{8A21D34A-8837-8F3C-C66F-073A3D46FE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349364" y="1246069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8" name="图片 37">
                <a:extLst>
                  <a:ext uri="{FF2B5EF4-FFF2-40B4-BE49-F238E27FC236}">
                    <a16:creationId xmlns:a16="http://schemas.microsoft.com/office/drawing/2014/main" id="{80A2152D-1416-A817-95F6-98BD9DFB66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349364" y="316438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9" name="图片 38">
                <a:extLst>
                  <a:ext uri="{FF2B5EF4-FFF2-40B4-BE49-F238E27FC236}">
                    <a16:creationId xmlns:a16="http://schemas.microsoft.com/office/drawing/2014/main" id="{F2D30719-C6CF-F525-1CAD-5039FF2D2E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349364" y="3105331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40" name="图片 39">
                <a:extLst>
                  <a:ext uri="{FF2B5EF4-FFF2-40B4-BE49-F238E27FC236}">
                    <a16:creationId xmlns:a16="http://schemas.microsoft.com/office/drawing/2014/main" id="{C648362D-F169-A40B-B92B-0C567DF5FB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349364" y="4034962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41" name="图片 40">
                <a:extLst>
                  <a:ext uri="{FF2B5EF4-FFF2-40B4-BE49-F238E27FC236}">
                    <a16:creationId xmlns:a16="http://schemas.microsoft.com/office/drawing/2014/main" id="{01B8F7FC-4EEA-7B7F-EAEA-8B6C94B6FA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349364" y="2175700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42" name="图片 41">
                <a:extLst>
                  <a:ext uri="{FF2B5EF4-FFF2-40B4-BE49-F238E27FC236}">
                    <a16:creationId xmlns:a16="http://schemas.microsoft.com/office/drawing/2014/main" id="{460DD6F2-F1C5-BE17-F569-D2F6A20052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349364" y="4964593"/>
                <a:ext cx="932400" cy="932400"/>
              </a:xfrm>
              <a:prstGeom prst="rect">
                <a:avLst/>
              </a:prstGeom>
            </p:spPr>
          </p:pic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84C6083-82FD-134E-C97A-136D84B9B947}"/>
                </a:ext>
              </a:extLst>
            </p:cNvPr>
            <p:cNvGrpSpPr/>
            <p:nvPr/>
          </p:nvGrpSpPr>
          <p:grpSpPr>
            <a:xfrm>
              <a:off x="9283747" y="308148"/>
              <a:ext cx="932400" cy="5580555"/>
              <a:chOff x="9283747" y="316438"/>
              <a:chExt cx="932400" cy="5580555"/>
            </a:xfrm>
          </p:grpSpPr>
          <p:pic>
            <p:nvPicPr>
              <p:cNvPr id="31" name="图片 30">
                <a:extLst>
                  <a:ext uri="{FF2B5EF4-FFF2-40B4-BE49-F238E27FC236}">
                    <a16:creationId xmlns:a16="http://schemas.microsoft.com/office/drawing/2014/main" id="{2BDF0C8F-3CB0-4DCF-5D3F-201C62A48A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283747" y="1246069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5B1D7229-B526-63AA-DEA3-BD690EF449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283747" y="316438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3" name="图片 32">
                <a:extLst>
                  <a:ext uri="{FF2B5EF4-FFF2-40B4-BE49-F238E27FC236}">
                    <a16:creationId xmlns:a16="http://schemas.microsoft.com/office/drawing/2014/main" id="{07AA1ECA-64EC-2735-4FCF-D918DEC77B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283747" y="3105331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4" name="图片 33">
                <a:extLst>
                  <a:ext uri="{FF2B5EF4-FFF2-40B4-BE49-F238E27FC236}">
                    <a16:creationId xmlns:a16="http://schemas.microsoft.com/office/drawing/2014/main" id="{F1242E7A-C252-AFF6-390E-6FF1D1C24D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283747" y="4034962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5" name="图片 34">
                <a:extLst>
                  <a:ext uri="{FF2B5EF4-FFF2-40B4-BE49-F238E27FC236}">
                    <a16:creationId xmlns:a16="http://schemas.microsoft.com/office/drawing/2014/main" id="{9614639A-1B94-64CB-360A-0173599B4C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283747" y="2175700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6" name="图片 35">
                <a:extLst>
                  <a:ext uri="{FF2B5EF4-FFF2-40B4-BE49-F238E27FC236}">
                    <a16:creationId xmlns:a16="http://schemas.microsoft.com/office/drawing/2014/main" id="{03AB4771-B972-9C1D-B5C7-05A919BB4B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283747" y="4964593"/>
                <a:ext cx="932400" cy="932400"/>
              </a:xfrm>
              <a:prstGeom prst="rect">
                <a:avLst/>
              </a:prstGeom>
            </p:spPr>
          </p:pic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0C72964-9A9C-9616-475D-EC7F3C6666BD}"/>
                </a:ext>
              </a:extLst>
            </p:cNvPr>
            <p:cNvGrpSpPr/>
            <p:nvPr/>
          </p:nvGrpSpPr>
          <p:grpSpPr>
            <a:xfrm>
              <a:off x="4611838" y="308148"/>
              <a:ext cx="932400" cy="5580555"/>
              <a:chOff x="4611840" y="316438"/>
              <a:chExt cx="932400" cy="5580555"/>
            </a:xfrm>
          </p:grpSpPr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CE20E641-0F0F-A3A6-E186-C5D21ADF0D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611840" y="1246069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DEA156DB-B00E-2C2F-2FC9-9BCD99E453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611840" y="316438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3663DA33-817C-F2F0-BD30-2FD8D38A92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611840" y="3105331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28" name="图片 27">
                <a:extLst>
                  <a:ext uri="{FF2B5EF4-FFF2-40B4-BE49-F238E27FC236}">
                    <a16:creationId xmlns:a16="http://schemas.microsoft.com/office/drawing/2014/main" id="{DDBEBF4B-4C7B-1FA0-F576-801F6576EA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611840" y="4034962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9FF4910D-4038-C8C4-1B87-3F50A558D7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611840" y="2175700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0" name="图片 29">
                <a:extLst>
                  <a:ext uri="{FF2B5EF4-FFF2-40B4-BE49-F238E27FC236}">
                    <a16:creationId xmlns:a16="http://schemas.microsoft.com/office/drawing/2014/main" id="{F470F4EF-57B7-2D2B-B277-F9B31DB756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611840" y="4964593"/>
                <a:ext cx="932400" cy="932400"/>
              </a:xfrm>
              <a:prstGeom prst="rect">
                <a:avLst/>
              </a:prstGeom>
            </p:spPr>
          </p:pic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00CA3E3-7C5D-2133-8C45-A6123D7488D0}"/>
                </a:ext>
              </a:extLst>
            </p:cNvPr>
            <p:cNvGrpSpPr/>
            <p:nvPr/>
          </p:nvGrpSpPr>
          <p:grpSpPr>
            <a:xfrm>
              <a:off x="6480600" y="308148"/>
              <a:ext cx="932400" cy="5580555"/>
              <a:chOff x="6480602" y="316438"/>
              <a:chExt cx="932400" cy="5580555"/>
            </a:xfrm>
          </p:grpSpPr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23703A76-A459-2DA4-D010-17A8D120D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602" y="1246069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2A59CE8A-710E-88A8-1E14-DF2DF3EA27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602" y="316438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E79F33A3-9573-79CF-26D6-35ECB3A216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602" y="3105331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C8627D9C-4B0E-1489-B9F2-446A1A1FE3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602" y="4034962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4F9D7382-548D-A570-8B37-E9BBA2BD82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602" y="2175700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658E0F7B-7446-9150-7366-59E2B8437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602" y="4964593"/>
                <a:ext cx="932400" cy="932400"/>
              </a:xfrm>
              <a:prstGeom prst="rect">
                <a:avLst/>
              </a:prstGeom>
            </p:spPr>
          </p:pic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2046D4A9-C777-84EF-BEA1-9626D5DE021E}"/>
                </a:ext>
              </a:extLst>
            </p:cNvPr>
            <p:cNvGrpSpPr/>
            <p:nvPr/>
          </p:nvGrpSpPr>
          <p:grpSpPr>
            <a:xfrm>
              <a:off x="874314" y="308148"/>
              <a:ext cx="932400" cy="5588845"/>
              <a:chOff x="874314" y="308148"/>
              <a:chExt cx="932400" cy="5588845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7B5114B3-F847-A66C-0FBD-6DB9D853A4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74314" y="1239437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8B1D780D-B5B9-0CE0-5858-57DF53B15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74314" y="3102015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62BD6EEC-C0C1-7936-2882-92E4D6CC14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74314" y="4033304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B727797C-E4C4-C9B0-FDC9-FF0210168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74314" y="2170726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0D68C684-7FB6-C947-3FC4-08725F1E89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74314" y="4964593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E70C46AC-32EE-0C83-04BC-FA515A0E11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74314" y="308148"/>
                <a:ext cx="932400" cy="932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127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>
            <a:extLst>
              <a:ext uri="{FF2B5EF4-FFF2-40B4-BE49-F238E27FC236}">
                <a16:creationId xmlns:a16="http://schemas.microsoft.com/office/drawing/2014/main" id="{881283F0-7EE0-C669-B96C-9653840CAA8B}"/>
              </a:ext>
            </a:extLst>
          </p:cNvPr>
          <p:cNvGrpSpPr/>
          <p:nvPr/>
        </p:nvGrpSpPr>
        <p:grpSpPr>
          <a:xfrm>
            <a:off x="1788716" y="573620"/>
            <a:ext cx="9341833" cy="5588845"/>
            <a:chOff x="874314" y="308148"/>
            <a:chExt cx="9341833" cy="5588845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50212A21-9312-82F7-DEFE-C17F2B2BA188}"/>
                </a:ext>
              </a:extLst>
            </p:cNvPr>
            <p:cNvGrpSpPr/>
            <p:nvPr/>
          </p:nvGrpSpPr>
          <p:grpSpPr>
            <a:xfrm>
              <a:off x="7414981" y="308148"/>
              <a:ext cx="932400" cy="5580555"/>
              <a:chOff x="7414983" y="316438"/>
              <a:chExt cx="932400" cy="5580555"/>
            </a:xfrm>
          </p:grpSpPr>
          <p:pic>
            <p:nvPicPr>
              <p:cNvPr id="36" name="图片 35">
                <a:extLst>
                  <a:ext uri="{FF2B5EF4-FFF2-40B4-BE49-F238E27FC236}">
                    <a16:creationId xmlns:a16="http://schemas.microsoft.com/office/drawing/2014/main" id="{9325D8FB-CB3A-E2BC-BC27-30C01C1D3F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414983" y="1246069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99" name="图片 398">
                <a:extLst>
                  <a:ext uri="{FF2B5EF4-FFF2-40B4-BE49-F238E27FC236}">
                    <a16:creationId xmlns:a16="http://schemas.microsoft.com/office/drawing/2014/main" id="{97F15A3F-B554-86B3-1BDF-CFA88671B1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414983" y="316438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413" name="图片 412">
                <a:extLst>
                  <a:ext uri="{FF2B5EF4-FFF2-40B4-BE49-F238E27FC236}">
                    <a16:creationId xmlns:a16="http://schemas.microsoft.com/office/drawing/2014/main" id="{5B159CE7-CAED-10A9-6070-A7E5F26881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4983" y="3105331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24" name="图片 23" descr="图片包含 华美, 手, 彩色, 绿色&#10;&#10;描述已自动生成">
                <a:extLst>
                  <a:ext uri="{FF2B5EF4-FFF2-40B4-BE49-F238E27FC236}">
                    <a16:creationId xmlns:a16="http://schemas.microsoft.com/office/drawing/2014/main" id="{DBF807FC-7921-1C85-5DBD-6FDE1D2300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4983" y="4034962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3F1018F5-C66F-6F80-6581-79E92E662A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414983" y="2175700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E545FAF5-C8B0-27DF-216F-19486E3653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414983" y="4964593"/>
                <a:ext cx="932400" cy="932400"/>
              </a:xfrm>
              <a:prstGeom prst="rect">
                <a:avLst/>
              </a:prstGeom>
            </p:spPr>
          </p:pic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F248716D-5460-BBAF-6E8D-1780650B7AA6}"/>
                </a:ext>
              </a:extLst>
            </p:cNvPr>
            <p:cNvGrpSpPr/>
            <p:nvPr/>
          </p:nvGrpSpPr>
          <p:grpSpPr>
            <a:xfrm>
              <a:off x="1808695" y="308148"/>
              <a:ext cx="932400" cy="5580555"/>
              <a:chOff x="1808697" y="316438"/>
              <a:chExt cx="932400" cy="5580555"/>
            </a:xfrm>
          </p:grpSpPr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D3C4DD3F-A6D7-47A4-9EC3-EFC24EAAEB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808697" y="1246069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401" name="图片 400">
                <a:extLst>
                  <a:ext uri="{FF2B5EF4-FFF2-40B4-BE49-F238E27FC236}">
                    <a16:creationId xmlns:a16="http://schemas.microsoft.com/office/drawing/2014/main" id="{20642E1E-86F4-A046-DB10-50A5F56F3A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808697" y="316438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427" name="图片 426" descr="模糊的照片上写着字&#10;&#10;描述已自动生成">
                <a:extLst>
                  <a:ext uri="{FF2B5EF4-FFF2-40B4-BE49-F238E27FC236}">
                    <a16:creationId xmlns:a16="http://schemas.microsoft.com/office/drawing/2014/main" id="{873859AD-D55B-FBBB-EFA7-7111C08BF8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08697" y="3105331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0" name="图片 29" descr="手机屏幕的截图&#10;&#10;低可信度描述已自动生成">
                <a:extLst>
                  <a:ext uri="{FF2B5EF4-FFF2-40B4-BE49-F238E27FC236}">
                    <a16:creationId xmlns:a16="http://schemas.microsoft.com/office/drawing/2014/main" id="{B39ED71F-108A-D440-132C-AA585C2C5B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08697" y="4034962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5E447E38-B96C-4A5D-2757-7CF1983B42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808697" y="2175700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54061B3D-71F8-DA9B-BF23-1D6808D964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808697" y="4964593"/>
                <a:ext cx="932400" cy="932400"/>
              </a:xfrm>
              <a:prstGeom prst="rect">
                <a:avLst/>
              </a:prstGeom>
            </p:spPr>
          </p:pic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8D1E8984-5575-8DD9-A317-A1B8D11890C6}"/>
                </a:ext>
              </a:extLst>
            </p:cNvPr>
            <p:cNvGrpSpPr/>
            <p:nvPr/>
          </p:nvGrpSpPr>
          <p:grpSpPr>
            <a:xfrm>
              <a:off x="3677457" y="308148"/>
              <a:ext cx="932400" cy="5580555"/>
              <a:chOff x="3677459" y="316438"/>
              <a:chExt cx="932400" cy="5580555"/>
            </a:xfrm>
          </p:grpSpPr>
          <p:pic>
            <p:nvPicPr>
              <p:cNvPr id="18" name="图片 17" descr="图片包含 游戏机, 手, 华美, 画&#10;&#10;描述已自动生成">
                <a:extLst>
                  <a:ext uri="{FF2B5EF4-FFF2-40B4-BE49-F238E27FC236}">
                    <a16:creationId xmlns:a16="http://schemas.microsoft.com/office/drawing/2014/main" id="{D202DF5D-DFD9-BDFB-4DE7-96B5951F68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7459" y="1246069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93" name="图片 392">
                <a:extLst>
                  <a:ext uri="{FF2B5EF4-FFF2-40B4-BE49-F238E27FC236}">
                    <a16:creationId xmlns:a16="http://schemas.microsoft.com/office/drawing/2014/main" id="{B9CEDA17-F0FE-8851-318F-8E9F3EEF2E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7459" y="316438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67" name="图片 366">
                <a:extLst>
                  <a:ext uri="{FF2B5EF4-FFF2-40B4-BE49-F238E27FC236}">
                    <a16:creationId xmlns:a16="http://schemas.microsoft.com/office/drawing/2014/main" id="{673BAC9C-2F95-DB75-C6B0-8FAA1A55D1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677459" y="3105331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BE3E5C65-A0D2-CF03-E89D-93B4FFE59A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677459" y="4034962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7380B6B0-D176-07A8-9E67-FB50C2204C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677459" y="2175700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D5CAFE65-C349-52DA-3B9E-A089A4CDFA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677459" y="4964593"/>
                <a:ext cx="932400" cy="932400"/>
              </a:xfrm>
              <a:prstGeom prst="rect">
                <a:avLst/>
              </a:prstGeom>
            </p:spPr>
          </p:pic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C2045CFD-0CE2-69C6-CF98-8794EF01DD17}"/>
                </a:ext>
              </a:extLst>
            </p:cNvPr>
            <p:cNvGrpSpPr/>
            <p:nvPr/>
          </p:nvGrpSpPr>
          <p:grpSpPr>
            <a:xfrm>
              <a:off x="5546219" y="308148"/>
              <a:ext cx="932400" cy="5580555"/>
              <a:chOff x="5546221" y="316438"/>
              <a:chExt cx="932400" cy="5580555"/>
            </a:xfrm>
          </p:grpSpPr>
          <p:pic>
            <p:nvPicPr>
              <p:cNvPr id="16" name="图片 15" descr="彩色的方块&#10;&#10;低可信度描述已自动生成">
                <a:extLst>
                  <a:ext uri="{FF2B5EF4-FFF2-40B4-BE49-F238E27FC236}">
                    <a16:creationId xmlns:a16="http://schemas.microsoft.com/office/drawing/2014/main" id="{E7650ACA-1883-1F32-4AE4-B0301B5761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6221" y="1246069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75" name="图片 374" descr="徽标&#10;&#10;中度可信度描述已自动生成">
                <a:extLst>
                  <a:ext uri="{FF2B5EF4-FFF2-40B4-BE49-F238E27FC236}">
                    <a16:creationId xmlns:a16="http://schemas.microsoft.com/office/drawing/2014/main" id="{37338AC4-408E-BA76-8E90-3EBAB272A4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6221" y="316438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415" name="图片 414">
                <a:extLst>
                  <a:ext uri="{FF2B5EF4-FFF2-40B4-BE49-F238E27FC236}">
                    <a16:creationId xmlns:a16="http://schemas.microsoft.com/office/drawing/2014/main" id="{37546D9F-20FA-9457-7AD9-6E078183CD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546221" y="3105331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8" name="图片 37">
                <a:extLst>
                  <a:ext uri="{FF2B5EF4-FFF2-40B4-BE49-F238E27FC236}">
                    <a16:creationId xmlns:a16="http://schemas.microsoft.com/office/drawing/2014/main" id="{7BD64D77-8434-4323-D006-36D0974F4F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546221" y="4034962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06A92517-A353-3598-93E8-2858F0AF88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546221" y="2175700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6520C43B-454D-0989-E260-AD78950771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546221" y="4964593"/>
                <a:ext cx="932400" cy="932400"/>
              </a:xfrm>
              <a:prstGeom prst="rect">
                <a:avLst/>
              </a:prstGeom>
            </p:spPr>
          </p:pic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69E4C57E-5150-202C-704D-8459A3EB5845}"/>
                </a:ext>
              </a:extLst>
            </p:cNvPr>
            <p:cNvGrpSpPr/>
            <p:nvPr/>
          </p:nvGrpSpPr>
          <p:grpSpPr>
            <a:xfrm>
              <a:off x="2743076" y="308148"/>
              <a:ext cx="932400" cy="5580555"/>
              <a:chOff x="2743078" y="316438"/>
              <a:chExt cx="932400" cy="5580555"/>
            </a:xfrm>
          </p:grpSpPr>
          <p:pic>
            <p:nvPicPr>
              <p:cNvPr id="10" name="图片 9" descr="手机屏幕截图&#10;&#10;低可信度描述已自动生成">
                <a:extLst>
                  <a:ext uri="{FF2B5EF4-FFF2-40B4-BE49-F238E27FC236}">
                    <a16:creationId xmlns:a16="http://schemas.microsoft.com/office/drawing/2014/main" id="{3762DBF6-DA6B-C63E-B22E-9E577E84E8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3078" y="1246069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49" name="图片 348" descr="模糊的图片&#10;&#10;描述已自动生成">
                <a:extLst>
                  <a:ext uri="{FF2B5EF4-FFF2-40B4-BE49-F238E27FC236}">
                    <a16:creationId xmlns:a16="http://schemas.microsoft.com/office/drawing/2014/main" id="{A579FFD6-EF53-9F17-BC89-5712B8781B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3078" y="316438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91" name="图片 390">
                <a:extLst>
                  <a:ext uri="{FF2B5EF4-FFF2-40B4-BE49-F238E27FC236}">
                    <a16:creationId xmlns:a16="http://schemas.microsoft.com/office/drawing/2014/main" id="{C2B8A575-5EFA-6C10-C9F8-06B0713E6B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743078" y="3105331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42" name="图片 41">
                <a:extLst>
                  <a:ext uri="{FF2B5EF4-FFF2-40B4-BE49-F238E27FC236}">
                    <a16:creationId xmlns:a16="http://schemas.microsoft.com/office/drawing/2014/main" id="{7C04073B-7DA3-96FD-6503-0947E8D15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743078" y="4034962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6821F4E4-941C-F03B-B2D5-7EFE30761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743078" y="2175700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FCF02066-EA2D-F176-76AC-C695590070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743078" y="4964593"/>
                <a:ext cx="932400" cy="932400"/>
              </a:xfrm>
              <a:prstGeom prst="rect">
                <a:avLst/>
              </a:prstGeom>
            </p:spPr>
          </p:pic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83FB88F4-81D4-DCDE-6E77-3FE520A0383A}"/>
                </a:ext>
              </a:extLst>
            </p:cNvPr>
            <p:cNvGrpSpPr/>
            <p:nvPr/>
          </p:nvGrpSpPr>
          <p:grpSpPr>
            <a:xfrm>
              <a:off x="8349362" y="308148"/>
              <a:ext cx="932400" cy="5580555"/>
              <a:chOff x="8349364" y="316438"/>
              <a:chExt cx="932400" cy="5580555"/>
            </a:xfrm>
          </p:grpSpPr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02E684D9-5692-D5EE-CAD6-DFAD68E2D7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49364" y="1246069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405" name="图片 404" descr="图片包含 表面图&#10;&#10;描述已自动生成">
                <a:extLst>
                  <a:ext uri="{FF2B5EF4-FFF2-40B4-BE49-F238E27FC236}">
                    <a16:creationId xmlns:a16="http://schemas.microsoft.com/office/drawing/2014/main" id="{CC390FB8-4F3F-7A98-9C36-2E5AEE456B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49364" y="316438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77" name="图片 376">
                <a:extLst>
                  <a:ext uri="{FF2B5EF4-FFF2-40B4-BE49-F238E27FC236}">
                    <a16:creationId xmlns:a16="http://schemas.microsoft.com/office/drawing/2014/main" id="{E8CAF9B9-6D99-321B-AD21-31E0DA15F6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49364" y="3105331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44" name="图片 43" descr="彩色的墙&#10;&#10;低可信度描述已自动生成">
                <a:extLst>
                  <a:ext uri="{FF2B5EF4-FFF2-40B4-BE49-F238E27FC236}">
                    <a16:creationId xmlns:a16="http://schemas.microsoft.com/office/drawing/2014/main" id="{C22C3AFE-D206-D539-E13D-ECB1690661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49364" y="4034962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4B01FD10-9A37-3C7F-1C40-1050575128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349364" y="2175700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036C86CD-F97D-5B0C-F953-3BCC9596EB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349364" y="4964593"/>
                <a:ext cx="932400" cy="932400"/>
              </a:xfrm>
              <a:prstGeom prst="rect">
                <a:avLst/>
              </a:prstGeom>
            </p:spPr>
          </p:pic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5892B209-55BD-F9D9-18FD-D713AC2C6DAE}"/>
                </a:ext>
              </a:extLst>
            </p:cNvPr>
            <p:cNvGrpSpPr/>
            <p:nvPr/>
          </p:nvGrpSpPr>
          <p:grpSpPr>
            <a:xfrm>
              <a:off x="9283747" y="308148"/>
              <a:ext cx="932400" cy="5580555"/>
              <a:chOff x="9283747" y="316438"/>
              <a:chExt cx="932400" cy="5580555"/>
            </a:xfrm>
          </p:grpSpPr>
          <p:pic>
            <p:nvPicPr>
              <p:cNvPr id="26" name="图片 25" descr="手捂着脸&#10;&#10;低可信度描述已自动生成">
                <a:extLst>
                  <a:ext uri="{FF2B5EF4-FFF2-40B4-BE49-F238E27FC236}">
                    <a16:creationId xmlns:a16="http://schemas.microsoft.com/office/drawing/2014/main" id="{E19E3D1C-AA2E-55AF-79B8-1F07EC2A29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3747" y="1246069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431" name="图片 430" descr="模糊的图片&#10;&#10;描述已自动生成">
                <a:extLst>
                  <a:ext uri="{FF2B5EF4-FFF2-40B4-BE49-F238E27FC236}">
                    <a16:creationId xmlns:a16="http://schemas.microsoft.com/office/drawing/2014/main" id="{7308DB3C-69CF-8B08-A95A-55D323CC70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3747" y="316438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87" name="图片 386">
                <a:extLst>
                  <a:ext uri="{FF2B5EF4-FFF2-40B4-BE49-F238E27FC236}">
                    <a16:creationId xmlns:a16="http://schemas.microsoft.com/office/drawing/2014/main" id="{A5C8B8E8-5237-21CE-83A9-686BDB76C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3747" y="3105331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50" name="图片 49" descr="图片包含 华美, 手, 彩色, 小&#10;&#10;描述已自动生成">
                <a:extLst>
                  <a:ext uri="{FF2B5EF4-FFF2-40B4-BE49-F238E27FC236}">
                    <a16:creationId xmlns:a16="http://schemas.microsoft.com/office/drawing/2014/main" id="{B0994111-4E1B-1E6E-F829-FEC0D11092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83747" y="4034962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694F1C70-9D36-6542-04F3-00C00B7808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283747" y="2175700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28" name="图片 27">
                <a:extLst>
                  <a:ext uri="{FF2B5EF4-FFF2-40B4-BE49-F238E27FC236}">
                    <a16:creationId xmlns:a16="http://schemas.microsoft.com/office/drawing/2014/main" id="{C46375C9-4A7D-7683-1405-80560DB41F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283747" y="4964593"/>
                <a:ext cx="932400" cy="932400"/>
              </a:xfrm>
              <a:prstGeom prst="rect">
                <a:avLst/>
              </a:prstGeom>
            </p:spPr>
          </p:pic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EBEF9B60-71E3-B2CE-4C43-C6889F3FFA5A}"/>
                </a:ext>
              </a:extLst>
            </p:cNvPr>
            <p:cNvGrpSpPr/>
            <p:nvPr/>
          </p:nvGrpSpPr>
          <p:grpSpPr>
            <a:xfrm>
              <a:off x="4611838" y="308148"/>
              <a:ext cx="932400" cy="5580555"/>
              <a:chOff x="4611840" y="316438"/>
              <a:chExt cx="932400" cy="5580555"/>
            </a:xfrm>
          </p:grpSpPr>
          <p:pic>
            <p:nvPicPr>
              <p:cNvPr id="14" name="图片 13" descr="图片包含 手, 游戏机, 画, 华美&#10;&#10;描述已自动生成">
                <a:extLst>
                  <a:ext uri="{FF2B5EF4-FFF2-40B4-BE49-F238E27FC236}">
                    <a16:creationId xmlns:a16="http://schemas.microsoft.com/office/drawing/2014/main" id="{5C9A13AC-C3CC-ACC5-9BF4-0570F2DB62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1840" y="1246069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55" name="图片 354" descr="图片包含 应用程序&#10;&#10;描述已自动生成">
                <a:extLst>
                  <a:ext uri="{FF2B5EF4-FFF2-40B4-BE49-F238E27FC236}">
                    <a16:creationId xmlns:a16="http://schemas.microsoft.com/office/drawing/2014/main" id="{D9D36620-8CA5-02A0-150B-53EE9D18B1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1840" y="316438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97" name="图片 396">
                <a:extLst>
                  <a:ext uri="{FF2B5EF4-FFF2-40B4-BE49-F238E27FC236}">
                    <a16:creationId xmlns:a16="http://schemas.microsoft.com/office/drawing/2014/main" id="{B78CFC18-4651-9FCE-6BE1-F64CD57283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1840" y="3105331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52" name="图片 51" descr="手机屏幕的截图&#10;&#10;低可信度描述已自动生成">
                <a:extLst>
                  <a:ext uri="{FF2B5EF4-FFF2-40B4-BE49-F238E27FC236}">
                    <a16:creationId xmlns:a16="http://schemas.microsoft.com/office/drawing/2014/main" id="{7FEB6DA3-ECA8-56B2-6C7E-C907B91486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1840" y="4034962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4ABC8750-E55E-3970-BEF7-E72BE7D3D3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611840" y="2175700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84480C38-5C18-09FC-DB86-DCF3FD1331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611840" y="4964593"/>
                <a:ext cx="932400" cy="932400"/>
              </a:xfrm>
              <a:prstGeom prst="rect">
                <a:avLst/>
              </a:prstGeom>
            </p:spPr>
          </p:pic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B8D03460-8DF2-D412-15B2-53EDE1968442}"/>
                </a:ext>
              </a:extLst>
            </p:cNvPr>
            <p:cNvGrpSpPr/>
            <p:nvPr/>
          </p:nvGrpSpPr>
          <p:grpSpPr>
            <a:xfrm>
              <a:off x="6480600" y="308148"/>
              <a:ext cx="932400" cy="5580555"/>
              <a:chOff x="6480602" y="316438"/>
              <a:chExt cx="932400" cy="5580555"/>
            </a:xfrm>
          </p:grpSpPr>
          <p:pic>
            <p:nvPicPr>
              <p:cNvPr id="12" name="图片 11" descr="手机屏幕的截图&#10;&#10;中度可信度描述已自动生成">
                <a:extLst>
                  <a:ext uri="{FF2B5EF4-FFF2-40B4-BE49-F238E27FC236}">
                    <a16:creationId xmlns:a16="http://schemas.microsoft.com/office/drawing/2014/main" id="{9356EA8B-FC59-ECC5-06E9-7C9720B121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0602" y="1246069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53" name="图片 352" descr="徽标&#10;&#10;低可信度描述已自动生成">
                <a:extLst>
                  <a:ext uri="{FF2B5EF4-FFF2-40B4-BE49-F238E27FC236}">
                    <a16:creationId xmlns:a16="http://schemas.microsoft.com/office/drawing/2014/main" id="{B117A075-04F3-DD46-25F3-8431937542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0602" y="316438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59" name="图片 358">
                <a:extLst>
                  <a:ext uri="{FF2B5EF4-FFF2-40B4-BE49-F238E27FC236}">
                    <a16:creationId xmlns:a16="http://schemas.microsoft.com/office/drawing/2014/main" id="{D86F1323-1877-17DF-DA77-E7EBE95DA3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602" y="3105331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54" name="图片 53">
                <a:extLst>
                  <a:ext uri="{FF2B5EF4-FFF2-40B4-BE49-F238E27FC236}">
                    <a16:creationId xmlns:a16="http://schemas.microsoft.com/office/drawing/2014/main" id="{1808CF1F-08F3-186E-7A79-90062EB35A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602" y="4034962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CF8CEF13-E166-A69A-7A5F-89E21C2617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602" y="2175700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1" name="图片 30">
                <a:extLst>
                  <a:ext uri="{FF2B5EF4-FFF2-40B4-BE49-F238E27FC236}">
                    <a16:creationId xmlns:a16="http://schemas.microsoft.com/office/drawing/2014/main" id="{FA7C8392-279D-ECCE-69FD-FBE198321B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602" y="4964593"/>
                <a:ext cx="932400" cy="932400"/>
              </a:xfrm>
              <a:prstGeom prst="rect">
                <a:avLst/>
              </a:prstGeom>
            </p:spPr>
          </p:pic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764081AB-7071-6C11-D192-73C48A7AE716}"/>
                </a:ext>
              </a:extLst>
            </p:cNvPr>
            <p:cNvGrpSpPr/>
            <p:nvPr/>
          </p:nvGrpSpPr>
          <p:grpSpPr>
            <a:xfrm>
              <a:off x="874314" y="308148"/>
              <a:ext cx="932400" cy="5588845"/>
              <a:chOff x="874314" y="308148"/>
              <a:chExt cx="932400" cy="5588845"/>
            </a:xfrm>
          </p:grpSpPr>
          <p:pic>
            <p:nvPicPr>
              <p:cNvPr id="3" name="图片 2" descr="图片包含 游戏机, 手, 画, 华美&#10;&#10;描述已自动生成">
                <a:extLst>
                  <a:ext uri="{FF2B5EF4-FFF2-40B4-BE49-F238E27FC236}">
                    <a16:creationId xmlns:a16="http://schemas.microsoft.com/office/drawing/2014/main" id="{2D8D6ED6-14C4-B32A-41CC-50F718173F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4314" y="1239437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65" name="图片 364" descr="图片包含 图标&#10;&#10;描述已自动生成">
                <a:extLst>
                  <a:ext uri="{FF2B5EF4-FFF2-40B4-BE49-F238E27FC236}">
                    <a16:creationId xmlns:a16="http://schemas.microsoft.com/office/drawing/2014/main" id="{DE48C7F8-B089-1355-C87D-C6D4BBBD78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4314" y="3102015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4" name="图片 33" descr="图片包含 游戏机, 画, 食物&#10;&#10;描述已自动生成">
                <a:extLst>
                  <a:ext uri="{FF2B5EF4-FFF2-40B4-BE49-F238E27FC236}">
                    <a16:creationId xmlns:a16="http://schemas.microsoft.com/office/drawing/2014/main" id="{246E8FFF-249A-E692-3243-168D2D4CFE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4314" y="4033304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02991CE9-F1F7-0F3C-F413-D1CDF2AAB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74314" y="2170726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B1DD313E-138A-CFA4-D1F5-64EFE9DFA8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74314" y="4964593"/>
                <a:ext cx="932400" cy="932400"/>
              </a:xfrm>
              <a:prstGeom prst="rect">
                <a:avLst/>
              </a:prstGeom>
            </p:spPr>
          </p:pic>
          <p:pic>
            <p:nvPicPr>
              <p:cNvPr id="35" name="图片 34" descr="模糊的照片上写着字&#10;&#10;描述已自动生成">
                <a:extLst>
                  <a:ext uri="{FF2B5EF4-FFF2-40B4-BE49-F238E27FC236}">
                    <a16:creationId xmlns:a16="http://schemas.microsoft.com/office/drawing/2014/main" id="{D5901C8E-D591-8BB6-5971-AF428E7F2C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4314" y="308148"/>
                <a:ext cx="932400" cy="932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2683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9F628441-961E-563C-F976-54E4B91657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4370439" cy="437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986C50-5430-572D-6C86-9CF3A2032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37" y="0"/>
            <a:ext cx="8105775" cy="669094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348C6E6-186F-03EB-DCDA-477A017CD21B}"/>
              </a:ext>
            </a:extLst>
          </p:cNvPr>
          <p:cNvSpPr txBox="1"/>
          <p:nvPr/>
        </p:nvSpPr>
        <p:spPr>
          <a:xfrm>
            <a:off x="3785419" y="143093"/>
            <a:ext cx="14060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ours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F63BE9-6825-3240-5F14-796C714CE32A}"/>
              </a:ext>
            </a:extLst>
          </p:cNvPr>
          <p:cNvSpPr txBox="1"/>
          <p:nvPr/>
        </p:nvSpPr>
        <p:spPr>
          <a:xfrm>
            <a:off x="6435213" y="124576"/>
            <a:ext cx="14060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Sotria</a:t>
            </a:r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17DFAEC-B196-049C-E0DC-981A91992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736" y="83867"/>
            <a:ext cx="2654713" cy="669026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5CE5C7E-71DE-EAFF-EC9E-8C0CD08F9C32}"/>
              </a:ext>
            </a:extLst>
          </p:cNvPr>
          <p:cNvSpPr txBox="1"/>
          <p:nvPr/>
        </p:nvSpPr>
        <p:spPr>
          <a:xfrm>
            <a:off x="8956261" y="143093"/>
            <a:ext cx="14060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DP-</a:t>
            </a:r>
            <a:r>
              <a:rPr lang="zh-CN" altLang="en-US"/>
              <a:t>高斯</a:t>
            </a:r>
          </a:p>
        </p:txBody>
      </p:sp>
    </p:spTree>
    <p:extLst>
      <p:ext uri="{BB962C8B-B14F-4D97-AF65-F5344CB8AC3E}">
        <p14:creationId xmlns:p14="http://schemas.microsoft.com/office/powerpoint/2010/main" val="280766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CE94A17-B40E-E203-F1F4-423EA61BE10D}"/>
              </a:ext>
            </a:extLst>
          </p:cNvPr>
          <p:cNvSpPr txBox="1"/>
          <p:nvPr/>
        </p:nvSpPr>
        <p:spPr>
          <a:xfrm>
            <a:off x="792287" y="665948"/>
            <a:ext cx="5929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/>
              <a:t>原始数据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988068-B76C-CA78-64B2-5894BCCB1E81}"/>
              </a:ext>
            </a:extLst>
          </p:cNvPr>
          <p:cNvSpPr txBox="1"/>
          <p:nvPr/>
        </p:nvSpPr>
        <p:spPr>
          <a:xfrm>
            <a:off x="1596350" y="675793"/>
            <a:ext cx="542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/>
              <a:t>初始数据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600FEB-BE8F-A298-DDC7-E3414B775EF4}"/>
              </a:ext>
            </a:extLst>
          </p:cNvPr>
          <p:cNvSpPr txBox="1"/>
          <p:nvPr/>
        </p:nvSpPr>
        <p:spPr>
          <a:xfrm>
            <a:off x="2234911" y="675793"/>
            <a:ext cx="542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/>
              <a:t>迭代</a:t>
            </a:r>
            <a:r>
              <a:rPr lang="en-US" altLang="zh-CN" sz="1100"/>
              <a:t>50</a:t>
            </a:r>
            <a:r>
              <a:rPr lang="zh-CN" altLang="en-US" sz="1100"/>
              <a:t>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F3994C-E119-88E5-DD82-8F3C9DE59C1F}"/>
              </a:ext>
            </a:extLst>
          </p:cNvPr>
          <p:cNvSpPr txBox="1"/>
          <p:nvPr/>
        </p:nvSpPr>
        <p:spPr>
          <a:xfrm>
            <a:off x="95560" y="1430902"/>
            <a:ext cx="774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LFW</a:t>
            </a:r>
            <a:endParaRPr lang="zh-CN" altLang="en-US" sz="120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228820F-F317-2FE0-E84B-AF21CE9669BB}"/>
              </a:ext>
            </a:extLst>
          </p:cNvPr>
          <p:cNvCxnSpPr>
            <a:cxnSpLocks/>
          </p:cNvCxnSpPr>
          <p:nvPr/>
        </p:nvCxnSpPr>
        <p:spPr>
          <a:xfrm>
            <a:off x="1477790" y="564512"/>
            <a:ext cx="0" cy="599568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84E179B-3F51-1599-DD88-5462F4E513AE}"/>
              </a:ext>
            </a:extLst>
          </p:cNvPr>
          <p:cNvCxnSpPr>
            <a:cxnSpLocks/>
          </p:cNvCxnSpPr>
          <p:nvPr/>
        </p:nvCxnSpPr>
        <p:spPr>
          <a:xfrm flipH="1">
            <a:off x="242113" y="1196935"/>
            <a:ext cx="1119079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3D6E58E-B268-4D18-3814-7DE516BCB7BC}"/>
              </a:ext>
            </a:extLst>
          </p:cNvPr>
          <p:cNvSpPr txBox="1"/>
          <p:nvPr/>
        </p:nvSpPr>
        <p:spPr>
          <a:xfrm>
            <a:off x="2793707" y="675793"/>
            <a:ext cx="5429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/>
              <a:t>迭代</a:t>
            </a:r>
            <a:r>
              <a:rPr lang="en-US" altLang="zh-CN" sz="1100"/>
              <a:t>100</a:t>
            </a:r>
            <a:r>
              <a:rPr lang="zh-CN" altLang="en-US" sz="1100"/>
              <a:t>轮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A6B21AE-BC5B-2523-808A-280E7EC57FB0}"/>
              </a:ext>
            </a:extLst>
          </p:cNvPr>
          <p:cNvCxnSpPr>
            <a:cxnSpLocks/>
          </p:cNvCxnSpPr>
          <p:nvPr/>
        </p:nvCxnSpPr>
        <p:spPr>
          <a:xfrm>
            <a:off x="3554989" y="564512"/>
            <a:ext cx="0" cy="599568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AA5B44A-B314-1256-7494-074F5CC1BA0C}"/>
              </a:ext>
            </a:extLst>
          </p:cNvPr>
          <p:cNvSpPr txBox="1"/>
          <p:nvPr/>
        </p:nvSpPr>
        <p:spPr>
          <a:xfrm>
            <a:off x="2136233" y="23098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ours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C2FAE3E-BC65-F7F7-B834-D5468EA36879}"/>
              </a:ext>
            </a:extLst>
          </p:cNvPr>
          <p:cNvSpPr txBox="1"/>
          <p:nvPr/>
        </p:nvSpPr>
        <p:spPr>
          <a:xfrm>
            <a:off x="4148481" y="230983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Sotria</a:t>
            </a:r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17860DA-CD91-4A2C-A11B-CD4229AA6E90}"/>
              </a:ext>
            </a:extLst>
          </p:cNvPr>
          <p:cNvCxnSpPr>
            <a:cxnSpLocks/>
          </p:cNvCxnSpPr>
          <p:nvPr/>
        </p:nvCxnSpPr>
        <p:spPr>
          <a:xfrm>
            <a:off x="5630085" y="564512"/>
            <a:ext cx="0" cy="599568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38000956-C6EC-42E8-35D0-A9DC3E095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214" y="1999010"/>
            <a:ext cx="633211" cy="63321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F428275-7A6D-5197-03A5-01D3D7900B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214" y="2732702"/>
            <a:ext cx="633211" cy="63321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B993ABC-4B2B-A98F-E212-FA561D77AF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6969" y="1298963"/>
            <a:ext cx="633211" cy="633211"/>
          </a:xfrm>
          <a:prstGeom prst="rect">
            <a:avLst/>
          </a:prstGeom>
        </p:spPr>
      </p:pic>
      <p:grpSp>
        <p:nvGrpSpPr>
          <p:cNvPr id="57" name="组合 56">
            <a:extLst>
              <a:ext uri="{FF2B5EF4-FFF2-40B4-BE49-F238E27FC236}">
                <a16:creationId xmlns:a16="http://schemas.microsoft.com/office/drawing/2014/main" id="{D3C0E7AE-D687-1172-A044-D37A233E84DE}"/>
              </a:ext>
            </a:extLst>
          </p:cNvPr>
          <p:cNvGrpSpPr/>
          <p:nvPr/>
        </p:nvGrpSpPr>
        <p:grpSpPr>
          <a:xfrm>
            <a:off x="1565400" y="1298963"/>
            <a:ext cx="1901979" cy="633211"/>
            <a:chOff x="1386080" y="1439674"/>
            <a:chExt cx="1901979" cy="633211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50843CBF-FF2B-E077-59FF-812D14DF9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20464" y="1439674"/>
              <a:ext cx="633211" cy="633211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13F998C3-ED18-41F9-C035-B9F2A6B74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54848" y="1439674"/>
              <a:ext cx="633211" cy="633211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CAEB0C74-485E-4E9E-9398-52968A882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86080" y="1439674"/>
              <a:ext cx="633211" cy="633211"/>
            </a:xfrm>
            <a:prstGeom prst="rect">
              <a:avLst/>
            </a:prstGeom>
          </p:spPr>
        </p:pic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B7696783-713C-0330-D822-9694499200D5}"/>
              </a:ext>
            </a:extLst>
          </p:cNvPr>
          <p:cNvGrpSpPr/>
          <p:nvPr/>
        </p:nvGrpSpPr>
        <p:grpSpPr>
          <a:xfrm>
            <a:off x="3642599" y="1298963"/>
            <a:ext cx="1899876" cy="633211"/>
            <a:chOff x="3485195" y="1439674"/>
            <a:chExt cx="1899876" cy="633211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FEDB9D2A-7A83-BB07-C26D-E90D081E5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18528" y="1439674"/>
              <a:ext cx="633211" cy="633211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8905D484-B4EF-ADC6-DB5C-1DB6D5E69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51860" y="1439674"/>
              <a:ext cx="633211" cy="633211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C6A7551C-29B5-2D1D-2689-51DC106FE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85195" y="1439674"/>
              <a:ext cx="633211" cy="633211"/>
            </a:xfrm>
            <a:prstGeom prst="rect">
              <a:avLst/>
            </a:prstGeom>
          </p:spPr>
        </p:pic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E9431264-0C1C-0DCF-89EB-875E26F7A784}"/>
              </a:ext>
            </a:extLst>
          </p:cNvPr>
          <p:cNvGrpSpPr/>
          <p:nvPr/>
        </p:nvGrpSpPr>
        <p:grpSpPr>
          <a:xfrm>
            <a:off x="5717695" y="1298963"/>
            <a:ext cx="1899876" cy="633211"/>
            <a:chOff x="5563694" y="1439674"/>
            <a:chExt cx="1899876" cy="633211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C27569EF-3D5E-9851-0E30-03C48FC3A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197026" y="1439674"/>
              <a:ext cx="633211" cy="633211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37ABB590-C061-BF57-1745-43B105C54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30359" y="1439674"/>
              <a:ext cx="633211" cy="633211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0889A06D-BFBA-07F9-5ACE-26CFCBA53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63694" y="1439674"/>
              <a:ext cx="633211" cy="633211"/>
            </a:xfrm>
            <a:prstGeom prst="rect">
              <a:avLst/>
            </a:prstGeom>
          </p:spPr>
        </p:pic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63B54964-7A93-493D-7E38-032D0FEED614}"/>
              </a:ext>
            </a:extLst>
          </p:cNvPr>
          <p:cNvSpPr txBox="1"/>
          <p:nvPr/>
        </p:nvSpPr>
        <p:spPr>
          <a:xfrm>
            <a:off x="6000878" y="230983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DP-Laplace</a:t>
            </a:r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59A1715-EFAD-0B7F-5C91-C6AFA1036E28}"/>
              </a:ext>
            </a:extLst>
          </p:cNvPr>
          <p:cNvCxnSpPr>
            <a:cxnSpLocks/>
          </p:cNvCxnSpPr>
          <p:nvPr/>
        </p:nvCxnSpPr>
        <p:spPr>
          <a:xfrm>
            <a:off x="7705181" y="564512"/>
            <a:ext cx="0" cy="599568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C8E839FA-32CA-03A1-6AB5-69780ADA993E}"/>
              </a:ext>
            </a:extLst>
          </p:cNvPr>
          <p:cNvGrpSpPr/>
          <p:nvPr/>
        </p:nvGrpSpPr>
        <p:grpSpPr>
          <a:xfrm>
            <a:off x="7792792" y="1298963"/>
            <a:ext cx="1899876" cy="633211"/>
            <a:chOff x="7672213" y="1441603"/>
            <a:chExt cx="1899876" cy="633211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9DA99CB6-5041-619C-5931-B363A4E97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305545" y="1441603"/>
              <a:ext cx="633211" cy="633211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F57AA6ED-E6BB-774E-1B33-97D4F3BAA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938878" y="1441603"/>
              <a:ext cx="633211" cy="633211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4EF45B0B-E364-E76C-8EB8-F40063E49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672213" y="1441603"/>
              <a:ext cx="633211" cy="633211"/>
            </a:xfrm>
            <a:prstGeom prst="rect">
              <a:avLst/>
            </a:prstGeom>
          </p:spPr>
        </p:pic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F816503B-ABA4-B58C-DBBF-4D695425E4AE}"/>
              </a:ext>
            </a:extLst>
          </p:cNvPr>
          <p:cNvSpPr txBox="1"/>
          <p:nvPr/>
        </p:nvSpPr>
        <p:spPr>
          <a:xfrm>
            <a:off x="8155696" y="20976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GC</a:t>
            </a:r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EB7F7BF-0B7C-FEB0-F437-350B3EEE35E1}"/>
              </a:ext>
            </a:extLst>
          </p:cNvPr>
          <p:cNvSpPr txBox="1"/>
          <p:nvPr/>
        </p:nvSpPr>
        <p:spPr>
          <a:xfrm>
            <a:off x="3715304" y="707713"/>
            <a:ext cx="542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/>
              <a:t>初始数据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7A75861-508A-E0AA-8A7D-806BDB1DFDB6}"/>
              </a:ext>
            </a:extLst>
          </p:cNvPr>
          <p:cNvSpPr txBox="1"/>
          <p:nvPr/>
        </p:nvSpPr>
        <p:spPr>
          <a:xfrm>
            <a:off x="4353865" y="707713"/>
            <a:ext cx="542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/>
              <a:t>迭代</a:t>
            </a:r>
            <a:r>
              <a:rPr lang="en-US" altLang="zh-CN" sz="1100"/>
              <a:t>150</a:t>
            </a:r>
            <a:r>
              <a:rPr lang="zh-CN" altLang="en-US" sz="1100"/>
              <a:t>轮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A82B68B-5E05-9139-6931-367C02E7771F}"/>
              </a:ext>
            </a:extLst>
          </p:cNvPr>
          <p:cNvSpPr txBox="1"/>
          <p:nvPr/>
        </p:nvSpPr>
        <p:spPr>
          <a:xfrm>
            <a:off x="4912661" y="707713"/>
            <a:ext cx="5429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/>
              <a:t>迭代</a:t>
            </a:r>
            <a:r>
              <a:rPr lang="en-US" altLang="zh-CN" sz="1100"/>
              <a:t>200</a:t>
            </a:r>
            <a:r>
              <a:rPr lang="zh-CN" altLang="en-US" sz="1100"/>
              <a:t>轮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33486AF-5582-AF65-B074-E8CED656B674}"/>
              </a:ext>
            </a:extLst>
          </p:cNvPr>
          <p:cNvSpPr txBox="1"/>
          <p:nvPr/>
        </p:nvSpPr>
        <p:spPr>
          <a:xfrm>
            <a:off x="5780804" y="699405"/>
            <a:ext cx="542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/>
              <a:t>初始数据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B10A851-4856-F7D8-6E55-280AECF8023E}"/>
              </a:ext>
            </a:extLst>
          </p:cNvPr>
          <p:cNvSpPr txBox="1"/>
          <p:nvPr/>
        </p:nvSpPr>
        <p:spPr>
          <a:xfrm>
            <a:off x="6419365" y="699405"/>
            <a:ext cx="542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/>
              <a:t>迭代</a:t>
            </a:r>
            <a:r>
              <a:rPr lang="en-US" altLang="zh-CN" sz="1100"/>
              <a:t>50</a:t>
            </a:r>
            <a:r>
              <a:rPr lang="zh-CN" altLang="en-US" sz="1100"/>
              <a:t>轮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F774138-305A-5AE6-581A-2ECA78148AC3}"/>
              </a:ext>
            </a:extLst>
          </p:cNvPr>
          <p:cNvSpPr txBox="1"/>
          <p:nvPr/>
        </p:nvSpPr>
        <p:spPr>
          <a:xfrm>
            <a:off x="6978161" y="699405"/>
            <a:ext cx="5429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/>
              <a:t>迭代</a:t>
            </a:r>
            <a:r>
              <a:rPr lang="en-US" altLang="zh-CN" sz="1100"/>
              <a:t>100</a:t>
            </a:r>
            <a:r>
              <a:rPr lang="zh-CN" altLang="en-US" sz="1100"/>
              <a:t>轮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E5BEE93-481A-3E08-7547-D36454789A0F}"/>
              </a:ext>
            </a:extLst>
          </p:cNvPr>
          <p:cNvSpPr txBox="1"/>
          <p:nvPr/>
        </p:nvSpPr>
        <p:spPr>
          <a:xfrm>
            <a:off x="7780611" y="699405"/>
            <a:ext cx="542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/>
              <a:t>初始数据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0C93823-A735-2E5A-A6B2-68103ADF1BE2}"/>
              </a:ext>
            </a:extLst>
          </p:cNvPr>
          <p:cNvSpPr txBox="1"/>
          <p:nvPr/>
        </p:nvSpPr>
        <p:spPr>
          <a:xfrm>
            <a:off x="8419172" y="699405"/>
            <a:ext cx="542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/>
              <a:t>迭代</a:t>
            </a:r>
            <a:r>
              <a:rPr lang="en-US" altLang="zh-CN" sz="1100"/>
              <a:t>50</a:t>
            </a:r>
            <a:r>
              <a:rPr lang="zh-CN" altLang="en-US" sz="1100"/>
              <a:t>轮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8B83ACD-D395-2B67-602F-DB7D8EC27E32}"/>
              </a:ext>
            </a:extLst>
          </p:cNvPr>
          <p:cNvSpPr txBox="1"/>
          <p:nvPr/>
        </p:nvSpPr>
        <p:spPr>
          <a:xfrm>
            <a:off x="8977968" y="699405"/>
            <a:ext cx="5429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/>
              <a:t>迭代</a:t>
            </a:r>
            <a:r>
              <a:rPr lang="en-US" altLang="zh-CN" sz="1100"/>
              <a:t>100</a:t>
            </a:r>
            <a:r>
              <a:rPr lang="zh-CN" altLang="en-US" sz="1100"/>
              <a:t>轮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61BCCB1-B75D-E0C5-00E8-C1EBB3A1D64B}"/>
              </a:ext>
            </a:extLst>
          </p:cNvPr>
          <p:cNvCxnSpPr>
            <a:cxnSpLocks/>
          </p:cNvCxnSpPr>
          <p:nvPr/>
        </p:nvCxnSpPr>
        <p:spPr>
          <a:xfrm>
            <a:off x="9773466" y="553629"/>
            <a:ext cx="0" cy="599568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F6A86D3-D1CE-D372-CA51-B9F29906AE72}"/>
              </a:ext>
            </a:extLst>
          </p:cNvPr>
          <p:cNvGrpSpPr/>
          <p:nvPr/>
        </p:nvGrpSpPr>
        <p:grpSpPr>
          <a:xfrm>
            <a:off x="9861077" y="1288080"/>
            <a:ext cx="1899876" cy="633211"/>
            <a:chOff x="7672213" y="1441603"/>
            <a:chExt cx="1899876" cy="633211"/>
          </a:xfrm>
        </p:grpSpPr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3F49B1A4-12BF-18C3-8EE6-0161F10A4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305545" y="1441603"/>
              <a:ext cx="633211" cy="633211"/>
            </a:xfrm>
            <a:prstGeom prst="rect">
              <a:avLst/>
            </a:prstGeom>
          </p:spPr>
        </p:pic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D20595CA-E571-ED4C-F6F5-3685D5DED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938878" y="1441603"/>
              <a:ext cx="633211" cy="633211"/>
            </a:xfrm>
            <a:prstGeom prst="rect">
              <a:avLst/>
            </a:prstGeom>
          </p:spPr>
        </p:pic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B05F53CC-D023-6BF6-35D5-451403284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672213" y="1441603"/>
              <a:ext cx="633211" cy="633211"/>
            </a:xfrm>
            <a:prstGeom prst="rect">
              <a:avLst/>
            </a:prstGeom>
          </p:spPr>
        </p:pic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FE752231-6C71-7C6A-1EDE-BE01819AB749}"/>
              </a:ext>
            </a:extLst>
          </p:cNvPr>
          <p:cNvSpPr txBox="1"/>
          <p:nvPr/>
        </p:nvSpPr>
        <p:spPr>
          <a:xfrm>
            <a:off x="10223981" y="198879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DP-Gaussian</a:t>
            </a:r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ADB6536-D7DA-84C8-1651-D8E673657D73}"/>
              </a:ext>
            </a:extLst>
          </p:cNvPr>
          <p:cNvSpPr txBox="1"/>
          <p:nvPr/>
        </p:nvSpPr>
        <p:spPr>
          <a:xfrm>
            <a:off x="9848896" y="688522"/>
            <a:ext cx="542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/>
              <a:t>初始数据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414A8FC0-362C-DA89-1FDD-8239D0F64F7A}"/>
              </a:ext>
            </a:extLst>
          </p:cNvPr>
          <p:cNvSpPr txBox="1"/>
          <p:nvPr/>
        </p:nvSpPr>
        <p:spPr>
          <a:xfrm>
            <a:off x="10487457" y="688522"/>
            <a:ext cx="542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/>
              <a:t>迭代</a:t>
            </a:r>
            <a:r>
              <a:rPr lang="en-US" altLang="zh-CN" sz="1100"/>
              <a:t>50</a:t>
            </a:r>
            <a:r>
              <a:rPr lang="zh-CN" altLang="en-US" sz="1100"/>
              <a:t>轮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2F68451-6C06-8941-FE9A-850876301C30}"/>
              </a:ext>
            </a:extLst>
          </p:cNvPr>
          <p:cNvSpPr txBox="1"/>
          <p:nvPr/>
        </p:nvSpPr>
        <p:spPr>
          <a:xfrm>
            <a:off x="11046253" y="688522"/>
            <a:ext cx="5429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/>
              <a:t>迭代</a:t>
            </a:r>
            <a:r>
              <a:rPr lang="en-US" altLang="zh-CN" sz="1100"/>
              <a:t>100</a:t>
            </a:r>
            <a:r>
              <a:rPr lang="zh-CN" altLang="en-US" sz="1100"/>
              <a:t>轮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E45B629-48E5-A438-38EC-2DEA4127688B}"/>
              </a:ext>
            </a:extLst>
          </p:cNvPr>
          <p:cNvSpPr txBox="1"/>
          <p:nvPr/>
        </p:nvSpPr>
        <p:spPr>
          <a:xfrm>
            <a:off x="95560" y="2118431"/>
            <a:ext cx="774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MNIST</a:t>
            </a:r>
            <a:endParaRPr lang="zh-CN" altLang="en-US" sz="1200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4E6E418-8CCB-6CAF-41A8-851750857EDC}"/>
              </a:ext>
            </a:extLst>
          </p:cNvPr>
          <p:cNvGrpSpPr/>
          <p:nvPr/>
        </p:nvGrpSpPr>
        <p:grpSpPr>
          <a:xfrm>
            <a:off x="1565403" y="2017421"/>
            <a:ext cx="1901979" cy="633211"/>
            <a:chOff x="1386080" y="1439674"/>
            <a:chExt cx="1901979" cy="633211"/>
          </a:xfrm>
        </p:grpSpPr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ED981C8B-A367-B82A-EBB1-350EB0005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20464" y="1439674"/>
              <a:ext cx="633211" cy="633211"/>
            </a:xfrm>
            <a:prstGeom prst="rect">
              <a:avLst/>
            </a:prstGeom>
          </p:spPr>
        </p:pic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280BBDE4-B6FC-3FF6-DBB2-4ABDC9123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54848" y="1439674"/>
              <a:ext cx="633211" cy="633211"/>
            </a:xfrm>
            <a:prstGeom prst="rect">
              <a:avLst/>
            </a:prstGeom>
          </p:spPr>
        </p:pic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EF225567-2DE9-CF8A-CA3F-3725092A3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86080" y="1439674"/>
              <a:ext cx="633211" cy="633211"/>
            </a:xfrm>
            <a:prstGeom prst="rect">
              <a:avLst/>
            </a:prstGeom>
          </p:spPr>
        </p:pic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81E51B50-B962-C882-ABBC-D24340E2361B}"/>
              </a:ext>
            </a:extLst>
          </p:cNvPr>
          <p:cNvGrpSpPr/>
          <p:nvPr/>
        </p:nvGrpSpPr>
        <p:grpSpPr>
          <a:xfrm>
            <a:off x="3642602" y="2017421"/>
            <a:ext cx="1899876" cy="633211"/>
            <a:chOff x="3485195" y="1439674"/>
            <a:chExt cx="1899876" cy="633211"/>
          </a:xfrm>
        </p:grpSpPr>
        <p:pic>
          <p:nvPicPr>
            <p:cNvPr id="73" name="图片 72">
              <a:extLst>
                <a:ext uri="{FF2B5EF4-FFF2-40B4-BE49-F238E27FC236}">
                  <a16:creationId xmlns:a16="http://schemas.microsoft.com/office/drawing/2014/main" id="{6A8CE26D-CB68-0BE1-CFE7-8B787625B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18528" y="1439674"/>
              <a:ext cx="633211" cy="633211"/>
            </a:xfrm>
            <a:prstGeom prst="rect">
              <a:avLst/>
            </a:prstGeom>
          </p:spPr>
        </p:pic>
        <p:pic>
          <p:nvPicPr>
            <p:cNvPr id="74" name="图片 73">
              <a:extLst>
                <a:ext uri="{FF2B5EF4-FFF2-40B4-BE49-F238E27FC236}">
                  <a16:creationId xmlns:a16="http://schemas.microsoft.com/office/drawing/2014/main" id="{8450D483-2488-2A31-FBED-6E683688C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51860" y="1439674"/>
              <a:ext cx="633211" cy="633211"/>
            </a:xfrm>
            <a:prstGeom prst="rect">
              <a:avLst/>
            </a:prstGeom>
          </p:spPr>
        </p:pic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8D762804-75CE-FA82-C611-E2AB72D8E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85195" y="1439674"/>
              <a:ext cx="633211" cy="633211"/>
            </a:xfrm>
            <a:prstGeom prst="rect">
              <a:avLst/>
            </a:prstGeom>
          </p:spPr>
        </p:pic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59276162-EBEF-A2DD-0A64-673D1F8A3CFE}"/>
              </a:ext>
            </a:extLst>
          </p:cNvPr>
          <p:cNvGrpSpPr/>
          <p:nvPr/>
        </p:nvGrpSpPr>
        <p:grpSpPr>
          <a:xfrm>
            <a:off x="5717698" y="2017421"/>
            <a:ext cx="1899876" cy="633211"/>
            <a:chOff x="5563694" y="1439674"/>
            <a:chExt cx="1899876" cy="633211"/>
          </a:xfrm>
        </p:grpSpPr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56A0AAAA-5DA5-E95D-4B88-B95AE83C5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197026" y="1439674"/>
              <a:ext cx="633211" cy="633211"/>
            </a:xfrm>
            <a:prstGeom prst="rect">
              <a:avLst/>
            </a:prstGeom>
          </p:spPr>
        </p:pic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36BF25D1-948D-1C2F-6ECD-9C727C5D6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30359" y="1439674"/>
              <a:ext cx="633211" cy="633211"/>
            </a:xfrm>
            <a:prstGeom prst="rect">
              <a:avLst/>
            </a:prstGeom>
          </p:spPr>
        </p:pic>
        <p:pic>
          <p:nvPicPr>
            <p:cNvPr id="79" name="图片 78">
              <a:extLst>
                <a:ext uri="{FF2B5EF4-FFF2-40B4-BE49-F238E27FC236}">
                  <a16:creationId xmlns:a16="http://schemas.microsoft.com/office/drawing/2014/main" id="{F98C0FAE-14C6-6B7C-EFBA-F7C020FFA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63694" y="1439674"/>
              <a:ext cx="633211" cy="633211"/>
            </a:xfrm>
            <a:prstGeom prst="rect">
              <a:avLst/>
            </a:prstGeom>
          </p:spPr>
        </p:pic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9C699CEB-F621-17BC-2FC4-60897DAA3825}"/>
              </a:ext>
            </a:extLst>
          </p:cNvPr>
          <p:cNvGrpSpPr/>
          <p:nvPr/>
        </p:nvGrpSpPr>
        <p:grpSpPr>
          <a:xfrm>
            <a:off x="7792795" y="2017421"/>
            <a:ext cx="1899876" cy="633211"/>
            <a:chOff x="7672213" y="1441603"/>
            <a:chExt cx="1899876" cy="633211"/>
          </a:xfrm>
        </p:grpSpPr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57D62B18-133D-0376-AFF1-5F671B525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305545" y="1441603"/>
              <a:ext cx="633211" cy="633211"/>
            </a:xfrm>
            <a:prstGeom prst="rect">
              <a:avLst/>
            </a:prstGeom>
          </p:spPr>
        </p:pic>
        <p:pic>
          <p:nvPicPr>
            <p:cNvPr id="82" name="图片 81">
              <a:extLst>
                <a:ext uri="{FF2B5EF4-FFF2-40B4-BE49-F238E27FC236}">
                  <a16:creationId xmlns:a16="http://schemas.microsoft.com/office/drawing/2014/main" id="{19B302BE-859F-DA8C-7BE1-21FB195D8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938878" y="1441603"/>
              <a:ext cx="633211" cy="633211"/>
            </a:xfrm>
            <a:prstGeom prst="rect">
              <a:avLst/>
            </a:prstGeom>
          </p:spPr>
        </p:pic>
        <p:pic>
          <p:nvPicPr>
            <p:cNvPr id="83" name="图片 82">
              <a:extLst>
                <a:ext uri="{FF2B5EF4-FFF2-40B4-BE49-F238E27FC236}">
                  <a16:creationId xmlns:a16="http://schemas.microsoft.com/office/drawing/2014/main" id="{9E91195B-5A7A-1A32-91EA-E07ADEE94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672213" y="1441603"/>
              <a:ext cx="633211" cy="633211"/>
            </a:xfrm>
            <a:prstGeom prst="rect">
              <a:avLst/>
            </a:prstGeom>
          </p:spPr>
        </p:pic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4F0CC3B2-EB25-4757-AF87-87949390BF4E}"/>
              </a:ext>
            </a:extLst>
          </p:cNvPr>
          <p:cNvGrpSpPr/>
          <p:nvPr/>
        </p:nvGrpSpPr>
        <p:grpSpPr>
          <a:xfrm>
            <a:off x="9861080" y="2006538"/>
            <a:ext cx="1899876" cy="633211"/>
            <a:chOff x="7672213" y="1441603"/>
            <a:chExt cx="1899876" cy="633211"/>
          </a:xfrm>
        </p:grpSpPr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id="{0A229BBE-E6C5-AF91-F750-9F1209B88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305545" y="1441603"/>
              <a:ext cx="633211" cy="633211"/>
            </a:xfrm>
            <a:prstGeom prst="rect">
              <a:avLst/>
            </a:prstGeom>
          </p:spPr>
        </p:pic>
        <p:pic>
          <p:nvPicPr>
            <p:cNvPr id="86" name="图片 85">
              <a:extLst>
                <a:ext uri="{FF2B5EF4-FFF2-40B4-BE49-F238E27FC236}">
                  <a16:creationId xmlns:a16="http://schemas.microsoft.com/office/drawing/2014/main" id="{AAC9D567-C867-A08D-B537-C179EDDD4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938878" y="1441603"/>
              <a:ext cx="633211" cy="633211"/>
            </a:xfrm>
            <a:prstGeom prst="rect">
              <a:avLst/>
            </a:prstGeom>
          </p:spPr>
        </p:pic>
        <p:pic>
          <p:nvPicPr>
            <p:cNvPr id="87" name="图片 86">
              <a:extLst>
                <a:ext uri="{FF2B5EF4-FFF2-40B4-BE49-F238E27FC236}">
                  <a16:creationId xmlns:a16="http://schemas.microsoft.com/office/drawing/2014/main" id="{0EB08474-FFAD-85E8-C487-295372F45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672213" y="1441603"/>
              <a:ext cx="633211" cy="633211"/>
            </a:xfrm>
            <a:prstGeom prst="rect">
              <a:avLst/>
            </a:prstGeom>
          </p:spPr>
        </p:pic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56B4D0A3-8319-B768-CCF8-42FBA27B3997}"/>
              </a:ext>
            </a:extLst>
          </p:cNvPr>
          <p:cNvSpPr txBox="1"/>
          <p:nvPr/>
        </p:nvSpPr>
        <p:spPr>
          <a:xfrm>
            <a:off x="77137" y="2793344"/>
            <a:ext cx="67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CIFAR-100</a:t>
            </a:r>
            <a:endParaRPr lang="zh-CN" altLang="en-US" sz="1200"/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3E287145-9F12-70C2-E4D1-C9B6F754E6D2}"/>
              </a:ext>
            </a:extLst>
          </p:cNvPr>
          <p:cNvGrpSpPr/>
          <p:nvPr/>
        </p:nvGrpSpPr>
        <p:grpSpPr>
          <a:xfrm>
            <a:off x="1567076" y="2752624"/>
            <a:ext cx="1901979" cy="633211"/>
            <a:chOff x="1386080" y="1439674"/>
            <a:chExt cx="1901979" cy="633211"/>
          </a:xfrm>
        </p:grpSpPr>
        <p:pic>
          <p:nvPicPr>
            <p:cNvPr id="90" name="图片 89">
              <a:extLst>
                <a:ext uri="{FF2B5EF4-FFF2-40B4-BE49-F238E27FC236}">
                  <a16:creationId xmlns:a16="http://schemas.microsoft.com/office/drawing/2014/main" id="{DBE7AE7E-091D-0D72-F324-1D544148F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20464" y="1439674"/>
              <a:ext cx="633211" cy="633211"/>
            </a:xfrm>
            <a:prstGeom prst="rect">
              <a:avLst/>
            </a:prstGeom>
          </p:spPr>
        </p:pic>
        <p:pic>
          <p:nvPicPr>
            <p:cNvPr id="91" name="图片 90">
              <a:extLst>
                <a:ext uri="{FF2B5EF4-FFF2-40B4-BE49-F238E27FC236}">
                  <a16:creationId xmlns:a16="http://schemas.microsoft.com/office/drawing/2014/main" id="{2BD4F146-A9D7-A65E-67A7-60F80D06A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54848" y="1439674"/>
              <a:ext cx="633211" cy="633211"/>
            </a:xfrm>
            <a:prstGeom prst="rect">
              <a:avLst/>
            </a:prstGeom>
          </p:spPr>
        </p:pic>
        <p:pic>
          <p:nvPicPr>
            <p:cNvPr id="92" name="图片 91">
              <a:extLst>
                <a:ext uri="{FF2B5EF4-FFF2-40B4-BE49-F238E27FC236}">
                  <a16:creationId xmlns:a16="http://schemas.microsoft.com/office/drawing/2014/main" id="{ED8692B6-C9EB-09B5-2436-1CC46E0BA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86080" y="1439674"/>
              <a:ext cx="633211" cy="633211"/>
            </a:xfrm>
            <a:prstGeom prst="rect">
              <a:avLst/>
            </a:prstGeom>
          </p:spPr>
        </p:pic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63B31610-0076-8C27-8064-C7C64EAADE3A}"/>
              </a:ext>
            </a:extLst>
          </p:cNvPr>
          <p:cNvGrpSpPr/>
          <p:nvPr/>
        </p:nvGrpSpPr>
        <p:grpSpPr>
          <a:xfrm>
            <a:off x="3644275" y="2752624"/>
            <a:ext cx="1899876" cy="633211"/>
            <a:chOff x="3485195" y="1439674"/>
            <a:chExt cx="1899876" cy="633211"/>
          </a:xfrm>
        </p:grpSpPr>
        <p:pic>
          <p:nvPicPr>
            <p:cNvPr id="94" name="图片 93">
              <a:extLst>
                <a:ext uri="{FF2B5EF4-FFF2-40B4-BE49-F238E27FC236}">
                  <a16:creationId xmlns:a16="http://schemas.microsoft.com/office/drawing/2014/main" id="{49F153EA-8743-3F42-C428-A5EC7479F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18528" y="1439674"/>
              <a:ext cx="633211" cy="633211"/>
            </a:xfrm>
            <a:prstGeom prst="rect">
              <a:avLst/>
            </a:prstGeom>
          </p:spPr>
        </p:pic>
        <p:pic>
          <p:nvPicPr>
            <p:cNvPr id="95" name="图片 94">
              <a:extLst>
                <a:ext uri="{FF2B5EF4-FFF2-40B4-BE49-F238E27FC236}">
                  <a16:creationId xmlns:a16="http://schemas.microsoft.com/office/drawing/2014/main" id="{2E5F9E9B-1F7E-7F1E-1607-4AA552C6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51860" y="1439674"/>
              <a:ext cx="633211" cy="633211"/>
            </a:xfrm>
            <a:prstGeom prst="rect">
              <a:avLst/>
            </a:prstGeom>
          </p:spPr>
        </p:pic>
        <p:pic>
          <p:nvPicPr>
            <p:cNvPr id="96" name="图片 95">
              <a:extLst>
                <a:ext uri="{FF2B5EF4-FFF2-40B4-BE49-F238E27FC236}">
                  <a16:creationId xmlns:a16="http://schemas.microsoft.com/office/drawing/2014/main" id="{08C0AAB3-7FA2-2066-B54B-488481261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85195" y="1439674"/>
              <a:ext cx="633211" cy="633211"/>
            </a:xfrm>
            <a:prstGeom prst="rect">
              <a:avLst/>
            </a:prstGeom>
          </p:spPr>
        </p:pic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9152CA15-7294-8445-10BD-C7E7B1165C81}"/>
              </a:ext>
            </a:extLst>
          </p:cNvPr>
          <p:cNvGrpSpPr/>
          <p:nvPr/>
        </p:nvGrpSpPr>
        <p:grpSpPr>
          <a:xfrm>
            <a:off x="5719371" y="2752624"/>
            <a:ext cx="1899876" cy="633211"/>
            <a:chOff x="5563694" y="1439674"/>
            <a:chExt cx="1899876" cy="633211"/>
          </a:xfrm>
        </p:grpSpPr>
        <p:pic>
          <p:nvPicPr>
            <p:cNvPr id="98" name="图片 97">
              <a:extLst>
                <a:ext uri="{FF2B5EF4-FFF2-40B4-BE49-F238E27FC236}">
                  <a16:creationId xmlns:a16="http://schemas.microsoft.com/office/drawing/2014/main" id="{4235D54E-1128-2758-27DC-C9F4B8076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197026" y="1439674"/>
              <a:ext cx="633211" cy="633211"/>
            </a:xfrm>
            <a:prstGeom prst="rect">
              <a:avLst/>
            </a:prstGeom>
          </p:spPr>
        </p:pic>
        <p:pic>
          <p:nvPicPr>
            <p:cNvPr id="99" name="图片 98">
              <a:extLst>
                <a:ext uri="{FF2B5EF4-FFF2-40B4-BE49-F238E27FC236}">
                  <a16:creationId xmlns:a16="http://schemas.microsoft.com/office/drawing/2014/main" id="{053DE522-0095-F9BD-FD80-A5D21F681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30359" y="1439674"/>
              <a:ext cx="633211" cy="633211"/>
            </a:xfrm>
            <a:prstGeom prst="rect">
              <a:avLst/>
            </a:prstGeom>
          </p:spPr>
        </p:pic>
        <p:pic>
          <p:nvPicPr>
            <p:cNvPr id="100" name="图片 99">
              <a:extLst>
                <a:ext uri="{FF2B5EF4-FFF2-40B4-BE49-F238E27FC236}">
                  <a16:creationId xmlns:a16="http://schemas.microsoft.com/office/drawing/2014/main" id="{533CF9F4-3E03-63A4-47D8-0C41D43B8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63694" y="1439674"/>
              <a:ext cx="633211" cy="633211"/>
            </a:xfrm>
            <a:prstGeom prst="rect">
              <a:avLst/>
            </a:prstGeom>
          </p:spPr>
        </p:pic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43001D18-0DE0-14AE-7B61-C9071E31118F}"/>
              </a:ext>
            </a:extLst>
          </p:cNvPr>
          <p:cNvGrpSpPr/>
          <p:nvPr/>
        </p:nvGrpSpPr>
        <p:grpSpPr>
          <a:xfrm>
            <a:off x="7794468" y="2752624"/>
            <a:ext cx="1899876" cy="633211"/>
            <a:chOff x="7672213" y="1441603"/>
            <a:chExt cx="1899876" cy="633211"/>
          </a:xfrm>
        </p:grpSpPr>
        <p:pic>
          <p:nvPicPr>
            <p:cNvPr id="102" name="图片 101">
              <a:extLst>
                <a:ext uri="{FF2B5EF4-FFF2-40B4-BE49-F238E27FC236}">
                  <a16:creationId xmlns:a16="http://schemas.microsoft.com/office/drawing/2014/main" id="{BDED0056-4432-1194-0E34-41286A17C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305545" y="1441603"/>
              <a:ext cx="633211" cy="633211"/>
            </a:xfrm>
            <a:prstGeom prst="rect">
              <a:avLst/>
            </a:prstGeom>
          </p:spPr>
        </p:pic>
        <p:pic>
          <p:nvPicPr>
            <p:cNvPr id="103" name="图片 102">
              <a:extLst>
                <a:ext uri="{FF2B5EF4-FFF2-40B4-BE49-F238E27FC236}">
                  <a16:creationId xmlns:a16="http://schemas.microsoft.com/office/drawing/2014/main" id="{2902DDA5-0FB7-8450-FA68-B498196BD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938878" y="1441603"/>
              <a:ext cx="633211" cy="633211"/>
            </a:xfrm>
            <a:prstGeom prst="rect">
              <a:avLst/>
            </a:prstGeom>
          </p:spPr>
        </p:pic>
        <p:pic>
          <p:nvPicPr>
            <p:cNvPr id="104" name="图片 103">
              <a:extLst>
                <a:ext uri="{FF2B5EF4-FFF2-40B4-BE49-F238E27FC236}">
                  <a16:creationId xmlns:a16="http://schemas.microsoft.com/office/drawing/2014/main" id="{3D802172-3391-F8BE-C4B4-5F41DCBD4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672213" y="1441603"/>
              <a:ext cx="633211" cy="633211"/>
            </a:xfrm>
            <a:prstGeom prst="rect">
              <a:avLst/>
            </a:prstGeom>
          </p:spPr>
        </p:pic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5370919D-0ED8-F7C5-3079-D63DAE1FE9D6}"/>
              </a:ext>
            </a:extLst>
          </p:cNvPr>
          <p:cNvGrpSpPr/>
          <p:nvPr/>
        </p:nvGrpSpPr>
        <p:grpSpPr>
          <a:xfrm>
            <a:off x="9862753" y="2741741"/>
            <a:ext cx="1899876" cy="633211"/>
            <a:chOff x="7672213" y="1441603"/>
            <a:chExt cx="1899876" cy="633211"/>
          </a:xfrm>
        </p:grpSpPr>
        <p:pic>
          <p:nvPicPr>
            <p:cNvPr id="106" name="图片 105">
              <a:extLst>
                <a:ext uri="{FF2B5EF4-FFF2-40B4-BE49-F238E27FC236}">
                  <a16:creationId xmlns:a16="http://schemas.microsoft.com/office/drawing/2014/main" id="{FE36597C-D6C5-E9A1-F9D3-81A1247B9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305545" y="1441603"/>
              <a:ext cx="633211" cy="633211"/>
            </a:xfrm>
            <a:prstGeom prst="rect">
              <a:avLst/>
            </a:prstGeom>
          </p:spPr>
        </p:pic>
        <p:pic>
          <p:nvPicPr>
            <p:cNvPr id="107" name="图片 106">
              <a:extLst>
                <a:ext uri="{FF2B5EF4-FFF2-40B4-BE49-F238E27FC236}">
                  <a16:creationId xmlns:a16="http://schemas.microsoft.com/office/drawing/2014/main" id="{1642C30B-C1D9-4034-8424-0A86E0C3F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938878" y="1441603"/>
              <a:ext cx="633211" cy="633211"/>
            </a:xfrm>
            <a:prstGeom prst="rect">
              <a:avLst/>
            </a:prstGeom>
          </p:spPr>
        </p:pic>
        <p:pic>
          <p:nvPicPr>
            <p:cNvPr id="108" name="图片 107">
              <a:extLst>
                <a:ext uri="{FF2B5EF4-FFF2-40B4-BE49-F238E27FC236}">
                  <a16:creationId xmlns:a16="http://schemas.microsoft.com/office/drawing/2014/main" id="{ABD1A3DD-AFE3-5DE9-1C06-79FF595CE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672213" y="1441603"/>
              <a:ext cx="633211" cy="633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872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2968</TotalTime>
  <Words>54</Words>
  <Application>Microsoft Office PowerPoint</Application>
  <PresentationFormat>宽屏</PresentationFormat>
  <Paragraphs>28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坂田 银时</dc:creator>
  <cp:lastModifiedBy>坂田 银时</cp:lastModifiedBy>
  <cp:revision>3</cp:revision>
  <dcterms:created xsi:type="dcterms:W3CDTF">2024-02-20T13:21:16Z</dcterms:created>
  <dcterms:modified xsi:type="dcterms:W3CDTF">2024-02-22T15:24:36Z</dcterms:modified>
</cp:coreProperties>
</file>