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6" r:id="rId3"/>
    <p:sldId id="260" r:id="rId4"/>
    <p:sldId id="259" r:id="rId5"/>
    <p:sldId id="261" r:id="rId6"/>
    <p:sldId id="262" r:id="rId7"/>
    <p:sldId id="523" r:id="rId8"/>
    <p:sldId id="524" r:id="rId9"/>
    <p:sldId id="525" r:id="rId10"/>
    <p:sldId id="526" r:id="rId11"/>
    <p:sldId id="527" r:id="rId12"/>
    <p:sldId id="528" r:id="rId13"/>
    <p:sldId id="529" r:id="rId14"/>
    <p:sldId id="530" r:id="rId15"/>
    <p:sldId id="531" r:id="rId16"/>
    <p:sldId id="532" r:id="rId17"/>
    <p:sldId id="533" r:id="rId18"/>
    <p:sldId id="535" r:id="rId19"/>
    <p:sldId id="53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43" autoAdjust="0"/>
    <p:restoredTop sz="92801" autoAdjust="0"/>
  </p:normalViewPr>
  <p:slideViewPr>
    <p:cSldViewPr snapToGrid="0">
      <p:cViewPr varScale="1">
        <p:scale>
          <a:sx n="76" d="100"/>
          <a:sy n="76" d="100"/>
        </p:scale>
        <p:origin x="13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705EB-A84C-4057-9EB7-05EF4361C073}" type="datetimeFigureOut">
              <a:rPr lang="zh-CN" altLang="en-US" smtClean="0"/>
              <a:t>2024-03-08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BB985-FBE9-44AE-AD73-9F4DFFD0DFE7}" type="slidenum">
              <a:rPr lang="zh-CN" altLang="en-US" smtClean="0"/>
              <a:t>‹#›</a:t>
            </a:fld>
            <a:endParaRPr lang="zh-CN" altLang="en-US"/>
          </a:p>
        </p:txBody>
      </p:sp>
    </p:spTree>
    <p:extLst>
      <p:ext uri="{BB962C8B-B14F-4D97-AF65-F5344CB8AC3E}">
        <p14:creationId xmlns:p14="http://schemas.microsoft.com/office/powerpoint/2010/main" val="158421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4</a:t>
            </a:fld>
            <a:endParaRPr lang="zh-CN" altLang="en-US"/>
          </a:p>
        </p:txBody>
      </p:sp>
    </p:spTree>
    <p:extLst>
      <p:ext uri="{BB962C8B-B14F-4D97-AF65-F5344CB8AC3E}">
        <p14:creationId xmlns:p14="http://schemas.microsoft.com/office/powerpoint/2010/main" val="385315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31B52-1661-DB34-8778-C4E3E6A7D7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6254AD-111F-8315-3211-E30B3319FA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990C947-410F-B091-D82D-54C8B3AB9B33}"/>
              </a:ext>
            </a:extLst>
          </p:cNvPr>
          <p:cNvSpPr>
            <a:spLocks noGrp="1"/>
          </p:cNvSpPr>
          <p:nvPr>
            <p:ph type="body" idx="1"/>
          </p:nvPr>
        </p:nvSpPr>
        <p:spPr/>
        <p:txBody>
          <a:bodyPr/>
          <a:lstStyle/>
          <a:p>
            <a:pPr lvl="0" algn="just">
              <a:buClrTx/>
              <a:buSzTx/>
              <a:buFontTx/>
            </a:pPr>
            <a:endParaRPr lang="zh-CN" altLang="en-US"/>
          </a:p>
        </p:txBody>
      </p:sp>
    </p:spTree>
    <p:extLst>
      <p:ext uri="{BB962C8B-B14F-4D97-AF65-F5344CB8AC3E}">
        <p14:creationId xmlns:p14="http://schemas.microsoft.com/office/powerpoint/2010/main" val="421325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ACFAF-9254-C552-2C05-FEF84A1539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AD8863-386A-48F5-198A-DDF54609FA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D00E8F-B6ED-2942-E2A4-CB355BB7799F}"/>
              </a:ext>
            </a:extLst>
          </p:cNvPr>
          <p:cNvSpPr>
            <a:spLocks noGrp="1"/>
          </p:cNvSpPr>
          <p:nvPr>
            <p:ph type="body" idx="1"/>
          </p:nvPr>
        </p:nvSpPr>
        <p:spPr/>
        <p:txBody>
          <a:bodyPr/>
          <a:lstStyle/>
          <a:p>
            <a:r>
              <a:rPr lang="zh-CN" altLang="en-US">
                <a:sym typeface="+mn-ea"/>
              </a:rPr>
              <a:t>使用Gram-Schmidt 正交化</a:t>
            </a:r>
            <a:r>
              <a:rPr lang="zh-CN" altLang="en-US"/>
              <a:t>将矩阵 Y (M×N) 分解为正交矩阵 Q(M×M) 和上三角矩阵 R(M×N) 的乘积，即  Y=Q×R 。可以得到们得到</a:t>
            </a:r>
            <a:r>
              <a:rPr lang="en-US" altLang="zh-CN"/>
              <a:t>2</a:t>
            </a:r>
            <a:r>
              <a:rPr lang="zh-CN" altLang="en-US"/>
              <a:t>个对应的特征数据集，分别命名为 D 数据集、 L 数据集、 Q 数据集和 R 数据集。我们选择一种名为每个参与者的共同训练数据的类型数据集进行联邦学习，另一种名为左数据的数据集保存在本地客户端（图 4）。由于左数据从未加入联邦训练，对手无法在没有左数据的情况下获得诚实参与者的原始数据。这样，就防止了原始数据的泄露</a:t>
            </a:r>
          </a:p>
          <a:p>
            <a:endParaRPr lang="zh-CN" altLang="en-US"/>
          </a:p>
          <a:p>
            <a:endParaRPr lang="zh-CN" altLang="en-US"/>
          </a:p>
        </p:txBody>
      </p:sp>
    </p:spTree>
    <p:extLst>
      <p:ext uri="{BB962C8B-B14F-4D97-AF65-F5344CB8AC3E}">
        <p14:creationId xmlns:p14="http://schemas.microsoft.com/office/powerpoint/2010/main" val="159695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17</a:t>
            </a:fld>
            <a:endParaRPr lang="zh-CN" altLang="en-US"/>
          </a:p>
        </p:txBody>
      </p:sp>
    </p:spTree>
    <p:extLst>
      <p:ext uri="{BB962C8B-B14F-4D97-AF65-F5344CB8AC3E}">
        <p14:creationId xmlns:p14="http://schemas.microsoft.com/office/powerpoint/2010/main" val="289321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7F68F-8940-C8F7-8990-44DAA13217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C90CEF-2E71-79F7-208D-01D79A747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E406D4-3C14-2860-7D75-2A2C9B2632EC}"/>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617F3C83-0775-98AD-4CA7-56A75002F2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BFB034-F3E7-C032-0D81-2573DC7233BB}"/>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85493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0D0E7-5127-EB91-47F2-31C36FFDDB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44A65E-7E69-AA82-419A-8FD11A1560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7FFF4B-C8C4-F4F8-D632-45F43E477A11}"/>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6EDCEDE6-5D07-2DC1-86C0-A795CE9085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C5B180-6520-DE50-E7B3-EC544E63A85D}"/>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80519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88212C-A4EF-94B4-E616-8A8CC25396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B4E3085-CF96-0D2E-E30A-AB60A3150E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0AED82-DC16-8ADE-846D-734143310CF4}"/>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6296C853-C5DB-5E65-F620-A24EC3902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633C83-BD8F-5528-FD9B-B592B554FD0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96467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3526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2FF3C-125D-1328-761D-DF7868252D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102262-C93D-E364-D1F0-43958E709B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9C1191-2B1D-CFE9-0990-5664E2125999}"/>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F6F574A7-9150-1CA1-7964-551F75937B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74252-B832-B25D-1E79-4996DDD95470}"/>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45454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99AD5-C2E8-6D8F-A124-3E4598ED21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36D4CE-FEC1-0EF4-89FF-F01D2DD246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22437EA-9D01-B8E6-C318-1FA5BDEB363B}"/>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343D4F34-9FD3-A090-6447-31716516FC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F245DB-B1A2-5A83-EB50-4C5275007420}"/>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00145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9F60E-5DD9-8988-D1B7-7884BEEFBB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6EA621-BDB7-7BCC-6363-AF62F14D72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879DF8-529C-62FA-E00B-E57DA35273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8A40D4-CED3-5866-592D-221BA6D6FDD3}"/>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6" name="页脚占位符 5">
            <a:extLst>
              <a:ext uri="{FF2B5EF4-FFF2-40B4-BE49-F238E27FC236}">
                <a16:creationId xmlns:a16="http://schemas.microsoft.com/office/drawing/2014/main" id="{C1D9C8DF-5D47-3167-941A-1CD56F77D1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54C5A9-FAA8-25FE-3731-8A0AC09212C9}"/>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2094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88165-DDD6-C15D-F2DF-AD257ED8DF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6A6CFF-073E-90B7-A2D4-C4687EBD8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5380BF-1A67-CFF0-ECD8-D59FC485820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2956AC-F0B1-2C1E-47AC-B8B29951F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7BDE49-7D00-860E-BFAB-35B0332F28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2EF4D0-2686-4F08-1CEB-8A1E345467A4}"/>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8" name="页脚占位符 7">
            <a:extLst>
              <a:ext uri="{FF2B5EF4-FFF2-40B4-BE49-F238E27FC236}">
                <a16:creationId xmlns:a16="http://schemas.microsoft.com/office/drawing/2014/main" id="{C797303E-38C6-BF78-3C7E-95AC2DE8F4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93F895-8AC7-46CE-BB63-DCF4E550ED2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56227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8F107-9F9C-3627-4963-3EE07F2705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D3045B-E3E6-8DC5-308F-A5A87849E70D}"/>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4" name="页脚占位符 3">
            <a:extLst>
              <a:ext uri="{FF2B5EF4-FFF2-40B4-BE49-F238E27FC236}">
                <a16:creationId xmlns:a16="http://schemas.microsoft.com/office/drawing/2014/main" id="{7BF0C393-6ACC-44F0-9CEA-F3B32882CB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55F816-A544-A9AF-2A98-0347999DFA8B}"/>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718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510324-35D0-7175-E25A-561E29D0216A}"/>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3" name="页脚占位符 2">
            <a:extLst>
              <a:ext uri="{FF2B5EF4-FFF2-40B4-BE49-F238E27FC236}">
                <a16:creationId xmlns:a16="http://schemas.microsoft.com/office/drawing/2014/main" id="{37F04579-C311-0067-ABE3-FC2A1BE3F6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BF2826-661C-E862-55C5-37FFC9A5CC1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344726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CAAB4-FD07-506F-91F1-B18F3FCE70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A14C8B-0F1B-7E0B-C1D7-248606E58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7F7947-4F92-5E7A-6F57-88C890407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E971B2-DD0E-EA6E-06FA-0C3F42EE2CAD}"/>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6" name="页脚占位符 5">
            <a:extLst>
              <a:ext uri="{FF2B5EF4-FFF2-40B4-BE49-F238E27FC236}">
                <a16:creationId xmlns:a16="http://schemas.microsoft.com/office/drawing/2014/main" id="{5FCEA54A-BE33-69D6-0B1E-37DAD35807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3BBF84-96AB-C90B-E751-EEE4B7473497}"/>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57283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E4137-9B07-3B5D-E693-0937E9B802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EA7BD5-24B6-99E0-E8E2-81B393BDF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163E81-2D71-08DE-6521-5AE7AA196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7BA0C3-9C80-AA40-7989-323901D88082}"/>
              </a:ext>
            </a:extLst>
          </p:cNvPr>
          <p:cNvSpPr>
            <a:spLocks noGrp="1"/>
          </p:cNvSpPr>
          <p:nvPr>
            <p:ph type="dt" sz="half" idx="10"/>
          </p:nvPr>
        </p:nvSpPr>
        <p:spPr/>
        <p:txBody>
          <a:bodyPr/>
          <a:lstStyle/>
          <a:p>
            <a:fld id="{82EFC0F4-9802-4B42-ABF1-01BF6CBA263D}" type="datetimeFigureOut">
              <a:rPr lang="zh-CN" altLang="en-US" smtClean="0"/>
              <a:t>2024-03-08</a:t>
            </a:fld>
            <a:endParaRPr lang="zh-CN" altLang="en-US"/>
          </a:p>
        </p:txBody>
      </p:sp>
      <p:sp>
        <p:nvSpPr>
          <p:cNvPr id="6" name="页脚占位符 5">
            <a:extLst>
              <a:ext uri="{FF2B5EF4-FFF2-40B4-BE49-F238E27FC236}">
                <a16:creationId xmlns:a16="http://schemas.microsoft.com/office/drawing/2014/main" id="{4014D537-8DC8-321B-8FE8-C189F5622D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013A64-7225-E53C-2744-02C938BCADB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26256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7E7E1A-8B6B-5766-F940-86EBFB865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6C5B90-D1AF-1998-7F3D-5CF9589FC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11F17B-15CE-E32E-FF33-7F27D05AD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FC0F4-9802-4B42-ABF1-01BF6CBA263D}"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4B7C01EA-CC58-B7D6-3AD6-3C8C3EF76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AF81F0-B44F-85A2-7ACB-1225D76EC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05384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55" Type="http://schemas.openxmlformats.org/officeDocument/2006/relationships/image" Target="../media/image54.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5" Type="http://schemas.openxmlformats.org/officeDocument/2006/relationships/image" Target="../media/image4.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s>
</file>

<file path=ppt/slides/_rels/slide10.xml.rels><?xml version="1.0" encoding="UTF-8" standalone="yes"?>
<Relationships xmlns="http://schemas.openxmlformats.org/package/2006/relationships"><Relationship Id="rId26" Type="http://schemas.openxmlformats.org/officeDocument/2006/relationships/tags" Target="../tags/tag219.xml"/><Relationship Id="rId21" Type="http://schemas.openxmlformats.org/officeDocument/2006/relationships/tags" Target="../tags/tag214.xml"/><Relationship Id="rId42" Type="http://schemas.openxmlformats.org/officeDocument/2006/relationships/tags" Target="../tags/tag235.xml"/><Relationship Id="rId47" Type="http://schemas.openxmlformats.org/officeDocument/2006/relationships/tags" Target="../tags/tag240.xml"/><Relationship Id="rId63" Type="http://schemas.openxmlformats.org/officeDocument/2006/relationships/tags" Target="../tags/tag256.xml"/><Relationship Id="rId68" Type="http://schemas.openxmlformats.org/officeDocument/2006/relationships/tags" Target="../tags/tag261.xml"/><Relationship Id="rId84" Type="http://schemas.openxmlformats.org/officeDocument/2006/relationships/tags" Target="../tags/tag277.xml"/><Relationship Id="rId89" Type="http://schemas.openxmlformats.org/officeDocument/2006/relationships/tags" Target="../tags/tag282.xml"/><Relationship Id="rId16" Type="http://schemas.openxmlformats.org/officeDocument/2006/relationships/tags" Target="../tags/tag209.xml"/><Relationship Id="rId107" Type="http://schemas.openxmlformats.org/officeDocument/2006/relationships/image" Target="../media/image203.png"/><Relationship Id="rId11" Type="http://schemas.openxmlformats.org/officeDocument/2006/relationships/tags" Target="../tags/tag204.xml"/><Relationship Id="rId32" Type="http://schemas.openxmlformats.org/officeDocument/2006/relationships/tags" Target="../tags/tag225.xml"/><Relationship Id="rId37" Type="http://schemas.openxmlformats.org/officeDocument/2006/relationships/tags" Target="../tags/tag230.xml"/><Relationship Id="rId53" Type="http://schemas.openxmlformats.org/officeDocument/2006/relationships/tags" Target="../tags/tag246.xml"/><Relationship Id="rId58" Type="http://schemas.openxmlformats.org/officeDocument/2006/relationships/tags" Target="../tags/tag251.xml"/><Relationship Id="rId74" Type="http://schemas.openxmlformats.org/officeDocument/2006/relationships/tags" Target="../tags/tag267.xml"/><Relationship Id="rId79" Type="http://schemas.openxmlformats.org/officeDocument/2006/relationships/tags" Target="../tags/tag272.xml"/><Relationship Id="rId102" Type="http://schemas.openxmlformats.org/officeDocument/2006/relationships/slideLayout" Target="../slideLayouts/slideLayout12.xml"/><Relationship Id="rId5" Type="http://schemas.openxmlformats.org/officeDocument/2006/relationships/tags" Target="../tags/tag198.xml"/><Relationship Id="rId90" Type="http://schemas.openxmlformats.org/officeDocument/2006/relationships/tags" Target="../tags/tag283.xml"/><Relationship Id="rId95" Type="http://schemas.openxmlformats.org/officeDocument/2006/relationships/tags" Target="../tags/tag288.xml"/><Relationship Id="rId22" Type="http://schemas.openxmlformats.org/officeDocument/2006/relationships/tags" Target="../tags/tag215.xml"/><Relationship Id="rId27" Type="http://schemas.openxmlformats.org/officeDocument/2006/relationships/tags" Target="../tags/tag220.xml"/><Relationship Id="rId43" Type="http://schemas.openxmlformats.org/officeDocument/2006/relationships/tags" Target="../tags/tag236.xml"/><Relationship Id="rId48" Type="http://schemas.openxmlformats.org/officeDocument/2006/relationships/tags" Target="../tags/tag241.xml"/><Relationship Id="rId64" Type="http://schemas.openxmlformats.org/officeDocument/2006/relationships/tags" Target="../tags/tag257.xml"/><Relationship Id="rId69" Type="http://schemas.openxmlformats.org/officeDocument/2006/relationships/tags" Target="../tags/tag262.xml"/><Relationship Id="rId80" Type="http://schemas.openxmlformats.org/officeDocument/2006/relationships/tags" Target="../tags/tag273.xml"/><Relationship Id="rId85" Type="http://schemas.openxmlformats.org/officeDocument/2006/relationships/tags" Target="../tags/tag278.xml"/><Relationship Id="rId12" Type="http://schemas.openxmlformats.org/officeDocument/2006/relationships/tags" Target="../tags/tag205.xml"/><Relationship Id="rId17" Type="http://schemas.openxmlformats.org/officeDocument/2006/relationships/tags" Target="../tags/tag210.xml"/><Relationship Id="rId33" Type="http://schemas.openxmlformats.org/officeDocument/2006/relationships/tags" Target="../tags/tag226.xml"/><Relationship Id="rId38" Type="http://schemas.openxmlformats.org/officeDocument/2006/relationships/tags" Target="../tags/tag231.xml"/><Relationship Id="rId59" Type="http://schemas.openxmlformats.org/officeDocument/2006/relationships/tags" Target="../tags/tag252.xml"/><Relationship Id="rId103" Type="http://schemas.openxmlformats.org/officeDocument/2006/relationships/image" Target="../media/image187.png"/><Relationship Id="rId108" Type="http://schemas.openxmlformats.org/officeDocument/2006/relationships/image" Target="../media/image164.png"/><Relationship Id="rId54" Type="http://schemas.openxmlformats.org/officeDocument/2006/relationships/tags" Target="../tags/tag247.xml"/><Relationship Id="rId70" Type="http://schemas.openxmlformats.org/officeDocument/2006/relationships/tags" Target="../tags/tag263.xml"/><Relationship Id="rId75" Type="http://schemas.openxmlformats.org/officeDocument/2006/relationships/tags" Target="../tags/tag268.xml"/><Relationship Id="rId91" Type="http://schemas.openxmlformats.org/officeDocument/2006/relationships/tags" Target="../tags/tag284.xml"/><Relationship Id="rId96" Type="http://schemas.openxmlformats.org/officeDocument/2006/relationships/tags" Target="../tags/tag289.xml"/><Relationship Id="rId1" Type="http://schemas.openxmlformats.org/officeDocument/2006/relationships/tags" Target="../tags/tag194.xml"/><Relationship Id="rId6" Type="http://schemas.openxmlformats.org/officeDocument/2006/relationships/tags" Target="../tags/tag199.xml"/><Relationship Id="rId15" Type="http://schemas.openxmlformats.org/officeDocument/2006/relationships/tags" Target="../tags/tag208.xml"/><Relationship Id="rId23" Type="http://schemas.openxmlformats.org/officeDocument/2006/relationships/tags" Target="../tags/tag216.xml"/><Relationship Id="rId28" Type="http://schemas.openxmlformats.org/officeDocument/2006/relationships/tags" Target="../tags/tag221.xml"/><Relationship Id="rId36" Type="http://schemas.openxmlformats.org/officeDocument/2006/relationships/tags" Target="../tags/tag229.xml"/><Relationship Id="rId49" Type="http://schemas.openxmlformats.org/officeDocument/2006/relationships/tags" Target="../tags/tag242.xml"/><Relationship Id="rId57" Type="http://schemas.openxmlformats.org/officeDocument/2006/relationships/tags" Target="../tags/tag250.xml"/><Relationship Id="rId106" Type="http://schemas.openxmlformats.org/officeDocument/2006/relationships/image" Target="../media/image202.png"/><Relationship Id="rId10" Type="http://schemas.openxmlformats.org/officeDocument/2006/relationships/tags" Target="../tags/tag203.xml"/><Relationship Id="rId31" Type="http://schemas.openxmlformats.org/officeDocument/2006/relationships/tags" Target="../tags/tag224.xml"/><Relationship Id="rId44" Type="http://schemas.openxmlformats.org/officeDocument/2006/relationships/tags" Target="../tags/tag237.xml"/><Relationship Id="rId52" Type="http://schemas.openxmlformats.org/officeDocument/2006/relationships/tags" Target="../tags/tag245.xml"/><Relationship Id="rId60" Type="http://schemas.openxmlformats.org/officeDocument/2006/relationships/tags" Target="../tags/tag253.xml"/><Relationship Id="rId65" Type="http://schemas.openxmlformats.org/officeDocument/2006/relationships/tags" Target="../tags/tag258.xml"/><Relationship Id="rId73" Type="http://schemas.openxmlformats.org/officeDocument/2006/relationships/tags" Target="../tags/tag266.xml"/><Relationship Id="rId78" Type="http://schemas.openxmlformats.org/officeDocument/2006/relationships/tags" Target="../tags/tag271.xml"/><Relationship Id="rId81" Type="http://schemas.openxmlformats.org/officeDocument/2006/relationships/tags" Target="../tags/tag274.xml"/><Relationship Id="rId86" Type="http://schemas.openxmlformats.org/officeDocument/2006/relationships/tags" Target="../tags/tag279.xml"/><Relationship Id="rId94" Type="http://schemas.openxmlformats.org/officeDocument/2006/relationships/tags" Target="../tags/tag287.xml"/><Relationship Id="rId99" Type="http://schemas.openxmlformats.org/officeDocument/2006/relationships/tags" Target="../tags/tag292.xml"/><Relationship Id="rId101" Type="http://schemas.openxmlformats.org/officeDocument/2006/relationships/tags" Target="../tags/tag294.xml"/><Relationship Id="rId4" Type="http://schemas.openxmlformats.org/officeDocument/2006/relationships/tags" Target="../tags/tag197.xml"/><Relationship Id="rId9" Type="http://schemas.openxmlformats.org/officeDocument/2006/relationships/tags" Target="../tags/tag202.xml"/><Relationship Id="rId13" Type="http://schemas.openxmlformats.org/officeDocument/2006/relationships/tags" Target="../tags/tag206.xml"/><Relationship Id="rId18" Type="http://schemas.openxmlformats.org/officeDocument/2006/relationships/tags" Target="../tags/tag211.xml"/><Relationship Id="rId39" Type="http://schemas.openxmlformats.org/officeDocument/2006/relationships/tags" Target="../tags/tag232.xml"/><Relationship Id="rId109" Type="http://schemas.openxmlformats.org/officeDocument/2006/relationships/image" Target="../media/image204.png"/><Relationship Id="rId34" Type="http://schemas.openxmlformats.org/officeDocument/2006/relationships/tags" Target="../tags/tag227.xml"/><Relationship Id="rId50" Type="http://schemas.openxmlformats.org/officeDocument/2006/relationships/tags" Target="../tags/tag243.xml"/><Relationship Id="rId55" Type="http://schemas.openxmlformats.org/officeDocument/2006/relationships/tags" Target="../tags/tag248.xml"/><Relationship Id="rId76" Type="http://schemas.openxmlformats.org/officeDocument/2006/relationships/tags" Target="../tags/tag269.xml"/><Relationship Id="rId97" Type="http://schemas.openxmlformats.org/officeDocument/2006/relationships/tags" Target="../tags/tag290.xml"/><Relationship Id="rId104" Type="http://schemas.openxmlformats.org/officeDocument/2006/relationships/image" Target="../media/image193.png"/><Relationship Id="rId7" Type="http://schemas.openxmlformats.org/officeDocument/2006/relationships/tags" Target="../tags/tag200.xml"/><Relationship Id="rId71" Type="http://schemas.openxmlformats.org/officeDocument/2006/relationships/tags" Target="../tags/tag264.xml"/><Relationship Id="rId92" Type="http://schemas.openxmlformats.org/officeDocument/2006/relationships/tags" Target="../tags/tag285.xml"/><Relationship Id="rId2" Type="http://schemas.openxmlformats.org/officeDocument/2006/relationships/tags" Target="../tags/tag195.xml"/><Relationship Id="rId29" Type="http://schemas.openxmlformats.org/officeDocument/2006/relationships/tags" Target="../tags/tag222.xml"/><Relationship Id="rId24" Type="http://schemas.openxmlformats.org/officeDocument/2006/relationships/tags" Target="../tags/tag217.xml"/><Relationship Id="rId40" Type="http://schemas.openxmlformats.org/officeDocument/2006/relationships/tags" Target="../tags/tag233.xml"/><Relationship Id="rId45" Type="http://schemas.openxmlformats.org/officeDocument/2006/relationships/tags" Target="../tags/tag238.xml"/><Relationship Id="rId66" Type="http://schemas.openxmlformats.org/officeDocument/2006/relationships/tags" Target="../tags/tag259.xml"/><Relationship Id="rId87" Type="http://schemas.openxmlformats.org/officeDocument/2006/relationships/tags" Target="../tags/tag280.xml"/><Relationship Id="rId110" Type="http://schemas.openxmlformats.org/officeDocument/2006/relationships/image" Target="../media/image205.png"/><Relationship Id="rId61" Type="http://schemas.openxmlformats.org/officeDocument/2006/relationships/tags" Target="../tags/tag254.xml"/><Relationship Id="rId82" Type="http://schemas.openxmlformats.org/officeDocument/2006/relationships/tags" Target="../tags/tag275.xml"/><Relationship Id="rId19" Type="http://schemas.openxmlformats.org/officeDocument/2006/relationships/tags" Target="../tags/tag212.xml"/><Relationship Id="rId14" Type="http://schemas.openxmlformats.org/officeDocument/2006/relationships/tags" Target="../tags/tag207.xml"/><Relationship Id="rId30" Type="http://schemas.openxmlformats.org/officeDocument/2006/relationships/tags" Target="../tags/tag223.xml"/><Relationship Id="rId35" Type="http://schemas.openxmlformats.org/officeDocument/2006/relationships/tags" Target="../tags/tag228.xml"/><Relationship Id="rId56" Type="http://schemas.openxmlformats.org/officeDocument/2006/relationships/tags" Target="../tags/tag249.xml"/><Relationship Id="rId77" Type="http://schemas.openxmlformats.org/officeDocument/2006/relationships/tags" Target="../tags/tag270.xml"/><Relationship Id="rId100" Type="http://schemas.openxmlformats.org/officeDocument/2006/relationships/tags" Target="../tags/tag293.xml"/><Relationship Id="rId105" Type="http://schemas.openxmlformats.org/officeDocument/2006/relationships/image" Target="../media/image201.png"/><Relationship Id="rId8" Type="http://schemas.openxmlformats.org/officeDocument/2006/relationships/tags" Target="../tags/tag201.xml"/><Relationship Id="rId51" Type="http://schemas.openxmlformats.org/officeDocument/2006/relationships/tags" Target="../tags/tag244.xml"/><Relationship Id="rId72" Type="http://schemas.openxmlformats.org/officeDocument/2006/relationships/tags" Target="../tags/tag265.xml"/><Relationship Id="rId93" Type="http://schemas.openxmlformats.org/officeDocument/2006/relationships/tags" Target="../tags/tag286.xml"/><Relationship Id="rId98" Type="http://schemas.openxmlformats.org/officeDocument/2006/relationships/tags" Target="../tags/tag291.xml"/><Relationship Id="rId3" Type="http://schemas.openxmlformats.org/officeDocument/2006/relationships/tags" Target="../tags/tag196.xml"/><Relationship Id="rId25" Type="http://schemas.openxmlformats.org/officeDocument/2006/relationships/tags" Target="../tags/tag218.xml"/><Relationship Id="rId46" Type="http://schemas.openxmlformats.org/officeDocument/2006/relationships/tags" Target="../tags/tag239.xml"/><Relationship Id="rId67" Type="http://schemas.openxmlformats.org/officeDocument/2006/relationships/tags" Target="../tags/tag260.xml"/><Relationship Id="rId20" Type="http://schemas.openxmlformats.org/officeDocument/2006/relationships/tags" Target="../tags/tag213.xml"/><Relationship Id="rId41" Type="http://schemas.openxmlformats.org/officeDocument/2006/relationships/tags" Target="../tags/tag234.xml"/><Relationship Id="rId62" Type="http://schemas.openxmlformats.org/officeDocument/2006/relationships/tags" Target="../tags/tag255.xml"/><Relationship Id="rId83" Type="http://schemas.openxmlformats.org/officeDocument/2006/relationships/tags" Target="../tags/tag276.xml"/><Relationship Id="rId88" Type="http://schemas.openxmlformats.org/officeDocument/2006/relationships/tags" Target="../tags/tag281.xml"/></Relationships>
</file>

<file path=ppt/slides/_rels/slide11.xml.rels><?xml version="1.0" encoding="UTF-8" standalone="yes"?>
<Relationships xmlns="http://schemas.openxmlformats.org/package/2006/relationships"><Relationship Id="rId26" Type="http://schemas.openxmlformats.org/officeDocument/2006/relationships/tags" Target="../tags/tag320.xml"/><Relationship Id="rId21" Type="http://schemas.openxmlformats.org/officeDocument/2006/relationships/tags" Target="../tags/tag315.xml"/><Relationship Id="rId42" Type="http://schemas.openxmlformats.org/officeDocument/2006/relationships/tags" Target="../tags/tag336.xml"/><Relationship Id="rId47" Type="http://schemas.openxmlformats.org/officeDocument/2006/relationships/tags" Target="../tags/tag341.xml"/><Relationship Id="rId63" Type="http://schemas.openxmlformats.org/officeDocument/2006/relationships/tags" Target="../tags/tag357.xml"/><Relationship Id="rId68" Type="http://schemas.openxmlformats.org/officeDocument/2006/relationships/tags" Target="../tags/tag362.xml"/><Relationship Id="rId84" Type="http://schemas.openxmlformats.org/officeDocument/2006/relationships/tags" Target="../tags/tag378.xml"/><Relationship Id="rId89" Type="http://schemas.openxmlformats.org/officeDocument/2006/relationships/tags" Target="../tags/tag383.xml"/><Relationship Id="rId16" Type="http://schemas.openxmlformats.org/officeDocument/2006/relationships/tags" Target="../tags/tag310.xml"/><Relationship Id="rId107" Type="http://schemas.openxmlformats.org/officeDocument/2006/relationships/image" Target="../media/image203.png"/><Relationship Id="rId11" Type="http://schemas.openxmlformats.org/officeDocument/2006/relationships/tags" Target="../tags/tag305.xml"/><Relationship Id="rId32" Type="http://schemas.openxmlformats.org/officeDocument/2006/relationships/tags" Target="../tags/tag326.xml"/><Relationship Id="rId37" Type="http://schemas.openxmlformats.org/officeDocument/2006/relationships/tags" Target="../tags/tag331.xml"/><Relationship Id="rId53" Type="http://schemas.openxmlformats.org/officeDocument/2006/relationships/tags" Target="../tags/tag347.xml"/><Relationship Id="rId58" Type="http://schemas.openxmlformats.org/officeDocument/2006/relationships/tags" Target="../tags/tag352.xml"/><Relationship Id="rId74" Type="http://schemas.openxmlformats.org/officeDocument/2006/relationships/tags" Target="../tags/tag368.xml"/><Relationship Id="rId79" Type="http://schemas.openxmlformats.org/officeDocument/2006/relationships/tags" Target="../tags/tag373.xml"/><Relationship Id="rId102" Type="http://schemas.openxmlformats.org/officeDocument/2006/relationships/slideLayout" Target="../slideLayouts/slideLayout12.xml"/><Relationship Id="rId5" Type="http://schemas.openxmlformats.org/officeDocument/2006/relationships/tags" Target="../tags/tag299.xml"/><Relationship Id="rId90" Type="http://schemas.openxmlformats.org/officeDocument/2006/relationships/tags" Target="../tags/tag384.xml"/><Relationship Id="rId95" Type="http://schemas.openxmlformats.org/officeDocument/2006/relationships/tags" Target="../tags/tag389.xml"/><Relationship Id="rId22" Type="http://schemas.openxmlformats.org/officeDocument/2006/relationships/tags" Target="../tags/tag316.xml"/><Relationship Id="rId27" Type="http://schemas.openxmlformats.org/officeDocument/2006/relationships/tags" Target="../tags/tag321.xml"/><Relationship Id="rId43" Type="http://schemas.openxmlformats.org/officeDocument/2006/relationships/tags" Target="../tags/tag337.xml"/><Relationship Id="rId48" Type="http://schemas.openxmlformats.org/officeDocument/2006/relationships/tags" Target="../tags/tag342.xml"/><Relationship Id="rId64" Type="http://schemas.openxmlformats.org/officeDocument/2006/relationships/tags" Target="../tags/tag358.xml"/><Relationship Id="rId69" Type="http://schemas.openxmlformats.org/officeDocument/2006/relationships/tags" Target="../tags/tag363.xml"/><Relationship Id="rId80" Type="http://schemas.openxmlformats.org/officeDocument/2006/relationships/tags" Target="../tags/tag374.xml"/><Relationship Id="rId85" Type="http://schemas.openxmlformats.org/officeDocument/2006/relationships/tags" Target="../tags/tag379.xml"/><Relationship Id="rId12" Type="http://schemas.openxmlformats.org/officeDocument/2006/relationships/tags" Target="../tags/tag306.xml"/><Relationship Id="rId17" Type="http://schemas.openxmlformats.org/officeDocument/2006/relationships/tags" Target="../tags/tag311.xml"/><Relationship Id="rId33" Type="http://schemas.openxmlformats.org/officeDocument/2006/relationships/tags" Target="../tags/tag327.xml"/><Relationship Id="rId38" Type="http://schemas.openxmlformats.org/officeDocument/2006/relationships/tags" Target="../tags/tag332.xml"/><Relationship Id="rId59" Type="http://schemas.openxmlformats.org/officeDocument/2006/relationships/tags" Target="../tags/tag353.xml"/><Relationship Id="rId103" Type="http://schemas.openxmlformats.org/officeDocument/2006/relationships/image" Target="../media/image187.png"/><Relationship Id="rId108" Type="http://schemas.openxmlformats.org/officeDocument/2006/relationships/image" Target="../media/image164.png"/><Relationship Id="rId54" Type="http://schemas.openxmlformats.org/officeDocument/2006/relationships/tags" Target="../tags/tag348.xml"/><Relationship Id="rId70" Type="http://schemas.openxmlformats.org/officeDocument/2006/relationships/tags" Target="../tags/tag364.xml"/><Relationship Id="rId75" Type="http://schemas.openxmlformats.org/officeDocument/2006/relationships/tags" Target="../tags/tag369.xml"/><Relationship Id="rId91" Type="http://schemas.openxmlformats.org/officeDocument/2006/relationships/tags" Target="../tags/tag385.xml"/><Relationship Id="rId96" Type="http://schemas.openxmlformats.org/officeDocument/2006/relationships/tags" Target="../tags/tag390.xml"/><Relationship Id="rId1" Type="http://schemas.openxmlformats.org/officeDocument/2006/relationships/tags" Target="../tags/tag295.xml"/><Relationship Id="rId6" Type="http://schemas.openxmlformats.org/officeDocument/2006/relationships/tags" Target="../tags/tag300.xml"/><Relationship Id="rId15" Type="http://schemas.openxmlformats.org/officeDocument/2006/relationships/tags" Target="../tags/tag309.xml"/><Relationship Id="rId23" Type="http://schemas.openxmlformats.org/officeDocument/2006/relationships/tags" Target="../tags/tag317.xml"/><Relationship Id="rId28" Type="http://schemas.openxmlformats.org/officeDocument/2006/relationships/tags" Target="../tags/tag322.xml"/><Relationship Id="rId36" Type="http://schemas.openxmlformats.org/officeDocument/2006/relationships/tags" Target="../tags/tag330.xml"/><Relationship Id="rId49" Type="http://schemas.openxmlformats.org/officeDocument/2006/relationships/tags" Target="../tags/tag343.xml"/><Relationship Id="rId57" Type="http://schemas.openxmlformats.org/officeDocument/2006/relationships/tags" Target="../tags/tag351.xml"/><Relationship Id="rId106" Type="http://schemas.openxmlformats.org/officeDocument/2006/relationships/image" Target="../media/image202.png"/><Relationship Id="rId10" Type="http://schemas.openxmlformats.org/officeDocument/2006/relationships/tags" Target="../tags/tag304.xml"/><Relationship Id="rId31" Type="http://schemas.openxmlformats.org/officeDocument/2006/relationships/tags" Target="../tags/tag325.xml"/><Relationship Id="rId44" Type="http://schemas.openxmlformats.org/officeDocument/2006/relationships/tags" Target="../tags/tag338.xml"/><Relationship Id="rId52" Type="http://schemas.openxmlformats.org/officeDocument/2006/relationships/tags" Target="../tags/tag346.xml"/><Relationship Id="rId60" Type="http://schemas.openxmlformats.org/officeDocument/2006/relationships/tags" Target="../tags/tag354.xml"/><Relationship Id="rId65" Type="http://schemas.openxmlformats.org/officeDocument/2006/relationships/tags" Target="../tags/tag359.xml"/><Relationship Id="rId73" Type="http://schemas.openxmlformats.org/officeDocument/2006/relationships/tags" Target="../tags/tag367.xml"/><Relationship Id="rId78" Type="http://schemas.openxmlformats.org/officeDocument/2006/relationships/tags" Target="../tags/tag372.xml"/><Relationship Id="rId81" Type="http://schemas.openxmlformats.org/officeDocument/2006/relationships/tags" Target="../tags/tag375.xml"/><Relationship Id="rId86" Type="http://schemas.openxmlformats.org/officeDocument/2006/relationships/tags" Target="../tags/tag380.xml"/><Relationship Id="rId94" Type="http://schemas.openxmlformats.org/officeDocument/2006/relationships/tags" Target="../tags/tag388.xml"/><Relationship Id="rId99" Type="http://schemas.openxmlformats.org/officeDocument/2006/relationships/tags" Target="../tags/tag393.xml"/><Relationship Id="rId101" Type="http://schemas.openxmlformats.org/officeDocument/2006/relationships/tags" Target="../tags/tag395.xml"/><Relationship Id="rId4" Type="http://schemas.openxmlformats.org/officeDocument/2006/relationships/tags" Target="../tags/tag298.xml"/><Relationship Id="rId9" Type="http://schemas.openxmlformats.org/officeDocument/2006/relationships/tags" Target="../tags/tag303.xml"/><Relationship Id="rId13" Type="http://schemas.openxmlformats.org/officeDocument/2006/relationships/tags" Target="../tags/tag307.xml"/><Relationship Id="rId18" Type="http://schemas.openxmlformats.org/officeDocument/2006/relationships/tags" Target="../tags/tag312.xml"/><Relationship Id="rId39" Type="http://schemas.openxmlformats.org/officeDocument/2006/relationships/tags" Target="../tags/tag333.xml"/><Relationship Id="rId109" Type="http://schemas.openxmlformats.org/officeDocument/2006/relationships/image" Target="../media/image204.png"/><Relationship Id="rId34" Type="http://schemas.openxmlformats.org/officeDocument/2006/relationships/tags" Target="../tags/tag328.xml"/><Relationship Id="rId50" Type="http://schemas.openxmlformats.org/officeDocument/2006/relationships/tags" Target="../tags/tag344.xml"/><Relationship Id="rId55" Type="http://schemas.openxmlformats.org/officeDocument/2006/relationships/tags" Target="../tags/tag349.xml"/><Relationship Id="rId76" Type="http://schemas.openxmlformats.org/officeDocument/2006/relationships/tags" Target="../tags/tag370.xml"/><Relationship Id="rId97" Type="http://schemas.openxmlformats.org/officeDocument/2006/relationships/tags" Target="../tags/tag391.xml"/><Relationship Id="rId104" Type="http://schemas.openxmlformats.org/officeDocument/2006/relationships/image" Target="../media/image193.png"/><Relationship Id="rId7" Type="http://schemas.openxmlformats.org/officeDocument/2006/relationships/tags" Target="../tags/tag301.xml"/><Relationship Id="rId71" Type="http://schemas.openxmlformats.org/officeDocument/2006/relationships/tags" Target="../tags/tag365.xml"/><Relationship Id="rId92" Type="http://schemas.openxmlformats.org/officeDocument/2006/relationships/tags" Target="../tags/tag386.xml"/><Relationship Id="rId2" Type="http://schemas.openxmlformats.org/officeDocument/2006/relationships/tags" Target="../tags/tag296.xml"/><Relationship Id="rId29" Type="http://schemas.openxmlformats.org/officeDocument/2006/relationships/tags" Target="../tags/tag323.xml"/><Relationship Id="rId24" Type="http://schemas.openxmlformats.org/officeDocument/2006/relationships/tags" Target="../tags/tag318.xml"/><Relationship Id="rId40" Type="http://schemas.openxmlformats.org/officeDocument/2006/relationships/tags" Target="../tags/tag334.xml"/><Relationship Id="rId45" Type="http://schemas.openxmlformats.org/officeDocument/2006/relationships/tags" Target="../tags/tag339.xml"/><Relationship Id="rId66" Type="http://schemas.openxmlformats.org/officeDocument/2006/relationships/tags" Target="../tags/tag360.xml"/><Relationship Id="rId87" Type="http://schemas.openxmlformats.org/officeDocument/2006/relationships/tags" Target="../tags/tag381.xml"/><Relationship Id="rId110" Type="http://schemas.openxmlformats.org/officeDocument/2006/relationships/image" Target="../media/image205.png"/><Relationship Id="rId61" Type="http://schemas.openxmlformats.org/officeDocument/2006/relationships/tags" Target="../tags/tag355.xml"/><Relationship Id="rId82" Type="http://schemas.openxmlformats.org/officeDocument/2006/relationships/tags" Target="../tags/tag376.xml"/><Relationship Id="rId19" Type="http://schemas.openxmlformats.org/officeDocument/2006/relationships/tags" Target="../tags/tag313.xml"/><Relationship Id="rId14" Type="http://schemas.openxmlformats.org/officeDocument/2006/relationships/tags" Target="../tags/tag308.xml"/><Relationship Id="rId30" Type="http://schemas.openxmlformats.org/officeDocument/2006/relationships/tags" Target="../tags/tag324.xml"/><Relationship Id="rId35" Type="http://schemas.openxmlformats.org/officeDocument/2006/relationships/tags" Target="../tags/tag329.xml"/><Relationship Id="rId56" Type="http://schemas.openxmlformats.org/officeDocument/2006/relationships/tags" Target="../tags/tag350.xml"/><Relationship Id="rId77" Type="http://schemas.openxmlformats.org/officeDocument/2006/relationships/tags" Target="../tags/tag371.xml"/><Relationship Id="rId100" Type="http://schemas.openxmlformats.org/officeDocument/2006/relationships/tags" Target="../tags/tag394.xml"/><Relationship Id="rId105" Type="http://schemas.openxmlformats.org/officeDocument/2006/relationships/image" Target="../media/image201.png"/><Relationship Id="rId8" Type="http://schemas.openxmlformats.org/officeDocument/2006/relationships/tags" Target="../tags/tag302.xml"/><Relationship Id="rId51" Type="http://schemas.openxmlformats.org/officeDocument/2006/relationships/tags" Target="../tags/tag345.xml"/><Relationship Id="rId72" Type="http://schemas.openxmlformats.org/officeDocument/2006/relationships/tags" Target="../tags/tag366.xml"/><Relationship Id="rId93" Type="http://schemas.openxmlformats.org/officeDocument/2006/relationships/tags" Target="../tags/tag387.xml"/><Relationship Id="rId98" Type="http://schemas.openxmlformats.org/officeDocument/2006/relationships/tags" Target="../tags/tag392.xml"/><Relationship Id="rId3" Type="http://schemas.openxmlformats.org/officeDocument/2006/relationships/tags" Target="../tags/tag297.xml"/><Relationship Id="rId25" Type="http://schemas.openxmlformats.org/officeDocument/2006/relationships/tags" Target="../tags/tag319.xml"/><Relationship Id="rId46" Type="http://schemas.openxmlformats.org/officeDocument/2006/relationships/tags" Target="../tags/tag340.xml"/><Relationship Id="rId67" Type="http://schemas.openxmlformats.org/officeDocument/2006/relationships/tags" Target="../tags/tag361.xml"/><Relationship Id="rId20" Type="http://schemas.openxmlformats.org/officeDocument/2006/relationships/tags" Target="../tags/tag314.xml"/><Relationship Id="rId41" Type="http://schemas.openxmlformats.org/officeDocument/2006/relationships/tags" Target="../tags/tag335.xml"/><Relationship Id="rId62" Type="http://schemas.openxmlformats.org/officeDocument/2006/relationships/tags" Target="../tags/tag356.xml"/><Relationship Id="rId83" Type="http://schemas.openxmlformats.org/officeDocument/2006/relationships/tags" Target="../tags/tag377.xml"/><Relationship Id="rId88" Type="http://schemas.openxmlformats.org/officeDocument/2006/relationships/tags" Target="../tags/tag382.xml"/></Relationships>
</file>

<file path=ppt/slides/_rels/slide12.xml.rels><?xml version="1.0" encoding="UTF-8" standalone="yes"?>
<Relationships xmlns="http://schemas.openxmlformats.org/package/2006/relationships"><Relationship Id="rId26" Type="http://schemas.openxmlformats.org/officeDocument/2006/relationships/tags" Target="../tags/tag421.xml"/><Relationship Id="rId21" Type="http://schemas.openxmlformats.org/officeDocument/2006/relationships/tags" Target="../tags/tag416.xml"/><Relationship Id="rId42" Type="http://schemas.openxmlformats.org/officeDocument/2006/relationships/tags" Target="../tags/tag437.xml"/><Relationship Id="rId47" Type="http://schemas.openxmlformats.org/officeDocument/2006/relationships/tags" Target="../tags/tag442.xml"/><Relationship Id="rId63" Type="http://schemas.openxmlformats.org/officeDocument/2006/relationships/tags" Target="../tags/tag458.xml"/><Relationship Id="rId68" Type="http://schemas.openxmlformats.org/officeDocument/2006/relationships/tags" Target="../tags/tag463.xml"/><Relationship Id="rId84" Type="http://schemas.openxmlformats.org/officeDocument/2006/relationships/tags" Target="../tags/tag398.xml"/><Relationship Id="rId89" Type="http://schemas.openxmlformats.org/officeDocument/2006/relationships/image" Target="../media/image211.png"/><Relationship Id="rId16" Type="http://schemas.openxmlformats.org/officeDocument/2006/relationships/tags" Target="../tags/tag411.xml"/><Relationship Id="rId11" Type="http://schemas.openxmlformats.org/officeDocument/2006/relationships/tags" Target="../tags/tag406.xml"/><Relationship Id="rId32" Type="http://schemas.openxmlformats.org/officeDocument/2006/relationships/tags" Target="../tags/tag427.xml"/><Relationship Id="rId37" Type="http://schemas.openxmlformats.org/officeDocument/2006/relationships/tags" Target="../tags/tag432.xml"/><Relationship Id="rId53" Type="http://schemas.openxmlformats.org/officeDocument/2006/relationships/tags" Target="../tags/tag448.xml"/><Relationship Id="rId58" Type="http://schemas.openxmlformats.org/officeDocument/2006/relationships/tags" Target="../tags/tag453.xml"/><Relationship Id="rId74" Type="http://schemas.openxmlformats.org/officeDocument/2006/relationships/tags" Target="../tags/tag469.xml"/><Relationship Id="rId79" Type="http://schemas.openxmlformats.org/officeDocument/2006/relationships/tags" Target="../tags/tag474.xml"/><Relationship Id="rId102" Type="http://schemas.openxmlformats.org/officeDocument/2006/relationships/tags" Target="../tags/tag404.xml"/><Relationship Id="rId5" Type="http://schemas.openxmlformats.org/officeDocument/2006/relationships/tags" Target="../tags/tag400.xml"/><Relationship Id="rId90" Type="http://schemas.openxmlformats.org/officeDocument/2006/relationships/image" Target="../media/image164.png"/><Relationship Id="rId95" Type="http://schemas.openxmlformats.org/officeDocument/2006/relationships/oleObject" Target="../embeddings/oleObject2.bin"/><Relationship Id="rId22" Type="http://schemas.openxmlformats.org/officeDocument/2006/relationships/tags" Target="../tags/tag417.xml"/><Relationship Id="rId27" Type="http://schemas.openxmlformats.org/officeDocument/2006/relationships/tags" Target="../tags/tag422.xml"/><Relationship Id="rId43" Type="http://schemas.openxmlformats.org/officeDocument/2006/relationships/tags" Target="../tags/tag438.xml"/><Relationship Id="rId48" Type="http://schemas.openxmlformats.org/officeDocument/2006/relationships/tags" Target="../tags/tag443.xml"/><Relationship Id="rId64" Type="http://schemas.openxmlformats.org/officeDocument/2006/relationships/tags" Target="../tags/tag459.xml"/><Relationship Id="rId69" Type="http://schemas.openxmlformats.org/officeDocument/2006/relationships/tags" Target="../tags/tag464.xml"/><Relationship Id="rId80" Type="http://schemas.openxmlformats.org/officeDocument/2006/relationships/tags" Target="../tags/tag475.xml"/><Relationship Id="rId85" Type="http://schemas.openxmlformats.org/officeDocument/2006/relationships/image" Target="../media/image209.png"/><Relationship Id="rId12" Type="http://schemas.openxmlformats.org/officeDocument/2006/relationships/tags" Target="../tags/tag407.xml"/><Relationship Id="rId17" Type="http://schemas.openxmlformats.org/officeDocument/2006/relationships/tags" Target="../tags/tag412.xml"/><Relationship Id="rId33" Type="http://schemas.openxmlformats.org/officeDocument/2006/relationships/tags" Target="../tags/tag428.xml"/><Relationship Id="rId38" Type="http://schemas.openxmlformats.org/officeDocument/2006/relationships/tags" Target="../tags/tag433.xml"/><Relationship Id="rId59" Type="http://schemas.openxmlformats.org/officeDocument/2006/relationships/tags" Target="../tags/tag454.xml"/><Relationship Id="rId103" Type="http://schemas.openxmlformats.org/officeDocument/2006/relationships/image" Target="../media/image215.png"/><Relationship Id="rId20" Type="http://schemas.openxmlformats.org/officeDocument/2006/relationships/tags" Target="../tags/tag415.xml"/><Relationship Id="rId41" Type="http://schemas.openxmlformats.org/officeDocument/2006/relationships/tags" Target="../tags/tag436.xml"/><Relationship Id="rId54" Type="http://schemas.openxmlformats.org/officeDocument/2006/relationships/tags" Target="../tags/tag449.xml"/><Relationship Id="rId62" Type="http://schemas.openxmlformats.org/officeDocument/2006/relationships/tags" Target="../tags/tag457.xml"/><Relationship Id="rId70" Type="http://schemas.openxmlformats.org/officeDocument/2006/relationships/tags" Target="../tags/tag465.xml"/><Relationship Id="rId75" Type="http://schemas.openxmlformats.org/officeDocument/2006/relationships/tags" Target="../tags/tag470.xml"/><Relationship Id="rId83" Type="http://schemas.openxmlformats.org/officeDocument/2006/relationships/image" Target="../media/image208.png"/><Relationship Id="rId88" Type="http://schemas.openxmlformats.org/officeDocument/2006/relationships/tags" Target="../tags/tag400.xml"/><Relationship Id="rId91" Type="http://schemas.openxmlformats.org/officeDocument/2006/relationships/tags" Target="../tags/tag414.xml"/><Relationship Id="rId96" Type="http://schemas.openxmlformats.org/officeDocument/2006/relationships/image" Target="../media/image183.wmf"/><Relationship Id="rId1" Type="http://schemas.openxmlformats.org/officeDocument/2006/relationships/tags" Target="../tags/tag396.xml"/><Relationship Id="rId6" Type="http://schemas.openxmlformats.org/officeDocument/2006/relationships/tags" Target="../tags/tag401.xml"/><Relationship Id="rId15" Type="http://schemas.openxmlformats.org/officeDocument/2006/relationships/tags" Target="../tags/tag410.xml"/><Relationship Id="rId23" Type="http://schemas.openxmlformats.org/officeDocument/2006/relationships/tags" Target="../tags/tag418.xml"/><Relationship Id="rId28" Type="http://schemas.openxmlformats.org/officeDocument/2006/relationships/tags" Target="../tags/tag423.xml"/><Relationship Id="rId36" Type="http://schemas.openxmlformats.org/officeDocument/2006/relationships/tags" Target="../tags/tag431.xml"/><Relationship Id="rId49" Type="http://schemas.openxmlformats.org/officeDocument/2006/relationships/tags" Target="../tags/tag444.xml"/><Relationship Id="rId57" Type="http://schemas.openxmlformats.org/officeDocument/2006/relationships/tags" Target="../tags/tag452.xml"/><Relationship Id="rId10" Type="http://schemas.openxmlformats.org/officeDocument/2006/relationships/tags" Target="../tags/tag405.xml"/><Relationship Id="rId31" Type="http://schemas.openxmlformats.org/officeDocument/2006/relationships/tags" Target="../tags/tag426.xml"/><Relationship Id="rId44" Type="http://schemas.openxmlformats.org/officeDocument/2006/relationships/tags" Target="../tags/tag439.xml"/><Relationship Id="rId52" Type="http://schemas.openxmlformats.org/officeDocument/2006/relationships/tags" Target="../tags/tag447.xml"/><Relationship Id="rId60" Type="http://schemas.openxmlformats.org/officeDocument/2006/relationships/tags" Target="../tags/tag455.xml"/><Relationship Id="rId65" Type="http://schemas.openxmlformats.org/officeDocument/2006/relationships/tags" Target="../tags/tag460.xml"/><Relationship Id="rId73" Type="http://schemas.openxmlformats.org/officeDocument/2006/relationships/tags" Target="../tags/tag468.xml"/><Relationship Id="rId78" Type="http://schemas.openxmlformats.org/officeDocument/2006/relationships/tags" Target="../tags/tag473.xml"/><Relationship Id="rId81" Type="http://schemas.openxmlformats.org/officeDocument/2006/relationships/slideLayout" Target="../slideLayouts/slideLayout12.xml"/><Relationship Id="rId86" Type="http://schemas.openxmlformats.org/officeDocument/2006/relationships/tags" Target="../tags/tag399.xml"/><Relationship Id="rId94" Type="http://schemas.openxmlformats.org/officeDocument/2006/relationships/image" Target="../media/image213.png"/><Relationship Id="rId99" Type="http://schemas.openxmlformats.org/officeDocument/2006/relationships/image" Target="../media/image183.wmf"/><Relationship Id="rId101" Type="http://schemas.openxmlformats.org/officeDocument/2006/relationships/image" Target="../media/image214.png"/><Relationship Id="rId4" Type="http://schemas.openxmlformats.org/officeDocument/2006/relationships/tags" Target="../tags/tag399.xml"/><Relationship Id="rId9" Type="http://schemas.openxmlformats.org/officeDocument/2006/relationships/tags" Target="../tags/tag404.xml"/><Relationship Id="rId13" Type="http://schemas.openxmlformats.org/officeDocument/2006/relationships/tags" Target="../tags/tag408.xml"/><Relationship Id="rId18" Type="http://schemas.openxmlformats.org/officeDocument/2006/relationships/tags" Target="../tags/tag413.xml"/><Relationship Id="rId39" Type="http://schemas.openxmlformats.org/officeDocument/2006/relationships/tags" Target="../tags/tag434.xml"/><Relationship Id="rId34" Type="http://schemas.openxmlformats.org/officeDocument/2006/relationships/tags" Target="../tags/tag429.xml"/><Relationship Id="rId50" Type="http://schemas.openxmlformats.org/officeDocument/2006/relationships/tags" Target="../tags/tag445.xml"/><Relationship Id="rId55" Type="http://schemas.openxmlformats.org/officeDocument/2006/relationships/tags" Target="../tags/tag450.xml"/><Relationship Id="rId76" Type="http://schemas.openxmlformats.org/officeDocument/2006/relationships/tags" Target="../tags/tag471.xml"/><Relationship Id="rId97" Type="http://schemas.openxmlformats.org/officeDocument/2006/relationships/tags" Target="../tags/tag403.xml"/><Relationship Id="rId104" Type="http://schemas.openxmlformats.org/officeDocument/2006/relationships/tags" Target="../tags/tag405.xml"/><Relationship Id="rId7" Type="http://schemas.openxmlformats.org/officeDocument/2006/relationships/tags" Target="../tags/tag402.xml"/><Relationship Id="rId71" Type="http://schemas.openxmlformats.org/officeDocument/2006/relationships/tags" Target="../tags/tag466.xml"/><Relationship Id="rId92" Type="http://schemas.openxmlformats.org/officeDocument/2006/relationships/image" Target="../media/image212.png"/><Relationship Id="rId2" Type="http://schemas.openxmlformats.org/officeDocument/2006/relationships/tags" Target="../tags/tag397.xml"/><Relationship Id="rId29" Type="http://schemas.openxmlformats.org/officeDocument/2006/relationships/tags" Target="../tags/tag424.xml"/><Relationship Id="rId24" Type="http://schemas.openxmlformats.org/officeDocument/2006/relationships/tags" Target="../tags/tag419.xml"/><Relationship Id="rId40" Type="http://schemas.openxmlformats.org/officeDocument/2006/relationships/tags" Target="../tags/tag435.xml"/><Relationship Id="rId45" Type="http://schemas.openxmlformats.org/officeDocument/2006/relationships/tags" Target="../tags/tag440.xml"/><Relationship Id="rId66" Type="http://schemas.openxmlformats.org/officeDocument/2006/relationships/tags" Target="../tags/tag461.xml"/><Relationship Id="rId87" Type="http://schemas.openxmlformats.org/officeDocument/2006/relationships/image" Target="../media/image210.png"/><Relationship Id="rId61" Type="http://schemas.openxmlformats.org/officeDocument/2006/relationships/tags" Target="../tags/tag456.xml"/><Relationship Id="rId82" Type="http://schemas.openxmlformats.org/officeDocument/2006/relationships/tags" Target="../tags/tag397.xml"/><Relationship Id="rId19" Type="http://schemas.openxmlformats.org/officeDocument/2006/relationships/tags" Target="../tags/tag414.xml"/><Relationship Id="rId14" Type="http://schemas.openxmlformats.org/officeDocument/2006/relationships/tags" Target="../tags/tag409.xml"/><Relationship Id="rId30" Type="http://schemas.openxmlformats.org/officeDocument/2006/relationships/tags" Target="../tags/tag425.xml"/><Relationship Id="rId35" Type="http://schemas.openxmlformats.org/officeDocument/2006/relationships/tags" Target="../tags/tag430.xml"/><Relationship Id="rId56" Type="http://schemas.openxmlformats.org/officeDocument/2006/relationships/tags" Target="../tags/tag451.xml"/><Relationship Id="rId77" Type="http://schemas.openxmlformats.org/officeDocument/2006/relationships/tags" Target="../tags/tag472.xml"/><Relationship Id="rId100" Type="http://schemas.openxmlformats.org/officeDocument/2006/relationships/tags" Target="../tags/tag413.xml"/><Relationship Id="rId105" Type="http://schemas.openxmlformats.org/officeDocument/2006/relationships/image" Target="../media/image216.png"/><Relationship Id="rId8" Type="http://schemas.openxmlformats.org/officeDocument/2006/relationships/tags" Target="../tags/tag403.xml"/><Relationship Id="rId51" Type="http://schemas.openxmlformats.org/officeDocument/2006/relationships/tags" Target="../tags/tag446.xml"/><Relationship Id="rId72" Type="http://schemas.openxmlformats.org/officeDocument/2006/relationships/tags" Target="../tags/tag467.xml"/><Relationship Id="rId93" Type="http://schemas.openxmlformats.org/officeDocument/2006/relationships/tags" Target="../tags/tag402.xml"/><Relationship Id="rId98" Type="http://schemas.openxmlformats.org/officeDocument/2006/relationships/oleObject" Target="../embeddings/oleObject2.bin"/><Relationship Id="rId3" Type="http://schemas.openxmlformats.org/officeDocument/2006/relationships/tags" Target="../tags/tag398.xml"/><Relationship Id="rId25" Type="http://schemas.openxmlformats.org/officeDocument/2006/relationships/tags" Target="../tags/tag420.xml"/><Relationship Id="rId46" Type="http://schemas.openxmlformats.org/officeDocument/2006/relationships/tags" Target="../tags/tag441.xml"/><Relationship Id="rId67" Type="http://schemas.openxmlformats.org/officeDocument/2006/relationships/tags" Target="../tags/tag462.xml"/></Relationships>
</file>

<file path=ppt/slides/_rels/slide13.xml.rels><?xml version="1.0" encoding="UTF-8" standalone="yes"?>
<Relationships xmlns="http://schemas.openxmlformats.org/package/2006/relationships"><Relationship Id="rId26" Type="http://schemas.openxmlformats.org/officeDocument/2006/relationships/tags" Target="../tags/tag501.xml"/><Relationship Id="rId21" Type="http://schemas.openxmlformats.org/officeDocument/2006/relationships/tags" Target="../tags/tag496.xml"/><Relationship Id="rId42" Type="http://schemas.openxmlformats.org/officeDocument/2006/relationships/tags" Target="../tags/tag517.xml"/><Relationship Id="rId47" Type="http://schemas.openxmlformats.org/officeDocument/2006/relationships/tags" Target="../tags/tag522.xml"/><Relationship Id="rId63" Type="http://schemas.openxmlformats.org/officeDocument/2006/relationships/tags" Target="../tags/tag538.xml"/><Relationship Id="rId68" Type="http://schemas.openxmlformats.org/officeDocument/2006/relationships/tags" Target="../tags/tag543.xml"/><Relationship Id="rId84" Type="http://schemas.openxmlformats.org/officeDocument/2006/relationships/tags" Target="../tags/tag478.xml"/><Relationship Id="rId89" Type="http://schemas.openxmlformats.org/officeDocument/2006/relationships/image" Target="../media/image220.png"/><Relationship Id="rId16" Type="http://schemas.openxmlformats.org/officeDocument/2006/relationships/tags" Target="../tags/tag491.xml"/><Relationship Id="rId11" Type="http://schemas.openxmlformats.org/officeDocument/2006/relationships/tags" Target="../tags/tag486.xml"/><Relationship Id="rId32" Type="http://schemas.openxmlformats.org/officeDocument/2006/relationships/tags" Target="../tags/tag507.xml"/><Relationship Id="rId37" Type="http://schemas.openxmlformats.org/officeDocument/2006/relationships/tags" Target="../tags/tag512.xml"/><Relationship Id="rId53" Type="http://schemas.openxmlformats.org/officeDocument/2006/relationships/tags" Target="../tags/tag528.xml"/><Relationship Id="rId58" Type="http://schemas.openxmlformats.org/officeDocument/2006/relationships/tags" Target="../tags/tag533.xml"/><Relationship Id="rId74" Type="http://schemas.openxmlformats.org/officeDocument/2006/relationships/tags" Target="../tags/tag549.xml"/><Relationship Id="rId79" Type="http://schemas.openxmlformats.org/officeDocument/2006/relationships/tags" Target="../tags/tag554.xml"/><Relationship Id="rId102" Type="http://schemas.openxmlformats.org/officeDocument/2006/relationships/tags" Target="../tags/tag484.xml"/><Relationship Id="rId5" Type="http://schemas.openxmlformats.org/officeDocument/2006/relationships/tags" Target="../tags/tag480.xml"/><Relationship Id="rId90" Type="http://schemas.openxmlformats.org/officeDocument/2006/relationships/image" Target="../media/image164.png"/><Relationship Id="rId95" Type="http://schemas.openxmlformats.org/officeDocument/2006/relationships/oleObject" Target="../embeddings/oleObject3.bin"/><Relationship Id="rId22" Type="http://schemas.openxmlformats.org/officeDocument/2006/relationships/tags" Target="../tags/tag497.xml"/><Relationship Id="rId27" Type="http://schemas.openxmlformats.org/officeDocument/2006/relationships/tags" Target="../tags/tag502.xml"/><Relationship Id="rId43" Type="http://schemas.openxmlformats.org/officeDocument/2006/relationships/tags" Target="../tags/tag518.xml"/><Relationship Id="rId48" Type="http://schemas.openxmlformats.org/officeDocument/2006/relationships/tags" Target="../tags/tag523.xml"/><Relationship Id="rId64" Type="http://schemas.openxmlformats.org/officeDocument/2006/relationships/tags" Target="../tags/tag539.xml"/><Relationship Id="rId69" Type="http://schemas.openxmlformats.org/officeDocument/2006/relationships/tags" Target="../tags/tag544.xml"/><Relationship Id="rId80" Type="http://schemas.openxmlformats.org/officeDocument/2006/relationships/tags" Target="../tags/tag555.xml"/><Relationship Id="rId85" Type="http://schemas.openxmlformats.org/officeDocument/2006/relationships/image" Target="../media/image218.png"/><Relationship Id="rId12" Type="http://schemas.openxmlformats.org/officeDocument/2006/relationships/tags" Target="../tags/tag487.xml"/><Relationship Id="rId17" Type="http://schemas.openxmlformats.org/officeDocument/2006/relationships/tags" Target="../tags/tag492.xml"/><Relationship Id="rId33" Type="http://schemas.openxmlformats.org/officeDocument/2006/relationships/tags" Target="../tags/tag508.xml"/><Relationship Id="rId38" Type="http://schemas.openxmlformats.org/officeDocument/2006/relationships/tags" Target="../tags/tag513.xml"/><Relationship Id="rId59" Type="http://schemas.openxmlformats.org/officeDocument/2006/relationships/tags" Target="../tags/tag534.xml"/><Relationship Id="rId103" Type="http://schemas.openxmlformats.org/officeDocument/2006/relationships/image" Target="../media/image224.png"/><Relationship Id="rId20" Type="http://schemas.openxmlformats.org/officeDocument/2006/relationships/tags" Target="../tags/tag495.xml"/><Relationship Id="rId41" Type="http://schemas.openxmlformats.org/officeDocument/2006/relationships/tags" Target="../tags/tag516.xml"/><Relationship Id="rId54" Type="http://schemas.openxmlformats.org/officeDocument/2006/relationships/tags" Target="../tags/tag529.xml"/><Relationship Id="rId62" Type="http://schemas.openxmlformats.org/officeDocument/2006/relationships/tags" Target="../tags/tag537.xml"/><Relationship Id="rId70" Type="http://schemas.openxmlformats.org/officeDocument/2006/relationships/tags" Target="../tags/tag545.xml"/><Relationship Id="rId75" Type="http://schemas.openxmlformats.org/officeDocument/2006/relationships/tags" Target="../tags/tag550.xml"/><Relationship Id="rId83" Type="http://schemas.openxmlformats.org/officeDocument/2006/relationships/image" Target="../media/image217.png"/><Relationship Id="rId88" Type="http://schemas.openxmlformats.org/officeDocument/2006/relationships/tags" Target="../tags/tag480.xml"/><Relationship Id="rId91" Type="http://schemas.openxmlformats.org/officeDocument/2006/relationships/tags" Target="../tags/tag494.xml"/><Relationship Id="rId96" Type="http://schemas.openxmlformats.org/officeDocument/2006/relationships/image" Target="../media/image183.wmf"/><Relationship Id="rId1" Type="http://schemas.openxmlformats.org/officeDocument/2006/relationships/tags" Target="../tags/tag476.xml"/><Relationship Id="rId6" Type="http://schemas.openxmlformats.org/officeDocument/2006/relationships/tags" Target="../tags/tag481.xml"/><Relationship Id="rId15" Type="http://schemas.openxmlformats.org/officeDocument/2006/relationships/tags" Target="../tags/tag490.xml"/><Relationship Id="rId23" Type="http://schemas.openxmlformats.org/officeDocument/2006/relationships/tags" Target="../tags/tag498.xml"/><Relationship Id="rId28" Type="http://schemas.openxmlformats.org/officeDocument/2006/relationships/tags" Target="../tags/tag503.xml"/><Relationship Id="rId36" Type="http://schemas.openxmlformats.org/officeDocument/2006/relationships/tags" Target="../tags/tag511.xml"/><Relationship Id="rId49" Type="http://schemas.openxmlformats.org/officeDocument/2006/relationships/tags" Target="../tags/tag524.xml"/><Relationship Id="rId57" Type="http://schemas.openxmlformats.org/officeDocument/2006/relationships/tags" Target="../tags/tag532.xml"/><Relationship Id="rId10" Type="http://schemas.openxmlformats.org/officeDocument/2006/relationships/tags" Target="../tags/tag485.xml"/><Relationship Id="rId31" Type="http://schemas.openxmlformats.org/officeDocument/2006/relationships/tags" Target="../tags/tag506.xml"/><Relationship Id="rId44" Type="http://schemas.openxmlformats.org/officeDocument/2006/relationships/tags" Target="../tags/tag519.xml"/><Relationship Id="rId52" Type="http://schemas.openxmlformats.org/officeDocument/2006/relationships/tags" Target="../tags/tag527.xml"/><Relationship Id="rId60" Type="http://schemas.openxmlformats.org/officeDocument/2006/relationships/tags" Target="../tags/tag535.xml"/><Relationship Id="rId65" Type="http://schemas.openxmlformats.org/officeDocument/2006/relationships/tags" Target="../tags/tag540.xml"/><Relationship Id="rId73" Type="http://schemas.openxmlformats.org/officeDocument/2006/relationships/tags" Target="../tags/tag548.xml"/><Relationship Id="rId78" Type="http://schemas.openxmlformats.org/officeDocument/2006/relationships/tags" Target="../tags/tag553.xml"/><Relationship Id="rId81" Type="http://schemas.openxmlformats.org/officeDocument/2006/relationships/slideLayout" Target="../slideLayouts/slideLayout12.xml"/><Relationship Id="rId86" Type="http://schemas.openxmlformats.org/officeDocument/2006/relationships/tags" Target="../tags/tag479.xml"/><Relationship Id="rId94" Type="http://schemas.openxmlformats.org/officeDocument/2006/relationships/image" Target="../media/image222.png"/><Relationship Id="rId99" Type="http://schemas.openxmlformats.org/officeDocument/2006/relationships/image" Target="../media/image183.wmf"/><Relationship Id="rId101" Type="http://schemas.openxmlformats.org/officeDocument/2006/relationships/image" Target="../media/image223.png"/><Relationship Id="rId4" Type="http://schemas.openxmlformats.org/officeDocument/2006/relationships/tags" Target="../tags/tag479.xml"/><Relationship Id="rId9" Type="http://schemas.openxmlformats.org/officeDocument/2006/relationships/tags" Target="../tags/tag484.xml"/><Relationship Id="rId13" Type="http://schemas.openxmlformats.org/officeDocument/2006/relationships/tags" Target="../tags/tag488.xml"/><Relationship Id="rId18" Type="http://schemas.openxmlformats.org/officeDocument/2006/relationships/tags" Target="../tags/tag493.xml"/><Relationship Id="rId39" Type="http://schemas.openxmlformats.org/officeDocument/2006/relationships/tags" Target="../tags/tag514.xml"/><Relationship Id="rId34" Type="http://schemas.openxmlformats.org/officeDocument/2006/relationships/tags" Target="../tags/tag509.xml"/><Relationship Id="rId50" Type="http://schemas.openxmlformats.org/officeDocument/2006/relationships/tags" Target="../tags/tag525.xml"/><Relationship Id="rId55" Type="http://schemas.openxmlformats.org/officeDocument/2006/relationships/tags" Target="../tags/tag530.xml"/><Relationship Id="rId76" Type="http://schemas.openxmlformats.org/officeDocument/2006/relationships/tags" Target="../tags/tag551.xml"/><Relationship Id="rId97" Type="http://schemas.openxmlformats.org/officeDocument/2006/relationships/tags" Target="../tags/tag483.xml"/><Relationship Id="rId104" Type="http://schemas.openxmlformats.org/officeDocument/2006/relationships/tags" Target="../tags/tag485.xml"/><Relationship Id="rId7" Type="http://schemas.openxmlformats.org/officeDocument/2006/relationships/tags" Target="../tags/tag482.xml"/><Relationship Id="rId71" Type="http://schemas.openxmlformats.org/officeDocument/2006/relationships/tags" Target="../tags/tag546.xml"/><Relationship Id="rId92" Type="http://schemas.openxmlformats.org/officeDocument/2006/relationships/image" Target="../media/image221.png"/><Relationship Id="rId2" Type="http://schemas.openxmlformats.org/officeDocument/2006/relationships/tags" Target="../tags/tag477.xml"/><Relationship Id="rId29" Type="http://schemas.openxmlformats.org/officeDocument/2006/relationships/tags" Target="../tags/tag504.xml"/><Relationship Id="rId24" Type="http://schemas.openxmlformats.org/officeDocument/2006/relationships/tags" Target="../tags/tag499.xml"/><Relationship Id="rId40" Type="http://schemas.openxmlformats.org/officeDocument/2006/relationships/tags" Target="../tags/tag515.xml"/><Relationship Id="rId45" Type="http://schemas.openxmlformats.org/officeDocument/2006/relationships/tags" Target="../tags/tag520.xml"/><Relationship Id="rId66" Type="http://schemas.openxmlformats.org/officeDocument/2006/relationships/tags" Target="../tags/tag541.xml"/><Relationship Id="rId87" Type="http://schemas.openxmlformats.org/officeDocument/2006/relationships/image" Target="../media/image219.png"/><Relationship Id="rId61" Type="http://schemas.openxmlformats.org/officeDocument/2006/relationships/tags" Target="../tags/tag536.xml"/><Relationship Id="rId82" Type="http://schemas.openxmlformats.org/officeDocument/2006/relationships/tags" Target="../tags/tag477.xml"/><Relationship Id="rId19" Type="http://schemas.openxmlformats.org/officeDocument/2006/relationships/tags" Target="../tags/tag494.xml"/><Relationship Id="rId14" Type="http://schemas.openxmlformats.org/officeDocument/2006/relationships/tags" Target="../tags/tag489.xml"/><Relationship Id="rId30" Type="http://schemas.openxmlformats.org/officeDocument/2006/relationships/tags" Target="../tags/tag505.xml"/><Relationship Id="rId35" Type="http://schemas.openxmlformats.org/officeDocument/2006/relationships/tags" Target="../tags/tag510.xml"/><Relationship Id="rId56" Type="http://schemas.openxmlformats.org/officeDocument/2006/relationships/tags" Target="../tags/tag531.xml"/><Relationship Id="rId77" Type="http://schemas.openxmlformats.org/officeDocument/2006/relationships/tags" Target="../tags/tag552.xml"/><Relationship Id="rId100" Type="http://schemas.openxmlformats.org/officeDocument/2006/relationships/tags" Target="../tags/tag493.xml"/><Relationship Id="rId105" Type="http://schemas.openxmlformats.org/officeDocument/2006/relationships/image" Target="../media/image225.png"/><Relationship Id="rId8" Type="http://schemas.openxmlformats.org/officeDocument/2006/relationships/tags" Target="../tags/tag483.xml"/><Relationship Id="rId51" Type="http://schemas.openxmlformats.org/officeDocument/2006/relationships/tags" Target="../tags/tag526.xml"/><Relationship Id="rId72" Type="http://schemas.openxmlformats.org/officeDocument/2006/relationships/tags" Target="../tags/tag547.xml"/><Relationship Id="rId93" Type="http://schemas.openxmlformats.org/officeDocument/2006/relationships/tags" Target="../tags/tag482.xml"/><Relationship Id="rId98" Type="http://schemas.openxmlformats.org/officeDocument/2006/relationships/oleObject" Target="../embeddings/oleObject3.bin"/><Relationship Id="rId3" Type="http://schemas.openxmlformats.org/officeDocument/2006/relationships/tags" Target="../tags/tag478.xml"/><Relationship Id="rId25" Type="http://schemas.openxmlformats.org/officeDocument/2006/relationships/tags" Target="../tags/tag500.xml"/><Relationship Id="rId46" Type="http://schemas.openxmlformats.org/officeDocument/2006/relationships/tags" Target="../tags/tag521.xml"/><Relationship Id="rId67" Type="http://schemas.openxmlformats.org/officeDocument/2006/relationships/tags" Target="../tags/tag542.xml"/></Relationships>
</file>

<file path=ppt/slides/_rels/slide14.xml.rels><?xml version="1.0" encoding="UTF-8" standalone="yes"?>
<Relationships xmlns="http://schemas.openxmlformats.org/package/2006/relationships"><Relationship Id="rId117" Type="http://schemas.openxmlformats.org/officeDocument/2006/relationships/tags" Target="../tags/tag561.xml"/><Relationship Id="rId21" Type="http://schemas.openxmlformats.org/officeDocument/2006/relationships/tags" Target="../tags/tag576.xml"/><Relationship Id="rId42" Type="http://schemas.openxmlformats.org/officeDocument/2006/relationships/tags" Target="../tags/tag597.xml"/><Relationship Id="rId47" Type="http://schemas.openxmlformats.org/officeDocument/2006/relationships/tags" Target="../tags/tag602.xml"/><Relationship Id="rId63" Type="http://schemas.openxmlformats.org/officeDocument/2006/relationships/tags" Target="../tags/tag618.xml"/><Relationship Id="rId68" Type="http://schemas.openxmlformats.org/officeDocument/2006/relationships/tags" Target="../tags/tag623.xml"/><Relationship Id="rId84" Type="http://schemas.openxmlformats.org/officeDocument/2006/relationships/tags" Target="../tags/tag639.xml"/><Relationship Id="rId89" Type="http://schemas.openxmlformats.org/officeDocument/2006/relationships/tags" Target="../tags/tag644.xml"/><Relationship Id="rId112" Type="http://schemas.openxmlformats.org/officeDocument/2006/relationships/image" Target="../media/image183.wmf"/><Relationship Id="rId16" Type="http://schemas.openxmlformats.org/officeDocument/2006/relationships/tags" Target="../tags/tag571.xml"/><Relationship Id="rId107" Type="http://schemas.openxmlformats.org/officeDocument/2006/relationships/image" Target="../media/image228.png"/><Relationship Id="rId11" Type="http://schemas.openxmlformats.org/officeDocument/2006/relationships/tags" Target="../tags/tag566.xml"/><Relationship Id="rId32" Type="http://schemas.openxmlformats.org/officeDocument/2006/relationships/tags" Target="../tags/tag587.xml"/><Relationship Id="rId37" Type="http://schemas.openxmlformats.org/officeDocument/2006/relationships/tags" Target="../tags/tag592.xml"/><Relationship Id="rId53" Type="http://schemas.openxmlformats.org/officeDocument/2006/relationships/tags" Target="../tags/tag608.xml"/><Relationship Id="rId58" Type="http://schemas.openxmlformats.org/officeDocument/2006/relationships/tags" Target="../tags/tag613.xml"/><Relationship Id="rId74" Type="http://schemas.openxmlformats.org/officeDocument/2006/relationships/tags" Target="../tags/tag629.xml"/><Relationship Id="rId79" Type="http://schemas.openxmlformats.org/officeDocument/2006/relationships/tags" Target="../tags/tag634.xml"/><Relationship Id="rId102" Type="http://schemas.openxmlformats.org/officeDocument/2006/relationships/image" Target="../media/image226.png"/><Relationship Id="rId123" Type="http://schemas.openxmlformats.org/officeDocument/2006/relationships/tags" Target="../tags/tag564.xml"/><Relationship Id="rId128" Type="http://schemas.openxmlformats.org/officeDocument/2006/relationships/image" Target="../media/image236.png"/><Relationship Id="rId5" Type="http://schemas.openxmlformats.org/officeDocument/2006/relationships/tags" Target="../tags/tag560.xml"/><Relationship Id="rId90" Type="http://schemas.openxmlformats.org/officeDocument/2006/relationships/tags" Target="../tags/tag645.xml"/><Relationship Id="rId95" Type="http://schemas.openxmlformats.org/officeDocument/2006/relationships/tags" Target="../tags/tag650.xml"/><Relationship Id="rId22" Type="http://schemas.openxmlformats.org/officeDocument/2006/relationships/tags" Target="../tags/tag577.xml"/><Relationship Id="rId27" Type="http://schemas.openxmlformats.org/officeDocument/2006/relationships/tags" Target="../tags/tag582.xml"/><Relationship Id="rId43" Type="http://schemas.openxmlformats.org/officeDocument/2006/relationships/tags" Target="../tags/tag598.xml"/><Relationship Id="rId48" Type="http://schemas.openxmlformats.org/officeDocument/2006/relationships/tags" Target="../tags/tag603.xml"/><Relationship Id="rId64" Type="http://schemas.openxmlformats.org/officeDocument/2006/relationships/tags" Target="../tags/tag619.xml"/><Relationship Id="rId69" Type="http://schemas.openxmlformats.org/officeDocument/2006/relationships/tags" Target="../tags/tag624.xml"/><Relationship Id="rId113" Type="http://schemas.openxmlformats.org/officeDocument/2006/relationships/tags" Target="../tags/tag628.xml"/><Relationship Id="rId118" Type="http://schemas.openxmlformats.org/officeDocument/2006/relationships/image" Target="../media/image231.png"/><Relationship Id="rId80" Type="http://schemas.openxmlformats.org/officeDocument/2006/relationships/tags" Target="../tags/tag635.xml"/><Relationship Id="rId85" Type="http://schemas.openxmlformats.org/officeDocument/2006/relationships/tags" Target="../tags/tag640.xml"/><Relationship Id="rId12" Type="http://schemas.openxmlformats.org/officeDocument/2006/relationships/tags" Target="../tags/tag567.xml"/><Relationship Id="rId17" Type="http://schemas.openxmlformats.org/officeDocument/2006/relationships/tags" Target="../tags/tag572.xml"/><Relationship Id="rId33" Type="http://schemas.openxmlformats.org/officeDocument/2006/relationships/tags" Target="../tags/tag588.xml"/><Relationship Id="rId38" Type="http://schemas.openxmlformats.org/officeDocument/2006/relationships/tags" Target="../tags/tag593.xml"/><Relationship Id="rId59" Type="http://schemas.openxmlformats.org/officeDocument/2006/relationships/tags" Target="../tags/tag614.xml"/><Relationship Id="rId103" Type="http://schemas.openxmlformats.org/officeDocument/2006/relationships/image" Target="../media/image164.png"/><Relationship Id="rId108" Type="http://schemas.openxmlformats.org/officeDocument/2006/relationships/oleObject" Target="../embeddings/oleObject4.bin"/><Relationship Id="rId124" Type="http://schemas.openxmlformats.org/officeDocument/2006/relationships/image" Target="../media/image234.png"/><Relationship Id="rId129" Type="http://schemas.openxmlformats.org/officeDocument/2006/relationships/tags" Target="../tags/tag568.xml"/><Relationship Id="rId54" Type="http://schemas.openxmlformats.org/officeDocument/2006/relationships/tags" Target="../tags/tag609.xml"/><Relationship Id="rId70" Type="http://schemas.openxmlformats.org/officeDocument/2006/relationships/tags" Target="../tags/tag625.xml"/><Relationship Id="rId75" Type="http://schemas.openxmlformats.org/officeDocument/2006/relationships/tags" Target="../tags/tag630.xml"/><Relationship Id="rId91" Type="http://schemas.openxmlformats.org/officeDocument/2006/relationships/tags" Target="../tags/tag646.xml"/><Relationship Id="rId96" Type="http://schemas.openxmlformats.org/officeDocument/2006/relationships/tags" Target="../tags/tag651.xml"/><Relationship Id="rId1" Type="http://schemas.openxmlformats.org/officeDocument/2006/relationships/tags" Target="../tags/tag556.xml"/><Relationship Id="rId6" Type="http://schemas.openxmlformats.org/officeDocument/2006/relationships/tags" Target="../tags/tag561.xml"/><Relationship Id="rId23" Type="http://schemas.openxmlformats.org/officeDocument/2006/relationships/tags" Target="../tags/tag578.xml"/><Relationship Id="rId28" Type="http://schemas.openxmlformats.org/officeDocument/2006/relationships/tags" Target="../tags/tag583.xml"/><Relationship Id="rId49" Type="http://schemas.openxmlformats.org/officeDocument/2006/relationships/tags" Target="../tags/tag604.xml"/><Relationship Id="rId114" Type="http://schemas.openxmlformats.org/officeDocument/2006/relationships/image" Target="../media/image229.png"/><Relationship Id="rId119" Type="http://schemas.openxmlformats.org/officeDocument/2006/relationships/tags" Target="../tags/tag562.xml"/><Relationship Id="rId44" Type="http://schemas.openxmlformats.org/officeDocument/2006/relationships/tags" Target="../tags/tag599.xml"/><Relationship Id="rId60" Type="http://schemas.openxmlformats.org/officeDocument/2006/relationships/tags" Target="../tags/tag615.xml"/><Relationship Id="rId65" Type="http://schemas.openxmlformats.org/officeDocument/2006/relationships/tags" Target="../tags/tag620.xml"/><Relationship Id="rId81" Type="http://schemas.openxmlformats.org/officeDocument/2006/relationships/tags" Target="../tags/tag636.xml"/><Relationship Id="rId86" Type="http://schemas.openxmlformats.org/officeDocument/2006/relationships/tags" Target="../tags/tag641.xml"/><Relationship Id="rId130" Type="http://schemas.openxmlformats.org/officeDocument/2006/relationships/image" Target="../media/image237.png"/><Relationship Id="rId13" Type="http://schemas.openxmlformats.org/officeDocument/2006/relationships/tags" Target="../tags/tag568.xml"/><Relationship Id="rId18" Type="http://schemas.openxmlformats.org/officeDocument/2006/relationships/tags" Target="../tags/tag573.xml"/><Relationship Id="rId39" Type="http://schemas.openxmlformats.org/officeDocument/2006/relationships/tags" Target="../tags/tag594.xml"/><Relationship Id="rId109" Type="http://schemas.openxmlformats.org/officeDocument/2006/relationships/image" Target="../media/image183.wmf"/><Relationship Id="rId34" Type="http://schemas.openxmlformats.org/officeDocument/2006/relationships/tags" Target="../tags/tag589.xml"/><Relationship Id="rId50" Type="http://schemas.openxmlformats.org/officeDocument/2006/relationships/tags" Target="../tags/tag605.xml"/><Relationship Id="rId55" Type="http://schemas.openxmlformats.org/officeDocument/2006/relationships/tags" Target="../tags/tag610.xml"/><Relationship Id="rId76" Type="http://schemas.openxmlformats.org/officeDocument/2006/relationships/tags" Target="../tags/tag631.xml"/><Relationship Id="rId97" Type="http://schemas.openxmlformats.org/officeDocument/2006/relationships/tags" Target="../tags/tag652.xml"/><Relationship Id="rId104" Type="http://schemas.openxmlformats.org/officeDocument/2006/relationships/tags" Target="../tags/tag638.xml"/><Relationship Id="rId120" Type="http://schemas.openxmlformats.org/officeDocument/2006/relationships/image" Target="../media/image232.png"/><Relationship Id="rId125" Type="http://schemas.openxmlformats.org/officeDocument/2006/relationships/tags" Target="../tags/tag566.xml"/><Relationship Id="rId7" Type="http://schemas.openxmlformats.org/officeDocument/2006/relationships/tags" Target="../tags/tag562.xml"/><Relationship Id="rId71" Type="http://schemas.openxmlformats.org/officeDocument/2006/relationships/tags" Target="../tags/tag626.xml"/><Relationship Id="rId92" Type="http://schemas.openxmlformats.org/officeDocument/2006/relationships/tags" Target="../tags/tag647.xml"/><Relationship Id="rId2" Type="http://schemas.openxmlformats.org/officeDocument/2006/relationships/tags" Target="../tags/tag557.xml"/><Relationship Id="rId29" Type="http://schemas.openxmlformats.org/officeDocument/2006/relationships/tags" Target="../tags/tag584.xml"/><Relationship Id="rId24" Type="http://schemas.openxmlformats.org/officeDocument/2006/relationships/tags" Target="../tags/tag579.xml"/><Relationship Id="rId40" Type="http://schemas.openxmlformats.org/officeDocument/2006/relationships/tags" Target="../tags/tag595.xml"/><Relationship Id="rId45" Type="http://schemas.openxmlformats.org/officeDocument/2006/relationships/tags" Target="../tags/tag600.xml"/><Relationship Id="rId66" Type="http://schemas.openxmlformats.org/officeDocument/2006/relationships/tags" Target="../tags/tag621.xml"/><Relationship Id="rId87" Type="http://schemas.openxmlformats.org/officeDocument/2006/relationships/tags" Target="../tags/tag642.xml"/><Relationship Id="rId110" Type="http://schemas.openxmlformats.org/officeDocument/2006/relationships/tags" Target="../tags/tag627.xml"/><Relationship Id="rId115" Type="http://schemas.openxmlformats.org/officeDocument/2006/relationships/tags" Target="../tags/tag560.xml"/><Relationship Id="rId61" Type="http://schemas.openxmlformats.org/officeDocument/2006/relationships/tags" Target="../tags/tag616.xml"/><Relationship Id="rId82" Type="http://schemas.openxmlformats.org/officeDocument/2006/relationships/tags" Target="../tags/tag637.xml"/><Relationship Id="rId19" Type="http://schemas.openxmlformats.org/officeDocument/2006/relationships/tags" Target="../tags/tag574.xml"/><Relationship Id="rId14" Type="http://schemas.openxmlformats.org/officeDocument/2006/relationships/tags" Target="../tags/tag569.xml"/><Relationship Id="rId30" Type="http://schemas.openxmlformats.org/officeDocument/2006/relationships/tags" Target="../tags/tag585.xml"/><Relationship Id="rId35" Type="http://schemas.openxmlformats.org/officeDocument/2006/relationships/tags" Target="../tags/tag590.xml"/><Relationship Id="rId56" Type="http://schemas.openxmlformats.org/officeDocument/2006/relationships/tags" Target="../tags/tag611.xml"/><Relationship Id="rId77" Type="http://schemas.openxmlformats.org/officeDocument/2006/relationships/tags" Target="../tags/tag632.xml"/><Relationship Id="rId100" Type="http://schemas.openxmlformats.org/officeDocument/2006/relationships/image" Target="../media/image174.png"/><Relationship Id="rId105" Type="http://schemas.openxmlformats.org/officeDocument/2006/relationships/image" Target="../media/image227.png"/><Relationship Id="rId126" Type="http://schemas.openxmlformats.org/officeDocument/2006/relationships/image" Target="../media/image235.png"/><Relationship Id="rId8" Type="http://schemas.openxmlformats.org/officeDocument/2006/relationships/tags" Target="../tags/tag563.xml"/><Relationship Id="rId51" Type="http://schemas.openxmlformats.org/officeDocument/2006/relationships/tags" Target="../tags/tag606.xml"/><Relationship Id="rId72" Type="http://schemas.openxmlformats.org/officeDocument/2006/relationships/tags" Target="../tags/tag627.xml"/><Relationship Id="rId93" Type="http://schemas.openxmlformats.org/officeDocument/2006/relationships/tags" Target="../tags/tag648.xml"/><Relationship Id="rId98" Type="http://schemas.openxmlformats.org/officeDocument/2006/relationships/tags" Target="../tags/tag653.xml"/><Relationship Id="rId121" Type="http://schemas.openxmlformats.org/officeDocument/2006/relationships/tags" Target="../tags/tag563.xml"/><Relationship Id="rId3" Type="http://schemas.openxmlformats.org/officeDocument/2006/relationships/tags" Target="../tags/tag558.xml"/><Relationship Id="rId25" Type="http://schemas.openxmlformats.org/officeDocument/2006/relationships/tags" Target="../tags/tag580.xml"/><Relationship Id="rId46" Type="http://schemas.openxmlformats.org/officeDocument/2006/relationships/tags" Target="../tags/tag601.xml"/><Relationship Id="rId67" Type="http://schemas.openxmlformats.org/officeDocument/2006/relationships/tags" Target="../tags/tag622.xml"/><Relationship Id="rId116" Type="http://schemas.openxmlformats.org/officeDocument/2006/relationships/image" Target="../media/image230.png"/><Relationship Id="rId20" Type="http://schemas.openxmlformats.org/officeDocument/2006/relationships/tags" Target="../tags/tag575.xml"/><Relationship Id="rId41" Type="http://schemas.openxmlformats.org/officeDocument/2006/relationships/tags" Target="../tags/tag596.xml"/><Relationship Id="rId62" Type="http://schemas.openxmlformats.org/officeDocument/2006/relationships/tags" Target="../tags/tag617.xml"/><Relationship Id="rId83" Type="http://schemas.openxmlformats.org/officeDocument/2006/relationships/tags" Target="../tags/tag638.xml"/><Relationship Id="rId88" Type="http://schemas.openxmlformats.org/officeDocument/2006/relationships/tags" Target="../tags/tag643.xml"/><Relationship Id="rId111" Type="http://schemas.openxmlformats.org/officeDocument/2006/relationships/oleObject" Target="../embeddings/oleObject4.bin"/><Relationship Id="rId15" Type="http://schemas.openxmlformats.org/officeDocument/2006/relationships/tags" Target="../tags/tag570.xml"/><Relationship Id="rId36" Type="http://schemas.openxmlformats.org/officeDocument/2006/relationships/tags" Target="../tags/tag591.xml"/><Relationship Id="rId57" Type="http://schemas.openxmlformats.org/officeDocument/2006/relationships/tags" Target="../tags/tag612.xml"/><Relationship Id="rId106" Type="http://schemas.openxmlformats.org/officeDocument/2006/relationships/tags" Target="../tags/tag630.xml"/><Relationship Id="rId127" Type="http://schemas.openxmlformats.org/officeDocument/2006/relationships/tags" Target="../tags/tag567.xml"/><Relationship Id="rId10" Type="http://schemas.openxmlformats.org/officeDocument/2006/relationships/tags" Target="../tags/tag565.xml"/><Relationship Id="rId31" Type="http://schemas.openxmlformats.org/officeDocument/2006/relationships/tags" Target="../tags/tag586.xml"/><Relationship Id="rId52" Type="http://schemas.openxmlformats.org/officeDocument/2006/relationships/tags" Target="../tags/tag607.xml"/><Relationship Id="rId73" Type="http://schemas.openxmlformats.org/officeDocument/2006/relationships/tags" Target="../tags/tag628.xml"/><Relationship Id="rId78" Type="http://schemas.openxmlformats.org/officeDocument/2006/relationships/tags" Target="../tags/tag633.xml"/><Relationship Id="rId94" Type="http://schemas.openxmlformats.org/officeDocument/2006/relationships/tags" Target="../tags/tag649.xml"/><Relationship Id="rId99" Type="http://schemas.openxmlformats.org/officeDocument/2006/relationships/slideLayout" Target="../slideLayouts/slideLayout12.xml"/><Relationship Id="rId101" Type="http://schemas.openxmlformats.org/officeDocument/2006/relationships/tags" Target="../tags/tag559.xml"/><Relationship Id="rId122" Type="http://schemas.openxmlformats.org/officeDocument/2006/relationships/image" Target="../media/image233.png"/><Relationship Id="rId4" Type="http://schemas.openxmlformats.org/officeDocument/2006/relationships/tags" Target="../tags/tag559.xml"/><Relationship Id="rId9" Type="http://schemas.openxmlformats.org/officeDocument/2006/relationships/tags" Target="../tags/tag564.xml"/><Relationship Id="rId26" Type="http://schemas.openxmlformats.org/officeDocument/2006/relationships/tags" Target="../tags/tag581.xml"/></Relationships>
</file>

<file path=ppt/slides/_rels/slide15.xml.rels><?xml version="1.0" encoding="UTF-8" standalone="yes"?>
<Relationships xmlns="http://schemas.openxmlformats.org/package/2006/relationships"><Relationship Id="rId13" Type="http://schemas.openxmlformats.org/officeDocument/2006/relationships/tags" Target="../tags/tag666.xml"/><Relationship Id="rId18" Type="http://schemas.openxmlformats.org/officeDocument/2006/relationships/tags" Target="../tags/tag671.xml"/><Relationship Id="rId26" Type="http://schemas.openxmlformats.org/officeDocument/2006/relationships/tags" Target="../tags/tag679.xml"/><Relationship Id="rId39" Type="http://schemas.openxmlformats.org/officeDocument/2006/relationships/slideLayout" Target="../slideLayouts/slideLayout12.xml"/><Relationship Id="rId21" Type="http://schemas.openxmlformats.org/officeDocument/2006/relationships/tags" Target="../tags/tag674.xml"/><Relationship Id="rId34" Type="http://schemas.openxmlformats.org/officeDocument/2006/relationships/tags" Target="../tags/tag687.xml"/><Relationship Id="rId42" Type="http://schemas.openxmlformats.org/officeDocument/2006/relationships/image" Target="../media/image205.png"/><Relationship Id="rId7" Type="http://schemas.openxmlformats.org/officeDocument/2006/relationships/tags" Target="../tags/tag660.xml"/><Relationship Id="rId2" Type="http://schemas.openxmlformats.org/officeDocument/2006/relationships/tags" Target="../tags/tag655.xml"/><Relationship Id="rId16" Type="http://schemas.openxmlformats.org/officeDocument/2006/relationships/tags" Target="../tags/tag669.xml"/><Relationship Id="rId29" Type="http://schemas.openxmlformats.org/officeDocument/2006/relationships/tags" Target="../tags/tag682.xml"/><Relationship Id="rId1" Type="http://schemas.openxmlformats.org/officeDocument/2006/relationships/tags" Target="../tags/tag654.xml"/><Relationship Id="rId6" Type="http://schemas.openxmlformats.org/officeDocument/2006/relationships/tags" Target="../tags/tag659.xml"/><Relationship Id="rId11" Type="http://schemas.openxmlformats.org/officeDocument/2006/relationships/tags" Target="../tags/tag664.xml"/><Relationship Id="rId24" Type="http://schemas.openxmlformats.org/officeDocument/2006/relationships/tags" Target="../tags/tag677.xml"/><Relationship Id="rId32" Type="http://schemas.openxmlformats.org/officeDocument/2006/relationships/tags" Target="../tags/tag685.xml"/><Relationship Id="rId37" Type="http://schemas.openxmlformats.org/officeDocument/2006/relationships/tags" Target="../tags/tag690.xml"/><Relationship Id="rId40" Type="http://schemas.openxmlformats.org/officeDocument/2006/relationships/image" Target="../media/image202.png"/><Relationship Id="rId45" Type="http://schemas.openxmlformats.org/officeDocument/2006/relationships/image" Target="../media/image193.png"/><Relationship Id="rId5" Type="http://schemas.openxmlformats.org/officeDocument/2006/relationships/tags" Target="../tags/tag658.xml"/><Relationship Id="rId15" Type="http://schemas.openxmlformats.org/officeDocument/2006/relationships/tags" Target="../tags/tag668.xml"/><Relationship Id="rId23" Type="http://schemas.openxmlformats.org/officeDocument/2006/relationships/tags" Target="../tags/tag676.xml"/><Relationship Id="rId28" Type="http://schemas.openxmlformats.org/officeDocument/2006/relationships/tags" Target="../tags/tag681.xml"/><Relationship Id="rId36" Type="http://schemas.openxmlformats.org/officeDocument/2006/relationships/tags" Target="../tags/tag689.xml"/><Relationship Id="rId10" Type="http://schemas.openxmlformats.org/officeDocument/2006/relationships/tags" Target="../tags/tag663.xml"/><Relationship Id="rId19" Type="http://schemas.openxmlformats.org/officeDocument/2006/relationships/tags" Target="../tags/tag672.xml"/><Relationship Id="rId31" Type="http://schemas.openxmlformats.org/officeDocument/2006/relationships/tags" Target="../tags/tag684.xml"/><Relationship Id="rId44" Type="http://schemas.openxmlformats.org/officeDocument/2006/relationships/image" Target="../media/image204.png"/><Relationship Id="rId4" Type="http://schemas.openxmlformats.org/officeDocument/2006/relationships/tags" Target="../tags/tag657.xml"/><Relationship Id="rId9" Type="http://schemas.openxmlformats.org/officeDocument/2006/relationships/tags" Target="../tags/tag662.xml"/><Relationship Id="rId14" Type="http://schemas.openxmlformats.org/officeDocument/2006/relationships/tags" Target="../tags/tag667.xml"/><Relationship Id="rId22" Type="http://schemas.openxmlformats.org/officeDocument/2006/relationships/tags" Target="../tags/tag675.xml"/><Relationship Id="rId27" Type="http://schemas.openxmlformats.org/officeDocument/2006/relationships/tags" Target="../tags/tag680.xml"/><Relationship Id="rId30" Type="http://schemas.openxmlformats.org/officeDocument/2006/relationships/tags" Target="../tags/tag683.xml"/><Relationship Id="rId35" Type="http://schemas.openxmlformats.org/officeDocument/2006/relationships/tags" Target="../tags/tag688.xml"/><Relationship Id="rId43" Type="http://schemas.openxmlformats.org/officeDocument/2006/relationships/image" Target="../media/image187.png"/><Relationship Id="rId8" Type="http://schemas.openxmlformats.org/officeDocument/2006/relationships/tags" Target="../tags/tag661.xml"/><Relationship Id="rId3" Type="http://schemas.openxmlformats.org/officeDocument/2006/relationships/tags" Target="../tags/tag656.xml"/><Relationship Id="rId12" Type="http://schemas.openxmlformats.org/officeDocument/2006/relationships/tags" Target="../tags/tag665.xml"/><Relationship Id="rId17" Type="http://schemas.openxmlformats.org/officeDocument/2006/relationships/tags" Target="../tags/tag670.xml"/><Relationship Id="rId25" Type="http://schemas.openxmlformats.org/officeDocument/2006/relationships/tags" Target="../tags/tag678.xml"/><Relationship Id="rId33" Type="http://schemas.openxmlformats.org/officeDocument/2006/relationships/tags" Target="../tags/tag686.xml"/><Relationship Id="rId38" Type="http://schemas.openxmlformats.org/officeDocument/2006/relationships/tags" Target="../tags/tag691.xml"/><Relationship Id="rId46" Type="http://schemas.openxmlformats.org/officeDocument/2006/relationships/image" Target="../media/image164.png"/><Relationship Id="rId20" Type="http://schemas.openxmlformats.org/officeDocument/2006/relationships/tags" Target="../tags/tag673.xml"/><Relationship Id="rId41" Type="http://schemas.openxmlformats.org/officeDocument/2006/relationships/image" Target="../media/image201.png"/></Relationships>
</file>

<file path=ppt/slides/_rels/slide16.xml.rels><?xml version="1.0" encoding="UTF-8" standalone="yes"?>
<Relationships xmlns="http://schemas.openxmlformats.org/package/2006/relationships"><Relationship Id="rId13" Type="http://schemas.openxmlformats.org/officeDocument/2006/relationships/tags" Target="../tags/tag704.xml"/><Relationship Id="rId18" Type="http://schemas.openxmlformats.org/officeDocument/2006/relationships/tags" Target="../tags/tag709.xml"/><Relationship Id="rId26" Type="http://schemas.openxmlformats.org/officeDocument/2006/relationships/image" Target="../media/image238.png"/><Relationship Id="rId3" Type="http://schemas.openxmlformats.org/officeDocument/2006/relationships/tags" Target="../tags/tag694.xml"/><Relationship Id="rId21" Type="http://schemas.openxmlformats.org/officeDocument/2006/relationships/tags" Target="../tags/tag712.xml"/><Relationship Id="rId34" Type="http://schemas.openxmlformats.org/officeDocument/2006/relationships/image" Target="../media/image206.gif"/><Relationship Id="rId7" Type="http://schemas.openxmlformats.org/officeDocument/2006/relationships/tags" Target="../tags/tag698.xml"/><Relationship Id="rId12" Type="http://schemas.openxmlformats.org/officeDocument/2006/relationships/tags" Target="../tags/tag703.xml"/><Relationship Id="rId17" Type="http://schemas.openxmlformats.org/officeDocument/2006/relationships/tags" Target="../tags/tag708.xml"/><Relationship Id="rId25" Type="http://schemas.openxmlformats.org/officeDocument/2006/relationships/tags" Target="../tags/tag712.xml"/><Relationship Id="rId33" Type="http://schemas.openxmlformats.org/officeDocument/2006/relationships/image" Target="../media/image164.png"/><Relationship Id="rId2" Type="http://schemas.openxmlformats.org/officeDocument/2006/relationships/tags" Target="../tags/tag693.xml"/><Relationship Id="rId16" Type="http://schemas.openxmlformats.org/officeDocument/2006/relationships/tags" Target="../tags/tag707.xml"/><Relationship Id="rId20" Type="http://schemas.openxmlformats.org/officeDocument/2006/relationships/tags" Target="../tags/tag711.xml"/><Relationship Id="rId29" Type="http://schemas.openxmlformats.org/officeDocument/2006/relationships/tags" Target="../tags/tag707.xml"/><Relationship Id="rId1" Type="http://schemas.openxmlformats.org/officeDocument/2006/relationships/tags" Target="../tags/tag692.xml"/><Relationship Id="rId6" Type="http://schemas.openxmlformats.org/officeDocument/2006/relationships/tags" Target="../tags/tag697.xml"/><Relationship Id="rId11" Type="http://schemas.openxmlformats.org/officeDocument/2006/relationships/tags" Target="../tags/tag702.xml"/><Relationship Id="rId24" Type="http://schemas.openxmlformats.org/officeDocument/2006/relationships/image" Target="../media/image170.GIF"/><Relationship Id="rId32" Type="http://schemas.openxmlformats.org/officeDocument/2006/relationships/image" Target="../media/image175.png"/><Relationship Id="rId5" Type="http://schemas.openxmlformats.org/officeDocument/2006/relationships/tags" Target="../tags/tag696.xml"/><Relationship Id="rId15" Type="http://schemas.openxmlformats.org/officeDocument/2006/relationships/tags" Target="../tags/tag706.xml"/><Relationship Id="rId23" Type="http://schemas.openxmlformats.org/officeDocument/2006/relationships/image" Target="../media/image169.png"/><Relationship Id="rId28" Type="http://schemas.openxmlformats.org/officeDocument/2006/relationships/image" Target="../media/image239.png"/><Relationship Id="rId10" Type="http://schemas.openxmlformats.org/officeDocument/2006/relationships/tags" Target="../tags/tag701.xml"/><Relationship Id="rId19" Type="http://schemas.openxmlformats.org/officeDocument/2006/relationships/tags" Target="../tags/tag710.xml"/><Relationship Id="rId31" Type="http://schemas.openxmlformats.org/officeDocument/2006/relationships/image" Target="../media/image174.png"/><Relationship Id="rId4" Type="http://schemas.openxmlformats.org/officeDocument/2006/relationships/tags" Target="../tags/tag695.xml"/><Relationship Id="rId9" Type="http://schemas.openxmlformats.org/officeDocument/2006/relationships/tags" Target="../tags/tag700.xml"/><Relationship Id="rId14" Type="http://schemas.openxmlformats.org/officeDocument/2006/relationships/tags" Target="../tags/tag705.xml"/><Relationship Id="rId22" Type="http://schemas.openxmlformats.org/officeDocument/2006/relationships/slideLayout" Target="../slideLayouts/slideLayout12.xml"/><Relationship Id="rId27" Type="http://schemas.openxmlformats.org/officeDocument/2006/relationships/tags" Target="../tags/tag709.xml"/><Relationship Id="rId30" Type="http://schemas.openxmlformats.org/officeDocument/2006/relationships/image" Target="../media/image240.png"/><Relationship Id="rId35" Type="http://schemas.openxmlformats.org/officeDocument/2006/relationships/image" Target="../media/image207.gif"/><Relationship Id="rId8" Type="http://schemas.openxmlformats.org/officeDocument/2006/relationships/tags" Target="../tags/tag699.xml"/></Relationships>
</file>

<file path=ppt/slides/_rels/slide17.xml.rels><?xml version="1.0" encoding="UTF-8" standalone="yes"?>
<Relationships xmlns="http://schemas.openxmlformats.org/package/2006/relationships"><Relationship Id="rId8" Type="http://schemas.openxmlformats.org/officeDocument/2006/relationships/image" Target="../media/image246.png"/><Relationship Id="rId13" Type="http://schemas.openxmlformats.org/officeDocument/2006/relationships/image" Target="../media/image251.png"/><Relationship Id="rId18" Type="http://schemas.openxmlformats.org/officeDocument/2006/relationships/image" Target="../media/image256.png"/><Relationship Id="rId3" Type="http://schemas.openxmlformats.org/officeDocument/2006/relationships/image" Target="../media/image241.png"/><Relationship Id="rId21" Type="http://schemas.openxmlformats.org/officeDocument/2006/relationships/image" Target="../media/image259.png"/><Relationship Id="rId7" Type="http://schemas.openxmlformats.org/officeDocument/2006/relationships/image" Target="../media/image245.png"/><Relationship Id="rId12" Type="http://schemas.openxmlformats.org/officeDocument/2006/relationships/image" Target="../media/image250.png"/><Relationship Id="rId17" Type="http://schemas.openxmlformats.org/officeDocument/2006/relationships/image" Target="../media/image255.png"/><Relationship Id="rId25" Type="http://schemas.openxmlformats.org/officeDocument/2006/relationships/image" Target="../media/image263.png"/><Relationship Id="rId2" Type="http://schemas.openxmlformats.org/officeDocument/2006/relationships/notesSlide" Target="../notesSlides/notesSlide4.xml"/><Relationship Id="rId16" Type="http://schemas.openxmlformats.org/officeDocument/2006/relationships/image" Target="../media/image254.png"/><Relationship Id="rId20" Type="http://schemas.openxmlformats.org/officeDocument/2006/relationships/image" Target="../media/image258.png"/><Relationship Id="rId1" Type="http://schemas.openxmlformats.org/officeDocument/2006/relationships/slideLayout" Target="../slideLayouts/slideLayout12.xml"/><Relationship Id="rId6" Type="http://schemas.openxmlformats.org/officeDocument/2006/relationships/image" Target="../media/image244.png"/><Relationship Id="rId11" Type="http://schemas.openxmlformats.org/officeDocument/2006/relationships/image" Target="../media/image249.png"/><Relationship Id="rId24" Type="http://schemas.openxmlformats.org/officeDocument/2006/relationships/image" Target="../media/image262.png"/><Relationship Id="rId5" Type="http://schemas.openxmlformats.org/officeDocument/2006/relationships/image" Target="../media/image243.png"/><Relationship Id="rId15" Type="http://schemas.openxmlformats.org/officeDocument/2006/relationships/image" Target="../media/image253.png"/><Relationship Id="rId23" Type="http://schemas.openxmlformats.org/officeDocument/2006/relationships/image" Target="../media/image261.png"/><Relationship Id="rId10" Type="http://schemas.openxmlformats.org/officeDocument/2006/relationships/image" Target="../media/image248.png"/><Relationship Id="rId19" Type="http://schemas.openxmlformats.org/officeDocument/2006/relationships/image" Target="../media/image257.png"/><Relationship Id="rId4" Type="http://schemas.openxmlformats.org/officeDocument/2006/relationships/image" Target="../media/image242.png"/><Relationship Id="rId9" Type="http://schemas.openxmlformats.org/officeDocument/2006/relationships/image" Target="../media/image247.png"/><Relationship Id="rId14" Type="http://schemas.openxmlformats.org/officeDocument/2006/relationships/image" Target="../media/image252.png"/><Relationship Id="rId22" Type="http://schemas.openxmlformats.org/officeDocument/2006/relationships/image" Target="../media/image260.png"/></Relationships>
</file>

<file path=ppt/slides/_rels/slide18.xml.rels><?xml version="1.0" encoding="UTF-8" standalone="yes"?>
<Relationships xmlns="http://schemas.openxmlformats.org/package/2006/relationships"><Relationship Id="rId2" Type="http://schemas.openxmlformats.org/officeDocument/2006/relationships/image" Target="../media/image24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9" Type="http://schemas.openxmlformats.org/officeDocument/2006/relationships/image" Target="../media/image97.png"/><Relationship Id="rId21" Type="http://schemas.openxmlformats.org/officeDocument/2006/relationships/image" Target="../media/image79.png"/><Relationship Id="rId34" Type="http://schemas.openxmlformats.org/officeDocument/2006/relationships/image" Target="../media/image92.png"/><Relationship Id="rId42" Type="http://schemas.openxmlformats.org/officeDocument/2006/relationships/image" Target="../media/image100.png"/><Relationship Id="rId47" Type="http://schemas.openxmlformats.org/officeDocument/2006/relationships/image" Target="../media/image105.png"/><Relationship Id="rId50" Type="http://schemas.openxmlformats.org/officeDocument/2006/relationships/image" Target="../media/image108.png"/><Relationship Id="rId55" Type="http://schemas.openxmlformats.org/officeDocument/2006/relationships/image" Target="../media/image113.png"/><Relationship Id="rId7" Type="http://schemas.openxmlformats.org/officeDocument/2006/relationships/image" Target="../media/image65.png"/><Relationship Id="rId2" Type="http://schemas.openxmlformats.org/officeDocument/2006/relationships/image" Target="../media/image60.png"/><Relationship Id="rId16" Type="http://schemas.openxmlformats.org/officeDocument/2006/relationships/image" Target="../media/image74.png"/><Relationship Id="rId29" Type="http://schemas.openxmlformats.org/officeDocument/2006/relationships/image" Target="../media/image87.png"/><Relationship Id="rId11" Type="http://schemas.openxmlformats.org/officeDocument/2006/relationships/image" Target="../media/image69.png"/><Relationship Id="rId24" Type="http://schemas.openxmlformats.org/officeDocument/2006/relationships/image" Target="../media/image82.png"/><Relationship Id="rId32" Type="http://schemas.openxmlformats.org/officeDocument/2006/relationships/image" Target="../media/image90.png"/><Relationship Id="rId37" Type="http://schemas.openxmlformats.org/officeDocument/2006/relationships/image" Target="../media/image95.png"/><Relationship Id="rId40" Type="http://schemas.openxmlformats.org/officeDocument/2006/relationships/image" Target="../media/image98.png"/><Relationship Id="rId45" Type="http://schemas.openxmlformats.org/officeDocument/2006/relationships/image" Target="../media/image103.png"/><Relationship Id="rId53" Type="http://schemas.openxmlformats.org/officeDocument/2006/relationships/image" Target="../media/image111.png"/><Relationship Id="rId58" Type="http://schemas.openxmlformats.org/officeDocument/2006/relationships/image" Target="../media/image116.png"/><Relationship Id="rId5" Type="http://schemas.openxmlformats.org/officeDocument/2006/relationships/image" Target="../media/image63.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 Id="rId35" Type="http://schemas.openxmlformats.org/officeDocument/2006/relationships/image" Target="../media/image93.png"/><Relationship Id="rId43" Type="http://schemas.openxmlformats.org/officeDocument/2006/relationships/image" Target="../media/image101.png"/><Relationship Id="rId48" Type="http://schemas.openxmlformats.org/officeDocument/2006/relationships/image" Target="../media/image106.png"/><Relationship Id="rId56" Type="http://schemas.openxmlformats.org/officeDocument/2006/relationships/image" Target="../media/image114.png"/><Relationship Id="rId8" Type="http://schemas.openxmlformats.org/officeDocument/2006/relationships/image" Target="../media/image66.png"/><Relationship Id="rId51" Type="http://schemas.openxmlformats.org/officeDocument/2006/relationships/image" Target="../media/image109.png"/><Relationship Id="rId3" Type="http://schemas.openxmlformats.org/officeDocument/2006/relationships/image" Target="../media/image61.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33" Type="http://schemas.openxmlformats.org/officeDocument/2006/relationships/image" Target="../media/image91.png"/><Relationship Id="rId38" Type="http://schemas.openxmlformats.org/officeDocument/2006/relationships/image" Target="../media/image96.png"/><Relationship Id="rId46" Type="http://schemas.openxmlformats.org/officeDocument/2006/relationships/image" Target="../media/image104.png"/><Relationship Id="rId59" Type="http://schemas.openxmlformats.org/officeDocument/2006/relationships/image" Target="../media/image117.png"/><Relationship Id="rId20" Type="http://schemas.openxmlformats.org/officeDocument/2006/relationships/image" Target="../media/image78.png"/><Relationship Id="rId41" Type="http://schemas.openxmlformats.org/officeDocument/2006/relationships/image" Target="../media/image99.png"/><Relationship Id="rId54"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64.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36" Type="http://schemas.openxmlformats.org/officeDocument/2006/relationships/image" Target="../media/image94.png"/><Relationship Id="rId49" Type="http://schemas.openxmlformats.org/officeDocument/2006/relationships/image" Target="../media/image107.png"/><Relationship Id="rId57" Type="http://schemas.openxmlformats.org/officeDocument/2006/relationships/image" Target="../media/image115.png"/><Relationship Id="rId10" Type="http://schemas.openxmlformats.org/officeDocument/2006/relationships/image" Target="../media/image68.png"/><Relationship Id="rId31" Type="http://schemas.openxmlformats.org/officeDocument/2006/relationships/image" Target="../media/image89.png"/><Relationship Id="rId44" Type="http://schemas.openxmlformats.org/officeDocument/2006/relationships/image" Target="../media/image102.png"/><Relationship Id="rId52" Type="http://schemas.openxmlformats.org/officeDocument/2006/relationships/image" Target="../media/image110.png"/><Relationship Id="rId60" Type="http://schemas.openxmlformats.org/officeDocument/2006/relationships/image" Target="../media/image118.png"/></Relationships>
</file>

<file path=ppt/slides/_rels/slide3.xml.rels><?xml version="1.0" encoding="UTF-8" standalone="yes"?>
<Relationships xmlns="http://schemas.openxmlformats.org/package/2006/relationships"><Relationship Id="rId26" Type="http://schemas.openxmlformats.org/officeDocument/2006/relationships/image" Target="../media/image49.png"/><Relationship Id="rId21" Type="http://schemas.openxmlformats.org/officeDocument/2006/relationships/image" Target="../media/image40.png"/><Relationship Id="rId42" Type="http://schemas.openxmlformats.org/officeDocument/2006/relationships/image" Target="../media/image83.png"/><Relationship Id="rId47" Type="http://schemas.openxmlformats.org/officeDocument/2006/relationships/image" Target="../media/image93.png"/><Relationship Id="rId63" Type="http://schemas.openxmlformats.org/officeDocument/2006/relationships/image" Target="../media/image70.png"/><Relationship Id="rId68" Type="http://schemas.openxmlformats.org/officeDocument/2006/relationships/image" Target="../media/image106.png"/><Relationship Id="rId16" Type="http://schemas.openxmlformats.org/officeDocument/2006/relationships/image" Target="../media/image30.png"/><Relationship Id="rId11" Type="http://schemas.openxmlformats.org/officeDocument/2006/relationships/image" Target="../media/image19.png"/><Relationship Id="rId24" Type="http://schemas.openxmlformats.org/officeDocument/2006/relationships/image" Target="../media/image46.png"/><Relationship Id="rId32" Type="http://schemas.openxmlformats.org/officeDocument/2006/relationships/image" Target="../media/image63.png"/><Relationship Id="rId37" Type="http://schemas.openxmlformats.org/officeDocument/2006/relationships/image" Target="../media/image74.png"/><Relationship Id="rId40" Type="http://schemas.openxmlformats.org/officeDocument/2006/relationships/image" Target="../media/image80.png"/><Relationship Id="rId45" Type="http://schemas.openxmlformats.org/officeDocument/2006/relationships/image" Target="../media/image89.png"/><Relationship Id="rId53" Type="http://schemas.openxmlformats.org/officeDocument/2006/relationships/image" Target="../media/image105.png"/><Relationship Id="rId58" Type="http://schemas.openxmlformats.org/officeDocument/2006/relationships/image" Target="../media/image115.png"/><Relationship Id="rId66" Type="http://schemas.openxmlformats.org/officeDocument/2006/relationships/image" Target="../media/image102.png"/><Relationship Id="rId74" Type="http://schemas.openxmlformats.org/officeDocument/2006/relationships/image" Target="../media/image17.png"/><Relationship Id="rId5" Type="http://schemas.openxmlformats.org/officeDocument/2006/relationships/image" Target="../media/image7.png"/><Relationship Id="rId61" Type="http://schemas.openxmlformats.org/officeDocument/2006/relationships/image" Target="../media/image66.png"/><Relationship Id="rId19" Type="http://schemas.openxmlformats.org/officeDocument/2006/relationships/image" Target="../media/image36.png"/><Relationship Id="rId14" Type="http://schemas.openxmlformats.org/officeDocument/2006/relationships/image" Target="../media/image25.png"/><Relationship Id="rId22" Type="http://schemas.openxmlformats.org/officeDocument/2006/relationships/image" Target="../media/image42.png"/><Relationship Id="rId27" Type="http://schemas.openxmlformats.org/officeDocument/2006/relationships/image" Target="../media/image52.png"/><Relationship Id="rId30" Type="http://schemas.openxmlformats.org/officeDocument/2006/relationships/image" Target="../media/image59.png"/><Relationship Id="rId35" Type="http://schemas.openxmlformats.org/officeDocument/2006/relationships/image" Target="../media/image69.png"/><Relationship Id="rId43" Type="http://schemas.openxmlformats.org/officeDocument/2006/relationships/image" Target="../media/image86.png"/><Relationship Id="rId48" Type="http://schemas.openxmlformats.org/officeDocument/2006/relationships/image" Target="../media/image95.png"/><Relationship Id="rId56" Type="http://schemas.openxmlformats.org/officeDocument/2006/relationships/image" Target="../media/image111.png"/><Relationship Id="rId64" Type="http://schemas.openxmlformats.org/officeDocument/2006/relationships/image" Target="../media/image109.png"/><Relationship Id="rId69" Type="http://schemas.openxmlformats.org/officeDocument/2006/relationships/image" Target="../media/image60.png"/><Relationship Id="rId77" Type="http://schemas.openxmlformats.org/officeDocument/2006/relationships/image" Target="../media/image11.png"/><Relationship Id="rId8" Type="http://schemas.openxmlformats.org/officeDocument/2006/relationships/image" Target="../media/image13.png"/><Relationship Id="rId51" Type="http://schemas.openxmlformats.org/officeDocument/2006/relationships/image" Target="../media/image101.png"/><Relationship Id="rId72" Type="http://schemas.openxmlformats.org/officeDocument/2006/relationships/image" Target="../media/image14.png"/><Relationship Id="rId3" Type="http://schemas.openxmlformats.org/officeDocument/2006/relationships/image" Target="../media/image2.png"/><Relationship Id="rId12" Type="http://schemas.openxmlformats.org/officeDocument/2006/relationships/image" Target="../media/image22.png"/><Relationship Id="rId17" Type="http://schemas.openxmlformats.org/officeDocument/2006/relationships/image" Target="../media/image31.png"/><Relationship Id="rId25" Type="http://schemas.openxmlformats.org/officeDocument/2006/relationships/image" Target="../media/image48.png"/><Relationship Id="rId33" Type="http://schemas.openxmlformats.org/officeDocument/2006/relationships/image" Target="../media/image65.png"/><Relationship Id="rId38" Type="http://schemas.openxmlformats.org/officeDocument/2006/relationships/image" Target="../media/image75.png"/><Relationship Id="rId46" Type="http://schemas.openxmlformats.org/officeDocument/2006/relationships/image" Target="../media/image92.png"/><Relationship Id="rId59" Type="http://schemas.openxmlformats.org/officeDocument/2006/relationships/image" Target="../media/image108.png"/><Relationship Id="rId67" Type="http://schemas.openxmlformats.org/officeDocument/2006/relationships/image" Target="../media/image103.png"/><Relationship Id="rId20" Type="http://schemas.openxmlformats.org/officeDocument/2006/relationships/image" Target="../media/image37.png"/><Relationship Id="rId41" Type="http://schemas.openxmlformats.org/officeDocument/2006/relationships/image" Target="../media/image81.png"/><Relationship Id="rId54" Type="http://schemas.openxmlformats.org/officeDocument/2006/relationships/image" Target="../media/image107.png"/><Relationship Id="rId62" Type="http://schemas.openxmlformats.org/officeDocument/2006/relationships/image" Target="../media/image67.png"/><Relationship Id="rId70" Type="http://schemas.openxmlformats.org/officeDocument/2006/relationships/image" Target="../media/image61.png"/><Relationship Id="rId75"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15" Type="http://schemas.openxmlformats.org/officeDocument/2006/relationships/image" Target="../media/image28.png"/><Relationship Id="rId23" Type="http://schemas.openxmlformats.org/officeDocument/2006/relationships/image" Target="../media/image43.png"/><Relationship Id="rId28" Type="http://schemas.openxmlformats.org/officeDocument/2006/relationships/image" Target="../media/image54.png"/><Relationship Id="rId36" Type="http://schemas.openxmlformats.org/officeDocument/2006/relationships/image" Target="../media/image71.png"/><Relationship Id="rId49" Type="http://schemas.openxmlformats.org/officeDocument/2006/relationships/image" Target="../media/image98.png"/><Relationship Id="rId57" Type="http://schemas.openxmlformats.org/officeDocument/2006/relationships/image" Target="../media/image113.png"/><Relationship Id="rId10" Type="http://schemas.openxmlformats.org/officeDocument/2006/relationships/image" Target="../media/image18.png"/><Relationship Id="rId31" Type="http://schemas.openxmlformats.org/officeDocument/2006/relationships/image" Target="../media/image62.png"/><Relationship Id="rId44" Type="http://schemas.openxmlformats.org/officeDocument/2006/relationships/image" Target="../media/image87.png"/><Relationship Id="rId52" Type="http://schemas.openxmlformats.org/officeDocument/2006/relationships/image" Target="../media/image104.png"/><Relationship Id="rId60" Type="http://schemas.openxmlformats.org/officeDocument/2006/relationships/image" Target="../media/image117.png"/><Relationship Id="rId65" Type="http://schemas.openxmlformats.org/officeDocument/2006/relationships/image" Target="../media/image112.png"/><Relationship Id="rId73"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6.png"/><Relationship Id="rId13" Type="http://schemas.openxmlformats.org/officeDocument/2006/relationships/image" Target="../media/image24.png"/><Relationship Id="rId18" Type="http://schemas.openxmlformats.org/officeDocument/2006/relationships/image" Target="../media/image34.png"/><Relationship Id="rId39" Type="http://schemas.openxmlformats.org/officeDocument/2006/relationships/image" Target="../media/image77.png"/><Relationship Id="rId34" Type="http://schemas.openxmlformats.org/officeDocument/2006/relationships/image" Target="../media/image68.png"/><Relationship Id="rId50" Type="http://schemas.openxmlformats.org/officeDocument/2006/relationships/image" Target="../media/image99.png"/><Relationship Id="rId55" Type="http://schemas.openxmlformats.org/officeDocument/2006/relationships/image" Target="../media/image110.png"/><Relationship Id="rId76" Type="http://schemas.openxmlformats.org/officeDocument/2006/relationships/image" Target="../media/image9.png"/><Relationship Id="rId7" Type="http://schemas.openxmlformats.org/officeDocument/2006/relationships/image" Target="../media/image12.png"/><Relationship Id="rId71" Type="http://schemas.openxmlformats.org/officeDocument/2006/relationships/image" Target="../media/image64.png"/><Relationship Id="rId2" Type="http://schemas.openxmlformats.org/officeDocument/2006/relationships/image" Target="../media/image1.png"/><Relationship Id="rId29" Type="http://schemas.openxmlformats.org/officeDocument/2006/relationships/image" Target="../media/image57.png"/></Relationships>
</file>

<file path=ppt/slides/_rels/slide4.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42.png"/><Relationship Id="rId39" Type="http://schemas.openxmlformats.org/officeDocument/2006/relationships/image" Target="../media/image155.png"/><Relationship Id="rId21" Type="http://schemas.openxmlformats.org/officeDocument/2006/relationships/image" Target="../media/image137.png"/><Relationship Id="rId34" Type="http://schemas.openxmlformats.org/officeDocument/2006/relationships/image" Target="../media/image150.png"/><Relationship Id="rId42" Type="http://schemas.openxmlformats.org/officeDocument/2006/relationships/image" Target="../media/image158.png"/><Relationship Id="rId7" Type="http://schemas.openxmlformats.org/officeDocument/2006/relationships/image" Target="../media/image123.png"/><Relationship Id="rId2" Type="http://schemas.openxmlformats.org/officeDocument/2006/relationships/notesSlide" Target="../notesSlides/notesSlide1.xml"/><Relationship Id="rId16" Type="http://schemas.openxmlformats.org/officeDocument/2006/relationships/image" Target="../media/image132.png"/><Relationship Id="rId20" Type="http://schemas.openxmlformats.org/officeDocument/2006/relationships/image" Target="../media/image136.png"/><Relationship Id="rId29" Type="http://schemas.openxmlformats.org/officeDocument/2006/relationships/image" Target="../media/image145.png"/><Relationship Id="rId41" Type="http://schemas.openxmlformats.org/officeDocument/2006/relationships/image" Target="../media/image157.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40" Type="http://schemas.openxmlformats.org/officeDocument/2006/relationships/image" Target="../media/image156.png"/><Relationship Id="rId5" Type="http://schemas.openxmlformats.org/officeDocument/2006/relationships/image" Target="../media/image121.png"/><Relationship Id="rId15" Type="http://schemas.openxmlformats.org/officeDocument/2006/relationships/image" Target="../media/image131.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47.png"/><Relationship Id="rId44" Type="http://schemas.openxmlformats.org/officeDocument/2006/relationships/image" Target="../media/image160.png"/><Relationship Id="rId4" Type="http://schemas.openxmlformats.org/officeDocument/2006/relationships/image" Target="../media/image120.png"/><Relationship Id="rId9" Type="http://schemas.openxmlformats.org/officeDocument/2006/relationships/image" Target="../media/image125.png"/><Relationship Id="rId14" Type="http://schemas.openxmlformats.org/officeDocument/2006/relationships/image" Target="../media/image130.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43" Type="http://schemas.openxmlformats.org/officeDocument/2006/relationships/image" Target="../media/image159.png"/><Relationship Id="rId8" Type="http://schemas.openxmlformats.org/officeDocument/2006/relationships/image" Target="../media/image124.png"/><Relationship Id="rId3" Type="http://schemas.openxmlformats.org/officeDocument/2006/relationships/image" Target="../media/image119.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1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07" Type="http://schemas.openxmlformats.org/officeDocument/2006/relationships/tags" Target="../tags/tag2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image" Target="../media/image164.png"/><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notesSlide" Target="../notesSlides/notesSlide2.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24.xml"/><Relationship Id="rId108" Type="http://schemas.openxmlformats.org/officeDocument/2006/relationships/image" Target="../media/image167.png"/><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image" Target="../media/image166.png"/><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slideLayout" Target="../slideLayouts/slideLayout12.xml"/><Relationship Id="rId99" Type="http://schemas.openxmlformats.org/officeDocument/2006/relationships/image" Target="../media/image162.png"/><Relationship Id="rId101" Type="http://schemas.openxmlformats.org/officeDocument/2006/relationships/image" Target="../media/image163.pn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27.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image" Target="../media/image161.png"/><Relationship Id="rId104" Type="http://schemas.openxmlformats.org/officeDocument/2006/relationships/image" Target="../media/image165.png"/><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image" Target="../media/image168.png"/><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4.xml"/><Relationship Id="rId105" Type="http://schemas.openxmlformats.org/officeDocument/2006/relationships/tags" Target="../tags/tag2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3.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s>
</file>

<file path=ppt/slides/_rels/slide8.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9" Type="http://schemas.openxmlformats.org/officeDocument/2006/relationships/image" Target="../media/image171.png"/><Relationship Id="rId21" Type="http://schemas.openxmlformats.org/officeDocument/2006/relationships/tags" Target="../tags/tag114.xml"/><Relationship Id="rId34" Type="http://schemas.openxmlformats.org/officeDocument/2006/relationships/tags" Target="../tags/tag127.xml"/><Relationship Id="rId42" Type="http://schemas.openxmlformats.org/officeDocument/2006/relationships/image" Target="../media/image174.png"/><Relationship Id="rId47" Type="http://schemas.openxmlformats.org/officeDocument/2006/relationships/image" Target="../media/image177.png"/><Relationship Id="rId50" Type="http://schemas.openxmlformats.org/officeDocument/2006/relationships/image" Target="../media/image180.png"/><Relationship Id="rId55" Type="http://schemas.openxmlformats.org/officeDocument/2006/relationships/image" Target="../media/image186.png"/><Relationship Id="rId7" Type="http://schemas.openxmlformats.org/officeDocument/2006/relationships/tags" Target="../tags/tag100.xml"/><Relationship Id="rId2" Type="http://schemas.openxmlformats.org/officeDocument/2006/relationships/tags" Target="../tags/tag95.xml"/><Relationship Id="rId16" Type="http://schemas.openxmlformats.org/officeDocument/2006/relationships/tags" Target="../tags/tag109.xml"/><Relationship Id="rId29" Type="http://schemas.openxmlformats.org/officeDocument/2006/relationships/tags" Target="../tags/tag122.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tags" Target="../tags/tag125.xml"/><Relationship Id="rId37" Type="http://schemas.openxmlformats.org/officeDocument/2006/relationships/image" Target="../media/image169.png"/><Relationship Id="rId40" Type="http://schemas.openxmlformats.org/officeDocument/2006/relationships/image" Target="../media/image172.png"/><Relationship Id="rId45" Type="http://schemas.openxmlformats.org/officeDocument/2006/relationships/image" Target="../media/image176.png"/><Relationship Id="rId53" Type="http://schemas.openxmlformats.org/officeDocument/2006/relationships/image" Target="../media/image184.png"/><Relationship Id="rId5" Type="http://schemas.openxmlformats.org/officeDocument/2006/relationships/tags" Target="../tags/tag98.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4" Type="http://schemas.openxmlformats.org/officeDocument/2006/relationships/image" Target="../media/image164.png"/><Relationship Id="rId52" Type="http://schemas.openxmlformats.org/officeDocument/2006/relationships/image" Target="../media/image183.png"/><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35" Type="http://schemas.openxmlformats.org/officeDocument/2006/relationships/slideLayout" Target="../slideLayouts/slideLayout12.xml"/><Relationship Id="rId43" Type="http://schemas.openxmlformats.org/officeDocument/2006/relationships/image" Target="../media/image175.png"/><Relationship Id="rId48" Type="http://schemas.openxmlformats.org/officeDocument/2006/relationships/image" Target="../media/image178.png"/><Relationship Id="rId56" Type="http://schemas.openxmlformats.org/officeDocument/2006/relationships/image" Target="../media/image182.png"/><Relationship Id="rId8" Type="http://schemas.openxmlformats.org/officeDocument/2006/relationships/tags" Target="../tags/tag101.xml"/><Relationship Id="rId51" Type="http://schemas.openxmlformats.org/officeDocument/2006/relationships/image" Target="../media/image181.GIF"/><Relationship Id="rId3" Type="http://schemas.openxmlformats.org/officeDocument/2006/relationships/tags" Target="../tags/tag96.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tags" Target="../tags/tag126.xml"/><Relationship Id="rId38" Type="http://schemas.openxmlformats.org/officeDocument/2006/relationships/image" Target="../media/image170.GIF"/><Relationship Id="rId46" Type="http://schemas.openxmlformats.org/officeDocument/2006/relationships/image" Target="../media/image176.GIF"/><Relationship Id="rId20" Type="http://schemas.openxmlformats.org/officeDocument/2006/relationships/tags" Target="../tags/tag113.xml"/><Relationship Id="rId41" Type="http://schemas.openxmlformats.org/officeDocument/2006/relationships/image" Target="../media/image173.png"/><Relationship Id="rId54" Type="http://schemas.openxmlformats.org/officeDocument/2006/relationships/image" Target="../media/image185.png"/><Relationship Id="rId1" Type="http://schemas.openxmlformats.org/officeDocument/2006/relationships/tags" Target="../tags/tag94.xml"/><Relationship Id="rId6" Type="http://schemas.openxmlformats.org/officeDocument/2006/relationships/tags" Target="../tags/tag99.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36" Type="http://schemas.openxmlformats.org/officeDocument/2006/relationships/notesSlide" Target="../notesSlides/notesSlide3.xml"/><Relationship Id="rId49" Type="http://schemas.openxmlformats.org/officeDocument/2006/relationships/image" Target="../media/image179.png"/></Relationships>
</file>

<file path=ppt/slides/_rels/slide9.xml.rels><?xml version="1.0" encoding="UTF-8" standalone="yes"?>
<Relationships xmlns="http://schemas.openxmlformats.org/package/2006/relationships"><Relationship Id="rId26" Type="http://schemas.openxmlformats.org/officeDocument/2006/relationships/tags" Target="../tags/tag153.xml"/><Relationship Id="rId21" Type="http://schemas.openxmlformats.org/officeDocument/2006/relationships/tags" Target="../tags/tag148.xml"/><Relationship Id="rId42" Type="http://schemas.openxmlformats.org/officeDocument/2006/relationships/tags" Target="../tags/tag169.xml"/><Relationship Id="rId47" Type="http://schemas.openxmlformats.org/officeDocument/2006/relationships/tags" Target="../tags/tag174.xml"/><Relationship Id="rId63" Type="http://schemas.openxmlformats.org/officeDocument/2006/relationships/tags" Target="../tags/tag190.xml"/><Relationship Id="rId68" Type="http://schemas.openxmlformats.org/officeDocument/2006/relationships/image" Target="../media/image188.png"/><Relationship Id="rId84" Type="http://schemas.openxmlformats.org/officeDocument/2006/relationships/image" Target="../media/image196.png"/><Relationship Id="rId89" Type="http://schemas.openxmlformats.org/officeDocument/2006/relationships/tags" Target="../tags/tag136.xml"/><Relationship Id="rId16" Type="http://schemas.openxmlformats.org/officeDocument/2006/relationships/tags" Target="../tags/tag143.xml"/><Relationship Id="rId11" Type="http://schemas.openxmlformats.org/officeDocument/2006/relationships/tags" Target="../tags/tag138.xml"/><Relationship Id="rId32" Type="http://schemas.openxmlformats.org/officeDocument/2006/relationships/tags" Target="../tags/tag159.xml"/><Relationship Id="rId37" Type="http://schemas.openxmlformats.org/officeDocument/2006/relationships/tags" Target="../tags/tag164.xml"/><Relationship Id="rId53" Type="http://schemas.openxmlformats.org/officeDocument/2006/relationships/tags" Target="../tags/tag180.xml"/><Relationship Id="rId58" Type="http://schemas.openxmlformats.org/officeDocument/2006/relationships/tags" Target="../tags/tag185.xml"/><Relationship Id="rId74" Type="http://schemas.openxmlformats.org/officeDocument/2006/relationships/image" Target="../media/image191.png"/><Relationship Id="rId79" Type="http://schemas.openxmlformats.org/officeDocument/2006/relationships/image" Target="../media/image183.wmf"/><Relationship Id="rId5" Type="http://schemas.openxmlformats.org/officeDocument/2006/relationships/tags" Target="../tags/tag132.xml"/><Relationship Id="rId90" Type="http://schemas.openxmlformats.org/officeDocument/2006/relationships/image" Target="../media/image200.png"/><Relationship Id="rId14" Type="http://schemas.openxmlformats.org/officeDocument/2006/relationships/tags" Target="../tags/tag141.xml"/><Relationship Id="rId22" Type="http://schemas.openxmlformats.org/officeDocument/2006/relationships/tags" Target="../tags/tag149.xml"/><Relationship Id="rId27" Type="http://schemas.openxmlformats.org/officeDocument/2006/relationships/tags" Target="../tags/tag154.xml"/><Relationship Id="rId30" Type="http://schemas.openxmlformats.org/officeDocument/2006/relationships/tags" Target="../tags/tag157.xml"/><Relationship Id="rId35" Type="http://schemas.openxmlformats.org/officeDocument/2006/relationships/tags" Target="../tags/tag162.xml"/><Relationship Id="rId43" Type="http://schemas.openxmlformats.org/officeDocument/2006/relationships/tags" Target="../tags/tag170.xml"/><Relationship Id="rId48" Type="http://schemas.openxmlformats.org/officeDocument/2006/relationships/tags" Target="../tags/tag175.xml"/><Relationship Id="rId56" Type="http://schemas.openxmlformats.org/officeDocument/2006/relationships/tags" Target="../tags/tag183.xml"/><Relationship Id="rId64" Type="http://schemas.openxmlformats.org/officeDocument/2006/relationships/tags" Target="../tags/tag191.xml"/><Relationship Id="rId69" Type="http://schemas.openxmlformats.org/officeDocument/2006/relationships/tags" Target="../tags/tag173.xml"/><Relationship Id="rId77" Type="http://schemas.openxmlformats.org/officeDocument/2006/relationships/image" Target="../media/image192.png"/><Relationship Id="rId8" Type="http://schemas.openxmlformats.org/officeDocument/2006/relationships/tags" Target="../tags/tag135.xml"/><Relationship Id="rId51" Type="http://schemas.openxmlformats.org/officeDocument/2006/relationships/tags" Target="../tags/tag178.xml"/><Relationship Id="rId72" Type="http://schemas.openxmlformats.org/officeDocument/2006/relationships/image" Target="../media/image190.png"/><Relationship Id="rId80" Type="http://schemas.openxmlformats.org/officeDocument/2006/relationships/tags" Target="../tags/tag133.xml"/><Relationship Id="rId85" Type="http://schemas.openxmlformats.org/officeDocument/2006/relationships/tags" Target="../tags/tag135.xml"/><Relationship Id="rId3" Type="http://schemas.openxmlformats.org/officeDocument/2006/relationships/tags" Target="../tags/tag130.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tags" Target="../tags/tag152.xml"/><Relationship Id="rId33" Type="http://schemas.openxmlformats.org/officeDocument/2006/relationships/tags" Target="../tags/tag160.xml"/><Relationship Id="rId38" Type="http://schemas.openxmlformats.org/officeDocument/2006/relationships/tags" Target="../tags/tag165.xml"/><Relationship Id="rId46" Type="http://schemas.openxmlformats.org/officeDocument/2006/relationships/tags" Target="../tags/tag173.xml"/><Relationship Id="rId59" Type="http://schemas.openxmlformats.org/officeDocument/2006/relationships/tags" Target="../tags/tag186.xml"/><Relationship Id="rId67" Type="http://schemas.openxmlformats.org/officeDocument/2006/relationships/slideLayout" Target="../slideLayouts/slideLayout12.xml"/><Relationship Id="rId20" Type="http://schemas.openxmlformats.org/officeDocument/2006/relationships/tags" Target="../tags/tag147.xml"/><Relationship Id="rId41" Type="http://schemas.openxmlformats.org/officeDocument/2006/relationships/tags" Target="../tags/tag168.xml"/><Relationship Id="rId54" Type="http://schemas.openxmlformats.org/officeDocument/2006/relationships/tags" Target="../tags/tag181.xml"/><Relationship Id="rId62" Type="http://schemas.openxmlformats.org/officeDocument/2006/relationships/tags" Target="../tags/tag189.xml"/><Relationship Id="rId70" Type="http://schemas.openxmlformats.org/officeDocument/2006/relationships/image" Target="../media/image189.png"/><Relationship Id="rId75" Type="http://schemas.openxmlformats.org/officeDocument/2006/relationships/image" Target="../media/image164.png"/><Relationship Id="rId83" Type="http://schemas.openxmlformats.org/officeDocument/2006/relationships/image" Target="../media/image195.png"/><Relationship Id="rId88" Type="http://schemas.openxmlformats.org/officeDocument/2006/relationships/image" Target="../media/image199.png"/><Relationship Id="rId1" Type="http://schemas.openxmlformats.org/officeDocument/2006/relationships/tags" Target="../tags/tag128.xml"/><Relationship Id="rId6" Type="http://schemas.openxmlformats.org/officeDocument/2006/relationships/tags" Target="../tags/tag133.xml"/><Relationship Id="rId15" Type="http://schemas.openxmlformats.org/officeDocument/2006/relationships/tags" Target="../tags/tag142.xml"/><Relationship Id="rId23" Type="http://schemas.openxmlformats.org/officeDocument/2006/relationships/tags" Target="../tags/tag150.xml"/><Relationship Id="rId28" Type="http://schemas.openxmlformats.org/officeDocument/2006/relationships/tags" Target="../tags/tag155.xml"/><Relationship Id="rId36" Type="http://schemas.openxmlformats.org/officeDocument/2006/relationships/tags" Target="../tags/tag163.xml"/><Relationship Id="rId49" Type="http://schemas.openxmlformats.org/officeDocument/2006/relationships/tags" Target="../tags/tag176.xml"/><Relationship Id="rId57" Type="http://schemas.openxmlformats.org/officeDocument/2006/relationships/tags" Target="../tags/tag184.xml"/><Relationship Id="rId10" Type="http://schemas.openxmlformats.org/officeDocument/2006/relationships/tags" Target="../tags/tag137.xml"/><Relationship Id="rId31" Type="http://schemas.openxmlformats.org/officeDocument/2006/relationships/tags" Target="../tags/tag158.xml"/><Relationship Id="rId44" Type="http://schemas.openxmlformats.org/officeDocument/2006/relationships/tags" Target="../tags/tag171.xml"/><Relationship Id="rId52" Type="http://schemas.openxmlformats.org/officeDocument/2006/relationships/tags" Target="../tags/tag179.xml"/><Relationship Id="rId60" Type="http://schemas.openxmlformats.org/officeDocument/2006/relationships/tags" Target="../tags/tag187.xml"/><Relationship Id="rId65" Type="http://schemas.openxmlformats.org/officeDocument/2006/relationships/tags" Target="../tags/tag192.xml"/><Relationship Id="rId73" Type="http://schemas.openxmlformats.org/officeDocument/2006/relationships/tags" Target="../tags/tag141.xml"/><Relationship Id="rId78" Type="http://schemas.openxmlformats.org/officeDocument/2006/relationships/oleObject" Target="../embeddings/oleObject1.bin"/><Relationship Id="rId81" Type="http://schemas.openxmlformats.org/officeDocument/2006/relationships/image" Target="../media/image194.png"/><Relationship Id="rId86" Type="http://schemas.openxmlformats.org/officeDocument/2006/relationships/image" Target="../media/image197.png"/><Relationship Id="rId4" Type="http://schemas.openxmlformats.org/officeDocument/2006/relationships/tags" Target="../tags/tag131.xml"/><Relationship Id="rId9" Type="http://schemas.openxmlformats.org/officeDocument/2006/relationships/tags" Target="../tags/tag136.xml"/><Relationship Id="rId13" Type="http://schemas.openxmlformats.org/officeDocument/2006/relationships/tags" Target="../tags/tag140.xml"/><Relationship Id="rId18" Type="http://schemas.openxmlformats.org/officeDocument/2006/relationships/tags" Target="../tags/tag145.xml"/><Relationship Id="rId39" Type="http://schemas.openxmlformats.org/officeDocument/2006/relationships/tags" Target="../tags/tag166.xml"/><Relationship Id="rId34" Type="http://schemas.openxmlformats.org/officeDocument/2006/relationships/tags" Target="../tags/tag161.xml"/><Relationship Id="rId50" Type="http://schemas.openxmlformats.org/officeDocument/2006/relationships/tags" Target="../tags/tag177.xml"/><Relationship Id="rId55" Type="http://schemas.openxmlformats.org/officeDocument/2006/relationships/tags" Target="../tags/tag182.xml"/><Relationship Id="rId76" Type="http://schemas.openxmlformats.org/officeDocument/2006/relationships/tags" Target="../tags/tag140.xml"/><Relationship Id="rId7" Type="http://schemas.openxmlformats.org/officeDocument/2006/relationships/tags" Target="../tags/tag134.xml"/><Relationship Id="rId71" Type="http://schemas.openxmlformats.org/officeDocument/2006/relationships/tags" Target="../tags/tag157.xml"/><Relationship Id="rId2" Type="http://schemas.openxmlformats.org/officeDocument/2006/relationships/tags" Target="../tags/tag129.xml"/><Relationship Id="rId29" Type="http://schemas.openxmlformats.org/officeDocument/2006/relationships/tags" Target="../tags/tag156.xml"/><Relationship Id="rId24" Type="http://schemas.openxmlformats.org/officeDocument/2006/relationships/tags" Target="../tags/tag151.xml"/><Relationship Id="rId40" Type="http://schemas.openxmlformats.org/officeDocument/2006/relationships/tags" Target="../tags/tag167.xml"/><Relationship Id="rId45" Type="http://schemas.openxmlformats.org/officeDocument/2006/relationships/tags" Target="../tags/tag172.xml"/><Relationship Id="rId66" Type="http://schemas.openxmlformats.org/officeDocument/2006/relationships/tags" Target="../tags/tag193.xml"/><Relationship Id="rId87" Type="http://schemas.openxmlformats.org/officeDocument/2006/relationships/image" Target="../media/image198.png"/><Relationship Id="rId61" Type="http://schemas.openxmlformats.org/officeDocument/2006/relationships/tags" Target="../tags/tag188.xml"/><Relationship Id="rId82" Type="http://schemas.openxmlformats.org/officeDocument/2006/relationships/tags" Target="../tags/tag134.xml"/><Relationship Id="rId19" Type="http://schemas.openxmlformats.org/officeDocument/2006/relationships/tags" Target="../tags/tag1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9325D8FB-CB3A-E2BC-BC27-30C01C1D3F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29383" y="1503251"/>
            <a:ext cx="932400" cy="932400"/>
          </a:xfrm>
          <a:prstGeom prst="rect">
            <a:avLst/>
          </a:prstGeom>
        </p:spPr>
      </p:pic>
      <p:pic>
        <p:nvPicPr>
          <p:cNvPr id="399" name="图片 398">
            <a:extLst>
              <a:ext uri="{FF2B5EF4-FFF2-40B4-BE49-F238E27FC236}">
                <a16:creationId xmlns:a16="http://schemas.microsoft.com/office/drawing/2014/main" id="{97F15A3F-B554-86B3-1BDF-CFA88671B1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29383" y="573620"/>
            <a:ext cx="932400" cy="932400"/>
          </a:xfrm>
          <a:prstGeom prst="rect">
            <a:avLst/>
          </a:prstGeom>
        </p:spPr>
      </p:pic>
      <p:pic>
        <p:nvPicPr>
          <p:cNvPr id="413" name="图片 412">
            <a:extLst>
              <a:ext uri="{FF2B5EF4-FFF2-40B4-BE49-F238E27FC236}">
                <a16:creationId xmlns:a16="http://schemas.microsoft.com/office/drawing/2014/main" id="{5B159CE7-CAED-10A9-6070-A7E5F2688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9383" y="3464113"/>
            <a:ext cx="932400" cy="932400"/>
          </a:xfrm>
          <a:prstGeom prst="rect">
            <a:avLst/>
          </a:prstGeom>
        </p:spPr>
      </p:pic>
      <p:pic>
        <p:nvPicPr>
          <p:cNvPr id="24" name="图片 23" descr="图片包含 华美, 手, 彩色, 绿色&#10;&#10;描述已自动生成">
            <a:extLst>
              <a:ext uri="{FF2B5EF4-FFF2-40B4-BE49-F238E27FC236}">
                <a16:creationId xmlns:a16="http://schemas.microsoft.com/office/drawing/2014/main" id="{DBF807FC-7921-1C85-5DBD-6FDE1D230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383" y="4393744"/>
            <a:ext cx="932400" cy="932400"/>
          </a:xfrm>
          <a:prstGeom prst="rect">
            <a:avLst/>
          </a:prstGeom>
        </p:spPr>
      </p:pic>
      <p:pic>
        <p:nvPicPr>
          <p:cNvPr id="2" name="图片 1">
            <a:extLst>
              <a:ext uri="{FF2B5EF4-FFF2-40B4-BE49-F238E27FC236}">
                <a16:creationId xmlns:a16="http://schemas.microsoft.com/office/drawing/2014/main" id="{3F1018F5-C66F-6F80-6581-79E92E662A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29383" y="2432882"/>
            <a:ext cx="932400" cy="932400"/>
          </a:xfrm>
          <a:prstGeom prst="rect">
            <a:avLst/>
          </a:prstGeom>
        </p:spPr>
      </p:pic>
      <p:pic>
        <p:nvPicPr>
          <p:cNvPr id="17" name="图片 16">
            <a:extLst>
              <a:ext uri="{FF2B5EF4-FFF2-40B4-BE49-F238E27FC236}">
                <a16:creationId xmlns:a16="http://schemas.microsoft.com/office/drawing/2014/main" id="{E545FAF5-C8B0-27DF-216F-19486E36533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329383" y="5323375"/>
            <a:ext cx="932400" cy="932400"/>
          </a:xfrm>
          <a:prstGeom prst="rect">
            <a:avLst/>
          </a:prstGeom>
        </p:spPr>
      </p:pic>
      <p:pic>
        <p:nvPicPr>
          <p:cNvPr id="46" name="图片 45">
            <a:extLst>
              <a:ext uri="{FF2B5EF4-FFF2-40B4-BE49-F238E27FC236}">
                <a16:creationId xmlns:a16="http://schemas.microsoft.com/office/drawing/2014/main" id="{D3C4DD3F-A6D7-47A4-9EC3-EFC24EAAEB6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723097" y="1503251"/>
            <a:ext cx="932400" cy="932400"/>
          </a:xfrm>
          <a:prstGeom prst="rect">
            <a:avLst/>
          </a:prstGeom>
        </p:spPr>
      </p:pic>
      <p:pic>
        <p:nvPicPr>
          <p:cNvPr id="401" name="图片 400">
            <a:extLst>
              <a:ext uri="{FF2B5EF4-FFF2-40B4-BE49-F238E27FC236}">
                <a16:creationId xmlns:a16="http://schemas.microsoft.com/office/drawing/2014/main" id="{20642E1E-86F4-A046-DB10-50A5F56F3A5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23097" y="573620"/>
            <a:ext cx="932400" cy="932400"/>
          </a:xfrm>
          <a:prstGeom prst="rect">
            <a:avLst/>
          </a:prstGeom>
        </p:spPr>
      </p:pic>
      <p:pic>
        <p:nvPicPr>
          <p:cNvPr id="427" name="图片 426" descr="模糊的照片上写着字&#10;&#10;描述已自动生成">
            <a:extLst>
              <a:ext uri="{FF2B5EF4-FFF2-40B4-BE49-F238E27FC236}">
                <a16:creationId xmlns:a16="http://schemas.microsoft.com/office/drawing/2014/main" id="{873859AD-D55B-FBBB-EFA7-7111C08BF8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3097" y="3464113"/>
            <a:ext cx="932400" cy="932400"/>
          </a:xfrm>
          <a:prstGeom prst="rect">
            <a:avLst/>
          </a:prstGeom>
        </p:spPr>
      </p:pic>
      <p:pic>
        <p:nvPicPr>
          <p:cNvPr id="30" name="图片 29" descr="手机屏幕的截图&#10;&#10;低可信度描述已自动生成">
            <a:extLst>
              <a:ext uri="{FF2B5EF4-FFF2-40B4-BE49-F238E27FC236}">
                <a16:creationId xmlns:a16="http://schemas.microsoft.com/office/drawing/2014/main" id="{B39ED71F-108A-D440-132C-AA585C2C5B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23097" y="4393744"/>
            <a:ext cx="932400" cy="932400"/>
          </a:xfrm>
          <a:prstGeom prst="rect">
            <a:avLst/>
          </a:prstGeom>
        </p:spPr>
      </p:pic>
      <p:pic>
        <p:nvPicPr>
          <p:cNvPr id="4" name="图片 3">
            <a:extLst>
              <a:ext uri="{FF2B5EF4-FFF2-40B4-BE49-F238E27FC236}">
                <a16:creationId xmlns:a16="http://schemas.microsoft.com/office/drawing/2014/main" id="{5E447E38-B96C-4A5D-2757-7CF1983B42A1}"/>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723097" y="2432882"/>
            <a:ext cx="932400" cy="932400"/>
          </a:xfrm>
          <a:prstGeom prst="rect">
            <a:avLst/>
          </a:prstGeom>
        </p:spPr>
      </p:pic>
      <p:pic>
        <p:nvPicPr>
          <p:cNvPr id="19" name="图片 18">
            <a:extLst>
              <a:ext uri="{FF2B5EF4-FFF2-40B4-BE49-F238E27FC236}">
                <a16:creationId xmlns:a16="http://schemas.microsoft.com/office/drawing/2014/main" id="{54061B3D-71F8-DA9B-BF23-1D6808D964FF}"/>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723097" y="5323375"/>
            <a:ext cx="932400" cy="932400"/>
          </a:xfrm>
          <a:prstGeom prst="rect">
            <a:avLst/>
          </a:prstGeom>
        </p:spPr>
      </p:pic>
      <p:pic>
        <p:nvPicPr>
          <p:cNvPr id="18" name="图片 17" descr="图片包含 游戏机, 手, 华美, 画&#10;&#10;描述已自动生成">
            <a:extLst>
              <a:ext uri="{FF2B5EF4-FFF2-40B4-BE49-F238E27FC236}">
                <a16:creationId xmlns:a16="http://schemas.microsoft.com/office/drawing/2014/main" id="{D202DF5D-DFD9-BDFB-4DE7-96B5951F68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91859" y="1503251"/>
            <a:ext cx="932400" cy="932400"/>
          </a:xfrm>
          <a:prstGeom prst="rect">
            <a:avLst/>
          </a:prstGeom>
        </p:spPr>
      </p:pic>
      <p:pic>
        <p:nvPicPr>
          <p:cNvPr id="393" name="图片 392">
            <a:extLst>
              <a:ext uri="{FF2B5EF4-FFF2-40B4-BE49-F238E27FC236}">
                <a16:creationId xmlns:a16="http://schemas.microsoft.com/office/drawing/2014/main" id="{B9CEDA17-F0FE-8851-318F-8E9F3EEF2E4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91859" y="573620"/>
            <a:ext cx="932400" cy="932400"/>
          </a:xfrm>
          <a:prstGeom prst="rect">
            <a:avLst/>
          </a:prstGeom>
        </p:spPr>
      </p:pic>
      <p:pic>
        <p:nvPicPr>
          <p:cNvPr id="367" name="图片 366">
            <a:extLst>
              <a:ext uri="{FF2B5EF4-FFF2-40B4-BE49-F238E27FC236}">
                <a16:creationId xmlns:a16="http://schemas.microsoft.com/office/drawing/2014/main" id="{673BAC9C-2F95-DB75-C6B0-8FAA1A55D1A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4591859" y="3464113"/>
            <a:ext cx="932400" cy="932400"/>
          </a:xfrm>
          <a:prstGeom prst="rect">
            <a:avLst/>
          </a:prstGeom>
        </p:spPr>
      </p:pic>
      <p:pic>
        <p:nvPicPr>
          <p:cNvPr id="32" name="图片 31">
            <a:extLst>
              <a:ext uri="{FF2B5EF4-FFF2-40B4-BE49-F238E27FC236}">
                <a16:creationId xmlns:a16="http://schemas.microsoft.com/office/drawing/2014/main" id="{BE3E5C65-A0D2-CF03-E89D-93B4FFE59A3F}"/>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4591859" y="4393744"/>
            <a:ext cx="932400" cy="932400"/>
          </a:xfrm>
          <a:prstGeom prst="rect">
            <a:avLst/>
          </a:prstGeom>
        </p:spPr>
      </p:pic>
      <p:pic>
        <p:nvPicPr>
          <p:cNvPr id="5" name="图片 4">
            <a:extLst>
              <a:ext uri="{FF2B5EF4-FFF2-40B4-BE49-F238E27FC236}">
                <a16:creationId xmlns:a16="http://schemas.microsoft.com/office/drawing/2014/main" id="{7380B6B0-D176-07A8-9E67-FB50C2204C0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4591859" y="2432882"/>
            <a:ext cx="932400" cy="932400"/>
          </a:xfrm>
          <a:prstGeom prst="rect">
            <a:avLst/>
          </a:prstGeom>
        </p:spPr>
      </p:pic>
      <p:pic>
        <p:nvPicPr>
          <p:cNvPr id="20" name="图片 19">
            <a:extLst>
              <a:ext uri="{FF2B5EF4-FFF2-40B4-BE49-F238E27FC236}">
                <a16:creationId xmlns:a16="http://schemas.microsoft.com/office/drawing/2014/main" id="{D5CAFE65-C349-52DA-3B9E-A089A4CDFA39}"/>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4591859" y="5323375"/>
            <a:ext cx="932400" cy="932400"/>
          </a:xfrm>
          <a:prstGeom prst="rect">
            <a:avLst/>
          </a:prstGeom>
        </p:spPr>
      </p:pic>
      <p:pic>
        <p:nvPicPr>
          <p:cNvPr id="16" name="图片 15" descr="彩色的方块&#10;&#10;低可信度描述已自动生成">
            <a:extLst>
              <a:ext uri="{FF2B5EF4-FFF2-40B4-BE49-F238E27FC236}">
                <a16:creationId xmlns:a16="http://schemas.microsoft.com/office/drawing/2014/main" id="{E7650ACA-1883-1F32-4AE4-B0301B57616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60621" y="1503251"/>
            <a:ext cx="932400" cy="932400"/>
          </a:xfrm>
          <a:prstGeom prst="rect">
            <a:avLst/>
          </a:prstGeom>
        </p:spPr>
      </p:pic>
      <p:pic>
        <p:nvPicPr>
          <p:cNvPr id="375" name="图片 374" descr="徽标&#10;&#10;中度可信度描述已自动生成">
            <a:extLst>
              <a:ext uri="{FF2B5EF4-FFF2-40B4-BE49-F238E27FC236}">
                <a16:creationId xmlns:a16="http://schemas.microsoft.com/office/drawing/2014/main" id="{37338AC4-408E-BA76-8E90-3EBAB272A4A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60621" y="573620"/>
            <a:ext cx="932400" cy="932400"/>
          </a:xfrm>
          <a:prstGeom prst="rect">
            <a:avLst/>
          </a:prstGeom>
        </p:spPr>
      </p:pic>
      <p:pic>
        <p:nvPicPr>
          <p:cNvPr id="415" name="图片 414">
            <a:extLst>
              <a:ext uri="{FF2B5EF4-FFF2-40B4-BE49-F238E27FC236}">
                <a16:creationId xmlns:a16="http://schemas.microsoft.com/office/drawing/2014/main" id="{37546D9F-20FA-9457-7AD9-6E078183CD55}"/>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6460621" y="3464113"/>
            <a:ext cx="932400" cy="932400"/>
          </a:xfrm>
          <a:prstGeom prst="rect">
            <a:avLst/>
          </a:prstGeom>
        </p:spPr>
      </p:pic>
      <p:pic>
        <p:nvPicPr>
          <p:cNvPr id="38" name="图片 37">
            <a:extLst>
              <a:ext uri="{FF2B5EF4-FFF2-40B4-BE49-F238E27FC236}">
                <a16:creationId xmlns:a16="http://schemas.microsoft.com/office/drawing/2014/main" id="{7BD64D77-8434-4323-D006-36D0974F4FA4}"/>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6460621" y="4393744"/>
            <a:ext cx="932400" cy="932400"/>
          </a:xfrm>
          <a:prstGeom prst="rect">
            <a:avLst/>
          </a:prstGeom>
        </p:spPr>
      </p:pic>
      <p:pic>
        <p:nvPicPr>
          <p:cNvPr id="7" name="图片 6">
            <a:extLst>
              <a:ext uri="{FF2B5EF4-FFF2-40B4-BE49-F238E27FC236}">
                <a16:creationId xmlns:a16="http://schemas.microsoft.com/office/drawing/2014/main" id="{06A92517-A353-3598-93E8-2858F0AF88AB}"/>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6460621" y="2432882"/>
            <a:ext cx="932400" cy="932400"/>
          </a:xfrm>
          <a:prstGeom prst="rect">
            <a:avLst/>
          </a:prstGeom>
        </p:spPr>
      </p:pic>
      <p:pic>
        <p:nvPicPr>
          <p:cNvPr id="23" name="图片 22">
            <a:extLst>
              <a:ext uri="{FF2B5EF4-FFF2-40B4-BE49-F238E27FC236}">
                <a16:creationId xmlns:a16="http://schemas.microsoft.com/office/drawing/2014/main" id="{6520C43B-454D-0989-E260-AD78950771EE}"/>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6460621" y="5323375"/>
            <a:ext cx="932400" cy="932400"/>
          </a:xfrm>
          <a:prstGeom prst="rect">
            <a:avLst/>
          </a:prstGeom>
        </p:spPr>
      </p:pic>
      <p:pic>
        <p:nvPicPr>
          <p:cNvPr id="10" name="图片 9" descr="手机屏幕截图&#10;&#10;低可信度描述已自动生成">
            <a:extLst>
              <a:ext uri="{FF2B5EF4-FFF2-40B4-BE49-F238E27FC236}">
                <a16:creationId xmlns:a16="http://schemas.microsoft.com/office/drawing/2014/main" id="{3762DBF6-DA6B-C63E-B22E-9E577E84E897}"/>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657478" y="1503251"/>
            <a:ext cx="932400" cy="932400"/>
          </a:xfrm>
          <a:prstGeom prst="rect">
            <a:avLst/>
          </a:prstGeom>
        </p:spPr>
      </p:pic>
      <p:pic>
        <p:nvPicPr>
          <p:cNvPr id="349" name="图片 348" descr="模糊的图片&#10;&#10;描述已自动生成">
            <a:extLst>
              <a:ext uri="{FF2B5EF4-FFF2-40B4-BE49-F238E27FC236}">
                <a16:creationId xmlns:a16="http://schemas.microsoft.com/office/drawing/2014/main" id="{A579FFD6-EF53-9F17-BC89-5712B8781BF3}"/>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657478" y="573620"/>
            <a:ext cx="932400" cy="932400"/>
          </a:xfrm>
          <a:prstGeom prst="rect">
            <a:avLst/>
          </a:prstGeom>
        </p:spPr>
      </p:pic>
      <p:pic>
        <p:nvPicPr>
          <p:cNvPr id="391" name="图片 390">
            <a:extLst>
              <a:ext uri="{FF2B5EF4-FFF2-40B4-BE49-F238E27FC236}">
                <a16:creationId xmlns:a16="http://schemas.microsoft.com/office/drawing/2014/main" id="{C2B8A575-5EFA-6C10-C9F8-06B0713E6B6F}"/>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3657478" y="3464113"/>
            <a:ext cx="932400" cy="932400"/>
          </a:xfrm>
          <a:prstGeom prst="rect">
            <a:avLst/>
          </a:prstGeom>
        </p:spPr>
      </p:pic>
      <p:pic>
        <p:nvPicPr>
          <p:cNvPr id="42" name="图片 41">
            <a:extLst>
              <a:ext uri="{FF2B5EF4-FFF2-40B4-BE49-F238E27FC236}">
                <a16:creationId xmlns:a16="http://schemas.microsoft.com/office/drawing/2014/main" id="{7C04073B-7DA3-96FD-6503-0947E8D15F8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3657478" y="4393744"/>
            <a:ext cx="932400" cy="932400"/>
          </a:xfrm>
          <a:prstGeom prst="rect">
            <a:avLst/>
          </a:prstGeom>
        </p:spPr>
      </p:pic>
      <p:pic>
        <p:nvPicPr>
          <p:cNvPr id="8" name="图片 7">
            <a:extLst>
              <a:ext uri="{FF2B5EF4-FFF2-40B4-BE49-F238E27FC236}">
                <a16:creationId xmlns:a16="http://schemas.microsoft.com/office/drawing/2014/main" id="{6821F4E4-941C-F03B-B2D5-7EFE307615C3}"/>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3657478" y="2432882"/>
            <a:ext cx="932400" cy="932400"/>
          </a:xfrm>
          <a:prstGeom prst="rect">
            <a:avLst/>
          </a:prstGeom>
        </p:spPr>
      </p:pic>
      <p:pic>
        <p:nvPicPr>
          <p:cNvPr id="25" name="图片 24">
            <a:extLst>
              <a:ext uri="{FF2B5EF4-FFF2-40B4-BE49-F238E27FC236}">
                <a16:creationId xmlns:a16="http://schemas.microsoft.com/office/drawing/2014/main" id="{FCF02066-EA2D-F176-76AC-C69559007002}"/>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3657478" y="5323375"/>
            <a:ext cx="932400" cy="932400"/>
          </a:xfrm>
          <a:prstGeom prst="rect">
            <a:avLst/>
          </a:prstGeom>
        </p:spPr>
      </p:pic>
      <p:pic>
        <p:nvPicPr>
          <p:cNvPr id="22" name="图片 21">
            <a:extLst>
              <a:ext uri="{FF2B5EF4-FFF2-40B4-BE49-F238E27FC236}">
                <a16:creationId xmlns:a16="http://schemas.microsoft.com/office/drawing/2014/main" id="{02E684D9-5692-D5EE-CAD6-DFAD68E2D76A}"/>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263764" y="1503251"/>
            <a:ext cx="932400" cy="932400"/>
          </a:xfrm>
          <a:prstGeom prst="rect">
            <a:avLst/>
          </a:prstGeom>
        </p:spPr>
      </p:pic>
      <p:pic>
        <p:nvPicPr>
          <p:cNvPr id="405" name="图片 404" descr="图片包含 表面图&#10;&#10;描述已自动生成">
            <a:extLst>
              <a:ext uri="{FF2B5EF4-FFF2-40B4-BE49-F238E27FC236}">
                <a16:creationId xmlns:a16="http://schemas.microsoft.com/office/drawing/2014/main" id="{CC390FB8-4F3F-7A98-9C36-2E5AEE456B5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263764" y="573620"/>
            <a:ext cx="932400" cy="932400"/>
          </a:xfrm>
          <a:prstGeom prst="rect">
            <a:avLst/>
          </a:prstGeom>
        </p:spPr>
      </p:pic>
      <p:pic>
        <p:nvPicPr>
          <p:cNvPr id="377" name="图片 376">
            <a:extLst>
              <a:ext uri="{FF2B5EF4-FFF2-40B4-BE49-F238E27FC236}">
                <a16:creationId xmlns:a16="http://schemas.microsoft.com/office/drawing/2014/main" id="{E8CAF9B9-6D99-321B-AD21-31E0DA15F63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263764" y="3464113"/>
            <a:ext cx="932400" cy="932400"/>
          </a:xfrm>
          <a:prstGeom prst="rect">
            <a:avLst/>
          </a:prstGeom>
        </p:spPr>
      </p:pic>
      <p:pic>
        <p:nvPicPr>
          <p:cNvPr id="44" name="图片 43" descr="彩色的墙&#10;&#10;低可信度描述已自动生成">
            <a:extLst>
              <a:ext uri="{FF2B5EF4-FFF2-40B4-BE49-F238E27FC236}">
                <a16:creationId xmlns:a16="http://schemas.microsoft.com/office/drawing/2014/main" id="{C22C3AFE-D206-D539-E13D-ECB1690661F7}"/>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263764" y="4393744"/>
            <a:ext cx="932400" cy="932400"/>
          </a:xfrm>
          <a:prstGeom prst="rect">
            <a:avLst/>
          </a:prstGeom>
        </p:spPr>
      </p:pic>
      <p:pic>
        <p:nvPicPr>
          <p:cNvPr id="9" name="图片 8">
            <a:extLst>
              <a:ext uri="{FF2B5EF4-FFF2-40B4-BE49-F238E27FC236}">
                <a16:creationId xmlns:a16="http://schemas.microsoft.com/office/drawing/2014/main" id="{4B01FD10-9A37-3C7F-1C40-105057512851}"/>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9263764" y="2432882"/>
            <a:ext cx="932400" cy="932400"/>
          </a:xfrm>
          <a:prstGeom prst="rect">
            <a:avLst/>
          </a:prstGeom>
        </p:spPr>
      </p:pic>
      <p:pic>
        <p:nvPicPr>
          <p:cNvPr id="27" name="图片 26">
            <a:extLst>
              <a:ext uri="{FF2B5EF4-FFF2-40B4-BE49-F238E27FC236}">
                <a16:creationId xmlns:a16="http://schemas.microsoft.com/office/drawing/2014/main" id="{036C86CD-F97D-5B0C-F953-3BCC9596EB6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9263764" y="5323375"/>
            <a:ext cx="932400" cy="932400"/>
          </a:xfrm>
          <a:prstGeom prst="rect">
            <a:avLst/>
          </a:prstGeom>
        </p:spPr>
      </p:pic>
      <p:pic>
        <p:nvPicPr>
          <p:cNvPr id="26" name="图片 25" descr="手捂着脸&#10;&#10;低可信度描述已自动生成">
            <a:extLst>
              <a:ext uri="{FF2B5EF4-FFF2-40B4-BE49-F238E27FC236}">
                <a16:creationId xmlns:a16="http://schemas.microsoft.com/office/drawing/2014/main" id="{E19E3D1C-AA2E-55AF-79B8-1F07EC2A294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0198149" y="1503251"/>
            <a:ext cx="932400" cy="932400"/>
          </a:xfrm>
          <a:prstGeom prst="rect">
            <a:avLst/>
          </a:prstGeom>
        </p:spPr>
      </p:pic>
      <p:pic>
        <p:nvPicPr>
          <p:cNvPr id="431" name="图片 430" descr="模糊的图片&#10;&#10;描述已自动生成">
            <a:extLst>
              <a:ext uri="{FF2B5EF4-FFF2-40B4-BE49-F238E27FC236}">
                <a16:creationId xmlns:a16="http://schemas.microsoft.com/office/drawing/2014/main" id="{7308DB3C-69CF-8B08-A95A-55D323CC7095}"/>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0198149" y="573620"/>
            <a:ext cx="932400" cy="932400"/>
          </a:xfrm>
          <a:prstGeom prst="rect">
            <a:avLst/>
          </a:prstGeom>
        </p:spPr>
      </p:pic>
      <p:pic>
        <p:nvPicPr>
          <p:cNvPr id="387" name="图片 386">
            <a:extLst>
              <a:ext uri="{FF2B5EF4-FFF2-40B4-BE49-F238E27FC236}">
                <a16:creationId xmlns:a16="http://schemas.microsoft.com/office/drawing/2014/main" id="{A5C8B8E8-5237-21CE-83A9-686BDB76C60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0198149" y="3464113"/>
            <a:ext cx="932400" cy="932400"/>
          </a:xfrm>
          <a:prstGeom prst="rect">
            <a:avLst/>
          </a:prstGeom>
        </p:spPr>
      </p:pic>
      <p:pic>
        <p:nvPicPr>
          <p:cNvPr id="50" name="图片 49" descr="图片包含 华美, 手, 彩色, 小&#10;&#10;描述已自动生成">
            <a:extLst>
              <a:ext uri="{FF2B5EF4-FFF2-40B4-BE49-F238E27FC236}">
                <a16:creationId xmlns:a16="http://schemas.microsoft.com/office/drawing/2014/main" id="{B0994111-4E1B-1E6E-F829-FEC0D1109243}"/>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198149" y="4393744"/>
            <a:ext cx="932400" cy="932400"/>
          </a:xfrm>
          <a:prstGeom prst="rect">
            <a:avLst/>
          </a:prstGeom>
        </p:spPr>
      </p:pic>
      <p:pic>
        <p:nvPicPr>
          <p:cNvPr id="11" name="图片 10">
            <a:extLst>
              <a:ext uri="{FF2B5EF4-FFF2-40B4-BE49-F238E27FC236}">
                <a16:creationId xmlns:a16="http://schemas.microsoft.com/office/drawing/2014/main" id="{694F1C70-9D36-6542-04F3-00C00B7808D8}"/>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10198149" y="2432882"/>
            <a:ext cx="932400" cy="932400"/>
          </a:xfrm>
          <a:prstGeom prst="rect">
            <a:avLst/>
          </a:prstGeom>
        </p:spPr>
      </p:pic>
      <p:pic>
        <p:nvPicPr>
          <p:cNvPr id="28" name="图片 27">
            <a:extLst>
              <a:ext uri="{FF2B5EF4-FFF2-40B4-BE49-F238E27FC236}">
                <a16:creationId xmlns:a16="http://schemas.microsoft.com/office/drawing/2014/main" id="{C46375C9-4A7D-7683-1405-80560DB41FD9}"/>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10198149" y="5323375"/>
            <a:ext cx="932400" cy="932400"/>
          </a:xfrm>
          <a:prstGeom prst="rect">
            <a:avLst/>
          </a:prstGeom>
        </p:spPr>
      </p:pic>
      <p:pic>
        <p:nvPicPr>
          <p:cNvPr id="14" name="图片 13" descr="图片包含 手, 游戏机, 画, 华美&#10;&#10;描述已自动生成">
            <a:extLst>
              <a:ext uri="{FF2B5EF4-FFF2-40B4-BE49-F238E27FC236}">
                <a16:creationId xmlns:a16="http://schemas.microsoft.com/office/drawing/2014/main" id="{5C9A13AC-C3CC-ACC5-9BF4-0570F2DB6284}"/>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5526240" y="1503251"/>
            <a:ext cx="932400" cy="932400"/>
          </a:xfrm>
          <a:prstGeom prst="rect">
            <a:avLst/>
          </a:prstGeom>
        </p:spPr>
      </p:pic>
      <p:pic>
        <p:nvPicPr>
          <p:cNvPr id="355" name="图片 354" descr="图片包含 应用程序&#10;&#10;描述已自动生成">
            <a:extLst>
              <a:ext uri="{FF2B5EF4-FFF2-40B4-BE49-F238E27FC236}">
                <a16:creationId xmlns:a16="http://schemas.microsoft.com/office/drawing/2014/main" id="{D9D36620-8CA5-02A0-150B-53EE9D18B1B3}"/>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5526240" y="573620"/>
            <a:ext cx="932400" cy="932400"/>
          </a:xfrm>
          <a:prstGeom prst="rect">
            <a:avLst/>
          </a:prstGeom>
        </p:spPr>
      </p:pic>
      <p:pic>
        <p:nvPicPr>
          <p:cNvPr id="397" name="图片 396">
            <a:extLst>
              <a:ext uri="{FF2B5EF4-FFF2-40B4-BE49-F238E27FC236}">
                <a16:creationId xmlns:a16="http://schemas.microsoft.com/office/drawing/2014/main" id="{B78CFC18-4651-9FCE-6BE1-F64CD5728328}"/>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5526240" y="3464113"/>
            <a:ext cx="932400" cy="932400"/>
          </a:xfrm>
          <a:prstGeom prst="rect">
            <a:avLst/>
          </a:prstGeom>
        </p:spPr>
      </p:pic>
      <p:pic>
        <p:nvPicPr>
          <p:cNvPr id="52" name="图片 51" descr="手机屏幕的截图&#10;&#10;低可信度描述已自动生成">
            <a:extLst>
              <a:ext uri="{FF2B5EF4-FFF2-40B4-BE49-F238E27FC236}">
                <a16:creationId xmlns:a16="http://schemas.microsoft.com/office/drawing/2014/main" id="{7FEB6DA3-ECA8-56B2-6C7E-C907B91486F2}"/>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5526240" y="4393744"/>
            <a:ext cx="932400" cy="932400"/>
          </a:xfrm>
          <a:prstGeom prst="rect">
            <a:avLst/>
          </a:prstGeom>
        </p:spPr>
      </p:pic>
      <p:pic>
        <p:nvPicPr>
          <p:cNvPr id="13" name="图片 12">
            <a:extLst>
              <a:ext uri="{FF2B5EF4-FFF2-40B4-BE49-F238E27FC236}">
                <a16:creationId xmlns:a16="http://schemas.microsoft.com/office/drawing/2014/main" id="{4ABC8750-E55E-3970-BEF7-E72BE7D3D34D}"/>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5526240" y="2432882"/>
            <a:ext cx="932400" cy="932400"/>
          </a:xfrm>
          <a:prstGeom prst="rect">
            <a:avLst/>
          </a:prstGeom>
        </p:spPr>
      </p:pic>
      <p:pic>
        <p:nvPicPr>
          <p:cNvPr id="29" name="图片 28">
            <a:extLst>
              <a:ext uri="{FF2B5EF4-FFF2-40B4-BE49-F238E27FC236}">
                <a16:creationId xmlns:a16="http://schemas.microsoft.com/office/drawing/2014/main" id="{84480C38-5C18-09FC-DB86-DCF3FD133124}"/>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5526240" y="5323375"/>
            <a:ext cx="932400" cy="932400"/>
          </a:xfrm>
          <a:prstGeom prst="rect">
            <a:avLst/>
          </a:prstGeom>
        </p:spPr>
      </p:pic>
      <p:pic>
        <p:nvPicPr>
          <p:cNvPr id="12" name="图片 11" descr="手机屏幕的截图&#10;&#10;中度可信度描述已自动生成">
            <a:extLst>
              <a:ext uri="{FF2B5EF4-FFF2-40B4-BE49-F238E27FC236}">
                <a16:creationId xmlns:a16="http://schemas.microsoft.com/office/drawing/2014/main" id="{9356EA8B-FC59-ECC5-06E9-7C9720B12168}"/>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7395002" y="1503251"/>
            <a:ext cx="932400" cy="932400"/>
          </a:xfrm>
          <a:prstGeom prst="rect">
            <a:avLst/>
          </a:prstGeom>
        </p:spPr>
      </p:pic>
      <p:pic>
        <p:nvPicPr>
          <p:cNvPr id="353" name="图片 352" descr="徽标&#10;&#10;低可信度描述已自动生成">
            <a:extLst>
              <a:ext uri="{FF2B5EF4-FFF2-40B4-BE49-F238E27FC236}">
                <a16:creationId xmlns:a16="http://schemas.microsoft.com/office/drawing/2014/main" id="{B117A075-04F3-DD46-25F3-84319375420A}"/>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7395002" y="573620"/>
            <a:ext cx="932400" cy="932400"/>
          </a:xfrm>
          <a:prstGeom prst="rect">
            <a:avLst/>
          </a:prstGeom>
        </p:spPr>
      </p:pic>
      <p:pic>
        <p:nvPicPr>
          <p:cNvPr id="359" name="图片 358">
            <a:extLst>
              <a:ext uri="{FF2B5EF4-FFF2-40B4-BE49-F238E27FC236}">
                <a16:creationId xmlns:a16="http://schemas.microsoft.com/office/drawing/2014/main" id="{D86F1323-1877-17DF-DA77-E7EBE95DA38D}"/>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7395002" y="3464113"/>
            <a:ext cx="932400" cy="932400"/>
          </a:xfrm>
          <a:prstGeom prst="rect">
            <a:avLst/>
          </a:prstGeom>
        </p:spPr>
      </p:pic>
      <p:pic>
        <p:nvPicPr>
          <p:cNvPr id="54" name="图片 53">
            <a:extLst>
              <a:ext uri="{FF2B5EF4-FFF2-40B4-BE49-F238E27FC236}">
                <a16:creationId xmlns:a16="http://schemas.microsoft.com/office/drawing/2014/main" id="{1808CF1F-08F3-186E-7A79-90062EB35AED}"/>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7395002" y="4393744"/>
            <a:ext cx="932400" cy="932400"/>
          </a:xfrm>
          <a:prstGeom prst="rect">
            <a:avLst/>
          </a:prstGeom>
        </p:spPr>
      </p:pic>
      <p:pic>
        <p:nvPicPr>
          <p:cNvPr id="15" name="图片 14">
            <a:extLst>
              <a:ext uri="{FF2B5EF4-FFF2-40B4-BE49-F238E27FC236}">
                <a16:creationId xmlns:a16="http://schemas.microsoft.com/office/drawing/2014/main" id="{CF8CEF13-E166-A69A-7A5F-89E21C261740}"/>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7395002" y="2432882"/>
            <a:ext cx="932400" cy="932400"/>
          </a:xfrm>
          <a:prstGeom prst="rect">
            <a:avLst/>
          </a:prstGeom>
        </p:spPr>
      </p:pic>
      <p:pic>
        <p:nvPicPr>
          <p:cNvPr id="31" name="图片 30">
            <a:extLst>
              <a:ext uri="{FF2B5EF4-FFF2-40B4-BE49-F238E27FC236}">
                <a16:creationId xmlns:a16="http://schemas.microsoft.com/office/drawing/2014/main" id="{FA7C8392-279D-ECCE-69FD-FBE198321BD1}"/>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7395002" y="5323375"/>
            <a:ext cx="932400" cy="932400"/>
          </a:xfrm>
          <a:prstGeom prst="rect">
            <a:avLst/>
          </a:prstGeom>
        </p:spPr>
      </p:pic>
      <p:pic>
        <p:nvPicPr>
          <p:cNvPr id="3" name="图片 2" descr="图片包含 游戏机, 手, 画, 华美&#10;&#10;描述已自动生成">
            <a:extLst>
              <a:ext uri="{FF2B5EF4-FFF2-40B4-BE49-F238E27FC236}">
                <a16:creationId xmlns:a16="http://schemas.microsoft.com/office/drawing/2014/main" id="{2D8D6ED6-14C4-B32A-41CC-50F718173F02}"/>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1788716" y="1504909"/>
            <a:ext cx="932400" cy="932400"/>
          </a:xfrm>
          <a:prstGeom prst="rect">
            <a:avLst/>
          </a:prstGeom>
        </p:spPr>
      </p:pic>
      <p:pic>
        <p:nvPicPr>
          <p:cNvPr id="365" name="图片 364" descr="图片包含 图标&#10;&#10;描述已自动生成">
            <a:extLst>
              <a:ext uri="{FF2B5EF4-FFF2-40B4-BE49-F238E27FC236}">
                <a16:creationId xmlns:a16="http://schemas.microsoft.com/office/drawing/2014/main" id="{DE48C7F8-B089-1355-C87D-C6D4BBBD78FE}"/>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788716" y="3469087"/>
            <a:ext cx="932400" cy="932400"/>
          </a:xfrm>
          <a:prstGeom prst="rect">
            <a:avLst/>
          </a:prstGeom>
        </p:spPr>
      </p:pic>
      <p:pic>
        <p:nvPicPr>
          <p:cNvPr id="34" name="图片 33" descr="图片包含 游戏机, 画, 食物&#10;&#10;描述已自动生成">
            <a:extLst>
              <a:ext uri="{FF2B5EF4-FFF2-40B4-BE49-F238E27FC236}">
                <a16:creationId xmlns:a16="http://schemas.microsoft.com/office/drawing/2014/main" id="{246E8FFF-249A-E692-3243-168D2D4CFEDA}"/>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788716" y="4400376"/>
            <a:ext cx="932400" cy="932400"/>
          </a:xfrm>
          <a:prstGeom prst="rect">
            <a:avLst/>
          </a:prstGeom>
        </p:spPr>
      </p:pic>
      <p:pic>
        <p:nvPicPr>
          <p:cNvPr id="6" name="图片 5">
            <a:extLst>
              <a:ext uri="{FF2B5EF4-FFF2-40B4-BE49-F238E27FC236}">
                <a16:creationId xmlns:a16="http://schemas.microsoft.com/office/drawing/2014/main" id="{02991CE9-F1F7-0F3C-F413-D1CDF2AAB3F9}"/>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1788716" y="2436198"/>
            <a:ext cx="932400" cy="932400"/>
          </a:xfrm>
          <a:prstGeom prst="rect">
            <a:avLst/>
          </a:prstGeom>
        </p:spPr>
      </p:pic>
      <p:pic>
        <p:nvPicPr>
          <p:cNvPr id="21" name="图片 20">
            <a:extLst>
              <a:ext uri="{FF2B5EF4-FFF2-40B4-BE49-F238E27FC236}">
                <a16:creationId xmlns:a16="http://schemas.microsoft.com/office/drawing/2014/main" id="{B1DD313E-138A-CFA4-D1F5-64EFE9DFA825}"/>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1788716" y="5331665"/>
            <a:ext cx="932400" cy="932400"/>
          </a:xfrm>
          <a:prstGeom prst="rect">
            <a:avLst/>
          </a:prstGeom>
        </p:spPr>
      </p:pic>
      <p:pic>
        <p:nvPicPr>
          <p:cNvPr id="35" name="图片 34" descr="模糊的照片上写着字&#10;&#10;描述已自动生成">
            <a:extLst>
              <a:ext uri="{FF2B5EF4-FFF2-40B4-BE49-F238E27FC236}">
                <a16:creationId xmlns:a16="http://schemas.microsoft.com/office/drawing/2014/main" id="{D5901C8E-D591-8BB6-5971-AF428E7F2C42}"/>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1788716" y="573620"/>
            <a:ext cx="932400" cy="932400"/>
          </a:xfrm>
          <a:prstGeom prst="rect">
            <a:avLst/>
          </a:prstGeom>
        </p:spPr>
      </p:pic>
      <p:cxnSp>
        <p:nvCxnSpPr>
          <p:cNvPr id="328" name="直接连接符 327">
            <a:extLst>
              <a:ext uri="{FF2B5EF4-FFF2-40B4-BE49-F238E27FC236}">
                <a16:creationId xmlns:a16="http://schemas.microsoft.com/office/drawing/2014/main" id="{92533359-5DA0-E2ED-F4EE-417741CC385E}"/>
              </a:ext>
            </a:extLst>
          </p:cNvPr>
          <p:cNvCxnSpPr>
            <a:cxnSpLocks/>
          </p:cNvCxnSpPr>
          <p:nvPr/>
        </p:nvCxnSpPr>
        <p:spPr>
          <a:xfrm>
            <a:off x="1788715" y="3403600"/>
            <a:ext cx="9360000" cy="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83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2E0A9-7B42-226A-C3B6-2FBA845F808A}"/>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16B97138-2499-B6E1-57EE-C424BCC31788}"/>
              </a:ext>
            </a:extLst>
          </p:cNvPr>
          <p:cNvGrpSpPr/>
          <p:nvPr/>
        </p:nvGrpSpPr>
        <p:grpSpPr>
          <a:xfrm>
            <a:off x="1182370" y="306070"/>
            <a:ext cx="9462135" cy="6289675"/>
            <a:chOff x="590" y="518"/>
            <a:chExt cx="16398" cy="10024"/>
          </a:xfrm>
        </p:grpSpPr>
        <p:grpSp>
          <p:nvGrpSpPr>
            <p:cNvPr id="3" name="组合 2">
              <a:extLst>
                <a:ext uri="{FF2B5EF4-FFF2-40B4-BE49-F238E27FC236}">
                  <a16:creationId xmlns:a16="http://schemas.microsoft.com/office/drawing/2014/main" id="{1CFC74E9-927E-16D4-13A9-EDBEB5901376}"/>
                </a:ext>
              </a:extLst>
            </p:cNvPr>
            <p:cNvGrpSpPr/>
            <p:nvPr/>
          </p:nvGrpSpPr>
          <p:grpSpPr>
            <a:xfrm>
              <a:off x="8893" y="623"/>
              <a:ext cx="3991" cy="3351"/>
              <a:chOff x="5362" y="7267"/>
              <a:chExt cx="3991" cy="3351"/>
            </a:xfrm>
          </p:grpSpPr>
          <p:sp>
            <p:nvSpPr>
              <p:cNvPr id="126" name="文本框 125">
                <a:extLst>
                  <a:ext uri="{FF2B5EF4-FFF2-40B4-BE49-F238E27FC236}">
                    <a16:creationId xmlns:a16="http://schemas.microsoft.com/office/drawing/2014/main" id="{E8DE1FFE-A50E-DC33-5AA8-4361E24086E2}"/>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134" name="组合 133">
                <a:extLst>
                  <a:ext uri="{FF2B5EF4-FFF2-40B4-BE49-F238E27FC236}">
                    <a16:creationId xmlns:a16="http://schemas.microsoft.com/office/drawing/2014/main" id="{50381D14-F18C-0635-F920-CAFF6F3B453C}"/>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B4AA1128-ECDE-8CCC-8FD8-83A50A67885F}"/>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136" name="图片 135">
                  <a:extLst>
                    <a:ext uri="{FF2B5EF4-FFF2-40B4-BE49-F238E27FC236}">
                      <a16:creationId xmlns:a16="http://schemas.microsoft.com/office/drawing/2014/main" id="{03104700-DDA3-A3D5-E235-02E4B97B5C18}"/>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77F18713-4BFE-43F6-B5E0-5C28115015E7}"/>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780555BA-448C-6F56-1877-C133D23FB41C}"/>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7D070C44-510F-70F1-E728-469A831C78F5}"/>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32C92820-B766-D10B-C2B4-F116373C2D56}"/>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5ABC41BE-C2F6-E84E-D182-7C9DBFA65C80}"/>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DCE63C1A-0659-C55E-D8EB-7C74DA1ECE5C}"/>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1FBA85F2-3EF5-16F1-6AE4-579BA4FD6265}"/>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4" name="组合 143">
                <a:extLst>
                  <a:ext uri="{FF2B5EF4-FFF2-40B4-BE49-F238E27FC236}">
                    <a16:creationId xmlns:a16="http://schemas.microsoft.com/office/drawing/2014/main" id="{59F4F8FA-DD09-FBA6-15F8-D66E83EEC8F9}"/>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103CD32A-8180-19F9-0F8F-0C33BBD5407E}"/>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2242450-71D9-F556-BBE0-D7CF3C2A2ABC}"/>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A6F14D04-E7F6-7900-6A76-060A791A1826}"/>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E2369627-D11B-59CA-3797-8D335E3D2408}"/>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9" name="组合 148">
                <a:extLst>
                  <a:ext uri="{FF2B5EF4-FFF2-40B4-BE49-F238E27FC236}">
                    <a16:creationId xmlns:a16="http://schemas.microsoft.com/office/drawing/2014/main" id="{A098BD1D-E72E-19BC-A054-1A05E96B9BD4}"/>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79B9FFDC-7EE4-2E6E-4CE0-A082F83CA182}"/>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CE5108AE-7266-1178-D6AF-4E537AE5498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63DC864E-3439-4654-D7D8-182186CB7EFD}"/>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3903DF91-8702-7ACE-B009-7E64F1EBD27D}"/>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54" name="组合 153">
                <a:extLst>
                  <a:ext uri="{FF2B5EF4-FFF2-40B4-BE49-F238E27FC236}">
                    <a16:creationId xmlns:a16="http://schemas.microsoft.com/office/drawing/2014/main" id="{C77B29F6-A4E3-8619-4BE5-EF10AC9722B8}"/>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FB059F52-BAC7-4DB7-3C16-2840CF3B7458}"/>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DDCF1873-3C11-C9FC-27F5-1FE9B1CBF603}"/>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5B038631-32C8-D938-6ADF-26B886052B07}"/>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918877FF-4D24-CB19-C03D-FD83DDB667B1}"/>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grpSp>
          <p:nvGrpSpPr>
            <p:cNvPr id="4" name="组合 3">
              <a:extLst>
                <a:ext uri="{FF2B5EF4-FFF2-40B4-BE49-F238E27FC236}">
                  <a16:creationId xmlns:a16="http://schemas.microsoft.com/office/drawing/2014/main" id="{83E7AC11-6A8B-1751-3129-20C8FEAD70C6}"/>
                </a:ext>
              </a:extLst>
            </p:cNvPr>
            <p:cNvGrpSpPr/>
            <p:nvPr/>
          </p:nvGrpSpPr>
          <p:grpSpPr>
            <a:xfrm>
              <a:off x="590" y="518"/>
              <a:ext cx="7908" cy="5915"/>
              <a:chOff x="0" y="209"/>
              <a:chExt cx="9037" cy="7244"/>
            </a:xfrm>
          </p:grpSpPr>
          <p:grpSp>
            <p:nvGrpSpPr>
              <p:cNvPr id="124" name="组合 123">
                <a:extLst>
                  <a:ext uri="{FF2B5EF4-FFF2-40B4-BE49-F238E27FC236}">
                    <a16:creationId xmlns:a16="http://schemas.microsoft.com/office/drawing/2014/main" id="{197564C1-45E5-FD6B-58C2-A9D1730931FE}"/>
                  </a:ext>
                </a:extLst>
              </p:cNvPr>
              <p:cNvGrpSpPr/>
              <p:nvPr/>
            </p:nvGrpSpPr>
            <p:grpSpPr>
              <a:xfrm>
                <a:off x="378" y="373"/>
                <a:ext cx="7919" cy="6833"/>
                <a:chOff x="1436" y="452"/>
                <a:chExt cx="7919" cy="6833"/>
              </a:xfrm>
            </p:grpSpPr>
            <p:pic>
              <p:nvPicPr>
                <p:cNvPr id="114" name="图片 113">
                  <a:extLst>
                    <a:ext uri="{FF2B5EF4-FFF2-40B4-BE49-F238E27FC236}">
                      <a16:creationId xmlns:a16="http://schemas.microsoft.com/office/drawing/2014/main" id="{446DD226-1BFD-EA16-B9C0-5A9999827312}"/>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633148B7-AC69-0BB3-304D-533D315FAE48}"/>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7F4D9029-BE6E-6774-0BD0-F58D78E8280A}"/>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9C0FDF7A-49F9-3580-A218-85D735E82A6A}"/>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6EB53B3F-EEDB-CB88-1429-74F974310883}"/>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8A37277F-F6A0-E196-247C-6E00660C8C88}"/>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0C382999-F70C-B0CA-5E94-61F816B82C08}"/>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0F657B80-A871-9CDE-F155-F81116D6DF2E}"/>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4C2ACBBF-6209-09D2-9122-0B4BE4663F6E}"/>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B1FA0A0D-D94D-BBFC-5AA9-5A51286EA690}"/>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C08088FC-43C4-2CD6-B6B4-B52557EB2FC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3CD5FADE-C40C-C076-29AD-9F7E95F4C876}"/>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FB308DA9-7B64-8A86-8151-F983C9C1FF65}"/>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8C7E7981-8EDC-A1D9-86C7-77D88856032D}"/>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4B7F570F-9E9E-2C43-B29F-DD39B6C79819}"/>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E0F98DE9-31AF-556E-E53A-3DA337F3E199}"/>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FF3AE9F0-04A5-1868-9137-3B620629DA4D}"/>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E9DD42CA-C71A-46D6-DA54-729134AF8E30}"/>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0E2745BE-F403-CBB8-9F8E-E1C72E9ED6B7}"/>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A1B82282-5173-4A50-BD00-6173199131F1}"/>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6DFB1558-9CCE-99CD-6208-6E32609D1D8F}"/>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638C41F1-CC9A-61D7-758F-B55BE3BCA6E1}"/>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1C39D1A4-30EB-A191-D134-DEB3256BCD6C}"/>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2C2E0FF4-49EB-6640-9234-F4A40A000DA6}"/>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2E7BD8B-91B6-1A6B-4E08-C489D1490D68}"/>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B5CEF6CC-CA02-01A6-8AD0-D3DA133563F2}"/>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6CCD35EC-F488-0C46-22C8-D8C60819D008}"/>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6AC32351-626D-71B3-39BB-7E8E8069E7A7}"/>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3FC97448-ADAF-9051-6AB9-B160F58FF6B3}"/>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D7692E11-F542-571F-A123-D3774E2AD9C6}"/>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C7F7A719-0074-A26D-A3BE-584BCCE414CA}"/>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32EC582D-11F0-98EE-FF59-20016B9406CC}"/>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4F3F6FF5-8542-9A61-DEB0-685AA199FAA8}"/>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FB07B6D0-55A6-689F-C96B-2DB86FBF3A97}"/>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342CEB83-5874-239A-D79B-BB897EBA2021}"/>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F494D99E-831B-3392-923F-B9632880E1C3}"/>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AFF12463-6109-223F-3845-5691284A4C42}"/>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A659E3F7-39C2-C777-739F-55CA28303C81}"/>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2" name="爆炸形 1 41">
                  <a:extLst>
                    <a:ext uri="{FF2B5EF4-FFF2-40B4-BE49-F238E27FC236}">
                      <a16:creationId xmlns:a16="http://schemas.microsoft.com/office/drawing/2014/main" id="{E4DE52F3-F0B8-7FE8-7BF5-6B0C22E09AD2}"/>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3" name="爆炸形 1 42">
                  <a:extLst>
                    <a:ext uri="{FF2B5EF4-FFF2-40B4-BE49-F238E27FC236}">
                      <a16:creationId xmlns:a16="http://schemas.microsoft.com/office/drawing/2014/main" id="{386219B1-BB7B-934D-11B0-AFDD5EB009C9}"/>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6" name="文本框 45">
                  <a:extLst>
                    <a:ext uri="{FF2B5EF4-FFF2-40B4-BE49-F238E27FC236}">
                      <a16:creationId xmlns:a16="http://schemas.microsoft.com/office/drawing/2014/main" id="{1BE4EF07-8FE8-C9BA-841C-307B5427F745}"/>
                    </a:ext>
                  </a:extLst>
                </p:cNvPr>
                <p:cNvSpPr txBox="1"/>
                <p:nvPr/>
              </p:nvSpPr>
              <p:spPr>
                <a:xfrm>
                  <a:off x="4450" y="2180"/>
                  <a:ext cx="1369" cy="719"/>
                </a:xfrm>
                <a:prstGeom prst="rect">
                  <a:avLst/>
                </a:prstGeom>
                <a:noFill/>
              </p:spPr>
              <p:txBody>
                <a:bodyPr wrap="square" rtlCol="0">
                  <a:spAutoFit/>
                </a:bodyPr>
                <a:lstStyle/>
                <a:p>
                  <a:pPr algn="l"/>
                  <a:r>
                    <a:rPr lang="en-US" altLang="zh-CN"/>
                    <a:t>RSU</a:t>
                  </a:r>
                </a:p>
              </p:txBody>
            </p:sp>
            <p:sp>
              <p:nvSpPr>
                <p:cNvPr id="56" name="矩形标注 55">
                  <a:extLst>
                    <a:ext uri="{FF2B5EF4-FFF2-40B4-BE49-F238E27FC236}">
                      <a16:creationId xmlns:a16="http://schemas.microsoft.com/office/drawing/2014/main" id="{834FFE6D-49A3-80DB-6136-1615C0FCC9DA}"/>
                    </a:ext>
                  </a:extLst>
                </p:cNvPr>
                <p:cNvSpPr/>
                <p:nvPr/>
              </p:nvSpPr>
              <p:spPr>
                <a:xfrm>
                  <a:off x="5285" y="452"/>
                  <a:ext cx="3864" cy="804"/>
                </a:xfrm>
                <a:prstGeom prst="wedgeRectCallout">
                  <a:avLst>
                    <a:gd name="adj1" fmla="val -17478"/>
                    <a:gd name="adj2" fmla="val 7098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sz="1200">
                      <a:solidFill>
                        <a:schemeClr val="tx1"/>
                      </a:solidFill>
                      <a:latin typeface="等线" panose="02010600030101010101" charset="-122"/>
                      <a:ea typeface="等线" panose="02010600030101010101" charset="-122"/>
                      <a:cs typeface="等线" panose="02010600030101010101" charset="-122"/>
                      <a:sym typeface="+mn-ea"/>
                    </a:rPr>
                    <a:t>Due to the distance, RSU cannot receive the signal</a:t>
                  </a:r>
                </a:p>
              </p:txBody>
            </p:sp>
            <p:sp>
              <p:nvSpPr>
                <p:cNvPr id="57" name="矩形标注 56">
                  <a:extLst>
                    <a:ext uri="{FF2B5EF4-FFF2-40B4-BE49-F238E27FC236}">
                      <a16:creationId xmlns:a16="http://schemas.microsoft.com/office/drawing/2014/main" id="{2D35CA2E-EB30-63BC-14F0-00E8D2202B20}"/>
                    </a:ext>
                  </a:extLst>
                </p:cNvPr>
                <p:cNvSpPr/>
                <p:nvPr>
                  <p:custDataLst>
                    <p:tags r:id="rId62"/>
                  </p:custDataLst>
                </p:nvPr>
              </p:nvSpPr>
              <p:spPr>
                <a:xfrm>
                  <a:off x="6327" y="5515"/>
                  <a:ext cx="3028" cy="1300"/>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solidFill>
                        <a:schemeClr val="tx1"/>
                      </a:solidFill>
                      <a:latin typeface="等线" panose="02010600030101010101" charset="-122"/>
                      <a:ea typeface="等线" panose="02010600030101010101" charset="-122"/>
                      <a:cs typeface="等线" panose="02010600030101010101" charset="-122"/>
                      <a:sym typeface="+mn-ea"/>
                    </a:rPr>
                    <a:t>D</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istance </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too</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 close, resulting in signal interference</a:t>
                  </a:r>
                </a:p>
              </p:txBody>
            </p:sp>
            <p:sp>
              <p:nvSpPr>
                <p:cNvPr id="58" name="矩形标注 57">
                  <a:extLst>
                    <a:ext uri="{FF2B5EF4-FFF2-40B4-BE49-F238E27FC236}">
                      <a16:creationId xmlns:a16="http://schemas.microsoft.com/office/drawing/2014/main" id="{3C6328F5-04C5-8AB5-A54E-20A2FE7F39F5}"/>
                    </a:ext>
                  </a:extLst>
                </p:cNvPr>
                <p:cNvSpPr/>
                <p:nvPr>
                  <p:custDataLst>
                    <p:tags r:id="rId63"/>
                  </p:custDataLst>
                </p:nvPr>
              </p:nvSpPr>
              <p:spPr>
                <a:xfrm>
                  <a:off x="1543" y="5768"/>
                  <a:ext cx="2243" cy="1517"/>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200">
                      <a:solidFill>
                        <a:schemeClr val="tx1"/>
                      </a:solidFill>
                      <a:latin typeface="等线" panose="02010600030101010101" charset="-122"/>
                      <a:ea typeface="等线" panose="02010600030101010101" charset="-122"/>
                      <a:cs typeface="等线" panose="02010600030101010101" charset="-122"/>
                      <a:sym typeface="+mn-ea"/>
                    </a:rPr>
                    <a:t>C</a:t>
                  </a:r>
                  <a:r>
                    <a:rPr sz="1200">
                      <a:solidFill>
                        <a:schemeClr val="tx1"/>
                      </a:solidFill>
                      <a:latin typeface="等线" panose="02010600030101010101" charset="-122"/>
                      <a:ea typeface="等线" panose="02010600030101010101" charset="-122"/>
                      <a:cs typeface="等线" panose="02010600030101010101" charset="-122"/>
                      <a:sym typeface="+mn-ea"/>
                    </a:rPr>
                    <a:t>ommunicate normally with the RSU</a:t>
                  </a:r>
                </a:p>
              </p:txBody>
            </p:sp>
          </p:grpSp>
          <p:sp>
            <p:nvSpPr>
              <p:cNvPr id="2" name="矩形 1">
                <a:extLst>
                  <a:ext uri="{FF2B5EF4-FFF2-40B4-BE49-F238E27FC236}">
                    <a16:creationId xmlns:a16="http://schemas.microsoft.com/office/drawing/2014/main" id="{32146748-3DD7-1AAE-C389-0DF80DED97F1}"/>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9" name="组合 8">
              <a:extLst>
                <a:ext uri="{FF2B5EF4-FFF2-40B4-BE49-F238E27FC236}">
                  <a16:creationId xmlns:a16="http://schemas.microsoft.com/office/drawing/2014/main" id="{7BE94FB1-8412-EC03-C3B7-AC4FEC22383C}"/>
                </a:ext>
              </a:extLst>
            </p:cNvPr>
            <p:cNvGrpSpPr/>
            <p:nvPr/>
          </p:nvGrpSpPr>
          <p:grpSpPr>
            <a:xfrm>
              <a:off x="8498" y="4068"/>
              <a:ext cx="8490" cy="6474"/>
              <a:chOff x="9072" y="2333"/>
              <a:chExt cx="9890" cy="7972"/>
            </a:xfrm>
          </p:grpSpPr>
          <p:grpSp>
            <p:nvGrpSpPr>
              <p:cNvPr id="125" name="组合 124">
                <a:extLst>
                  <a:ext uri="{FF2B5EF4-FFF2-40B4-BE49-F238E27FC236}">
                    <a16:creationId xmlns:a16="http://schemas.microsoft.com/office/drawing/2014/main" id="{B0A469AD-7CF5-2E39-03AE-78F93BDE2459}"/>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E89DA450-DDF9-6081-098D-A314495BFB59}"/>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05" name="椭圆 104">
                  <a:extLst>
                    <a:ext uri="{FF2B5EF4-FFF2-40B4-BE49-F238E27FC236}">
                      <a16:creationId xmlns:a16="http://schemas.microsoft.com/office/drawing/2014/main" id="{C855C5E6-6BEF-F352-0728-15C2B7AB3A8C}"/>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nvGrpSpPr>
                <p:cNvPr id="60" name="组合 59">
                  <a:extLst>
                    <a:ext uri="{FF2B5EF4-FFF2-40B4-BE49-F238E27FC236}">
                      <a16:creationId xmlns:a16="http://schemas.microsoft.com/office/drawing/2014/main" id="{A9CB2B23-337E-7DBE-A9D9-98DFF3E70330}"/>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CB5D025D-3092-9A1B-5BA7-946A56BD266A}"/>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8FBBBB50-4343-0BAB-CF9E-22F52504EAF8}"/>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366AB25E-2128-E9F0-BE68-6831DD550201}"/>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F6526136-CF20-19D1-7FB2-A07FCDE9F491}"/>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76948AD6-42C8-BA58-8804-87B004AB3602}"/>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B0A4295-0D94-D75F-5381-3DF65B763F0F}"/>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05E6031A-54F2-BCA9-A4ED-83DDE387771F}"/>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181C31FA-2C81-C75B-C7CA-CAEA81632AB2}"/>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8AC9EB44-95C5-4E68-0C4D-F766BD5A8F1F}"/>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BAA3D509-B46E-223C-AE92-1C0E680B3115}"/>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A994A48C-1C1F-3D45-694F-81E0896400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6F4936DC-61A6-521A-0D46-4608F16D1B70}"/>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A5A7BE76-B37D-459A-1565-761FB725C101}"/>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D1FB149B-B1B1-72C7-A6A3-AEED8C1E8D9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96AE6095-CAD7-CC32-7E4C-2677F4BAEEE8}"/>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230BB60-9763-F52E-3802-4AFBC4E78749}"/>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E8FA72A7-8AFE-93A8-4928-75681DC96BDE}"/>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9A702FAF-CA8A-E66C-38D2-923CCA31016B}"/>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8866B3E2-1B41-763A-64EA-EF4BDB061C85}"/>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F583ECB2-FC72-0C00-73C1-51B054F94FD0}"/>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E082002F-EFCC-030E-0855-1D31E5CEC78C}"/>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FC89E374-69C8-F070-B6D4-36F967868DFF}"/>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B0FD8F10-0F6B-F77B-7EEE-B2DB72492267}"/>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8133CB6E-B841-788A-56A1-A716A4F27A9C}"/>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03070C65-2F74-75BB-A54B-FD899F80318B}"/>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C8BDCB6C-CDD7-EDD0-5D6D-AFCF15E36BD3}"/>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367FBA15-5E8A-7C98-0021-7157BA57E10F}"/>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212858B3-576C-DC29-8A87-2EA9C7EFB458}"/>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15EE2EBF-481E-D164-63EC-F49CC999A303}"/>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91A34591-2A9B-EB28-B543-B8415C6AAD49}"/>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B058F4EA-C428-359B-7C70-5EE1E666AAED}"/>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1493D3CB-B13B-84C6-2B9B-1D04D1DF4A2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03038D8A-CA13-5A81-FB05-625B7A49CF68}"/>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66A51731-02D3-07E7-5AB6-015DD7F0D3D0}"/>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91D55F96-4DC1-B36A-3112-922C8B58DF0F}"/>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B7CA2BEA-C963-0B87-D766-74E76C55FFC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6F9CEE3F-8041-1812-363F-F14E3B595001}"/>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26CEA5AE-8C89-E5A9-9689-CB709D92F5C0}"/>
                      </a:ext>
                    </a:extLst>
                  </p:cNvPr>
                  <p:cNvSpPr txBox="1"/>
                  <p:nvPr>
                    <p:custDataLst>
                      <p:tags r:id="rId34"/>
                    </p:custDataLst>
                  </p:nvPr>
                </p:nvSpPr>
                <p:spPr>
                  <a:xfrm>
                    <a:off x="12594" y="3880"/>
                    <a:ext cx="1765" cy="723"/>
                  </a:xfrm>
                  <a:prstGeom prst="rect">
                    <a:avLst/>
                  </a:prstGeom>
                  <a:noFill/>
                </p:spPr>
                <p:txBody>
                  <a:bodyPr wrap="square" rtlCol="0">
                    <a:spAutoFit/>
                  </a:bodyPr>
                  <a:lstStyle/>
                  <a:p>
                    <a:pPr algn="l"/>
                    <a:r>
                      <a:rPr lang="en-US" altLang="zh-CN"/>
                      <a:t>RSU</a:t>
                    </a:r>
                  </a:p>
                </p:txBody>
              </p:sp>
            </p:grpSp>
            <p:sp>
              <p:nvSpPr>
                <p:cNvPr id="118" name="椭圆 117">
                  <a:extLst>
                    <a:ext uri="{FF2B5EF4-FFF2-40B4-BE49-F238E27FC236}">
                      <a16:creationId xmlns:a16="http://schemas.microsoft.com/office/drawing/2014/main" id="{9E43782C-CB57-3299-CFFA-48FADA31F272}"/>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19" name="椭圆 118">
                  <a:extLst>
                    <a:ext uri="{FF2B5EF4-FFF2-40B4-BE49-F238E27FC236}">
                      <a16:creationId xmlns:a16="http://schemas.microsoft.com/office/drawing/2014/main" id="{B4E4B869-9BAA-F182-6CFE-F7FFA44F1802}"/>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sp>
            <p:nvSpPr>
              <p:cNvPr id="159" name="等腰三角形 158">
                <a:extLst>
                  <a:ext uri="{FF2B5EF4-FFF2-40B4-BE49-F238E27FC236}">
                    <a16:creationId xmlns:a16="http://schemas.microsoft.com/office/drawing/2014/main" id="{0C486743-8CA3-B243-266A-47ADC1B49CA4}"/>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0" name="等腰三角形 159">
                <a:extLst>
                  <a:ext uri="{FF2B5EF4-FFF2-40B4-BE49-F238E27FC236}">
                    <a16:creationId xmlns:a16="http://schemas.microsoft.com/office/drawing/2014/main" id="{0D47B27F-0136-DA79-659C-7974DAA80E82}"/>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1" name="等腰三角形 160">
                <a:extLst>
                  <a:ext uri="{FF2B5EF4-FFF2-40B4-BE49-F238E27FC236}">
                    <a16:creationId xmlns:a16="http://schemas.microsoft.com/office/drawing/2014/main" id="{8E275E14-8639-682D-6301-BADA2F7AF560}"/>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2" name="等腰三角形 161">
                <a:extLst>
                  <a:ext uri="{FF2B5EF4-FFF2-40B4-BE49-F238E27FC236}">
                    <a16:creationId xmlns:a16="http://schemas.microsoft.com/office/drawing/2014/main" id="{585FAD63-CD97-CE53-68F5-5AE7F7B036E1}"/>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3" name="矩形标注 162">
                <a:extLst>
                  <a:ext uri="{FF2B5EF4-FFF2-40B4-BE49-F238E27FC236}">
                    <a16:creationId xmlns:a16="http://schemas.microsoft.com/office/drawing/2014/main" id="{9CFE2E53-A8A1-CFB1-F1C3-59EC035F05FE}"/>
                  </a:ext>
                </a:extLst>
              </p:cNvPr>
              <p:cNvSpPr/>
              <p:nvPr>
                <p:custDataLst>
                  <p:tags r:id="rId26"/>
                </p:custDataLst>
              </p:nvPr>
            </p:nvSpPr>
            <p:spPr>
              <a:xfrm>
                <a:off x="14418" y="3143"/>
                <a:ext cx="422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200">
                    <a:solidFill>
                      <a:schemeClr val="tx1"/>
                    </a:solidFill>
                    <a:latin typeface="等线" panose="02010600030101010101" charset="-122"/>
                    <a:ea typeface="等线" panose="02010600030101010101" charset="-122"/>
                    <a:cs typeface="等线" panose="02010600030101010101" charset="-122"/>
                    <a:sym typeface="+mn-ea"/>
                  </a:rPr>
                  <a:t>The vehicle types formed after k-means clustering</a:t>
                </a:r>
              </a:p>
            </p:txBody>
          </p:sp>
          <p:sp>
            <p:nvSpPr>
              <p:cNvPr id="165" name="矩形标注 164">
                <a:extLst>
                  <a:ext uri="{FF2B5EF4-FFF2-40B4-BE49-F238E27FC236}">
                    <a16:creationId xmlns:a16="http://schemas.microsoft.com/office/drawing/2014/main" id="{3156B0ED-A55C-6A83-07DC-6FDF3328D2DF}"/>
                  </a:ext>
                </a:extLst>
              </p:cNvPr>
              <p:cNvSpPr/>
              <p:nvPr>
                <p:custDataLst>
                  <p:tags r:id="rId27"/>
                </p:custDataLst>
              </p:nvPr>
            </p:nvSpPr>
            <p:spPr>
              <a:xfrm>
                <a:off x="9443" y="5175"/>
                <a:ext cx="3647" cy="1964"/>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200">
                    <a:solidFill>
                      <a:schemeClr val="tx1"/>
                    </a:solidFill>
                    <a:latin typeface="等线" panose="02010600030101010101" charset="-122"/>
                    <a:ea typeface="等线" panose="02010600030101010101" charset="-122"/>
                    <a:cs typeface="等线" panose="02010600030101010101" charset="-122"/>
                    <a:sym typeface="+mn-ea"/>
                  </a:rPr>
                  <a:t>In each subcategory, the RSU selects the K closest vehicles as the representatives of that category</a:t>
                </a:r>
              </a:p>
            </p:txBody>
          </p:sp>
          <p:sp>
            <p:nvSpPr>
              <p:cNvPr id="171" name="等腰三角形 170">
                <a:extLst>
                  <a:ext uri="{FF2B5EF4-FFF2-40B4-BE49-F238E27FC236}">
                    <a16:creationId xmlns:a16="http://schemas.microsoft.com/office/drawing/2014/main" id="{BF91F63C-18A7-EB96-49B7-23B843B5E8EB}"/>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5" name="矩形 4">
                <a:extLst>
                  <a:ext uri="{FF2B5EF4-FFF2-40B4-BE49-F238E27FC236}">
                    <a16:creationId xmlns:a16="http://schemas.microsoft.com/office/drawing/2014/main" id="{B6CECFD0-2AFB-509A-B133-037627541655}"/>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39" name="组合 38">
              <a:extLst>
                <a:ext uri="{FF2B5EF4-FFF2-40B4-BE49-F238E27FC236}">
                  <a16:creationId xmlns:a16="http://schemas.microsoft.com/office/drawing/2014/main" id="{22D0BFF1-1522-0195-B5CC-A857C3AAA1B9}"/>
                </a:ext>
              </a:extLst>
            </p:cNvPr>
            <p:cNvGrpSpPr/>
            <p:nvPr/>
          </p:nvGrpSpPr>
          <p:grpSpPr>
            <a:xfrm>
              <a:off x="4497" y="6714"/>
              <a:ext cx="3706" cy="3351"/>
              <a:chOff x="5362" y="7267"/>
              <a:chExt cx="3706" cy="3351"/>
            </a:xfrm>
          </p:grpSpPr>
          <p:sp>
            <p:nvSpPr>
              <p:cNvPr id="41" name="文本框 40">
                <a:extLst>
                  <a:ext uri="{FF2B5EF4-FFF2-40B4-BE49-F238E27FC236}">
                    <a16:creationId xmlns:a16="http://schemas.microsoft.com/office/drawing/2014/main" id="{9849E35E-3164-B3BE-E2DD-3A0C68304AD3}"/>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44" name="组合 43">
                <a:extLst>
                  <a:ext uri="{FF2B5EF4-FFF2-40B4-BE49-F238E27FC236}">
                    <a16:creationId xmlns:a16="http://schemas.microsoft.com/office/drawing/2014/main" id="{FFD4CA24-2570-E047-3F68-FA450146F5D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7343EC7D-7680-FC1A-8608-B68A677B826B}"/>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47" name="图片 46">
                  <a:extLst>
                    <a:ext uri="{FF2B5EF4-FFF2-40B4-BE49-F238E27FC236}">
                      <a16:creationId xmlns:a16="http://schemas.microsoft.com/office/drawing/2014/main" id="{6511C926-FA55-E07F-5612-3697C5CB1904}"/>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53EEE23C-82D0-6DB5-8706-8540CF8C3765}"/>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8FEAE9F6-C77A-6492-8B8B-FEC7D4CD5344}"/>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29477533-3D72-705E-E658-3F605608AECE}"/>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A64753E7-E369-533F-B612-BB21B2F08D50}"/>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F39F68B7-41C4-3502-58E1-A0195394AA49}"/>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A7FA73C3-5707-3614-0572-C74847C2AEB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F3991291-1E94-5065-E090-71983175DCA9}"/>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55" name="组合 54">
                <a:extLst>
                  <a:ext uri="{FF2B5EF4-FFF2-40B4-BE49-F238E27FC236}">
                    <a16:creationId xmlns:a16="http://schemas.microsoft.com/office/drawing/2014/main" id="{DF57ABB8-F543-C2AF-5E3A-C8A7F35FE926}"/>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DDC4A04B-D6A9-54EA-444F-EC33F3C063A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22ED452D-CF40-AEAF-B995-CA80942D13F9}"/>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513267C2-BA8F-6968-B968-0E893A51450B}"/>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7E43EB1-102F-274B-F3CF-ED456175FC93}"/>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01" name="组合 100">
                <a:extLst>
                  <a:ext uri="{FF2B5EF4-FFF2-40B4-BE49-F238E27FC236}">
                    <a16:creationId xmlns:a16="http://schemas.microsoft.com/office/drawing/2014/main" id="{C156FDDE-1CAB-384D-111F-6F88347693C5}"/>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B48D1A56-647F-91B3-BB08-77B5CBBE8CF9}"/>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5110C93D-A883-9073-1496-100034278C64}"/>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0544A188-F333-9A47-9D27-1BD13F551649}"/>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4388985E-0794-BC93-A04F-50B72602F5C2}"/>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11" name="组合 110">
                <a:extLst>
                  <a:ext uri="{FF2B5EF4-FFF2-40B4-BE49-F238E27FC236}">
                    <a16:creationId xmlns:a16="http://schemas.microsoft.com/office/drawing/2014/main" id="{C867BFB7-BE8E-F897-6CF0-159F4354AA51}"/>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D2B5016D-FA70-74F8-3587-BB94D715D771}"/>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42BC4F36-B091-8DD6-2569-544470D7D2B8}"/>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FACBA915-4B4A-43B3-028E-E7104853F5F7}"/>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7274F959-ACE1-A1AD-C77D-487E17A43DA9}"/>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sp>
          <p:nvSpPr>
            <p:cNvPr id="122" name="左弧形箭头 121">
              <a:extLst>
                <a:ext uri="{FF2B5EF4-FFF2-40B4-BE49-F238E27FC236}">
                  <a16:creationId xmlns:a16="http://schemas.microsoft.com/office/drawing/2014/main" id="{DE5B8D82-5AD2-321F-80FE-9A5281BF4FD7}"/>
                </a:ext>
              </a:extLst>
            </p:cNvPr>
            <p:cNvSpPr/>
            <p:nvPr/>
          </p:nvSpPr>
          <p:spPr>
            <a:xfrm rot="18660000">
              <a:off x="3066" y="6482"/>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sp>
          <p:nvSpPr>
            <p:cNvPr id="128" name="左弧形箭头 127">
              <a:extLst>
                <a:ext uri="{FF2B5EF4-FFF2-40B4-BE49-F238E27FC236}">
                  <a16:creationId xmlns:a16="http://schemas.microsoft.com/office/drawing/2014/main" id="{CA168C95-F45E-CEA1-6B30-4A44D153449E}"/>
                </a:ext>
              </a:extLst>
            </p:cNvPr>
            <p:cNvSpPr/>
            <p:nvPr>
              <p:custDataLst>
                <p:tags r:id="rId1"/>
              </p:custDataLst>
            </p:nvPr>
          </p:nvSpPr>
          <p:spPr>
            <a:xfrm rot="7740000" flipV="1">
              <a:off x="13166" y="1714"/>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grpSp>
    </p:spTree>
    <p:extLst>
      <p:ext uri="{BB962C8B-B14F-4D97-AF65-F5344CB8AC3E}">
        <p14:creationId xmlns:p14="http://schemas.microsoft.com/office/powerpoint/2010/main" val="404331463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4129C-6F8F-2BCC-D087-723A7FF32CD7}"/>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30D839C6-BDCC-138A-A4E6-C955C21D4E81}"/>
              </a:ext>
            </a:extLst>
          </p:cNvPr>
          <p:cNvGrpSpPr/>
          <p:nvPr/>
        </p:nvGrpSpPr>
        <p:grpSpPr>
          <a:xfrm>
            <a:off x="1182370" y="245110"/>
            <a:ext cx="9462135" cy="6289675"/>
            <a:chOff x="590" y="518"/>
            <a:chExt cx="16398" cy="10024"/>
          </a:xfrm>
        </p:grpSpPr>
        <p:grpSp>
          <p:nvGrpSpPr>
            <p:cNvPr id="3" name="组合 2">
              <a:extLst>
                <a:ext uri="{FF2B5EF4-FFF2-40B4-BE49-F238E27FC236}">
                  <a16:creationId xmlns:a16="http://schemas.microsoft.com/office/drawing/2014/main" id="{A5C8D836-6786-2DC5-5F42-241882639E6E}"/>
                </a:ext>
              </a:extLst>
            </p:cNvPr>
            <p:cNvGrpSpPr/>
            <p:nvPr/>
          </p:nvGrpSpPr>
          <p:grpSpPr>
            <a:xfrm>
              <a:off x="8893" y="623"/>
              <a:ext cx="3991" cy="3351"/>
              <a:chOff x="5362" y="7267"/>
              <a:chExt cx="3991" cy="3351"/>
            </a:xfrm>
          </p:grpSpPr>
          <p:sp>
            <p:nvSpPr>
              <p:cNvPr id="126" name="文本框 125">
                <a:extLst>
                  <a:ext uri="{FF2B5EF4-FFF2-40B4-BE49-F238E27FC236}">
                    <a16:creationId xmlns:a16="http://schemas.microsoft.com/office/drawing/2014/main" id="{E8C5CA70-AA0C-2EE4-0E2E-F1E95BA6EE10}"/>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134" name="组合 133">
                <a:extLst>
                  <a:ext uri="{FF2B5EF4-FFF2-40B4-BE49-F238E27FC236}">
                    <a16:creationId xmlns:a16="http://schemas.microsoft.com/office/drawing/2014/main" id="{159A7C31-C796-DEA8-8D4B-E1262BD591CB}"/>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37DA171A-5070-61D5-8C13-312B62A7BE1E}"/>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136" name="图片 135">
                  <a:extLst>
                    <a:ext uri="{FF2B5EF4-FFF2-40B4-BE49-F238E27FC236}">
                      <a16:creationId xmlns:a16="http://schemas.microsoft.com/office/drawing/2014/main" id="{83B1095D-54B8-C5CC-873F-2FFDAE9AD9EF}"/>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E5AA629F-6887-DE3D-6311-6C238ECD7ECF}"/>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49D83405-4F61-15D7-F776-B007D23ACDAF}"/>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D102F485-EEA2-19E1-FDFB-4AF33BB6BB9A}"/>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CB953522-2D69-C564-8094-536D721F019B}"/>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C060E3A7-5772-D254-52C7-833B1DA1CCAD}"/>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B8547FF6-A05E-50E6-EF77-8DC2EC9D5E16}"/>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66B081D4-70DD-D24F-BCC1-9DFBD931D2FA}"/>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4" name="组合 143">
                <a:extLst>
                  <a:ext uri="{FF2B5EF4-FFF2-40B4-BE49-F238E27FC236}">
                    <a16:creationId xmlns:a16="http://schemas.microsoft.com/office/drawing/2014/main" id="{EA076571-B4F6-EF3C-8E4C-DD308C6AAD8A}"/>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D4035780-A9BB-A44B-F293-ABF49B423325}"/>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FA8B284-CC45-92A5-2D89-0D954857F1CD}"/>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580FFBEE-D006-8767-3816-C6B4D101D2BB}"/>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42855E30-1CC9-7FB1-72ED-034ACC00F32B}"/>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9" name="组合 148">
                <a:extLst>
                  <a:ext uri="{FF2B5EF4-FFF2-40B4-BE49-F238E27FC236}">
                    <a16:creationId xmlns:a16="http://schemas.microsoft.com/office/drawing/2014/main" id="{2AE02511-8FDA-8C48-D944-F04CA91C144D}"/>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41E9231E-361D-BD44-B07B-7CC36BEA4647}"/>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79D313DF-4A93-8EEB-3F72-19F08775E12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9E94A25C-6D70-483F-9C63-7FD6C512ED4B}"/>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F8859FFB-0EDD-F9F4-3ABE-16D33E09D5B4}"/>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54" name="组合 153">
                <a:extLst>
                  <a:ext uri="{FF2B5EF4-FFF2-40B4-BE49-F238E27FC236}">
                    <a16:creationId xmlns:a16="http://schemas.microsoft.com/office/drawing/2014/main" id="{37F688B0-0675-4194-6E56-ED5D14F4F01F}"/>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8C1D8EE5-82AF-4A9B-DC16-C7A38293B051}"/>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20C486D1-B5B3-C116-DB1C-C379B1E9BAD6}"/>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D328A3C5-4927-167B-0B5E-31AEEF3BE5DE}"/>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2564408D-8F57-2AA1-AB3A-813396C12A49}"/>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grpSp>
          <p:nvGrpSpPr>
            <p:cNvPr id="4" name="组合 3">
              <a:extLst>
                <a:ext uri="{FF2B5EF4-FFF2-40B4-BE49-F238E27FC236}">
                  <a16:creationId xmlns:a16="http://schemas.microsoft.com/office/drawing/2014/main" id="{96C9BB6E-3AEA-2909-5287-CEEA4C7FBDFF}"/>
                </a:ext>
              </a:extLst>
            </p:cNvPr>
            <p:cNvGrpSpPr/>
            <p:nvPr/>
          </p:nvGrpSpPr>
          <p:grpSpPr>
            <a:xfrm>
              <a:off x="590" y="518"/>
              <a:ext cx="7908" cy="5915"/>
              <a:chOff x="0" y="209"/>
              <a:chExt cx="9037" cy="7244"/>
            </a:xfrm>
          </p:grpSpPr>
          <p:grpSp>
            <p:nvGrpSpPr>
              <p:cNvPr id="124" name="组合 123">
                <a:extLst>
                  <a:ext uri="{FF2B5EF4-FFF2-40B4-BE49-F238E27FC236}">
                    <a16:creationId xmlns:a16="http://schemas.microsoft.com/office/drawing/2014/main" id="{5E845D0B-5D78-FA5A-89FE-91BC6984ACBB}"/>
                  </a:ext>
                </a:extLst>
              </p:cNvPr>
              <p:cNvGrpSpPr/>
              <p:nvPr/>
            </p:nvGrpSpPr>
            <p:grpSpPr>
              <a:xfrm>
                <a:off x="378" y="464"/>
                <a:ext cx="8360" cy="6373"/>
                <a:chOff x="1436" y="543"/>
                <a:chExt cx="8360" cy="6373"/>
              </a:xfrm>
            </p:grpSpPr>
            <p:pic>
              <p:nvPicPr>
                <p:cNvPr id="114" name="图片 113">
                  <a:extLst>
                    <a:ext uri="{FF2B5EF4-FFF2-40B4-BE49-F238E27FC236}">
                      <a16:creationId xmlns:a16="http://schemas.microsoft.com/office/drawing/2014/main" id="{0410E517-98BB-7DF6-487F-F8D0D2694418}"/>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48A356F9-9398-4367-3551-4CC50FFA2740}"/>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56EB6308-7AAC-384D-083B-71A5A16B4CC1}"/>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7660F911-EA3C-B8F0-3848-5AA0668B5BEC}"/>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9BDFE57B-BCAA-47D8-7590-A009DD222364}"/>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FC1CB8C9-C00F-8B7C-DC70-A5153A070341}"/>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F6C58724-EC8D-FCB7-59DF-F060562ED49F}"/>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4AB7F9A9-41FD-E098-DA0E-12CE83A1C9D3}"/>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1E2CEDF3-6EF6-947F-F77D-D39DFB06F1BD}"/>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9F5E2236-C744-F4FA-55A6-2A885332D9A6}"/>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12FB0B62-D762-BFC2-432D-A134DD3696A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FE6F890D-9FE8-BA62-6B21-5CADC17D30C5}"/>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AB69DD74-8B1F-F10E-E48D-A4C963860994}"/>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41BDCAE1-366A-F47D-6E00-2B0483608BA7}"/>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230FB85E-7FD1-2032-82B4-6573F58ED461}"/>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B2E5D0F7-CFC2-6D65-E8C2-40C812FCB1FB}"/>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473142AD-DE69-7384-7DD4-DBB2705B5C4B}"/>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AFEFE04E-4B8D-D2F0-1353-D06ED36D9722}"/>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7F15BD61-41C6-FA73-F8D6-7CAC7B91E779}"/>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C25BB859-B4CA-DD03-5673-093A97934C9B}"/>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9B7B2333-75E6-1849-11DA-BCE27128A093}"/>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CD92B8C8-84F0-9BE4-EE46-CE36D40668D4}"/>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E9E06442-9165-F7CF-D445-6B04598E9D49}"/>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5FD87A10-0409-961F-5B26-4B5F3CF45A62}"/>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4A482F4-521E-E81D-7462-8CD8983EA1AF}"/>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EC4AD1BC-CB4D-F008-E4EA-6C0AF041139F}"/>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F7104C3E-4C00-18D4-22DE-62A15E79129E}"/>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987B4EA3-9401-063C-A08B-72E746382359}"/>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F6B47073-4A18-738B-ECB5-818669BBB8BC}"/>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FD51D2A6-D771-48EE-1B9F-62034AC65787}"/>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694F41AC-C4A3-EB7E-47C9-6C51DE932BD9}"/>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425A2411-FEBC-98BC-A52A-037D8AB3AD1D}"/>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B9F123B7-C6EC-8086-21A3-992E9B01D0BD}"/>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D27AC83A-ADA2-1AAF-4828-6CD98D8B3FAD}"/>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1A33E5A5-5742-3150-DB8F-E584EB6CF2F8}"/>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EC03784E-6AAF-DAF2-B09C-4892D9B438CC}"/>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7BCF6962-6517-FF46-B6C2-14232DAA04ED}"/>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74F24F53-40A9-0802-9308-A70B38208275}"/>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2" name="爆炸形 1 41">
                  <a:extLst>
                    <a:ext uri="{FF2B5EF4-FFF2-40B4-BE49-F238E27FC236}">
                      <a16:creationId xmlns:a16="http://schemas.microsoft.com/office/drawing/2014/main" id="{3DA9788D-5EF5-05CB-7406-1B243C6A7DDA}"/>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3" name="爆炸形 1 42">
                  <a:extLst>
                    <a:ext uri="{FF2B5EF4-FFF2-40B4-BE49-F238E27FC236}">
                      <a16:creationId xmlns:a16="http://schemas.microsoft.com/office/drawing/2014/main" id="{25DA207B-86D7-2A2F-5E62-8018293F2C4C}"/>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6" name="文本框 45">
                  <a:extLst>
                    <a:ext uri="{FF2B5EF4-FFF2-40B4-BE49-F238E27FC236}">
                      <a16:creationId xmlns:a16="http://schemas.microsoft.com/office/drawing/2014/main" id="{04757A41-94E8-F8F1-6958-3C97B8B63AD3}"/>
                    </a:ext>
                  </a:extLst>
                </p:cNvPr>
                <p:cNvSpPr txBox="1"/>
                <p:nvPr/>
              </p:nvSpPr>
              <p:spPr>
                <a:xfrm>
                  <a:off x="4450" y="2180"/>
                  <a:ext cx="1369" cy="719"/>
                </a:xfrm>
                <a:prstGeom prst="rect">
                  <a:avLst/>
                </a:prstGeom>
                <a:noFill/>
              </p:spPr>
              <p:txBody>
                <a:bodyPr wrap="square" rtlCol="0">
                  <a:spAutoFit/>
                </a:bodyPr>
                <a:lstStyle/>
                <a:p>
                  <a:pPr algn="l"/>
                  <a:r>
                    <a:rPr lang="en-US" altLang="zh-CN"/>
                    <a:t>RSU</a:t>
                  </a:r>
                </a:p>
              </p:txBody>
            </p:sp>
            <p:sp>
              <p:nvSpPr>
                <p:cNvPr id="56" name="矩形标注 55">
                  <a:extLst>
                    <a:ext uri="{FF2B5EF4-FFF2-40B4-BE49-F238E27FC236}">
                      <a16:creationId xmlns:a16="http://schemas.microsoft.com/office/drawing/2014/main" id="{26C40811-A608-D49B-BE5B-E9252630FC81}"/>
                    </a:ext>
                  </a:extLst>
                </p:cNvPr>
                <p:cNvSpPr/>
                <p:nvPr/>
              </p:nvSpPr>
              <p:spPr>
                <a:xfrm>
                  <a:off x="6516" y="543"/>
                  <a:ext cx="3280" cy="804"/>
                </a:xfrm>
                <a:prstGeom prst="wedgeRectCallout">
                  <a:avLst>
                    <a:gd name="adj1" fmla="val -38872"/>
                    <a:gd name="adj2" fmla="val 84861"/>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由于距离的原因，</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RSU</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无法接收到信号</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57" name="矩形标注 56">
                  <a:extLst>
                    <a:ext uri="{FF2B5EF4-FFF2-40B4-BE49-F238E27FC236}">
                      <a16:creationId xmlns:a16="http://schemas.microsoft.com/office/drawing/2014/main" id="{3AD07760-CEE5-114C-5080-D14304C263A1}"/>
                    </a:ext>
                  </a:extLst>
                </p:cNvPr>
                <p:cNvSpPr/>
                <p:nvPr>
                  <p:custDataLst>
                    <p:tags r:id="rId62"/>
                  </p:custDataLst>
                </p:nvPr>
              </p:nvSpPr>
              <p:spPr>
                <a:xfrm>
                  <a:off x="6327" y="5515"/>
                  <a:ext cx="2213" cy="938"/>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距离过近，造成信号干扰</a:t>
                  </a:r>
                </a:p>
              </p:txBody>
            </p:sp>
            <p:sp>
              <p:nvSpPr>
                <p:cNvPr id="58" name="矩形标注 57">
                  <a:extLst>
                    <a:ext uri="{FF2B5EF4-FFF2-40B4-BE49-F238E27FC236}">
                      <a16:creationId xmlns:a16="http://schemas.microsoft.com/office/drawing/2014/main" id="{77083694-4C39-11E3-0F54-FC4A635B7A81}"/>
                    </a:ext>
                  </a:extLst>
                </p:cNvPr>
                <p:cNvSpPr/>
                <p:nvPr>
                  <p:custDataLst>
                    <p:tags r:id="rId63"/>
                  </p:custDataLst>
                </p:nvPr>
              </p:nvSpPr>
              <p:spPr>
                <a:xfrm>
                  <a:off x="2114" y="5768"/>
                  <a:ext cx="1672" cy="1009"/>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与</a:t>
                  </a:r>
                  <a:r>
                    <a:rPr lang="en-US" sz="1200">
                      <a:solidFill>
                        <a:schemeClr val="tx1"/>
                      </a:solidFill>
                      <a:latin typeface="等线" panose="02010600030101010101" charset="-122"/>
                      <a:ea typeface="等线" panose="02010600030101010101" charset="-122"/>
                      <a:cs typeface="等线" panose="02010600030101010101" charset="-122"/>
                      <a:sym typeface="+mn-ea"/>
                    </a:rPr>
                    <a:t>RSU</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通信正常</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grpSp>
          <p:sp>
            <p:nvSpPr>
              <p:cNvPr id="2" name="矩形 1">
                <a:extLst>
                  <a:ext uri="{FF2B5EF4-FFF2-40B4-BE49-F238E27FC236}">
                    <a16:creationId xmlns:a16="http://schemas.microsoft.com/office/drawing/2014/main" id="{1BAB1CDC-C7DE-ACEA-0AF1-933C727DB3ED}"/>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9" name="组合 8">
              <a:extLst>
                <a:ext uri="{FF2B5EF4-FFF2-40B4-BE49-F238E27FC236}">
                  <a16:creationId xmlns:a16="http://schemas.microsoft.com/office/drawing/2014/main" id="{449F08DE-4B86-7E32-9390-C0471C056A07}"/>
                </a:ext>
              </a:extLst>
            </p:cNvPr>
            <p:cNvGrpSpPr/>
            <p:nvPr/>
          </p:nvGrpSpPr>
          <p:grpSpPr>
            <a:xfrm>
              <a:off x="8498" y="4068"/>
              <a:ext cx="8490" cy="6474"/>
              <a:chOff x="9072" y="2333"/>
              <a:chExt cx="9890" cy="7972"/>
            </a:xfrm>
          </p:grpSpPr>
          <p:grpSp>
            <p:nvGrpSpPr>
              <p:cNvPr id="125" name="组合 124">
                <a:extLst>
                  <a:ext uri="{FF2B5EF4-FFF2-40B4-BE49-F238E27FC236}">
                    <a16:creationId xmlns:a16="http://schemas.microsoft.com/office/drawing/2014/main" id="{F4E5AA0B-6604-1FB1-4F10-0F5D656CE64D}"/>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263A3D0A-7F0B-9496-F542-ED57E8E1E878}"/>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05" name="椭圆 104">
                  <a:extLst>
                    <a:ext uri="{FF2B5EF4-FFF2-40B4-BE49-F238E27FC236}">
                      <a16:creationId xmlns:a16="http://schemas.microsoft.com/office/drawing/2014/main" id="{17EE5DE0-1F5D-3FDB-28CB-DFA6C27C2C11}"/>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nvGrpSpPr>
                <p:cNvPr id="60" name="组合 59">
                  <a:extLst>
                    <a:ext uri="{FF2B5EF4-FFF2-40B4-BE49-F238E27FC236}">
                      <a16:creationId xmlns:a16="http://schemas.microsoft.com/office/drawing/2014/main" id="{2F442947-3FED-B8DB-3965-B805D8F5601C}"/>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9BE09341-33FB-0531-A303-1295AC0C8AE7}"/>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72BE5148-D1C0-12BB-CA14-74E3E52FCFE7}"/>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29022854-DE77-E422-A077-EE220729275D}"/>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3D90A38A-0A60-BB2F-9F62-6753979DEB9A}"/>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4465E057-750F-536C-E260-F3B96C127AA7}"/>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4C45947-6E3C-F7CF-0F9E-FF350873D3C3}"/>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2EAB6AE7-2BFE-652B-7F9E-7C79F733FAF9}"/>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A4DE2119-AD4D-0639-FE1B-5CFA6AA44076}"/>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35B87066-422B-ED6D-2C56-B3CD3C3A3B64}"/>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CEB3AD6D-15AA-45A7-6D47-7C74F752DD9D}"/>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95AEB348-7FD8-B729-6798-664A6246A1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1CA7CBAA-3C8B-2D95-3056-C29EF2BC1961}"/>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69B5D52F-94AF-C00C-2BE7-C15826EB4765}"/>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AD7FC4E6-50E5-4A13-D3A3-4637EDACBFB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676B3BCB-9558-B75A-0062-35E234DD63AF}"/>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D89A1FC-9C81-5618-CF53-B4D91D53FE36}"/>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A04C0CAB-E7D3-5F15-E3F1-18D0904F7989}"/>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1A7AE813-B1A1-8202-9451-F4B76783B343}"/>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43F33EB9-86DB-ABF4-7369-E08454D74540}"/>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A3B04D88-3EF7-7F96-7E71-EE4A5053248B}"/>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D41A2894-88D5-46CF-2B1B-EE6250DBABE5}"/>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90262932-70CA-0A44-1247-A72EC0376DCC}"/>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6759E367-1FCE-C384-63D4-95B55C162B35}"/>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71DCB5FA-FF56-9AFE-A200-6CD3E007AE32}"/>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9F8F637F-5ED1-3465-2A11-268136F80776}"/>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73EC0A58-CB80-F928-D1F7-1F0949B44D15}"/>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B3A9DC6D-C8E0-0806-0D87-019FBF3A80F2}"/>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3C70B69E-AEC9-D4E2-D93A-2D51039714CD}"/>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4F38BF5B-2670-0B33-4697-B21DE8907E4D}"/>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24DAE8C6-6060-EDF4-9768-F777CC6414E2}"/>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F0F5F92E-6980-089C-E647-C76824A89911}"/>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971F2488-516A-224D-028E-80524E6A9E0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243EB183-116E-F67C-6799-F5026BE2FA25}"/>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8DE05314-6B8A-5D58-41A4-0C5C8840088A}"/>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0361941F-6514-4187-F20D-C508A35E3B6E}"/>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CDC02191-BCCF-8BD2-1060-8F413B2FAAA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98AE28F2-A108-69C0-5FAA-E014FF65DA84}"/>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8A5FC421-71F4-C57E-8D2A-244DD1DBF68B}"/>
                      </a:ext>
                    </a:extLst>
                  </p:cNvPr>
                  <p:cNvSpPr txBox="1"/>
                  <p:nvPr>
                    <p:custDataLst>
                      <p:tags r:id="rId34"/>
                    </p:custDataLst>
                  </p:nvPr>
                </p:nvSpPr>
                <p:spPr>
                  <a:xfrm>
                    <a:off x="12594" y="3880"/>
                    <a:ext cx="1765" cy="723"/>
                  </a:xfrm>
                  <a:prstGeom prst="rect">
                    <a:avLst/>
                  </a:prstGeom>
                  <a:noFill/>
                </p:spPr>
                <p:txBody>
                  <a:bodyPr wrap="square" rtlCol="0">
                    <a:spAutoFit/>
                  </a:bodyPr>
                  <a:lstStyle/>
                  <a:p>
                    <a:pPr algn="l"/>
                    <a:r>
                      <a:rPr lang="en-US" altLang="zh-CN"/>
                      <a:t>RSU</a:t>
                    </a:r>
                  </a:p>
                </p:txBody>
              </p:sp>
            </p:grpSp>
            <p:sp>
              <p:nvSpPr>
                <p:cNvPr id="118" name="椭圆 117">
                  <a:extLst>
                    <a:ext uri="{FF2B5EF4-FFF2-40B4-BE49-F238E27FC236}">
                      <a16:creationId xmlns:a16="http://schemas.microsoft.com/office/drawing/2014/main" id="{FBC86D1A-DA63-7D6C-1513-9D7608B59408}"/>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19" name="椭圆 118">
                  <a:extLst>
                    <a:ext uri="{FF2B5EF4-FFF2-40B4-BE49-F238E27FC236}">
                      <a16:creationId xmlns:a16="http://schemas.microsoft.com/office/drawing/2014/main" id="{D21C19B9-B3C2-EEB2-1DAE-7B077646A28E}"/>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sp>
            <p:nvSpPr>
              <p:cNvPr id="159" name="等腰三角形 158">
                <a:extLst>
                  <a:ext uri="{FF2B5EF4-FFF2-40B4-BE49-F238E27FC236}">
                    <a16:creationId xmlns:a16="http://schemas.microsoft.com/office/drawing/2014/main" id="{6805937B-F7B8-9530-5665-4AFE9DCE2C3E}"/>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0" name="等腰三角形 159">
                <a:extLst>
                  <a:ext uri="{FF2B5EF4-FFF2-40B4-BE49-F238E27FC236}">
                    <a16:creationId xmlns:a16="http://schemas.microsoft.com/office/drawing/2014/main" id="{E75B9D8B-35DA-9C57-8C98-2EF4123CA6BA}"/>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1" name="等腰三角形 160">
                <a:extLst>
                  <a:ext uri="{FF2B5EF4-FFF2-40B4-BE49-F238E27FC236}">
                    <a16:creationId xmlns:a16="http://schemas.microsoft.com/office/drawing/2014/main" id="{73C71A75-2140-637E-76F3-D9158BB0F258}"/>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2" name="等腰三角形 161">
                <a:extLst>
                  <a:ext uri="{FF2B5EF4-FFF2-40B4-BE49-F238E27FC236}">
                    <a16:creationId xmlns:a16="http://schemas.microsoft.com/office/drawing/2014/main" id="{AF66CDB2-EBF5-5447-6478-7D2266A0085B}"/>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3" name="矩形标注 162">
                <a:extLst>
                  <a:ext uri="{FF2B5EF4-FFF2-40B4-BE49-F238E27FC236}">
                    <a16:creationId xmlns:a16="http://schemas.microsoft.com/office/drawing/2014/main" id="{91BF54A7-149B-4C49-6AB9-4FCEC9925141}"/>
                  </a:ext>
                </a:extLst>
              </p:cNvPr>
              <p:cNvSpPr/>
              <p:nvPr>
                <p:custDataLst>
                  <p:tags r:id="rId26"/>
                </p:custDataLst>
              </p:nvPr>
            </p:nvSpPr>
            <p:spPr>
              <a:xfrm>
                <a:off x="15330" y="3143"/>
                <a:ext cx="271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通过</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k-means</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聚类得到车辆类型</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165" name="矩形标注 164">
                <a:extLst>
                  <a:ext uri="{FF2B5EF4-FFF2-40B4-BE49-F238E27FC236}">
                    <a16:creationId xmlns:a16="http://schemas.microsoft.com/office/drawing/2014/main" id="{DE8E4C45-ED45-0E67-E137-64D688EA6D0F}"/>
                  </a:ext>
                </a:extLst>
              </p:cNvPr>
              <p:cNvSpPr/>
              <p:nvPr>
                <p:custDataLst>
                  <p:tags r:id="rId27"/>
                </p:custDataLst>
              </p:nvPr>
            </p:nvSpPr>
            <p:spPr>
              <a:xfrm>
                <a:off x="9443" y="5175"/>
                <a:ext cx="3647" cy="1411"/>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在每个子类别中，</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RSU</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选择</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K</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个最近的车辆作为该类别的代表</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171" name="等腰三角形 170">
                <a:extLst>
                  <a:ext uri="{FF2B5EF4-FFF2-40B4-BE49-F238E27FC236}">
                    <a16:creationId xmlns:a16="http://schemas.microsoft.com/office/drawing/2014/main" id="{C171B43F-0C29-6B44-23CF-06DD9501D43C}"/>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5" name="矩形 4">
                <a:extLst>
                  <a:ext uri="{FF2B5EF4-FFF2-40B4-BE49-F238E27FC236}">
                    <a16:creationId xmlns:a16="http://schemas.microsoft.com/office/drawing/2014/main" id="{D9BABC5F-3FD0-5935-FC08-7E1156726B08}"/>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39" name="组合 38">
              <a:extLst>
                <a:ext uri="{FF2B5EF4-FFF2-40B4-BE49-F238E27FC236}">
                  <a16:creationId xmlns:a16="http://schemas.microsoft.com/office/drawing/2014/main" id="{B1598B3B-B7E4-3474-2AF0-8CD42E625450}"/>
                </a:ext>
              </a:extLst>
            </p:cNvPr>
            <p:cNvGrpSpPr/>
            <p:nvPr/>
          </p:nvGrpSpPr>
          <p:grpSpPr>
            <a:xfrm>
              <a:off x="4497" y="6714"/>
              <a:ext cx="3706" cy="3351"/>
              <a:chOff x="5362" y="7267"/>
              <a:chExt cx="3706" cy="3351"/>
            </a:xfrm>
          </p:grpSpPr>
          <p:sp>
            <p:nvSpPr>
              <p:cNvPr id="41" name="文本框 40">
                <a:extLst>
                  <a:ext uri="{FF2B5EF4-FFF2-40B4-BE49-F238E27FC236}">
                    <a16:creationId xmlns:a16="http://schemas.microsoft.com/office/drawing/2014/main" id="{61BAEDF1-43E8-3A84-A68F-0978AF257742}"/>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44" name="组合 43">
                <a:extLst>
                  <a:ext uri="{FF2B5EF4-FFF2-40B4-BE49-F238E27FC236}">
                    <a16:creationId xmlns:a16="http://schemas.microsoft.com/office/drawing/2014/main" id="{ACE7F92C-CEDF-4943-86F1-287E24074F2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6A3237BB-73E3-2475-678F-607C2BACCFB5}"/>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47" name="图片 46">
                  <a:extLst>
                    <a:ext uri="{FF2B5EF4-FFF2-40B4-BE49-F238E27FC236}">
                      <a16:creationId xmlns:a16="http://schemas.microsoft.com/office/drawing/2014/main" id="{6B34D10C-499A-641D-884F-B3D8BBD4F608}"/>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B2EFC61A-C454-5A60-5210-1CBB3B65F94B}"/>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9C415AA6-750C-F00F-EB8C-67A0CFE8FEC3}"/>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D5BBA1A2-E626-520F-1520-E8B88C8D00E9}"/>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9B0E9F33-274C-26C7-5A6C-4A15AEA0E74C}"/>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6F20A4BD-8B16-957E-5F60-589B31EEB28A}"/>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7CFCCBA3-BF45-65E3-1F78-E2C517D5BFC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EC8EB9BA-93B6-D47D-2C61-1ECC4F16F2CB}"/>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55" name="组合 54">
                <a:extLst>
                  <a:ext uri="{FF2B5EF4-FFF2-40B4-BE49-F238E27FC236}">
                    <a16:creationId xmlns:a16="http://schemas.microsoft.com/office/drawing/2014/main" id="{DC85136F-BF2E-8FBC-614F-DF806EE80CE4}"/>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199E1DC6-F7EF-265B-5C87-E43FD7D8E51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85265E82-1F3F-8584-70B8-050FA61B51E5}"/>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B352F0BB-FC6E-89AA-56B7-FE8279B50F04}"/>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4F32E53-4BD1-5A30-CC6F-7A6B405CCA64}"/>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01" name="组合 100">
                <a:extLst>
                  <a:ext uri="{FF2B5EF4-FFF2-40B4-BE49-F238E27FC236}">
                    <a16:creationId xmlns:a16="http://schemas.microsoft.com/office/drawing/2014/main" id="{054C3A5F-05BD-E74D-B8C3-A4620E8B3E0B}"/>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C66BEFE4-F6C7-98DF-2006-97EC7F89ADF3}"/>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85A0E507-7248-3159-FF8F-6CC5306556CB}"/>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7C659D4B-FF6F-CFD3-84C7-843230AE0F1B}"/>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D7A2FB3E-5440-5F5D-4EF9-8317D5DD6D33}"/>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11" name="组合 110">
                <a:extLst>
                  <a:ext uri="{FF2B5EF4-FFF2-40B4-BE49-F238E27FC236}">
                    <a16:creationId xmlns:a16="http://schemas.microsoft.com/office/drawing/2014/main" id="{367331C4-3D02-2471-CBF6-66E0F34C2339}"/>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BAF039C6-0D5B-AF4B-DD23-FC19D2D5D1A9}"/>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82F0825C-4A81-1EA8-C946-C606C8783E32}"/>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E3F0F821-04C7-E00C-AEDC-66AF1BFD90C2}"/>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A56677C5-B85B-5E26-0E4C-4F410DCC94AE}"/>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sp>
          <p:nvSpPr>
            <p:cNvPr id="122" name="左弧形箭头 121">
              <a:extLst>
                <a:ext uri="{FF2B5EF4-FFF2-40B4-BE49-F238E27FC236}">
                  <a16:creationId xmlns:a16="http://schemas.microsoft.com/office/drawing/2014/main" id="{8FCA40C9-44CA-3F82-7BA4-CBC317B062F5}"/>
                </a:ext>
              </a:extLst>
            </p:cNvPr>
            <p:cNvSpPr/>
            <p:nvPr/>
          </p:nvSpPr>
          <p:spPr>
            <a:xfrm rot="18660000">
              <a:off x="3066" y="6482"/>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sp>
          <p:nvSpPr>
            <p:cNvPr id="128" name="左弧形箭头 127">
              <a:extLst>
                <a:ext uri="{FF2B5EF4-FFF2-40B4-BE49-F238E27FC236}">
                  <a16:creationId xmlns:a16="http://schemas.microsoft.com/office/drawing/2014/main" id="{F94FAD65-A64D-4557-3CF0-9BC41AFE7970}"/>
                </a:ext>
              </a:extLst>
            </p:cNvPr>
            <p:cNvSpPr/>
            <p:nvPr>
              <p:custDataLst>
                <p:tags r:id="rId1"/>
              </p:custDataLst>
            </p:nvPr>
          </p:nvSpPr>
          <p:spPr>
            <a:xfrm rot="7740000" flipV="1">
              <a:off x="13166" y="1714"/>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grpSp>
    </p:spTree>
    <p:extLst>
      <p:ext uri="{BB962C8B-B14F-4D97-AF65-F5344CB8AC3E}">
        <p14:creationId xmlns:p14="http://schemas.microsoft.com/office/powerpoint/2010/main" val="155670223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01DCE-5625-B160-829D-85AFC4BDD06F}"/>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D9EF691D-10E4-BED1-0C22-E8052B7484E2}"/>
              </a:ext>
            </a:extLst>
          </p:cNvPr>
          <p:cNvGrpSpPr/>
          <p:nvPr/>
        </p:nvGrpSpPr>
        <p:grpSpPr>
          <a:xfrm>
            <a:off x="1567815" y="635635"/>
            <a:ext cx="8493125" cy="5478780"/>
            <a:chOff x="2469" y="1001"/>
            <a:chExt cx="13375" cy="8628"/>
          </a:xfrm>
        </p:grpSpPr>
        <p:sp>
          <p:nvSpPr>
            <p:cNvPr id="130" name="云形 129">
              <a:extLst>
                <a:ext uri="{FF2B5EF4-FFF2-40B4-BE49-F238E27FC236}">
                  <a16:creationId xmlns:a16="http://schemas.microsoft.com/office/drawing/2014/main" id="{1BF39A80-A36E-626C-F1C8-89ED4D79EF7C}"/>
                </a:ext>
              </a:extLst>
            </p:cNvPr>
            <p:cNvSpPr/>
            <p:nvPr>
              <p:custDataLst>
                <p:tags r:id="rId1"/>
              </p:custDataLst>
            </p:nvPr>
          </p:nvSpPr>
          <p:spPr>
            <a:xfrm>
              <a:off x="6666" y="5100"/>
              <a:ext cx="4940" cy="3441"/>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205936DE-D0D1-3EDD-6B7B-F09D8F98ADE9}"/>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D1FF8847-50EF-C2D0-F0D5-33B8E8BB4665}"/>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1437342A-7452-2AD7-87DB-41EBFBC61686}"/>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841BE6BD-2B56-CFF7-97FA-BB234893FCDE}"/>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F75874A8-6D4F-E350-F699-FE1401E55A66}"/>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3615F4CB-75D6-F41A-A5A7-6BCED85FCCE5}"/>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B8515976-4AC9-7B3A-5643-37DF60406DD2}"/>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5536EACD-553E-CF90-725E-F22227809CBC}"/>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87B4AD86-E85D-625F-4A4D-F0FA2DD51A5F}"/>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E118093E-45CE-C2A8-A4FF-514740C07B3A}"/>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49968626-2531-C9EB-78E4-7E642510660F}"/>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AE479628-1C41-60D2-2A69-F9D43C349CBC}"/>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94773463-629C-C077-6F44-8C2AAA564C78}"/>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DBB6B1CC-4409-FA14-70B5-C657A188CC32}"/>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05928DCF-F490-3C88-6FEB-471CBC966A93}"/>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001BA6AA-75BF-1DF4-29E2-71053BA99BE3}"/>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99EC8DEF-C7AD-7960-95B0-D4736B5CB07E}"/>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80" name="文本框 179">
                  <a:extLst>
                    <a:ext uri="{FF2B5EF4-FFF2-40B4-BE49-F238E27FC236}">
                      <a16:creationId xmlns:a16="http://schemas.microsoft.com/office/drawing/2014/main" id="{99EC8DEF-C7AD-7960-95B0-D4736B5CB07E}"/>
                    </a:ext>
                  </a:extLst>
                </p:cNvPr>
                <p:cNvSpPr txBox="1">
                  <a:spLocks noRot="1" noChangeAspect="1" noMove="1" noResize="1" noEditPoints="1" noAdjustHandles="1" noChangeArrowheads="1" noChangeShapeType="1" noTextEdit="1"/>
                </p:cNvSpPr>
                <p:nvPr>
                  <p:custDataLst>
                    <p:tags r:id="rId82"/>
                  </p:custDataLst>
                </p:nvPr>
              </p:nvSpPr>
              <p:spPr>
                <a:xfrm>
                  <a:off x="7886" y="3505"/>
                  <a:ext cx="1687" cy="501"/>
                </a:xfrm>
                <a:prstGeom prst="rect">
                  <a:avLst/>
                </a:prstGeom>
                <a:blipFill>
                  <a:blip r:embed="rId83"/>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3AC2F642-C3AF-0E34-4588-C7C47223D53C}"/>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32EF9241-6E18-A7A3-5258-DFC7E4C5456F}"/>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3081E28B-4D09-24D3-2E24-1128C43DA273}"/>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7FB065A4-3672-ACA2-B68C-D156503F9F68}"/>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9E192F6E-5968-019E-6380-B9C219FBDC6E}"/>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8DBEB119-8AD2-E195-294B-BC109A4A1ABF}"/>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35800290-3AB2-1A26-2AD9-15293ACE0BF9}"/>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404A233A-8B6F-9096-53AF-C656F0EE9B9C}"/>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A18B1CBD-E7F9-111A-A3C5-AC64F3710AFA}"/>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B84370DF-A4C9-BD27-DC7E-DDF91994C608}"/>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96B9B9F-943A-DE9F-0AD8-DA7107E121BD}"/>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5D5E55A8-33A3-F40C-EE15-2DA22F05ECE2}"/>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C5FC3226-9308-FA57-2F01-24481C71ADB2}"/>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8F7840C8-0231-2D7C-761F-AD5B116DB20D}"/>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638E2881-42A2-3CA2-EF01-46C6ED8483B7}"/>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9C65C087-A44D-4FB7-1B64-D23EF53183ED}"/>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B979F9B6-9753-AB1A-D3D1-E2B7574E7B4B}"/>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98" name="文本框 197">
                  <a:extLst>
                    <a:ext uri="{FF2B5EF4-FFF2-40B4-BE49-F238E27FC236}">
                      <a16:creationId xmlns:a16="http://schemas.microsoft.com/office/drawing/2014/main" id="{B979F9B6-9753-AB1A-D3D1-E2B7574E7B4B}"/>
                    </a:ext>
                  </a:extLst>
                </p:cNvPr>
                <p:cNvSpPr txBox="1">
                  <a:spLocks noRot="1" noChangeAspect="1" noMove="1" noResize="1" noEditPoints="1" noAdjustHandles="1" noChangeArrowheads="1" noChangeShapeType="1" noTextEdit="1"/>
                </p:cNvSpPr>
                <p:nvPr>
                  <p:custDataLst>
                    <p:tags r:id="rId84"/>
                  </p:custDataLst>
                </p:nvPr>
              </p:nvSpPr>
              <p:spPr>
                <a:xfrm>
                  <a:off x="6344" y="8300"/>
                  <a:ext cx="2042" cy="530"/>
                </a:xfrm>
                <a:prstGeom prst="rect">
                  <a:avLst/>
                </a:prstGeom>
                <a:blipFill>
                  <a:blip r:embed="rId85"/>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808D2B86-7BB8-162E-00B3-B179A4B20D6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D820ADFC-868A-9995-0C93-9780C12D34A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0B912F39-BAE7-CCDE-3B42-3224DF182C6B}"/>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C399C1C6-4ACE-BEE6-2457-6C01EAB32A47}"/>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F371B83A-907C-D549-07D2-69224EEE51A5}"/>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8477790B-6FF9-2780-EE9A-E0C4EC2D87EC}"/>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A478FFAF-AA76-9305-5AAC-219906522A86}"/>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5710E7D1-A867-5928-7A93-552F2A16A800}"/>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0F61E9FD-2EA5-B623-B24B-C99F553B5776}"/>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56DEC0A5-3252-1742-656B-FAD4276FC9CB}"/>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20C46EEF-11F2-B1B0-69D4-09DBDE6F6367}"/>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AD05DB95-0EE6-398F-074E-5C62D16684A5}"/>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C1DF8E78-C202-824F-D2D1-61F25DAD877A}"/>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F2560F21-52AC-C3B9-138D-A78A86703C7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CF8AE96C-5E21-1097-F3CD-2FE5D2A02212}"/>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D3D68861-78C5-73A8-9916-31681D79A0F3}"/>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16" name="文本框 215">
                  <a:extLst>
                    <a:ext uri="{FF2B5EF4-FFF2-40B4-BE49-F238E27FC236}">
                      <a16:creationId xmlns:a16="http://schemas.microsoft.com/office/drawing/2014/main" id="{DB5EA03C-52F1-891D-36E3-D63E56C02190}"/>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16" name="文本框 215">
                  <a:extLst>
                    <a:ext uri="{FF2B5EF4-FFF2-40B4-BE49-F238E27FC236}">
                      <a16:creationId xmlns:a16="http://schemas.microsoft.com/office/drawing/2014/main" id="{DB5EA03C-52F1-891D-36E3-D63E56C02190}"/>
                    </a:ext>
                  </a:extLst>
                </p:cNvPr>
                <p:cNvSpPr txBox="1">
                  <a:spLocks noRot="1" noChangeAspect="1" noMove="1" noResize="1" noEditPoints="1" noAdjustHandles="1" noChangeArrowheads="1" noChangeShapeType="1" noTextEdit="1"/>
                </p:cNvSpPr>
                <p:nvPr>
                  <p:custDataLst>
                    <p:tags r:id="rId86"/>
                  </p:custDataLst>
                </p:nvPr>
              </p:nvSpPr>
              <p:spPr>
                <a:xfrm>
                  <a:off x="10680" y="7776"/>
                  <a:ext cx="1687" cy="506"/>
                </a:xfrm>
                <a:prstGeom prst="rect">
                  <a:avLst/>
                </a:prstGeom>
                <a:blipFill>
                  <a:blip r:embed="rId87"/>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B72ABEDD-D374-94FF-DF6E-0C4BE4D964BE}"/>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E6EFB2B1-D471-023C-8B86-138B02340559}"/>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0D1BBC2D-1670-8EF5-01B4-97BD676D3C4E}"/>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E2EE89F4-EB84-8EB0-C417-15DB1A1F3D9A}"/>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E03BF1DF-4594-FB4F-B988-50B5AE9D3DE5}"/>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57A70940-1CC0-5FC5-541A-91953C372F4B}"/>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B0265CE-D930-7535-2CFB-D84F22FBB38F}"/>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76C5C751-ED6F-37BC-E478-91ACD44AF46F}"/>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790A4BA4-1F98-54AF-28C1-83756FF88682}"/>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AC555B49-B79B-E67E-F45F-53192B232BEB}"/>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59665D15-EBD8-435F-37EE-5AC5F113553E}"/>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533538D6-9DB2-0F15-870A-22B3CF7333F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989CE9C5-9D1D-9860-79DF-756494FF4135}"/>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26636E8-AA27-1AF8-6FE6-1ADF542C7819}"/>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F1C814EA-A999-0035-5CD9-161C3C8C59E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44AC2D75-E494-AC47-1D4D-1B079EA336F1}"/>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34" name="文本框 233">
                  <a:extLst>
                    <a:ext uri="{FF2B5EF4-FFF2-40B4-BE49-F238E27FC236}">
                      <a16:creationId xmlns:a16="http://schemas.microsoft.com/office/drawing/2014/main" id="{47DC0E20-AC28-1439-C36B-27DE9D7B2299}"/>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34" name="文本框 233">
                  <a:extLst>
                    <a:ext uri="{FF2B5EF4-FFF2-40B4-BE49-F238E27FC236}">
                      <a16:creationId xmlns:a16="http://schemas.microsoft.com/office/drawing/2014/main" id="{47DC0E20-AC28-1439-C36B-27DE9D7B2299}"/>
                    </a:ext>
                  </a:extLst>
                </p:cNvPr>
                <p:cNvSpPr txBox="1">
                  <a:spLocks noRot="1" noChangeAspect="1" noMove="1" noResize="1" noEditPoints="1" noAdjustHandles="1" noChangeArrowheads="1" noChangeShapeType="1" noTextEdit="1"/>
                </p:cNvSpPr>
                <p:nvPr>
                  <p:custDataLst>
                    <p:tags r:id="rId88"/>
                  </p:custDataLst>
                </p:nvPr>
              </p:nvSpPr>
              <p:spPr>
                <a:xfrm>
                  <a:off x="4770" y="6772"/>
                  <a:ext cx="1339" cy="429"/>
                </a:xfrm>
                <a:prstGeom prst="rect">
                  <a:avLst/>
                </a:prstGeom>
                <a:blipFill>
                  <a:blip r:embed="rId89"/>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1B715F32-318B-4746-C3FD-18906734B7E4}"/>
                </a:ext>
              </a:extLst>
            </p:cNvPr>
            <p:cNvPicPr/>
            <p:nvPr>
              <p:custDataLst>
                <p:tags r:id="rId6"/>
              </p:custDataLst>
            </p:nvPr>
          </p:nvPicPr>
          <p:blipFill>
            <a:blip r:embed="rId90"/>
            <a:stretch>
              <a:fillRect/>
            </a:stretch>
          </p:blipFill>
          <p:spPr>
            <a:xfrm>
              <a:off x="13574" y="4171"/>
              <a:ext cx="2271" cy="2369"/>
            </a:xfrm>
            <a:prstGeom prst="rect">
              <a:avLst/>
            </a:prstGeom>
            <a:noFill/>
            <a:ln w="9525">
              <a:noFill/>
            </a:ln>
          </p:spPr>
        </p:pic>
        <p:grpSp>
          <p:nvGrpSpPr>
            <p:cNvPr id="129" name="组合 128">
              <a:extLst>
                <a:ext uri="{FF2B5EF4-FFF2-40B4-BE49-F238E27FC236}">
                  <a16:creationId xmlns:a16="http://schemas.microsoft.com/office/drawing/2014/main" id="{D304071F-E3B2-2A68-1F7B-3DFAB6CACFA8}"/>
                </a:ext>
              </a:extLst>
            </p:cNvPr>
            <p:cNvGrpSpPr/>
            <p:nvPr/>
          </p:nvGrpSpPr>
          <p:grpSpPr>
            <a:xfrm>
              <a:off x="11705" y="1074"/>
              <a:ext cx="2270" cy="2898"/>
              <a:chOff x="12371" y="642"/>
              <a:chExt cx="2270" cy="2898"/>
            </a:xfrm>
          </p:grpSpPr>
          <mc:AlternateContent xmlns:mc="http://schemas.openxmlformats.org/markup-compatibility/2006" xmlns:a14="http://schemas.microsoft.com/office/drawing/2010/main">
            <mc:Choice Requires="a14">
              <p:sp>
                <p:nvSpPr>
                  <p:cNvPr id="247" name="文本框 246">
                    <a:extLst>
                      <a:ext uri="{FF2B5EF4-FFF2-40B4-BE49-F238E27FC236}">
                        <a16:creationId xmlns:a16="http://schemas.microsoft.com/office/drawing/2014/main" id="{3E6E70EF-6BB8-8D8F-9A08-6C3127A1034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7" name="文本框 246">
                    <a:extLst>
                      <a:ext uri="{FF2B5EF4-FFF2-40B4-BE49-F238E27FC236}">
                        <a16:creationId xmlns:a16="http://schemas.microsoft.com/office/drawing/2014/main" id="{3E6E70EF-6BB8-8D8F-9A08-6C3127A1034E}"/>
                      </a:ext>
                    </a:extLst>
                  </p:cNvPr>
                  <p:cNvSpPr txBox="1">
                    <a:spLocks noRot="1" noChangeAspect="1" noMove="1" noResize="1" noEditPoints="1" noAdjustHandles="1" noChangeArrowheads="1" noChangeShapeType="1" noTextEdit="1"/>
                  </p:cNvSpPr>
                  <p:nvPr>
                    <p:custDataLst>
                      <p:tags r:id="rId91"/>
                    </p:custDataLst>
                  </p:nvPr>
                </p:nvSpPr>
                <p:spPr>
                  <a:xfrm>
                    <a:off x="12447" y="642"/>
                    <a:ext cx="2120" cy="530"/>
                  </a:xfrm>
                  <a:prstGeom prst="rect">
                    <a:avLst/>
                  </a:prstGeom>
                  <a:blipFill>
                    <a:blip r:embed="rId92"/>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A2DD9AF1-2C9E-927A-F611-63BE489D10C3}"/>
                  </a:ext>
                </a:extLst>
              </p:cNvPr>
              <p:cNvPicPr/>
              <p:nvPr>
                <p:custDataLst>
                  <p:tags r:id="rId20"/>
                </p:custDataLst>
              </p:nvPr>
            </p:nvPicPr>
            <p:blipFill>
              <a:blip r:embed="rId90"/>
              <a:stretch>
                <a:fillRect/>
              </a:stretch>
            </p:blipFill>
            <p:spPr>
              <a:xfrm>
                <a:off x="12371" y="1172"/>
                <a:ext cx="2271" cy="2369"/>
              </a:xfrm>
              <a:prstGeom prst="rect">
                <a:avLst/>
              </a:prstGeom>
              <a:noFill/>
              <a:ln w="9525">
                <a:noFill/>
              </a:ln>
            </p:spPr>
          </p:pic>
        </p:grpSp>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FE03B1A4-CAAC-02ED-D787-7CC2CB61A057}"/>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38" name="文本框 237">
                  <a:extLst>
                    <a:ext uri="{FF2B5EF4-FFF2-40B4-BE49-F238E27FC236}">
                      <a16:creationId xmlns:a16="http://schemas.microsoft.com/office/drawing/2014/main" id="{FE03B1A4-CAAC-02ED-D787-7CC2CB61A057}"/>
                    </a:ext>
                  </a:extLst>
                </p:cNvPr>
                <p:cNvSpPr txBox="1">
                  <a:spLocks noRot="1" noChangeAspect="1" noMove="1" noResize="1" noEditPoints="1" noAdjustHandles="1" noChangeArrowheads="1" noChangeShapeType="1" noTextEdit="1"/>
                </p:cNvSpPr>
                <p:nvPr>
                  <p:custDataLst>
                    <p:tags r:id="rId93"/>
                  </p:custDataLst>
                </p:nvPr>
              </p:nvSpPr>
              <p:spPr>
                <a:xfrm>
                  <a:off x="13574" y="3675"/>
                  <a:ext cx="2118" cy="532"/>
                </a:xfrm>
                <a:prstGeom prst="rect">
                  <a:avLst/>
                </a:prstGeom>
                <a:blipFill>
                  <a:blip r:embed="rId9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95" imgW="114300" imgH="215900" progId="Equation.KSEE3">
                        <p:embed/>
                      </p:oleObj>
                    </mc:Choice>
                    <mc:Fallback>
                      <p:oleObj r:id="rId95"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6"/>
                            <a:stretch>
                              <a:fillRect/>
                            </a:stretch>
                          </p:blipFill>
                          <p:spPr>
                            <a:xfrm>
                              <a:off x="13039" y="7174"/>
                              <a:ext cx="309" cy="685"/>
                            </a:xfrm>
                            <a:prstGeom prst="rect">
                              <a:avLst/>
                            </a:prstGeom>
                          </p:spPr>
                        </p:pic>
                      </p:oleObj>
                    </mc:Fallback>
                  </mc:AlternateContent>
                </a:graphicData>
              </a:graphic>
            </p:graphicFrame>
          </mc:Choice>
          <mc:Fallback xmlns="">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97"/>
                  </p:custDataLst>
                </p:nvPr>
              </p:nvGraphicFramePr>
              <p:xfrm>
                <a:off x="13039" y="7174"/>
                <a:ext cx="309" cy="685"/>
              </p:xfrm>
              <a:graphic>
                <a:graphicData uri="http://schemas.openxmlformats.org/presentationml/2006/ole">
                  <mc:AlternateContent>
                    <mc:Choice xmlns:v="urn:schemas-microsoft-com:vml" Requires="v">
                      <p:oleObj r:id="rId98" imgW="114300" imgH="215900" progId="Equation.KSEE3">
                        <p:embed/>
                      </p:oleObj>
                    </mc:Choice>
                    <mc:Fallback>
                      <p:oleObj r:id="rId98"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9"/>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58ECF4DF-7B67-A2B4-5963-0A53CCFF9DA9}"/>
                </a:ext>
              </a:extLst>
            </p:cNvPr>
            <p:cNvGrpSpPr/>
            <p:nvPr/>
          </p:nvGrpSpPr>
          <p:grpSpPr>
            <a:xfrm>
              <a:off x="3414" y="1373"/>
              <a:ext cx="2270" cy="2797"/>
              <a:chOff x="2744" y="548"/>
              <a:chExt cx="2270" cy="2797"/>
            </a:xfrm>
          </p:grpSpPr>
          <p:pic>
            <p:nvPicPr>
              <p:cNvPr id="314" name="图片 313">
                <a:extLst>
                  <a:ext uri="{FF2B5EF4-FFF2-40B4-BE49-F238E27FC236}">
                    <a16:creationId xmlns:a16="http://schemas.microsoft.com/office/drawing/2014/main" id="{EFC10B13-1A31-8842-D718-B4AF6025B760}"/>
                  </a:ext>
                </a:extLst>
              </p:cNvPr>
              <p:cNvPicPr/>
              <p:nvPr>
                <p:custDataLst>
                  <p:tags r:id="rId17"/>
                </p:custDataLst>
              </p:nvPr>
            </p:nvPicPr>
            <p:blipFill>
              <a:blip r:embed="rId90"/>
              <a:stretch>
                <a:fillRect/>
              </a:stretch>
            </p:blipFill>
            <p:spPr>
              <a:xfrm>
                <a:off x="2744" y="977"/>
                <a:ext cx="2271" cy="2369"/>
              </a:xfrm>
              <a:prstGeom prst="rect">
                <a:avLst/>
              </a:prstGeom>
              <a:noFill/>
              <a:ln w="9525">
                <a:noFill/>
              </a:ln>
            </p:spPr>
          </p:pic>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DBAF6F1E-07E0-BE90-8604-4AE66F92547F}"/>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8" name="文本框 247">
                    <a:extLst>
                      <a:ext uri="{FF2B5EF4-FFF2-40B4-BE49-F238E27FC236}">
                        <a16:creationId xmlns:a16="http://schemas.microsoft.com/office/drawing/2014/main" id="{DBAF6F1E-07E0-BE90-8604-4AE66F92547F}"/>
                      </a:ext>
                    </a:extLst>
                  </p:cNvPr>
                  <p:cNvSpPr txBox="1">
                    <a:spLocks noRot="1" noChangeAspect="1" noMove="1" noResize="1" noEditPoints="1" noAdjustHandles="1" noChangeArrowheads="1" noChangeShapeType="1" noTextEdit="1"/>
                  </p:cNvSpPr>
                  <p:nvPr>
                    <p:custDataLst>
                      <p:tags r:id="rId100"/>
                    </p:custDataLst>
                  </p:nvPr>
                </p:nvSpPr>
                <p:spPr>
                  <a:xfrm>
                    <a:off x="2820" y="548"/>
                    <a:ext cx="2120" cy="530"/>
                  </a:xfrm>
                  <a:prstGeom prst="rect">
                    <a:avLst/>
                  </a:prstGeom>
                  <a:blipFill>
                    <a:blip r:embed="rId10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54BCB64A-087B-7ED5-4725-A4858984EBDF}"/>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BE0FE6D2-26C8-6B94-1B18-4083AB103A0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89C9609-A4E8-648F-A500-F0D5DC0B31C7}"/>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1E9770D0-9471-42A7-3BF3-E36A017C6B80}"/>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0168F9A0-6DA7-C1FA-4A6D-59CA031CF228}"/>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60D0EF10-F636-838B-CA73-7A331EC14FB1}"/>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250D45E-09E4-8991-81DD-CAAA43EDB7F2}"/>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AA1032B8-29B2-12FF-E493-0B70E1986605}"/>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57370C41-B7C1-8770-AC90-01D0F182D080}"/>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5" name="矩形标注 254">
                  <a:extLst>
                    <a:ext uri="{FF2B5EF4-FFF2-40B4-BE49-F238E27FC236}">
                      <a16:creationId xmlns:a16="http://schemas.microsoft.com/office/drawing/2014/main" id="{19BA563D-73AC-C3EE-04C4-9469BEB2F004}"/>
                    </a:ext>
                  </a:extLst>
                </p:cNvPr>
                <p:cNvSpPr/>
                <p:nvPr>
                  <p:custDataLst>
                    <p:tags r:id="rId9"/>
                  </p:custDataLst>
                </p:nvPr>
              </p:nvSpPr>
              <p:spPr>
                <a:xfrm>
                  <a:off x="2469" y="4756"/>
                  <a:ext cx="3141" cy="1724"/>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600">
                      <a:solidFill>
                        <a:schemeClr val="tx1"/>
                      </a:solidFill>
                      <a:latin typeface="Arial" panose="020B0604020202020204" pitchFamily="34" charset="0"/>
                      <a:ea typeface="等线" panose="02010600030101010101" charset="-122"/>
                      <a:cs typeface="Arial" panose="020B0604020202020204" pitchFamily="34" charset="0"/>
                      <a:sym typeface="+mn-ea"/>
                    </a:rPr>
                    <a:t>Issue four types of models</a:t>
                  </a:r>
                  <a:r>
                    <a:rPr lang="en-US" sz="1600">
                      <a:solidFill>
                        <a:schemeClr val="tx1"/>
                      </a:solidFill>
                      <a:latin typeface="Arial" panose="020B0604020202020204" pitchFamily="34" charset="0"/>
                      <a:ea typeface="等线" panose="02010600030101010101" charset="-122"/>
                      <a:cs typeface="Arial" panose="020B0604020202020204" pitchFamily="34" charset="0"/>
                      <a:sym typeface="+mn-ea"/>
                    </a:rPr>
                    <a:t>:</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5" name="矩形标注 254">
                  <a:extLst>
                    <a:ext uri="{FF2B5EF4-FFF2-40B4-BE49-F238E27FC236}">
                      <a16:creationId xmlns:a16="http://schemas.microsoft.com/office/drawing/2014/main" id="{19BA563D-73AC-C3EE-04C4-9469BEB2F004}"/>
                    </a:ext>
                  </a:extLst>
                </p:cNvPr>
                <p:cNvSpPr>
                  <a:spLocks noRot="1" noChangeAspect="1" noMove="1" noResize="1" noEditPoints="1" noAdjustHandles="1" noChangeArrowheads="1" noChangeShapeType="1" noTextEdit="1"/>
                </p:cNvSpPr>
                <p:nvPr>
                  <p:custDataLst>
                    <p:tags r:id="rId102"/>
                  </p:custDataLst>
                </p:nvPr>
              </p:nvSpPr>
              <p:spPr>
                <a:xfrm>
                  <a:off x="2469" y="4756"/>
                  <a:ext cx="3141" cy="1724"/>
                </a:xfrm>
                <a:prstGeom prst="wedgeRectCallout">
                  <a:avLst>
                    <a:gd name="adj1" fmla="val 71106"/>
                    <a:gd name="adj2" fmla="val 45655"/>
                  </a:avLst>
                </a:prstGeom>
                <a:blipFill>
                  <a:blip r:embed="rId103"/>
                  <a:stretch>
                    <a:fillRect l="-9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标注 255">
                  <a:extLst>
                    <a:ext uri="{FF2B5EF4-FFF2-40B4-BE49-F238E27FC236}">
                      <a16:creationId xmlns:a16="http://schemas.microsoft.com/office/drawing/2014/main" id="{4FEB907D-0502-ACFA-05B3-E64C4093081B}"/>
                    </a:ext>
                  </a:extLst>
                </p:cNvPr>
                <p:cNvSpPr/>
                <p:nvPr>
                  <p:custDataLst>
                    <p:tags r:id="rId10"/>
                  </p:custDataLst>
                </p:nvPr>
              </p:nvSpPr>
              <p:spPr>
                <a:xfrm>
                  <a:off x="6472" y="1001"/>
                  <a:ext cx="4956"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latin typeface="Arial" panose="020B0604020202020204" pitchFamily="34" charset="0"/>
                      <a:cs typeface="Arial" panose="020B0604020202020204" pitchFamily="34" charset="0"/>
                      <a:sym typeface="+mn-ea"/>
                    </a:rPr>
                    <a:t>According to the received model,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 calculates the result matrix </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in its own data set:</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6" name="矩形标注 255">
                  <a:extLst>
                    <a:ext uri="{FF2B5EF4-FFF2-40B4-BE49-F238E27FC236}">
                      <a16:creationId xmlns:a16="http://schemas.microsoft.com/office/drawing/2014/main" id="{4FEB907D-0502-ACFA-05B3-E64C4093081B}"/>
                    </a:ext>
                  </a:extLst>
                </p:cNvPr>
                <p:cNvSpPr>
                  <a:spLocks noRot="1" noChangeAspect="1" noMove="1" noResize="1" noEditPoints="1" noAdjustHandles="1" noChangeArrowheads="1" noChangeShapeType="1" noTextEdit="1"/>
                </p:cNvSpPr>
                <p:nvPr>
                  <p:custDataLst>
                    <p:tags r:id="rId104"/>
                  </p:custDataLst>
                </p:nvPr>
              </p:nvSpPr>
              <p:spPr>
                <a:xfrm>
                  <a:off x="6472" y="1001"/>
                  <a:ext cx="4956" cy="1620"/>
                </a:xfrm>
                <a:prstGeom prst="wedgeRectCallout">
                  <a:avLst>
                    <a:gd name="adj1" fmla="val 59584"/>
                    <a:gd name="adj2" fmla="val 20000"/>
                  </a:avLst>
                </a:prstGeom>
                <a:blipFill>
                  <a:blip r:embed="rId105"/>
                  <a:stretch>
                    <a:fillRect l="-70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7570321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928F-8815-784B-AE51-138545DB9D69}"/>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37ACBC28-E5F8-B6D3-DB44-44DBF544ECB0}"/>
              </a:ext>
            </a:extLst>
          </p:cNvPr>
          <p:cNvGrpSpPr/>
          <p:nvPr/>
        </p:nvGrpSpPr>
        <p:grpSpPr>
          <a:xfrm>
            <a:off x="1838325" y="531726"/>
            <a:ext cx="8515350" cy="5478780"/>
            <a:chOff x="2435" y="1001"/>
            <a:chExt cx="13410" cy="8628"/>
          </a:xfrm>
        </p:grpSpPr>
        <p:sp>
          <p:nvSpPr>
            <p:cNvPr id="130" name="云形 129">
              <a:extLst>
                <a:ext uri="{FF2B5EF4-FFF2-40B4-BE49-F238E27FC236}">
                  <a16:creationId xmlns:a16="http://schemas.microsoft.com/office/drawing/2014/main" id="{2F5B7A5A-9F04-F3A2-676D-91F232C60106}"/>
                </a:ext>
              </a:extLst>
            </p:cNvPr>
            <p:cNvSpPr/>
            <p:nvPr>
              <p:custDataLst>
                <p:tags r:id="rId1"/>
              </p:custDataLst>
            </p:nvPr>
          </p:nvSpPr>
          <p:spPr>
            <a:xfrm>
              <a:off x="6633" y="5223"/>
              <a:ext cx="4874" cy="2927"/>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89AFCC20-5C2D-C85E-3BF0-35B71481FBF2}"/>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996D1DF2-9910-1EF8-5719-6E755B4DB1B7}"/>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658AC91C-A101-0C1C-FA6A-D4DB9CDACAFB}"/>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FFDD422F-FA76-409C-140B-8AC38EA9517D}"/>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73256D5F-0E8F-E698-9C51-9AC6606E4BB3}"/>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F93FC98B-153C-22AB-B6E2-DEDDD4E970CC}"/>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94346D2C-D5B6-3279-BBD3-74467F01DBD3}"/>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64C8917F-8CD1-10FF-3AA7-3020DD4A1B63}"/>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05CB26AC-D5BB-2B22-E3E9-0A2951F9D1D0}"/>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9F679D52-1576-D6D4-CAAB-FD53BC1CBD7C}"/>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CEB18CA2-255A-75EF-056E-D2A9B2694A8C}"/>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66473CEB-4B60-BC56-8996-5191044CDA0B}"/>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43068B49-E8CE-5BE7-EB4E-9B75583AFDE9}"/>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3E6383B6-1EA7-E26E-0AF7-2343CC7AF156}"/>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FFD6B0B7-DDC0-BDFE-2CA5-F395435110B0}"/>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B7A17277-5468-4FB6-703D-63DCBD4A00FD}"/>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8289CB42-0F51-8CE1-BB04-959D11EF66A2}"/>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80" name="文本框 179">
                  <a:extLst>
                    <a:ext uri="{FF2B5EF4-FFF2-40B4-BE49-F238E27FC236}">
                      <a16:creationId xmlns:a16="http://schemas.microsoft.com/office/drawing/2014/main" id="{8289CB42-0F51-8CE1-BB04-959D11EF66A2}"/>
                    </a:ext>
                  </a:extLst>
                </p:cNvPr>
                <p:cNvSpPr txBox="1">
                  <a:spLocks noRot="1" noChangeAspect="1" noMove="1" noResize="1" noEditPoints="1" noAdjustHandles="1" noChangeArrowheads="1" noChangeShapeType="1" noTextEdit="1"/>
                </p:cNvSpPr>
                <p:nvPr>
                  <p:custDataLst>
                    <p:tags r:id="rId82"/>
                  </p:custDataLst>
                </p:nvPr>
              </p:nvSpPr>
              <p:spPr>
                <a:xfrm>
                  <a:off x="7886" y="3505"/>
                  <a:ext cx="1687" cy="501"/>
                </a:xfrm>
                <a:prstGeom prst="rect">
                  <a:avLst/>
                </a:prstGeom>
                <a:blipFill>
                  <a:blip r:embed="rId83"/>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B2BE02BA-3AFB-230D-5E43-F0D1A9E1F344}"/>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E48D60E3-FFE9-2CE3-5CAF-38DADFFCD011}"/>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7624B782-E4C2-6EE7-3B1E-9727167CFF4A}"/>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83DDEAE7-A113-253C-07E2-05E50B32F189}"/>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B254D9A2-6510-AC7C-7674-871992FABC6A}"/>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19CD78D1-9405-1685-B4A4-9854E9CCD48D}"/>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B9A735E4-C1E8-FAB7-5E30-5E601360AEAE}"/>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6BD5DFC8-01EE-87CF-BB8B-409E7EFFB6CF}"/>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9F58CA2E-7515-A099-F625-779D8379B5C0}"/>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3AF18E1B-B088-7699-557D-490AF43A7611}"/>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419F80D-D11E-F82B-FB13-00A858C69F04}"/>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30E4E638-8AA6-6779-0D1A-1E62E9324A09}"/>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83556145-6AC5-3A5B-C738-966A87DB7B40}"/>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C836BAFF-CC8B-501C-AD05-B4E87580A109}"/>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49B1B2C1-A77A-5A15-DEA2-A9F44AA68753}"/>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46C59173-D957-D307-98C2-B4A8165EB221}"/>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D8BEAD89-9E3E-255A-7416-FB71AA91139D}"/>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98" name="文本框 197">
                  <a:extLst>
                    <a:ext uri="{FF2B5EF4-FFF2-40B4-BE49-F238E27FC236}">
                      <a16:creationId xmlns:a16="http://schemas.microsoft.com/office/drawing/2014/main" id="{D8BEAD89-9E3E-255A-7416-FB71AA91139D}"/>
                    </a:ext>
                  </a:extLst>
                </p:cNvPr>
                <p:cNvSpPr txBox="1">
                  <a:spLocks noRot="1" noChangeAspect="1" noMove="1" noResize="1" noEditPoints="1" noAdjustHandles="1" noChangeArrowheads="1" noChangeShapeType="1" noTextEdit="1"/>
                </p:cNvSpPr>
                <p:nvPr>
                  <p:custDataLst>
                    <p:tags r:id="rId84"/>
                  </p:custDataLst>
                </p:nvPr>
              </p:nvSpPr>
              <p:spPr>
                <a:xfrm>
                  <a:off x="6344" y="8300"/>
                  <a:ext cx="2042" cy="530"/>
                </a:xfrm>
                <a:prstGeom prst="rect">
                  <a:avLst/>
                </a:prstGeom>
                <a:blipFill>
                  <a:blip r:embed="rId85"/>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2E2E2ABF-006C-D439-75EB-57B8F18FC9F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C3A76EDA-9B31-59B7-FF0D-8B6C38A8B5F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F2FAB9E7-9996-359B-5398-005F334BFBB4}"/>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97CCCF2F-A8C4-0C13-6BE6-CD62CD35852D}"/>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8CC145F8-901A-1F5E-44BE-EEE1B23F1776}"/>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93CA2490-C8FE-61E8-8AD3-9048422E6A31}"/>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4F11B043-5997-2F84-75FD-CD99AF6BC140}"/>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F9C56832-5B3F-3431-9308-A4CA5A6D2B85}"/>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BF450162-AE77-5EDF-F421-F1E9C6570080}"/>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46C5F802-8252-DFA2-FEA5-6FE84AA75607}"/>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417B9D5C-0C20-C6E5-D500-AD82E9EB076C}"/>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15F2A943-27B4-76BB-2AF8-79FD5467C65F}"/>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9877AD6E-4BFA-D2BC-AD66-6E01D1666739}"/>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003166CD-34DA-8DAB-449E-63637648960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60F6F821-A5DC-12E6-B0BA-AD72EF98A9C6}"/>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B9D82227-BC75-51D7-B86D-2F7CB67D60A6}"/>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16" name="文本框 215">
                  <a:extLst>
                    <a:ext uri="{FF2B5EF4-FFF2-40B4-BE49-F238E27FC236}">
                      <a16:creationId xmlns:a16="http://schemas.microsoft.com/office/drawing/2014/main" id="{A5E6755E-D521-8B40-32EA-850AA407ABB7}"/>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16" name="文本框 215">
                  <a:extLst>
                    <a:ext uri="{FF2B5EF4-FFF2-40B4-BE49-F238E27FC236}">
                      <a16:creationId xmlns:a16="http://schemas.microsoft.com/office/drawing/2014/main" id="{A5E6755E-D521-8B40-32EA-850AA407ABB7}"/>
                    </a:ext>
                  </a:extLst>
                </p:cNvPr>
                <p:cNvSpPr txBox="1">
                  <a:spLocks noRot="1" noChangeAspect="1" noMove="1" noResize="1" noEditPoints="1" noAdjustHandles="1" noChangeArrowheads="1" noChangeShapeType="1" noTextEdit="1"/>
                </p:cNvSpPr>
                <p:nvPr>
                  <p:custDataLst>
                    <p:tags r:id="rId86"/>
                  </p:custDataLst>
                </p:nvPr>
              </p:nvSpPr>
              <p:spPr>
                <a:xfrm>
                  <a:off x="10680" y="7776"/>
                  <a:ext cx="1687" cy="506"/>
                </a:xfrm>
                <a:prstGeom prst="rect">
                  <a:avLst/>
                </a:prstGeom>
                <a:blipFill>
                  <a:blip r:embed="rId87"/>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DF634AC7-2004-2895-EAF8-3677CF7D0E67}"/>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F642299A-845A-DD71-44FB-D9A6772319C5}"/>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BD223EA4-40AA-B138-AB75-DDAFBE09A4A2}"/>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6B9C1A59-2929-E080-B8DD-AF391BE8E02D}"/>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76887406-C497-DEB2-4EEF-39759060A871}"/>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08F334EA-18F5-35CE-418B-F63927C2476E}"/>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F7F0BD5-9C7C-1E5A-0131-81AC22E5D7FC}"/>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B5BF0C95-6E11-E8F8-ECE8-F97BB6A85BF6}"/>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D15193C2-2B12-0FD9-E424-A66D7AE6011F}"/>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6699B351-AC32-9218-E5F4-2F9116DB8298}"/>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C4E64A66-7B56-2F66-E558-958B6AE0FD27}"/>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982AFD5A-6D2B-BF22-317F-175ABC43E38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3F28CF6F-045E-D12F-CF78-13A07EDC9220}"/>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4118404B-E127-C827-0905-7FAEFA86E64E}"/>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D0B3596F-579E-B391-00C3-7DCA5478497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B08FABB3-7F80-58BB-BE03-7F126385B84C}"/>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34" name="文本框 233">
                  <a:extLst>
                    <a:ext uri="{FF2B5EF4-FFF2-40B4-BE49-F238E27FC236}">
                      <a16:creationId xmlns:a16="http://schemas.microsoft.com/office/drawing/2014/main" id="{2B6453F0-652A-56F5-DC17-B95027AEFEEF}"/>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34" name="文本框 233">
                  <a:extLst>
                    <a:ext uri="{FF2B5EF4-FFF2-40B4-BE49-F238E27FC236}">
                      <a16:creationId xmlns:a16="http://schemas.microsoft.com/office/drawing/2014/main" id="{2B6453F0-652A-56F5-DC17-B95027AEFEEF}"/>
                    </a:ext>
                  </a:extLst>
                </p:cNvPr>
                <p:cNvSpPr txBox="1">
                  <a:spLocks noRot="1" noChangeAspect="1" noMove="1" noResize="1" noEditPoints="1" noAdjustHandles="1" noChangeArrowheads="1" noChangeShapeType="1" noTextEdit="1"/>
                </p:cNvSpPr>
                <p:nvPr>
                  <p:custDataLst>
                    <p:tags r:id="rId88"/>
                  </p:custDataLst>
                </p:nvPr>
              </p:nvSpPr>
              <p:spPr>
                <a:xfrm>
                  <a:off x="4770" y="6772"/>
                  <a:ext cx="1339" cy="429"/>
                </a:xfrm>
                <a:prstGeom prst="rect">
                  <a:avLst/>
                </a:prstGeom>
                <a:blipFill>
                  <a:blip r:embed="rId89"/>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6CF0F683-E994-FE78-B36D-511054A698C5}"/>
                </a:ext>
              </a:extLst>
            </p:cNvPr>
            <p:cNvPicPr/>
            <p:nvPr>
              <p:custDataLst>
                <p:tags r:id="rId6"/>
              </p:custDataLst>
            </p:nvPr>
          </p:nvPicPr>
          <p:blipFill>
            <a:blip r:embed="rId90"/>
            <a:stretch>
              <a:fillRect/>
            </a:stretch>
          </p:blipFill>
          <p:spPr>
            <a:xfrm>
              <a:off x="13574" y="4171"/>
              <a:ext cx="2271" cy="2220"/>
            </a:xfrm>
            <a:prstGeom prst="rect">
              <a:avLst/>
            </a:prstGeom>
            <a:noFill/>
            <a:ln w="9525">
              <a:noFill/>
            </a:ln>
          </p:spPr>
        </p:pic>
        <p:grpSp>
          <p:nvGrpSpPr>
            <p:cNvPr id="129" name="组合 128">
              <a:extLst>
                <a:ext uri="{FF2B5EF4-FFF2-40B4-BE49-F238E27FC236}">
                  <a16:creationId xmlns:a16="http://schemas.microsoft.com/office/drawing/2014/main" id="{0BF76A02-EE57-5C4A-875E-C9D52286337F}"/>
                </a:ext>
              </a:extLst>
            </p:cNvPr>
            <p:cNvGrpSpPr/>
            <p:nvPr/>
          </p:nvGrpSpPr>
          <p:grpSpPr>
            <a:xfrm>
              <a:off x="11705" y="1074"/>
              <a:ext cx="2196" cy="2521"/>
              <a:chOff x="12371" y="642"/>
              <a:chExt cx="2196" cy="2521"/>
            </a:xfrm>
          </p:grpSpPr>
          <mc:AlternateContent xmlns:mc="http://schemas.openxmlformats.org/markup-compatibility/2006" xmlns:a14="http://schemas.microsoft.com/office/drawing/2010/main">
            <mc:Choice Requires="a14">
              <p:sp>
                <p:nvSpPr>
                  <p:cNvPr id="247" name="文本框 246">
                    <a:extLst>
                      <a:ext uri="{FF2B5EF4-FFF2-40B4-BE49-F238E27FC236}">
                        <a16:creationId xmlns:a16="http://schemas.microsoft.com/office/drawing/2014/main" id="{0E452AA4-7E61-52AE-F349-325696CB5B8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7" name="文本框 246">
                    <a:extLst>
                      <a:ext uri="{FF2B5EF4-FFF2-40B4-BE49-F238E27FC236}">
                        <a16:creationId xmlns:a16="http://schemas.microsoft.com/office/drawing/2014/main" id="{0E452AA4-7E61-52AE-F349-325696CB5B8E}"/>
                      </a:ext>
                    </a:extLst>
                  </p:cNvPr>
                  <p:cNvSpPr txBox="1">
                    <a:spLocks noRot="1" noChangeAspect="1" noMove="1" noResize="1" noEditPoints="1" noAdjustHandles="1" noChangeArrowheads="1" noChangeShapeType="1" noTextEdit="1"/>
                  </p:cNvSpPr>
                  <p:nvPr>
                    <p:custDataLst>
                      <p:tags r:id="rId91"/>
                    </p:custDataLst>
                  </p:nvPr>
                </p:nvSpPr>
                <p:spPr>
                  <a:xfrm>
                    <a:off x="12447" y="642"/>
                    <a:ext cx="2120" cy="530"/>
                  </a:xfrm>
                  <a:prstGeom prst="rect">
                    <a:avLst/>
                  </a:prstGeom>
                  <a:blipFill>
                    <a:blip r:embed="rId92"/>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0BE5E5E2-0A3E-2F9C-9D10-BFB17CF989BF}"/>
                  </a:ext>
                </a:extLst>
              </p:cNvPr>
              <p:cNvPicPr/>
              <p:nvPr>
                <p:custDataLst>
                  <p:tags r:id="rId20"/>
                </p:custDataLst>
              </p:nvPr>
            </p:nvPicPr>
            <p:blipFill>
              <a:blip r:embed="rId90"/>
              <a:stretch>
                <a:fillRect/>
              </a:stretch>
            </p:blipFill>
            <p:spPr>
              <a:xfrm>
                <a:off x="12371" y="1172"/>
                <a:ext cx="2176" cy="1991"/>
              </a:xfrm>
              <a:prstGeom prst="rect">
                <a:avLst/>
              </a:prstGeom>
              <a:noFill/>
              <a:ln w="9525">
                <a:noFill/>
              </a:ln>
            </p:spPr>
          </p:pic>
        </p:grpSp>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27D2BB27-454E-1DE9-870D-71A476546B81}"/>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38" name="文本框 237">
                  <a:extLst>
                    <a:ext uri="{FF2B5EF4-FFF2-40B4-BE49-F238E27FC236}">
                      <a16:creationId xmlns:a16="http://schemas.microsoft.com/office/drawing/2014/main" id="{27D2BB27-454E-1DE9-870D-71A476546B81}"/>
                    </a:ext>
                  </a:extLst>
                </p:cNvPr>
                <p:cNvSpPr txBox="1">
                  <a:spLocks noRot="1" noChangeAspect="1" noMove="1" noResize="1" noEditPoints="1" noAdjustHandles="1" noChangeArrowheads="1" noChangeShapeType="1" noTextEdit="1"/>
                </p:cNvSpPr>
                <p:nvPr>
                  <p:custDataLst>
                    <p:tags r:id="rId93"/>
                  </p:custDataLst>
                </p:nvPr>
              </p:nvSpPr>
              <p:spPr>
                <a:xfrm>
                  <a:off x="13574" y="3675"/>
                  <a:ext cx="2118" cy="532"/>
                </a:xfrm>
                <a:prstGeom prst="rect">
                  <a:avLst/>
                </a:prstGeom>
                <a:blipFill>
                  <a:blip r:embed="rId9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95" imgW="114300" imgH="215900" progId="Equation.KSEE3">
                        <p:embed/>
                      </p:oleObj>
                    </mc:Choice>
                    <mc:Fallback>
                      <p:oleObj r:id="rId95"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6"/>
                            <a:stretch>
                              <a:fillRect/>
                            </a:stretch>
                          </p:blipFill>
                          <p:spPr>
                            <a:xfrm>
                              <a:off x="13039" y="7174"/>
                              <a:ext cx="309" cy="685"/>
                            </a:xfrm>
                            <a:prstGeom prst="rect">
                              <a:avLst/>
                            </a:prstGeom>
                          </p:spPr>
                        </p:pic>
                      </p:oleObj>
                    </mc:Fallback>
                  </mc:AlternateContent>
                </a:graphicData>
              </a:graphic>
            </p:graphicFrame>
          </mc:Choice>
          <mc:Fallback xmlns="">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97"/>
                  </p:custDataLst>
                </p:nvPr>
              </p:nvGraphicFramePr>
              <p:xfrm>
                <a:off x="13039" y="7174"/>
                <a:ext cx="309" cy="685"/>
              </p:xfrm>
              <a:graphic>
                <a:graphicData uri="http://schemas.openxmlformats.org/presentationml/2006/ole">
                  <mc:AlternateContent>
                    <mc:Choice xmlns:v="urn:schemas-microsoft-com:vml" Requires="v">
                      <p:oleObj r:id="rId98" imgW="114300" imgH="215900" progId="Equation.KSEE3">
                        <p:embed/>
                      </p:oleObj>
                    </mc:Choice>
                    <mc:Fallback>
                      <p:oleObj r:id="rId98"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9"/>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7769088A-9588-C4EA-903A-C8933211F5B0}"/>
                </a:ext>
              </a:extLst>
            </p:cNvPr>
            <p:cNvGrpSpPr/>
            <p:nvPr/>
          </p:nvGrpSpPr>
          <p:grpSpPr>
            <a:xfrm>
              <a:off x="3490" y="1373"/>
              <a:ext cx="2195" cy="2401"/>
              <a:chOff x="2820" y="548"/>
              <a:chExt cx="2195" cy="2401"/>
            </a:xfrm>
          </p:grpSpPr>
          <p:pic>
            <p:nvPicPr>
              <p:cNvPr id="314" name="图片 313">
                <a:extLst>
                  <a:ext uri="{FF2B5EF4-FFF2-40B4-BE49-F238E27FC236}">
                    <a16:creationId xmlns:a16="http://schemas.microsoft.com/office/drawing/2014/main" id="{E1C514DC-C4A2-3FE3-C050-E049E314BCE0}"/>
                  </a:ext>
                </a:extLst>
              </p:cNvPr>
              <p:cNvPicPr/>
              <p:nvPr>
                <p:custDataLst>
                  <p:tags r:id="rId17"/>
                </p:custDataLst>
              </p:nvPr>
            </p:nvPicPr>
            <p:blipFill>
              <a:blip r:embed="rId90"/>
              <a:stretch>
                <a:fillRect/>
              </a:stretch>
            </p:blipFill>
            <p:spPr>
              <a:xfrm>
                <a:off x="2838" y="977"/>
                <a:ext cx="2177" cy="1972"/>
              </a:xfrm>
              <a:prstGeom prst="rect">
                <a:avLst/>
              </a:prstGeom>
              <a:noFill/>
              <a:ln w="9525">
                <a:noFill/>
              </a:ln>
            </p:spPr>
          </p:pic>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703156EF-4CCC-1AA1-54DA-69EEDB65339A}"/>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8" name="文本框 247">
                    <a:extLst>
                      <a:ext uri="{FF2B5EF4-FFF2-40B4-BE49-F238E27FC236}">
                        <a16:creationId xmlns:a16="http://schemas.microsoft.com/office/drawing/2014/main" id="{703156EF-4CCC-1AA1-54DA-69EEDB65339A}"/>
                      </a:ext>
                    </a:extLst>
                  </p:cNvPr>
                  <p:cNvSpPr txBox="1">
                    <a:spLocks noRot="1" noChangeAspect="1" noMove="1" noResize="1" noEditPoints="1" noAdjustHandles="1" noChangeArrowheads="1" noChangeShapeType="1" noTextEdit="1"/>
                  </p:cNvSpPr>
                  <p:nvPr>
                    <p:custDataLst>
                      <p:tags r:id="rId100"/>
                    </p:custDataLst>
                  </p:nvPr>
                </p:nvSpPr>
                <p:spPr>
                  <a:xfrm>
                    <a:off x="2820" y="548"/>
                    <a:ext cx="2120" cy="530"/>
                  </a:xfrm>
                  <a:prstGeom prst="rect">
                    <a:avLst/>
                  </a:prstGeom>
                  <a:blipFill>
                    <a:blip r:embed="rId10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C6ABFD22-B7F4-DEB4-82A3-6137BB69AA72}"/>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A8054806-928B-736F-2961-0C3A60F17E3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F1BDE3C-B186-F422-69FC-4E747EF9D05C}"/>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E1E2D005-0688-0B6F-02B8-A5CFB6F0BF79}"/>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19C3CA4F-E872-BFFB-A90F-C5A71DC5CD3B}"/>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B233B24C-C07D-4836-790D-9D1C1A686167}"/>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6DA6E22-31AC-6D1C-EE42-F2F911BEBBA8}"/>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D82843A1-253A-7405-7AE3-B59B295B30AC}"/>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B7F389E5-0924-8C1F-886A-2B2BFD9C6F37}"/>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5" name="矩形标注 254">
                  <a:extLst>
                    <a:ext uri="{FF2B5EF4-FFF2-40B4-BE49-F238E27FC236}">
                      <a16:creationId xmlns:a16="http://schemas.microsoft.com/office/drawing/2014/main" id="{30F59911-DBC5-6936-8D58-4C5FCB7BC08D}"/>
                    </a:ext>
                  </a:extLst>
                </p:cNvPr>
                <p:cNvSpPr/>
                <p:nvPr>
                  <p:custDataLst>
                    <p:tags r:id="rId9"/>
                  </p:custDataLst>
                </p:nvPr>
              </p:nvSpPr>
              <p:spPr>
                <a:xfrm>
                  <a:off x="2435" y="4756"/>
                  <a:ext cx="3175" cy="1635"/>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solidFill>
                        <a:schemeClr val="tx1"/>
                      </a:solidFill>
                      <a:latin typeface="Arial" panose="020B0604020202020204" pitchFamily="34" charset="0"/>
                      <a:ea typeface="等线" panose="02010600030101010101" charset="-122"/>
                      <a:cs typeface="Arial" panose="020B0604020202020204" pitchFamily="34" charset="0"/>
                      <a:sym typeface="+mn-ea"/>
                    </a:rPr>
                    <a:t>发布四种类型的模型：</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5" name="矩形标注 254">
                  <a:extLst>
                    <a:ext uri="{FF2B5EF4-FFF2-40B4-BE49-F238E27FC236}">
                      <a16:creationId xmlns:a16="http://schemas.microsoft.com/office/drawing/2014/main" id="{30F59911-DBC5-6936-8D58-4C5FCB7BC08D}"/>
                    </a:ext>
                  </a:extLst>
                </p:cNvPr>
                <p:cNvSpPr>
                  <a:spLocks noRot="1" noChangeAspect="1" noMove="1" noResize="1" noEditPoints="1" noAdjustHandles="1" noChangeArrowheads="1" noChangeShapeType="1" noTextEdit="1"/>
                </p:cNvSpPr>
                <p:nvPr>
                  <p:custDataLst>
                    <p:tags r:id="rId102"/>
                  </p:custDataLst>
                </p:nvPr>
              </p:nvSpPr>
              <p:spPr>
                <a:xfrm>
                  <a:off x="2435" y="4756"/>
                  <a:ext cx="3175" cy="1635"/>
                </a:xfrm>
                <a:prstGeom prst="wedgeRectCallout">
                  <a:avLst>
                    <a:gd name="adj1" fmla="val 71106"/>
                    <a:gd name="adj2" fmla="val 45655"/>
                  </a:avLst>
                </a:prstGeom>
                <a:blipFill>
                  <a:blip r:embed="rId103"/>
                  <a:stretch>
                    <a:fillRect l="-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标注 255">
                  <a:extLst>
                    <a:ext uri="{FF2B5EF4-FFF2-40B4-BE49-F238E27FC236}">
                      <a16:creationId xmlns:a16="http://schemas.microsoft.com/office/drawing/2014/main" id="{BB5CF5F9-A24F-3AA1-75AF-2379FB96C29B}"/>
                    </a:ext>
                  </a:extLst>
                </p:cNvPr>
                <p:cNvSpPr/>
                <p:nvPr>
                  <p:custDataLst>
                    <p:tags r:id="rId10"/>
                  </p:custDataLst>
                </p:nvPr>
              </p:nvSpPr>
              <p:spPr>
                <a:xfrm>
                  <a:off x="6711" y="1001"/>
                  <a:ext cx="4717"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600">
                      <a:latin typeface="Arial" panose="020B0604020202020204" pitchFamily="34" charset="0"/>
                      <a:cs typeface="Arial" panose="020B0604020202020204" pitchFamily="34" charset="0"/>
                      <a:sym typeface="+mn-ea"/>
                    </a:rPr>
                    <a:t>根据接收到的模型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，在自己的数据集中计算结果矩阵</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6" name="矩形标注 255">
                  <a:extLst>
                    <a:ext uri="{FF2B5EF4-FFF2-40B4-BE49-F238E27FC236}">
                      <a16:creationId xmlns:a16="http://schemas.microsoft.com/office/drawing/2014/main" id="{BB5CF5F9-A24F-3AA1-75AF-2379FB96C29B}"/>
                    </a:ext>
                  </a:extLst>
                </p:cNvPr>
                <p:cNvSpPr>
                  <a:spLocks noRot="1" noChangeAspect="1" noMove="1" noResize="1" noEditPoints="1" noAdjustHandles="1" noChangeArrowheads="1" noChangeShapeType="1" noTextEdit="1"/>
                </p:cNvSpPr>
                <p:nvPr>
                  <p:custDataLst>
                    <p:tags r:id="rId104"/>
                  </p:custDataLst>
                </p:nvPr>
              </p:nvSpPr>
              <p:spPr>
                <a:xfrm>
                  <a:off x="6711" y="1001"/>
                  <a:ext cx="4717" cy="1620"/>
                </a:xfrm>
                <a:prstGeom prst="wedgeRectCallout">
                  <a:avLst>
                    <a:gd name="adj1" fmla="val 59584"/>
                    <a:gd name="adj2" fmla="val 20000"/>
                  </a:avLst>
                </a:prstGeom>
                <a:blipFill>
                  <a:blip r:embed="rId105"/>
                  <a:stretch>
                    <a:fillRect l="-92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743562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36865-3FFD-0B9A-6294-E533EBA16BD2}"/>
            </a:ext>
          </a:extLst>
        </p:cNvPr>
        <p:cNvGrpSpPr/>
        <p:nvPr/>
      </p:nvGrpSpPr>
      <p:grpSpPr>
        <a:xfrm>
          <a:off x="0" y="0"/>
          <a:ext cx="0" cy="0"/>
          <a:chOff x="0" y="0"/>
          <a:chExt cx="0" cy="0"/>
        </a:xfrm>
      </p:grpSpPr>
      <p:grpSp>
        <p:nvGrpSpPr>
          <p:cNvPr id="129" name="组合 128">
            <a:extLst>
              <a:ext uri="{FF2B5EF4-FFF2-40B4-BE49-F238E27FC236}">
                <a16:creationId xmlns:a16="http://schemas.microsoft.com/office/drawing/2014/main" id="{140B734B-9DC1-2036-4D98-BF51B29F9F6D}"/>
              </a:ext>
            </a:extLst>
          </p:cNvPr>
          <p:cNvGrpSpPr/>
          <p:nvPr/>
        </p:nvGrpSpPr>
        <p:grpSpPr>
          <a:xfrm>
            <a:off x="1818640" y="483870"/>
            <a:ext cx="7312025" cy="5502275"/>
            <a:chOff x="2864" y="1826"/>
            <a:chExt cx="11868" cy="8665"/>
          </a:xfrm>
        </p:grpSpPr>
        <p:pic>
          <p:nvPicPr>
            <p:cNvPr id="368" name="图片 367">
              <a:extLst>
                <a:ext uri="{FF2B5EF4-FFF2-40B4-BE49-F238E27FC236}">
                  <a16:creationId xmlns:a16="http://schemas.microsoft.com/office/drawing/2014/main" id="{024081CF-7B27-14DD-6802-C9C94C54D6C3}"/>
                </a:ext>
              </a:extLst>
            </p:cNvPr>
            <p:cNvPicPr/>
            <p:nvPr>
              <p:custDataLst>
                <p:tags r:id="rId1"/>
              </p:custDataLst>
            </p:nvPr>
          </p:nvPicPr>
          <p:blipFill>
            <a:blip r:embed="rId100"/>
            <a:stretch>
              <a:fillRect/>
            </a:stretch>
          </p:blipFill>
          <p:spPr>
            <a:xfrm>
              <a:off x="8852" y="7918"/>
              <a:ext cx="773" cy="566"/>
            </a:xfrm>
            <a:prstGeom prst="rect">
              <a:avLst/>
            </a:prstGeom>
            <a:noFill/>
            <a:ln w="9525">
              <a:noFill/>
            </a:ln>
          </p:spPr>
        </p:pic>
        <p:sp>
          <p:nvSpPr>
            <p:cNvPr id="259" name="文本框 258">
              <a:extLst>
                <a:ext uri="{FF2B5EF4-FFF2-40B4-BE49-F238E27FC236}">
                  <a16:creationId xmlns:a16="http://schemas.microsoft.com/office/drawing/2014/main" id="{B3DC4134-B7CB-4505-30FE-1A7778E366BB}"/>
                </a:ext>
              </a:extLst>
            </p:cNvPr>
            <p:cNvSpPr txBox="1"/>
            <p:nvPr>
              <p:custDataLst>
                <p:tags r:id="rId2"/>
              </p:custDataLst>
            </p:nvPr>
          </p:nvSpPr>
          <p:spPr>
            <a:xfrm>
              <a:off x="8834" y="7447"/>
              <a:ext cx="1338" cy="434"/>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260" name="云形 259">
              <a:extLst>
                <a:ext uri="{FF2B5EF4-FFF2-40B4-BE49-F238E27FC236}">
                  <a16:creationId xmlns:a16="http://schemas.microsoft.com/office/drawing/2014/main" id="{9EE78EBE-C94F-92F8-A492-B78BDF726A97}"/>
                </a:ext>
              </a:extLst>
            </p:cNvPr>
            <p:cNvSpPr/>
            <p:nvPr>
              <p:custDataLst>
                <p:tags r:id="rId3"/>
              </p:custDataLst>
            </p:nvPr>
          </p:nvSpPr>
          <p:spPr>
            <a:xfrm>
              <a:off x="5309" y="1826"/>
              <a:ext cx="5115" cy="2087"/>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Arial" panose="020B0604020202020204" pitchFamily="34" charset="0"/>
                  <a:cs typeface="Arial" panose="020B0604020202020204" pitchFamily="34" charset="0"/>
                </a:rPr>
                <a:t>MEC</a:t>
              </a:r>
            </a:p>
          </p:txBody>
        </p:sp>
        <p:grpSp>
          <p:nvGrpSpPr>
            <p:cNvPr id="261" name="组合 260">
              <a:extLst>
                <a:ext uri="{FF2B5EF4-FFF2-40B4-BE49-F238E27FC236}">
                  <a16:creationId xmlns:a16="http://schemas.microsoft.com/office/drawing/2014/main" id="{90032C59-D08C-C50E-1E2B-FE2028992ADD}"/>
                </a:ext>
              </a:extLst>
            </p:cNvPr>
            <p:cNvGrpSpPr/>
            <p:nvPr/>
          </p:nvGrpSpPr>
          <p:grpSpPr>
            <a:xfrm rot="5400000">
              <a:off x="4253" y="1682"/>
              <a:ext cx="673" cy="1263"/>
              <a:chOff x="1772" y="785"/>
              <a:chExt cx="4866" cy="6055"/>
            </a:xfrm>
            <a:solidFill>
              <a:srgbClr val="D70061"/>
            </a:solidFill>
          </p:grpSpPr>
          <p:sp>
            <p:nvSpPr>
              <p:cNvPr id="262" name="椭圆 261">
                <a:extLst>
                  <a:ext uri="{FF2B5EF4-FFF2-40B4-BE49-F238E27FC236}">
                    <a16:creationId xmlns:a16="http://schemas.microsoft.com/office/drawing/2014/main" id="{5CB20C78-8BDE-5D5F-852D-49692A0634DA}"/>
                  </a:ext>
                </a:extLst>
              </p:cNvPr>
              <p:cNvSpPr/>
              <p:nvPr>
                <p:custDataLst>
                  <p:tags r:id="rId84"/>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3" name="椭圆 262">
                <a:extLst>
                  <a:ext uri="{FF2B5EF4-FFF2-40B4-BE49-F238E27FC236}">
                    <a16:creationId xmlns:a16="http://schemas.microsoft.com/office/drawing/2014/main" id="{8B511C52-AE27-6A06-020F-82768FD107F4}"/>
                  </a:ext>
                </a:extLst>
              </p:cNvPr>
              <p:cNvSpPr/>
              <p:nvPr>
                <p:custDataLst>
                  <p:tags r:id="rId85"/>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4" name="椭圆 263">
                <a:extLst>
                  <a:ext uri="{FF2B5EF4-FFF2-40B4-BE49-F238E27FC236}">
                    <a16:creationId xmlns:a16="http://schemas.microsoft.com/office/drawing/2014/main" id="{19E519CE-17F7-7F13-EF00-D6E6F3B7A921}"/>
                  </a:ext>
                </a:extLst>
              </p:cNvPr>
              <p:cNvSpPr/>
              <p:nvPr>
                <p:custDataLst>
                  <p:tags r:id="rId86"/>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5" name="椭圆 264">
                <a:extLst>
                  <a:ext uri="{FF2B5EF4-FFF2-40B4-BE49-F238E27FC236}">
                    <a16:creationId xmlns:a16="http://schemas.microsoft.com/office/drawing/2014/main" id="{A787EA93-E308-FC97-3D77-82DFF64F7B40}"/>
                  </a:ext>
                </a:extLst>
              </p:cNvPr>
              <p:cNvSpPr/>
              <p:nvPr>
                <p:custDataLst>
                  <p:tags r:id="rId87"/>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6" name="椭圆 265">
                <a:extLst>
                  <a:ext uri="{FF2B5EF4-FFF2-40B4-BE49-F238E27FC236}">
                    <a16:creationId xmlns:a16="http://schemas.microsoft.com/office/drawing/2014/main" id="{31A43F9D-5D9A-A30C-5A40-FCDE1FA0D3DA}"/>
                  </a:ext>
                </a:extLst>
              </p:cNvPr>
              <p:cNvSpPr/>
              <p:nvPr>
                <p:custDataLst>
                  <p:tags r:id="rId88"/>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7" name="椭圆 266">
                <a:extLst>
                  <a:ext uri="{FF2B5EF4-FFF2-40B4-BE49-F238E27FC236}">
                    <a16:creationId xmlns:a16="http://schemas.microsoft.com/office/drawing/2014/main" id="{CDECE1DF-AAD6-C57D-7DB0-A3CBC76DA508}"/>
                  </a:ext>
                </a:extLst>
              </p:cNvPr>
              <p:cNvSpPr/>
              <p:nvPr>
                <p:custDataLst>
                  <p:tags r:id="rId89"/>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268" name="直接箭头连接符 267">
                <a:extLst>
                  <a:ext uri="{FF2B5EF4-FFF2-40B4-BE49-F238E27FC236}">
                    <a16:creationId xmlns:a16="http://schemas.microsoft.com/office/drawing/2014/main" id="{98B2FE06-D120-7EED-C3FC-D71381827034}"/>
                  </a:ext>
                </a:extLst>
              </p:cNvPr>
              <p:cNvCxnSpPr>
                <a:stCxn id="262" idx="6"/>
                <a:endCxn id="266" idx="3"/>
              </p:cNvCxnSpPr>
              <p:nvPr>
                <p:custDataLst>
                  <p:tags r:id="rId90"/>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69" name="直接箭头连接符 268">
                <a:extLst>
                  <a:ext uri="{FF2B5EF4-FFF2-40B4-BE49-F238E27FC236}">
                    <a16:creationId xmlns:a16="http://schemas.microsoft.com/office/drawing/2014/main" id="{42478683-3878-60BD-B137-31279FBBD1DF}"/>
                  </a:ext>
                </a:extLst>
              </p:cNvPr>
              <p:cNvCxnSpPr>
                <a:stCxn id="262" idx="5"/>
                <a:endCxn id="265" idx="3"/>
              </p:cNvCxnSpPr>
              <p:nvPr>
                <p:custDataLst>
                  <p:tags r:id="rId91"/>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0" name="直接箭头连接符 269">
                <a:extLst>
                  <a:ext uri="{FF2B5EF4-FFF2-40B4-BE49-F238E27FC236}">
                    <a16:creationId xmlns:a16="http://schemas.microsoft.com/office/drawing/2014/main" id="{C0FA6128-F131-7D15-93F9-00ABF2D1897F}"/>
                  </a:ext>
                </a:extLst>
              </p:cNvPr>
              <p:cNvCxnSpPr>
                <a:stCxn id="262" idx="7"/>
                <a:endCxn id="267" idx="3"/>
              </p:cNvCxnSpPr>
              <p:nvPr>
                <p:custDataLst>
                  <p:tags r:id="rId92"/>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1" name="直接箭头连接符 270">
                <a:extLst>
                  <a:ext uri="{FF2B5EF4-FFF2-40B4-BE49-F238E27FC236}">
                    <a16:creationId xmlns:a16="http://schemas.microsoft.com/office/drawing/2014/main" id="{40F28372-46ED-1086-7497-FDAA28D89EDD}"/>
                  </a:ext>
                </a:extLst>
              </p:cNvPr>
              <p:cNvCxnSpPr>
                <a:stCxn id="263" idx="5"/>
                <a:endCxn id="265" idx="2"/>
              </p:cNvCxnSpPr>
              <p:nvPr>
                <p:custDataLst>
                  <p:tags r:id="rId93"/>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2" name="直接连接符 271">
                <a:extLst>
                  <a:ext uri="{FF2B5EF4-FFF2-40B4-BE49-F238E27FC236}">
                    <a16:creationId xmlns:a16="http://schemas.microsoft.com/office/drawing/2014/main" id="{1CFD57A3-FC42-314D-5736-2953C547C224}"/>
                  </a:ext>
                </a:extLst>
              </p:cNvPr>
              <p:cNvCxnSpPr>
                <a:stCxn id="263" idx="6"/>
                <a:endCxn id="266" idx="2"/>
              </p:cNvCxnSpPr>
              <p:nvPr>
                <p:custDataLst>
                  <p:tags r:id="rId94"/>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3" name="直接连接符 272">
                <a:extLst>
                  <a:ext uri="{FF2B5EF4-FFF2-40B4-BE49-F238E27FC236}">
                    <a16:creationId xmlns:a16="http://schemas.microsoft.com/office/drawing/2014/main" id="{76B1CECD-FA24-5C92-4239-BCB2E689EDCB}"/>
                  </a:ext>
                </a:extLst>
              </p:cNvPr>
              <p:cNvCxnSpPr>
                <a:stCxn id="263" idx="7"/>
                <a:endCxn id="267" idx="2"/>
              </p:cNvCxnSpPr>
              <p:nvPr>
                <p:custDataLst>
                  <p:tags r:id="rId95"/>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4" name="直接连接符 273">
                <a:extLst>
                  <a:ext uri="{FF2B5EF4-FFF2-40B4-BE49-F238E27FC236}">
                    <a16:creationId xmlns:a16="http://schemas.microsoft.com/office/drawing/2014/main" id="{2BE03ED1-3756-BD83-CA4F-6064FA544A21}"/>
                  </a:ext>
                </a:extLst>
              </p:cNvPr>
              <p:cNvCxnSpPr>
                <a:stCxn id="264" idx="6"/>
                <a:endCxn id="266" idx="1"/>
              </p:cNvCxnSpPr>
              <p:nvPr>
                <p:custDataLst>
                  <p:tags r:id="rId96"/>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5" name="直接连接符 274">
                <a:extLst>
                  <a:ext uri="{FF2B5EF4-FFF2-40B4-BE49-F238E27FC236}">
                    <a16:creationId xmlns:a16="http://schemas.microsoft.com/office/drawing/2014/main" id="{EA930DFD-1FEE-BBF5-7CB7-5F892DD79850}"/>
                  </a:ext>
                </a:extLst>
              </p:cNvPr>
              <p:cNvCxnSpPr>
                <a:stCxn id="264" idx="7"/>
                <a:endCxn id="267" idx="1"/>
              </p:cNvCxnSpPr>
              <p:nvPr>
                <p:custDataLst>
                  <p:tags r:id="rId97"/>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6" name="直接连接符 275">
                <a:extLst>
                  <a:ext uri="{FF2B5EF4-FFF2-40B4-BE49-F238E27FC236}">
                    <a16:creationId xmlns:a16="http://schemas.microsoft.com/office/drawing/2014/main" id="{2896B31B-ADE6-43E4-DB5C-206B1FB1CF24}"/>
                  </a:ext>
                </a:extLst>
              </p:cNvPr>
              <p:cNvCxnSpPr>
                <a:stCxn id="264" idx="5"/>
                <a:endCxn id="265" idx="1"/>
              </p:cNvCxnSpPr>
              <p:nvPr>
                <p:custDataLst>
                  <p:tags r:id="rId98"/>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77" name="文本框 276">
                  <a:extLst>
                    <a:ext uri="{FF2B5EF4-FFF2-40B4-BE49-F238E27FC236}">
                      <a16:creationId xmlns:a16="http://schemas.microsoft.com/office/drawing/2014/main" id="{3AAF2E20-EE3A-F071-C219-7CA905FBF1CF}"/>
                    </a:ext>
                  </a:extLst>
                </p:cNvPr>
                <p:cNvSpPr txBox="1"/>
                <p:nvPr>
                  <p:custDataLst>
                    <p:tags r:id="rId4"/>
                  </p:custDataLst>
                </p:nvPr>
              </p:nvSpPr>
              <p:spPr>
                <a:xfrm>
                  <a:off x="2910" y="2101"/>
                  <a:ext cx="941" cy="395"/>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𝑀</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𝑖</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77" name="文本框 276">
                  <a:extLst>
                    <a:ext uri="{FF2B5EF4-FFF2-40B4-BE49-F238E27FC236}">
                      <a16:creationId xmlns:a16="http://schemas.microsoft.com/office/drawing/2014/main" id="{3AAF2E20-EE3A-F071-C219-7CA905FBF1CF}"/>
                    </a:ext>
                  </a:extLst>
                </p:cNvPr>
                <p:cNvSpPr txBox="1">
                  <a:spLocks noRot="1" noChangeAspect="1" noMove="1" noResize="1" noEditPoints="1" noAdjustHandles="1" noChangeArrowheads="1" noChangeShapeType="1" noTextEdit="1"/>
                </p:cNvSpPr>
                <p:nvPr>
                  <p:custDataLst>
                    <p:tags r:id="rId101"/>
                  </p:custDataLst>
                </p:nvPr>
              </p:nvSpPr>
              <p:spPr>
                <a:xfrm>
                  <a:off x="2910" y="2101"/>
                  <a:ext cx="941" cy="395"/>
                </a:xfrm>
                <a:prstGeom prst="rect">
                  <a:avLst/>
                </a:prstGeom>
                <a:blipFill>
                  <a:blip r:embed="rId102"/>
                  <a:stretch>
                    <a:fillRect b="-73171"/>
                  </a:stretch>
                </a:blipFill>
              </p:spPr>
              <p:txBody>
                <a:bodyPr/>
                <a:lstStyle/>
                <a:p>
                  <a:r>
                    <a:rPr lang="zh-CN" altLang="en-US">
                      <a:noFill/>
                    </a:rPr>
                    <a:t> </a:t>
                  </a:r>
                </a:p>
              </p:txBody>
            </p:sp>
          </mc:Fallback>
        </mc:AlternateContent>
        <p:grpSp>
          <p:nvGrpSpPr>
            <p:cNvPr id="278" name="组合 277">
              <a:extLst>
                <a:ext uri="{FF2B5EF4-FFF2-40B4-BE49-F238E27FC236}">
                  <a16:creationId xmlns:a16="http://schemas.microsoft.com/office/drawing/2014/main" id="{8F5C3C3F-0506-8D99-F769-5D4BBF5BB78C}"/>
                </a:ext>
              </a:extLst>
            </p:cNvPr>
            <p:cNvGrpSpPr/>
            <p:nvPr/>
          </p:nvGrpSpPr>
          <p:grpSpPr>
            <a:xfrm>
              <a:off x="2864" y="5457"/>
              <a:ext cx="1710" cy="2025"/>
              <a:chOff x="10071" y="6776"/>
              <a:chExt cx="1325" cy="1659"/>
            </a:xfrm>
          </p:grpSpPr>
          <p:pic>
            <p:nvPicPr>
              <p:cNvPr id="279" name="图片 278">
                <a:extLst>
                  <a:ext uri="{FF2B5EF4-FFF2-40B4-BE49-F238E27FC236}">
                    <a16:creationId xmlns:a16="http://schemas.microsoft.com/office/drawing/2014/main" id="{3C2B5980-96D4-098E-0A54-2F728508DCF0}"/>
                  </a:ext>
                </a:extLst>
              </p:cNvPr>
              <p:cNvPicPr/>
              <p:nvPr>
                <p:custDataLst>
                  <p:tags r:id="rId82"/>
                </p:custDataLst>
              </p:nvPr>
            </p:nvPicPr>
            <p:blipFill>
              <a:blip r:embed="rId103"/>
              <a:stretch>
                <a:fillRect/>
              </a:stretch>
            </p:blipFill>
            <p:spPr>
              <a:xfrm>
                <a:off x="10071" y="7259"/>
                <a:ext cx="1325" cy="1176"/>
              </a:xfrm>
              <a:prstGeom prst="rect">
                <a:avLst/>
              </a:prstGeom>
              <a:noFill/>
              <a:ln w="9525">
                <a:noFill/>
              </a:ln>
            </p:spPr>
          </p:pic>
          <mc:AlternateContent xmlns:mc="http://schemas.openxmlformats.org/markup-compatibility/2006" xmlns:a14="http://schemas.microsoft.com/office/drawing/2010/main">
            <mc:Choice Requires="a14">
              <p:sp>
                <p:nvSpPr>
                  <p:cNvPr id="280" name="文本框 279">
                    <a:extLst>
                      <a:ext uri="{FF2B5EF4-FFF2-40B4-BE49-F238E27FC236}">
                        <a16:creationId xmlns:a16="http://schemas.microsoft.com/office/drawing/2014/main" id="{BB4B5660-6205-274C-C7B9-139DF7FE7F12}"/>
                      </a:ext>
                    </a:extLst>
                  </p:cNvPr>
                  <p:cNvSpPr txBox="1"/>
                  <p:nvPr>
                    <p:custDataLst>
                      <p:tags r:id="rId83"/>
                    </p:custDataLst>
                  </p:nvPr>
                </p:nvSpPr>
                <p:spPr>
                  <a:xfrm>
                    <a:off x="10160" y="6776"/>
                    <a:ext cx="1236" cy="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ea typeface="MS Mincho" charset="0"/>
                                  <a:cs typeface="Cambria Math" panose="02040503050406030204" charset="0"/>
                                </a:rPr>
                                <m:t>1</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ea typeface="MS Mincho" charset="0"/>
                                  <a:cs typeface="Cambria Math" panose="02040503050406030204" charset="0"/>
                                </a:rPr>
                                <m:t>1</m:t>
                              </m:r>
                            </m:sub>
                          </m:sSub>
                        </m:oMath>
                      </m:oMathPara>
                    </a14:m>
                    <a:endParaRPr lang="en-US" altLang="zh-CN" sz="2000">
                      <a:latin typeface="Arial" panose="020B0604020202020204" pitchFamily="34" charset="0"/>
                      <a:cs typeface="Arial" panose="020B0604020202020204" pitchFamily="34" charset="0"/>
                    </a:endParaRPr>
                  </a:p>
                  <a:p>
                    <a:endParaRPr lang="en-US" altLang="zh-CN" sz="2000">
                      <a:latin typeface="Arial" panose="020B0604020202020204" pitchFamily="34" charset="0"/>
                      <a:cs typeface="Arial" panose="020B0604020202020204" pitchFamily="34" charset="0"/>
                    </a:endParaRPr>
                  </a:p>
                </p:txBody>
              </p:sp>
            </mc:Choice>
            <mc:Fallback xmlns="">
              <p:sp>
                <p:nvSpPr>
                  <p:cNvPr id="280" name="文本框 279">
                    <a:extLst>
                      <a:ext uri="{FF2B5EF4-FFF2-40B4-BE49-F238E27FC236}">
                        <a16:creationId xmlns:a16="http://schemas.microsoft.com/office/drawing/2014/main" id="{BB4B5660-6205-274C-C7B9-139DF7FE7F12}"/>
                      </a:ext>
                    </a:extLst>
                  </p:cNvPr>
                  <p:cNvSpPr txBox="1">
                    <a:spLocks noRot="1" noChangeAspect="1" noMove="1" noResize="1" noEditPoints="1" noAdjustHandles="1" noChangeArrowheads="1" noChangeShapeType="1" noTextEdit="1"/>
                  </p:cNvSpPr>
                  <p:nvPr>
                    <p:custDataLst>
                      <p:tags r:id="rId104"/>
                    </p:custDataLst>
                  </p:nvPr>
                </p:nvSpPr>
                <p:spPr>
                  <a:xfrm>
                    <a:off x="10160" y="6776"/>
                    <a:ext cx="1236" cy="912"/>
                  </a:xfrm>
                  <a:prstGeom prst="rect">
                    <a:avLst/>
                  </a:prstGeom>
                  <a:blipFill>
                    <a:blip r:embed="rId105"/>
                    <a:stretch>
                      <a:fillRect/>
                    </a:stretch>
                  </a:blipFill>
                </p:spPr>
                <p:txBody>
                  <a:bodyPr/>
                  <a:lstStyle/>
                  <a:p>
                    <a:r>
                      <a:rPr lang="zh-CN" altLang="en-US">
                        <a:noFill/>
                      </a:rPr>
                      <a:t> </a:t>
                    </a:r>
                  </a:p>
                </p:txBody>
              </p:sp>
            </mc:Fallback>
          </mc:AlternateContent>
        </p:grpSp>
        <p:grpSp>
          <p:nvGrpSpPr>
            <p:cNvPr id="281" name="组合 280">
              <a:extLst>
                <a:ext uri="{FF2B5EF4-FFF2-40B4-BE49-F238E27FC236}">
                  <a16:creationId xmlns:a16="http://schemas.microsoft.com/office/drawing/2014/main" id="{89111EB8-863C-1C27-C971-BD3DDCBAE4E5}"/>
                </a:ext>
              </a:extLst>
            </p:cNvPr>
            <p:cNvGrpSpPr/>
            <p:nvPr/>
          </p:nvGrpSpPr>
          <p:grpSpPr>
            <a:xfrm rot="6840000">
              <a:off x="5797" y="6796"/>
              <a:ext cx="542" cy="2362"/>
              <a:chOff x="13096" y="2750"/>
              <a:chExt cx="444" cy="1830"/>
            </a:xfrm>
          </p:grpSpPr>
          <p:sp>
            <p:nvSpPr>
              <p:cNvPr id="282" name="椭圆 281">
                <a:extLst>
                  <a:ext uri="{FF2B5EF4-FFF2-40B4-BE49-F238E27FC236}">
                    <a16:creationId xmlns:a16="http://schemas.microsoft.com/office/drawing/2014/main" id="{3E2A05E4-3A1E-205B-EEBE-011FDDFB1F70}"/>
                  </a:ext>
                </a:extLst>
              </p:cNvPr>
              <p:cNvSpPr/>
              <p:nvPr>
                <p:custDataLst>
                  <p:tags r:id="rId79"/>
                </p:custDataLst>
              </p:nvPr>
            </p:nvSpPr>
            <p:spPr>
              <a:xfrm>
                <a:off x="13096" y="275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3" name="椭圆 282">
                <a:extLst>
                  <a:ext uri="{FF2B5EF4-FFF2-40B4-BE49-F238E27FC236}">
                    <a16:creationId xmlns:a16="http://schemas.microsoft.com/office/drawing/2014/main" id="{132ED1B0-69E2-E2B8-A709-D89BB78C23AC}"/>
                  </a:ext>
                </a:extLst>
              </p:cNvPr>
              <p:cNvSpPr/>
              <p:nvPr>
                <p:custDataLst>
                  <p:tags r:id="rId80"/>
                </p:custDataLst>
              </p:nvPr>
            </p:nvSpPr>
            <p:spPr>
              <a:xfrm>
                <a:off x="13408" y="356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4" name="椭圆 283">
                <a:extLst>
                  <a:ext uri="{FF2B5EF4-FFF2-40B4-BE49-F238E27FC236}">
                    <a16:creationId xmlns:a16="http://schemas.microsoft.com/office/drawing/2014/main" id="{77F91F32-21FB-AAEF-EB95-E2844CF8B2DC}"/>
                  </a:ext>
                </a:extLst>
              </p:cNvPr>
              <p:cNvSpPr/>
              <p:nvPr>
                <p:custDataLst>
                  <p:tags r:id="rId81"/>
                </p:custDataLst>
              </p:nvPr>
            </p:nvSpPr>
            <p:spPr>
              <a:xfrm>
                <a:off x="13420" y="446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5" name="组合 284">
              <a:extLst>
                <a:ext uri="{FF2B5EF4-FFF2-40B4-BE49-F238E27FC236}">
                  <a16:creationId xmlns:a16="http://schemas.microsoft.com/office/drawing/2014/main" id="{0FB3F6B5-96C0-0ABB-7B6B-E0FCB37802A5}"/>
                </a:ext>
              </a:extLst>
            </p:cNvPr>
            <p:cNvGrpSpPr/>
            <p:nvPr/>
          </p:nvGrpSpPr>
          <p:grpSpPr>
            <a:xfrm rot="4680000">
              <a:off x="11004" y="7088"/>
              <a:ext cx="400" cy="1686"/>
              <a:chOff x="8120" y="7456"/>
              <a:chExt cx="327" cy="1307"/>
            </a:xfrm>
          </p:grpSpPr>
          <p:sp>
            <p:nvSpPr>
              <p:cNvPr id="286" name="椭圆 285">
                <a:extLst>
                  <a:ext uri="{FF2B5EF4-FFF2-40B4-BE49-F238E27FC236}">
                    <a16:creationId xmlns:a16="http://schemas.microsoft.com/office/drawing/2014/main" id="{9B8CA170-4097-BD95-3017-FC71290E8BCB}"/>
                  </a:ext>
                </a:extLst>
              </p:cNvPr>
              <p:cNvSpPr/>
              <p:nvPr>
                <p:custDataLst>
                  <p:tags r:id="rId76"/>
                </p:custDataLst>
              </p:nvPr>
            </p:nvSpPr>
            <p:spPr>
              <a:xfrm>
                <a:off x="8120" y="7456"/>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7" name="椭圆 286">
                <a:extLst>
                  <a:ext uri="{FF2B5EF4-FFF2-40B4-BE49-F238E27FC236}">
                    <a16:creationId xmlns:a16="http://schemas.microsoft.com/office/drawing/2014/main" id="{7BA91BC4-1A30-E432-8645-D6A0911AF1D3}"/>
                  </a:ext>
                </a:extLst>
              </p:cNvPr>
              <p:cNvSpPr/>
              <p:nvPr>
                <p:custDataLst>
                  <p:tags r:id="rId77"/>
                </p:custDataLst>
              </p:nvPr>
            </p:nvSpPr>
            <p:spPr>
              <a:xfrm>
                <a:off x="8324" y="7979"/>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8" name="椭圆 287">
                <a:extLst>
                  <a:ext uri="{FF2B5EF4-FFF2-40B4-BE49-F238E27FC236}">
                    <a16:creationId xmlns:a16="http://schemas.microsoft.com/office/drawing/2014/main" id="{7F987D31-2647-57FA-217B-9FDCA4F6C95E}"/>
                  </a:ext>
                </a:extLst>
              </p:cNvPr>
              <p:cNvSpPr/>
              <p:nvPr>
                <p:custDataLst>
                  <p:tags r:id="rId78"/>
                </p:custDataLst>
              </p:nvPr>
            </p:nvSpPr>
            <p:spPr>
              <a:xfrm>
                <a:off x="8327" y="8643"/>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9" name="组合 288">
              <a:extLst>
                <a:ext uri="{FF2B5EF4-FFF2-40B4-BE49-F238E27FC236}">
                  <a16:creationId xmlns:a16="http://schemas.microsoft.com/office/drawing/2014/main" id="{4A94596B-4C49-7B1F-8BB6-DA31776FB011}"/>
                </a:ext>
              </a:extLst>
            </p:cNvPr>
            <p:cNvGrpSpPr/>
            <p:nvPr/>
          </p:nvGrpSpPr>
          <p:grpSpPr>
            <a:xfrm>
              <a:off x="7683" y="6326"/>
              <a:ext cx="1712" cy="2103"/>
              <a:chOff x="8760" y="5302"/>
              <a:chExt cx="1327" cy="1722"/>
            </a:xfrm>
          </p:grpSpPr>
          <p:pic>
            <p:nvPicPr>
              <p:cNvPr id="290" name="图片 289">
                <a:extLst>
                  <a:ext uri="{FF2B5EF4-FFF2-40B4-BE49-F238E27FC236}">
                    <a16:creationId xmlns:a16="http://schemas.microsoft.com/office/drawing/2014/main" id="{675C51BC-9A64-7FD1-396E-6A9E7EDD7801}"/>
                  </a:ext>
                </a:extLst>
              </p:cNvPr>
              <p:cNvPicPr/>
              <p:nvPr>
                <p:custDataLst>
                  <p:tags r:id="rId74"/>
                </p:custDataLst>
              </p:nvPr>
            </p:nvPicPr>
            <p:blipFill>
              <a:blip r:embed="rId103"/>
              <a:stretch>
                <a:fillRect/>
              </a:stretch>
            </p:blipFill>
            <p:spPr>
              <a:xfrm>
                <a:off x="8760" y="5848"/>
                <a:ext cx="1325" cy="1176"/>
              </a:xfrm>
              <a:prstGeom prst="rect">
                <a:avLst/>
              </a:prstGeom>
              <a:noFill/>
              <a:ln w="9525">
                <a:noFill/>
              </a:ln>
            </p:spPr>
          </p:pic>
          <mc:AlternateContent xmlns:mc="http://schemas.openxmlformats.org/markup-compatibility/2006" xmlns:a14="http://schemas.microsoft.com/office/drawing/2010/main">
            <mc:Choice Requires="a14">
              <p:sp>
                <p:nvSpPr>
                  <p:cNvPr id="291" name="文本框 290">
                    <a:extLst>
                      <a:ext uri="{FF2B5EF4-FFF2-40B4-BE49-F238E27FC236}">
                        <a16:creationId xmlns:a16="http://schemas.microsoft.com/office/drawing/2014/main" id="{98765E3C-996B-F82B-F600-B68750F4C1B8}"/>
                      </a:ext>
                    </a:extLst>
                  </p:cNvPr>
                  <p:cNvSpPr txBox="1"/>
                  <p:nvPr>
                    <p:custDataLst>
                      <p:tags r:id="rId75"/>
                    </p:custDataLst>
                  </p:nvPr>
                </p:nvSpPr>
                <p:spPr>
                  <a:xfrm>
                    <a:off x="8851" y="5302"/>
                    <a:ext cx="1236" cy="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𝑘</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𝑘</m:t>
                              </m:r>
                            </m:sub>
                          </m:sSub>
                        </m:oMath>
                      </m:oMathPara>
                    </a14:m>
                    <a:endParaRPr lang="en-US" altLang="zh-CN" sz="2000" i="1">
                      <a:latin typeface="Arial" panose="020B0604020202020204" pitchFamily="34" charset="0"/>
                      <a:cs typeface="Arial" panose="020B0604020202020204" pitchFamily="34" charset="0"/>
                    </a:endParaRPr>
                  </a:p>
                </p:txBody>
              </p:sp>
            </mc:Choice>
            <mc:Fallback xmlns="">
              <p:sp>
                <p:nvSpPr>
                  <p:cNvPr id="291" name="文本框 290">
                    <a:extLst>
                      <a:ext uri="{FF2B5EF4-FFF2-40B4-BE49-F238E27FC236}">
                        <a16:creationId xmlns:a16="http://schemas.microsoft.com/office/drawing/2014/main" id="{98765E3C-996B-F82B-F600-B68750F4C1B8}"/>
                      </a:ext>
                    </a:extLst>
                  </p:cNvPr>
                  <p:cNvSpPr txBox="1">
                    <a:spLocks noRot="1" noChangeAspect="1" noMove="1" noResize="1" noEditPoints="1" noAdjustHandles="1" noChangeArrowheads="1" noChangeShapeType="1" noTextEdit="1"/>
                  </p:cNvSpPr>
                  <p:nvPr>
                    <p:custDataLst>
                      <p:tags r:id="rId106"/>
                    </p:custDataLst>
                  </p:nvPr>
                </p:nvSpPr>
                <p:spPr>
                  <a:xfrm>
                    <a:off x="8851" y="5302"/>
                    <a:ext cx="1236" cy="514"/>
                  </a:xfrm>
                  <a:prstGeom prst="rect">
                    <a:avLst/>
                  </a:prstGeom>
                  <a:blipFill>
                    <a:blip r:embed="rId107"/>
                    <a:stretch>
                      <a:fillRect b="-4545"/>
                    </a:stretch>
                  </a:blipFill>
                </p:spPr>
                <p:txBody>
                  <a:bodyPr/>
                  <a:lstStyle/>
                  <a:p>
                    <a:r>
                      <a:rPr lang="zh-CN" altLang="en-US">
                        <a:noFill/>
                      </a:rPr>
                      <a:t> </a:t>
                    </a:r>
                  </a:p>
                </p:txBody>
              </p:sp>
            </mc:Fallback>
          </mc:AlternateContent>
        </p:grpSp>
        <p:grpSp>
          <p:nvGrpSpPr>
            <p:cNvPr id="292" name="组合 291">
              <a:extLst>
                <a:ext uri="{FF2B5EF4-FFF2-40B4-BE49-F238E27FC236}">
                  <a16:creationId xmlns:a16="http://schemas.microsoft.com/office/drawing/2014/main" id="{3F8DB93E-FF41-7009-E262-7486A0DBF5B0}"/>
                </a:ext>
              </a:extLst>
            </p:cNvPr>
            <p:cNvGrpSpPr/>
            <p:nvPr/>
          </p:nvGrpSpPr>
          <p:grpSpPr>
            <a:xfrm>
              <a:off x="11714" y="5488"/>
              <a:ext cx="1710" cy="1939"/>
              <a:chOff x="6221" y="7378"/>
              <a:chExt cx="1325" cy="1589"/>
            </a:xfrm>
          </p:grpSpPr>
          <p:pic>
            <p:nvPicPr>
              <p:cNvPr id="293" name="图片 292">
                <a:extLst>
                  <a:ext uri="{FF2B5EF4-FFF2-40B4-BE49-F238E27FC236}">
                    <a16:creationId xmlns:a16="http://schemas.microsoft.com/office/drawing/2014/main" id="{6D1952F8-315D-FC9D-2F78-0B74AF1FE9B3}"/>
                  </a:ext>
                </a:extLst>
              </p:cNvPr>
              <p:cNvPicPr/>
              <p:nvPr>
                <p:custDataLst>
                  <p:tags r:id="rId71"/>
                </p:custDataLst>
              </p:nvPr>
            </p:nvPicPr>
            <p:blipFill>
              <a:blip r:embed="rId103"/>
              <a:stretch>
                <a:fillRect/>
              </a:stretch>
            </p:blipFill>
            <p:spPr>
              <a:xfrm>
                <a:off x="6221" y="7791"/>
                <a:ext cx="1325" cy="1176"/>
              </a:xfrm>
              <a:prstGeom prst="rect">
                <a:avLst/>
              </a:prstGeom>
              <a:noFill/>
              <a:ln w="9525">
                <a:noFill/>
              </a:ln>
            </p:spPr>
          </p:pic>
          <mc:AlternateContent xmlns:mc="http://schemas.openxmlformats.org/markup-compatibility/2006" xmlns:a14="http://schemas.microsoft.com/office/drawing/2010/main">
            <mc:Choice Requires="a14">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72"/>
                    </p:custDataLst>
                  </p:nvPr>
                </p:nvGraphicFramePr>
                <p:xfrm>
                  <a:off x="6458" y="7574"/>
                  <a:ext cx="180" cy="340"/>
                </p:xfrm>
                <a:graphic>
                  <a:graphicData uri="http://schemas.openxmlformats.org/presentationml/2006/ole">
                    <mc:AlternateContent>
                      <mc:Choice xmlns:v="urn:schemas-microsoft-com:vml" Requires="v">
                        <p:oleObj r:id="rId108" imgW="114300" imgH="215900" progId="Equation.KSEE3">
                          <p:embed/>
                        </p:oleObj>
                      </mc:Choice>
                      <mc:Fallback>
                        <p:oleObj r:id="rId108"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09"/>
                              <a:stretch>
                                <a:fillRect/>
                              </a:stretch>
                            </p:blipFill>
                            <p:spPr>
                              <a:xfrm>
                                <a:off x="6458" y="7574"/>
                                <a:ext cx="180" cy="340"/>
                              </a:xfrm>
                              <a:prstGeom prst="rect">
                                <a:avLst/>
                              </a:prstGeom>
                            </p:spPr>
                          </p:pic>
                        </p:oleObj>
                      </mc:Fallback>
                    </mc:AlternateContent>
                  </a:graphicData>
                </a:graphic>
              </p:graphicFrame>
            </mc:Choice>
            <mc:Fallback xmlns="">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110"/>
                    </p:custDataLst>
                  </p:nvPr>
                </p:nvGraphicFramePr>
                <p:xfrm>
                  <a:off x="6458" y="7574"/>
                  <a:ext cx="180" cy="340"/>
                </p:xfrm>
                <a:graphic>
                  <a:graphicData uri="http://schemas.openxmlformats.org/presentationml/2006/ole">
                    <mc:AlternateContent>
                      <mc:Choice xmlns:v="urn:schemas-microsoft-com:vml" Requires="v">
                        <p:oleObj r:id="rId111" imgW="114300" imgH="215900" progId="Equation.KSEE3">
                          <p:embed/>
                        </p:oleObj>
                      </mc:Choice>
                      <mc:Fallback>
                        <p:oleObj r:id="rId111"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12"/>
                              <a:stretch>
                                <a:fillRect/>
                              </a:stretch>
                            </p:blipFill>
                            <p:spPr>
                              <a:xfrm>
                                <a:off x="6458" y="7574"/>
                                <a:ext cx="180" cy="34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96" name="文本框 295">
                    <a:extLst>
                      <a:ext uri="{FF2B5EF4-FFF2-40B4-BE49-F238E27FC236}">
                        <a16:creationId xmlns:a16="http://schemas.microsoft.com/office/drawing/2014/main" id="{F6F9EC68-AE54-28E3-F19C-F2F3523ED66C}"/>
                      </a:ext>
                    </a:extLst>
                  </p:cNvPr>
                  <p:cNvSpPr txBox="1"/>
                  <p:nvPr>
                    <p:custDataLst>
                      <p:tags r:id="rId73"/>
                    </p:custDataLst>
                  </p:nvPr>
                </p:nvSpPr>
                <p:spPr>
                  <a:xfrm>
                    <a:off x="6295" y="7378"/>
                    <a:ext cx="1236" cy="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𝑛</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𝑛</m:t>
                              </m:r>
                            </m:sub>
                          </m:sSub>
                        </m:oMath>
                      </m:oMathPara>
                    </a14:m>
                    <a:endParaRPr lang="en-US" altLang="zh-CN" sz="2000" i="1">
                      <a:latin typeface="Arial" panose="020B0604020202020204" pitchFamily="34" charset="0"/>
                      <a:cs typeface="Arial" panose="020B0604020202020204" pitchFamily="34" charset="0"/>
                    </a:endParaRPr>
                  </a:p>
                </p:txBody>
              </p:sp>
            </mc:Choice>
            <mc:Fallback xmlns="">
              <p:sp>
                <p:nvSpPr>
                  <p:cNvPr id="296" name="文本框 295">
                    <a:extLst>
                      <a:ext uri="{FF2B5EF4-FFF2-40B4-BE49-F238E27FC236}">
                        <a16:creationId xmlns:a16="http://schemas.microsoft.com/office/drawing/2014/main" id="{F6F9EC68-AE54-28E3-F19C-F2F3523ED66C}"/>
                      </a:ext>
                    </a:extLst>
                  </p:cNvPr>
                  <p:cNvSpPr txBox="1">
                    <a:spLocks noRot="1" noChangeAspect="1" noMove="1" noResize="1" noEditPoints="1" noAdjustHandles="1" noChangeArrowheads="1" noChangeShapeType="1" noTextEdit="1"/>
                  </p:cNvSpPr>
                  <p:nvPr>
                    <p:custDataLst>
                      <p:tags r:id="rId113"/>
                    </p:custDataLst>
                  </p:nvPr>
                </p:nvSpPr>
                <p:spPr>
                  <a:xfrm>
                    <a:off x="6295" y="7378"/>
                    <a:ext cx="1236" cy="515"/>
                  </a:xfrm>
                  <a:prstGeom prst="rect">
                    <a:avLst/>
                  </a:prstGeom>
                  <a:blipFill>
                    <a:blip r:embed="rId114"/>
                    <a:stretch>
                      <a:fillRect/>
                    </a:stretch>
                  </a:blipFill>
                </p:spPr>
                <p:txBody>
                  <a:bodyPr/>
                  <a:lstStyle/>
                  <a:p>
                    <a:r>
                      <a:rPr lang="zh-CN" altLang="en-US">
                        <a:noFill/>
                      </a:rPr>
                      <a:t> </a:t>
                    </a:r>
                  </a:p>
                </p:txBody>
              </p:sp>
            </mc:Fallback>
          </mc:AlternateContent>
        </p:grpSp>
        <p:grpSp>
          <p:nvGrpSpPr>
            <p:cNvPr id="297" name="组合 296">
              <a:extLst>
                <a:ext uri="{FF2B5EF4-FFF2-40B4-BE49-F238E27FC236}">
                  <a16:creationId xmlns:a16="http://schemas.microsoft.com/office/drawing/2014/main" id="{3702D9BC-1F6B-9182-3DCA-9DA45D7E0D22}"/>
                </a:ext>
              </a:extLst>
            </p:cNvPr>
            <p:cNvGrpSpPr/>
            <p:nvPr/>
          </p:nvGrpSpPr>
          <p:grpSpPr>
            <a:xfrm>
              <a:off x="9194" y="3830"/>
              <a:ext cx="2803" cy="1881"/>
              <a:chOff x="4706" y="5402"/>
              <a:chExt cx="2144" cy="1853"/>
            </a:xfrm>
          </p:grpSpPr>
          <p:cxnSp>
            <p:nvCxnSpPr>
              <p:cNvPr id="298" name="直接箭头连接符 297">
                <a:extLst>
                  <a:ext uri="{FF2B5EF4-FFF2-40B4-BE49-F238E27FC236}">
                    <a16:creationId xmlns:a16="http://schemas.microsoft.com/office/drawing/2014/main" id="{C443CE89-9342-D7EC-01F6-C6CC433813CB}"/>
                  </a:ext>
                </a:extLst>
              </p:cNvPr>
              <p:cNvCxnSpPr/>
              <p:nvPr>
                <p:custDataLst>
                  <p:tags r:id="rId69"/>
                </p:custDataLst>
              </p:nvPr>
            </p:nvCxnSpPr>
            <p:spPr>
              <a:xfrm>
                <a:off x="4861" y="5467"/>
                <a:ext cx="1816" cy="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A3F46B1C-E4E7-5196-DDD7-DFD575208744}"/>
                  </a:ext>
                </a:extLst>
              </p:cNvPr>
              <p:cNvCxnSpPr/>
              <p:nvPr>
                <p:custDataLst>
                  <p:tags r:id="rId70"/>
                </p:custDataLst>
              </p:nvPr>
            </p:nvCxnSpPr>
            <p:spPr>
              <a:xfrm rot="5880000" flipH="1">
                <a:off x="5003" y="5105"/>
                <a:ext cx="1550" cy="2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0" name="组合 299">
              <a:extLst>
                <a:ext uri="{FF2B5EF4-FFF2-40B4-BE49-F238E27FC236}">
                  <a16:creationId xmlns:a16="http://schemas.microsoft.com/office/drawing/2014/main" id="{94551C91-AD55-62F2-F404-FCA0BB2C16F7}"/>
                </a:ext>
              </a:extLst>
            </p:cNvPr>
            <p:cNvGrpSpPr/>
            <p:nvPr/>
          </p:nvGrpSpPr>
          <p:grpSpPr>
            <a:xfrm rot="4560000">
              <a:off x="7761" y="5107"/>
              <a:ext cx="2947" cy="469"/>
              <a:chOff x="4324" y="5827"/>
              <a:chExt cx="3581" cy="364"/>
            </a:xfrm>
          </p:grpSpPr>
          <p:cxnSp>
            <p:nvCxnSpPr>
              <p:cNvPr id="301" name="直接箭头连接符 300">
                <a:extLst>
                  <a:ext uri="{FF2B5EF4-FFF2-40B4-BE49-F238E27FC236}">
                    <a16:creationId xmlns:a16="http://schemas.microsoft.com/office/drawing/2014/main" id="{A88B612B-15F2-0D9A-BA6F-BD4588F88949}"/>
                  </a:ext>
                </a:extLst>
              </p:cNvPr>
              <p:cNvCxnSpPr/>
              <p:nvPr>
                <p:custDataLst>
                  <p:tags r:id="rId67"/>
                </p:custDataLst>
              </p:nvPr>
            </p:nvCxnSpPr>
            <p:spPr>
              <a:xfrm flipV="1">
                <a:off x="4460" y="5827"/>
                <a:ext cx="3445" cy="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2" name="直接箭头连接符 301">
                <a:extLst>
                  <a:ext uri="{FF2B5EF4-FFF2-40B4-BE49-F238E27FC236}">
                    <a16:creationId xmlns:a16="http://schemas.microsoft.com/office/drawing/2014/main" id="{E66C1339-BF99-D3B2-E229-3B9FB0A8C9A3}"/>
                  </a:ext>
                </a:extLst>
              </p:cNvPr>
              <p:cNvCxnSpPr/>
              <p:nvPr>
                <p:custDataLst>
                  <p:tags r:id="rId68"/>
                </p:custDataLst>
              </p:nvPr>
            </p:nvCxnSpPr>
            <p:spPr>
              <a:xfrm flipH="1">
                <a:off x="4324" y="6035"/>
                <a:ext cx="3549" cy="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3" name="组合 302">
              <a:extLst>
                <a:ext uri="{FF2B5EF4-FFF2-40B4-BE49-F238E27FC236}">
                  <a16:creationId xmlns:a16="http://schemas.microsoft.com/office/drawing/2014/main" id="{1F2FA38F-2F8E-F6A6-A1FB-6A078866D0FF}"/>
                </a:ext>
              </a:extLst>
            </p:cNvPr>
            <p:cNvGrpSpPr/>
            <p:nvPr/>
          </p:nvGrpSpPr>
          <p:grpSpPr>
            <a:xfrm rot="6600000">
              <a:off x="5803" y="4763"/>
              <a:ext cx="2149" cy="473"/>
              <a:chOff x="5005" y="6547"/>
              <a:chExt cx="3248" cy="367"/>
            </a:xfrm>
          </p:grpSpPr>
          <p:cxnSp>
            <p:nvCxnSpPr>
              <p:cNvPr id="304" name="直接箭头连接符 303">
                <a:extLst>
                  <a:ext uri="{FF2B5EF4-FFF2-40B4-BE49-F238E27FC236}">
                    <a16:creationId xmlns:a16="http://schemas.microsoft.com/office/drawing/2014/main" id="{C5F9FBD9-94C3-4E6F-771E-5DA338539F4D}"/>
                  </a:ext>
                </a:extLst>
              </p:cNvPr>
              <p:cNvCxnSpPr/>
              <p:nvPr>
                <p:custDataLst>
                  <p:tags r:id="rId65"/>
                </p:custDataLst>
              </p:nvPr>
            </p:nvCxnSpPr>
            <p:spPr>
              <a:xfrm flipV="1">
                <a:off x="5124" y="6547"/>
                <a:ext cx="3129" cy="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5" name="直接箭头连接符 304">
                <a:extLst>
                  <a:ext uri="{FF2B5EF4-FFF2-40B4-BE49-F238E27FC236}">
                    <a16:creationId xmlns:a16="http://schemas.microsoft.com/office/drawing/2014/main" id="{3B1CA796-3AA4-0D4D-B656-55B900CE9C86}"/>
                  </a:ext>
                </a:extLst>
              </p:cNvPr>
              <p:cNvCxnSpPr/>
              <p:nvPr>
                <p:custDataLst>
                  <p:tags r:id="rId66"/>
                </p:custDataLst>
              </p:nvPr>
            </p:nvCxnSpPr>
            <p:spPr>
              <a:xfrm flipH="1">
                <a:off x="5005" y="6754"/>
                <a:ext cx="3216" cy="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6" name="椭圆 305">
                  <a:extLst>
                    <a:ext uri="{FF2B5EF4-FFF2-40B4-BE49-F238E27FC236}">
                      <a16:creationId xmlns:a16="http://schemas.microsoft.com/office/drawing/2014/main" id="{6B9FCDF7-A8C3-B56E-E409-9DECC046D9EF}"/>
                    </a:ext>
                  </a:extLst>
                </p:cNvPr>
                <p:cNvSpPr/>
                <p:nvPr>
                  <p:custDataLst>
                    <p:tags r:id="rId5"/>
                  </p:custDataLst>
                </p:nvPr>
              </p:nvSpPr>
              <p:spPr>
                <a:xfrm>
                  <a:off x="6242" y="4466"/>
                  <a:ext cx="4244" cy="840"/>
                </a:xfrm>
                <a:prstGeom prst="ellipse">
                  <a:avLst/>
                </a:prstGeom>
                <a:noFill/>
                <a:ln>
                  <a:solidFill>
                    <a:srgbClr val="00B050"/>
                  </a:solidFill>
                </a:ln>
                <a:extLst>
                  <a:ext uri="{909E8E84-426E-40DD-AFC4-6F175D3DCCD1}">
                    <a14:hiddenFill>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sz="2000">
                            <a:solidFill>
                              <a:schemeClr val="tx1"/>
                            </a:solidFill>
                            <a:latin typeface="Cambria Math" panose="02040503050406030204" charset="0"/>
                            <a:ea typeface="等线" panose="02010600030101010101" charset="-122"/>
                            <a:cs typeface="Cambria Math" panose="02040503050406030204" charset="0"/>
                            <a:sym typeface="+mn-ea"/>
                          </a:rPr>
                          <m:t>α</m:t>
                        </m:r>
                      </m:oMath>
                    </m:oMathPara>
                  </a14:m>
                  <a:endParaRPr lang="en-US" altLang="zh-CN" sz="2000">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306" name="椭圆 305">
                  <a:extLst>
                    <a:ext uri="{FF2B5EF4-FFF2-40B4-BE49-F238E27FC236}">
                      <a16:creationId xmlns:a16="http://schemas.microsoft.com/office/drawing/2014/main" id="{6B9FCDF7-A8C3-B56E-E409-9DECC046D9EF}"/>
                    </a:ext>
                  </a:extLst>
                </p:cNvPr>
                <p:cNvSpPr>
                  <a:spLocks noRot="1" noChangeAspect="1" noMove="1" noResize="1" noEditPoints="1" noAdjustHandles="1" noChangeArrowheads="1" noChangeShapeType="1" noTextEdit="1"/>
                </p:cNvSpPr>
                <p:nvPr>
                  <p:custDataLst>
                    <p:tags r:id="rId115"/>
                  </p:custDataLst>
                </p:nvPr>
              </p:nvSpPr>
              <p:spPr>
                <a:xfrm>
                  <a:off x="6242" y="4466"/>
                  <a:ext cx="4244" cy="840"/>
                </a:xfrm>
                <a:prstGeom prst="ellipse">
                  <a:avLst/>
                </a:prstGeom>
                <a:blipFill>
                  <a:blip r:embed="rId116"/>
                  <a:stretch>
                    <a:fillRect/>
                  </a:stretch>
                </a:blipFill>
                <a:ln>
                  <a:solidFill>
                    <a:srgbClr val="00B050"/>
                  </a:solidFill>
                </a:ln>
                <a:extLst>
                  <a:ext uri="{909E8E84-426E-40DD-AFC4-6F175D3DCCD1}">
                    <a14:hiddenFill xmlns:a14="http://schemas.microsoft.com/office/drawing/2010/main">
                      <a:solidFill>
                        <a:schemeClr val="lt1"/>
                      </a:solidFill>
                    </a14:hiddenFill>
                  </a:ext>
                </a:extLst>
              </p:spPr>
              <p:txBody>
                <a:bodyPr/>
                <a:lstStyle/>
                <a:p>
                  <a:r>
                    <a:rPr lang="zh-CN" altLang="en-US">
                      <a:noFill/>
                    </a:rPr>
                    <a:t> </a:t>
                  </a:r>
                </a:p>
              </p:txBody>
            </p:sp>
          </mc:Fallback>
        </mc:AlternateContent>
        <p:grpSp>
          <p:nvGrpSpPr>
            <p:cNvPr id="307" name="组合 306">
              <a:extLst>
                <a:ext uri="{FF2B5EF4-FFF2-40B4-BE49-F238E27FC236}">
                  <a16:creationId xmlns:a16="http://schemas.microsoft.com/office/drawing/2014/main" id="{D83265C6-C1D5-8F95-86B3-2707B6E4573C}"/>
                </a:ext>
              </a:extLst>
            </p:cNvPr>
            <p:cNvGrpSpPr/>
            <p:nvPr/>
          </p:nvGrpSpPr>
          <p:grpSpPr>
            <a:xfrm>
              <a:off x="4592" y="3889"/>
              <a:ext cx="1934" cy="1820"/>
              <a:chOff x="1139" y="5451"/>
              <a:chExt cx="1500" cy="1924"/>
            </a:xfrm>
          </p:grpSpPr>
          <p:cxnSp>
            <p:nvCxnSpPr>
              <p:cNvPr id="308" name="直接箭头连接符 307">
                <a:extLst>
                  <a:ext uri="{FF2B5EF4-FFF2-40B4-BE49-F238E27FC236}">
                    <a16:creationId xmlns:a16="http://schemas.microsoft.com/office/drawing/2014/main" id="{BBCE3066-B9AA-7EFD-BD56-C25FA316F2C6}"/>
                  </a:ext>
                </a:extLst>
              </p:cNvPr>
              <p:cNvCxnSpPr/>
              <p:nvPr>
                <p:custDataLst>
                  <p:tags r:id="rId63"/>
                </p:custDataLst>
              </p:nvPr>
            </p:nvCxnSpPr>
            <p:spPr>
              <a:xfrm flipV="1">
                <a:off x="1273" y="5451"/>
                <a:ext cx="1367" cy="1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9" name="直接箭头连接符 308">
                <a:extLst>
                  <a:ext uri="{FF2B5EF4-FFF2-40B4-BE49-F238E27FC236}">
                    <a16:creationId xmlns:a16="http://schemas.microsoft.com/office/drawing/2014/main" id="{5074D26D-14A1-D139-70D5-3DFD56AD2538}"/>
                  </a:ext>
                </a:extLst>
              </p:cNvPr>
              <p:cNvCxnSpPr/>
              <p:nvPr>
                <p:custDataLst>
                  <p:tags r:id="rId64"/>
                </p:custDataLst>
              </p:nvPr>
            </p:nvCxnSpPr>
            <p:spPr>
              <a:xfrm flipH="1">
                <a:off x="1139" y="5563"/>
                <a:ext cx="1230" cy="1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0" name="文本框 309">
                  <a:extLst>
                    <a:ext uri="{FF2B5EF4-FFF2-40B4-BE49-F238E27FC236}">
                      <a16:creationId xmlns:a16="http://schemas.microsoft.com/office/drawing/2014/main" id="{9C23DB6A-E5C0-2241-4538-48D9886F1DE2}"/>
                    </a:ext>
                  </a:extLst>
                </p:cNvPr>
                <p:cNvSpPr txBox="1"/>
                <p:nvPr>
                  <p:custDataLst>
                    <p:tags r:id="rId6"/>
                  </p:custDataLst>
                </p:nvPr>
              </p:nvSpPr>
              <p:spPr>
                <a:xfrm>
                  <a:off x="6232" y="9091"/>
                  <a:ext cx="4670" cy="111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m:t>
                        </m:r>
                        <m:f>
                          <m:fPr>
                            <m:ctrlPr>
                              <a:rPr lang="en-US" altLang="zh-CN" sz="2000" i="1">
                                <a:latin typeface="Cambria Math" panose="02040503050406030204" pitchFamily="18" charset="0"/>
                                <a:ea typeface="等线" panose="02010600030101010101" charset="-122"/>
                                <a:cs typeface="Cambria Math" panose="02040503050406030204" charset="0"/>
                                <a:sym typeface="+mn-ea"/>
                              </a:rPr>
                            </m:ctrlPr>
                          </m:fPr>
                          <m:num>
                            <m:r>
                              <a:rPr lang="en-US" altLang="zh-CN" sz="2000" i="1">
                                <a:latin typeface="Cambria Math" panose="02040503050406030204" charset="0"/>
                                <a:ea typeface="MS Mincho" charset="0"/>
                                <a:cs typeface="Cambria Math" panose="02040503050406030204" charset="0"/>
                                <a:sym typeface="+mn-ea"/>
                              </a:rPr>
                              <m:t>1</m:t>
                            </m:r>
                          </m:num>
                          <m:den>
                            <m:r>
                              <a:rPr lang="en-US" altLang="zh-CN" sz="2000" i="1">
                                <a:latin typeface="Cambria Math" panose="02040503050406030204" charset="0"/>
                                <a:ea typeface="等线" panose="02010600030101010101" charset="-122"/>
                                <a:cs typeface="Cambria Math" panose="02040503050406030204" charset="0"/>
                                <a:sym typeface="+mn-ea"/>
                              </a:rPr>
                              <m:t>𝐵</m:t>
                            </m:r>
                          </m:den>
                        </m:f>
                        <m:nary>
                          <m:naryPr>
                            <m:chr m:val="∑"/>
                            <m:limLoc m:val="subSup"/>
                            <m:supHide m:val="on"/>
                            <m:ctrlPr>
                              <a:rPr lang="en-US" altLang="zh-CN" sz="2000" i="1">
                                <a:latin typeface="Cambria Math" panose="02040503050406030204" pitchFamily="18" charset="0"/>
                                <a:ea typeface="等线" panose="02010600030101010101" charset="-122"/>
                                <a:cs typeface="Cambria Math" panose="02040503050406030204" charset="0"/>
                                <a:sym typeface="+mn-ea"/>
                              </a:rPr>
                            </m:ctrlPr>
                          </m:naryPr>
                          <m:sub>
                            <m:r>
                              <a:rPr lang="en-US" altLang="zh-CN" sz="2000" i="1">
                                <a:latin typeface="Cambria Math" panose="02040503050406030204" charset="0"/>
                                <a:ea typeface="等线" panose="02010600030101010101" charset="-122"/>
                                <a:cs typeface="Cambria Math" panose="02040503050406030204" charset="0"/>
                                <a:sym typeface="+mn-ea"/>
                              </a:rPr>
                              <m:t>𝑖</m:t>
                            </m:r>
                            <m:r>
                              <a:rPr lang="en-US" altLang="zh-CN" sz="2000" i="1">
                                <a:latin typeface="Cambria Math" panose="02040503050406030204" charset="0"/>
                                <a:ea typeface="MS Mincho" charset="0"/>
                                <a:cs typeface="Cambria Math" panose="02040503050406030204" charset="0"/>
                                <a:sym typeface="+mn-ea"/>
                              </a:rPr>
                              <m:t> ∈ </m:t>
                            </m:r>
                            <m:r>
                              <a:rPr lang="en-US" altLang="zh-CN" sz="2000" i="1">
                                <a:latin typeface="Cambria Math" panose="02040503050406030204" charset="0"/>
                                <a:ea typeface="等线" panose="02010600030101010101" charset="-122"/>
                                <a:cs typeface="Cambria Math" panose="02040503050406030204" charset="0"/>
                                <a:sym typeface="+mn-ea"/>
                              </a:rPr>
                              <m:t>𝑏</m:t>
                            </m:r>
                          </m:sub>
                          <m:sup/>
                          <m:e>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h</m:t>
                                </m:r>
                              </m:e>
                              <m:sub>
                                <m:r>
                                  <a:rPr lang="en-US" altLang="zh-CN" sz="2000" i="1">
                                    <a:latin typeface="Cambria Math" panose="02040503050406030204" charset="0"/>
                                    <a:ea typeface="等线" panose="02010600030101010101" charset="-122"/>
                                    <a:cs typeface="Cambria Math" panose="02040503050406030204" charset="0"/>
                                    <a:sym typeface="+mn-ea"/>
                                  </a:rPr>
                                  <m:t>𝑖</m:t>
                                </m:r>
                              </m:sub>
                            </m:sSub>
                            <m:r>
                              <a:rPr lang="en-US" altLang="zh-CN" sz="2000" i="1">
                                <a:latin typeface="Cambria Math" panose="02040503050406030204" charset="0"/>
                                <a:ea typeface="MS Mincho" charset="0"/>
                                <a:cs typeface="Cambria Math" panose="02040503050406030204" charset="0"/>
                                <a:sym typeface="+mn-ea"/>
                              </a:rPr>
                              <m:t>(</m:t>
                            </m:r>
                            <m:r>
                              <a:rPr lang="en-US" altLang="zh-CN" sz="2000" i="1">
                                <a:latin typeface="Cambria Math" panose="02040503050406030204" charset="0"/>
                                <a:ea typeface="等线" panose="02010600030101010101" charset="-122"/>
                                <a:cs typeface="Cambria Math" panose="02040503050406030204" charset="0"/>
                                <a:sym typeface="+mn-ea"/>
                              </a:rPr>
                              <m:t>𝑤</m:t>
                            </m:r>
                            <m:r>
                              <a:rPr lang="en-US" altLang="zh-CN" sz="2000" i="1">
                                <a:latin typeface="Cambria Math" panose="02040503050406030204" charset="0"/>
                                <a:ea typeface="MS Mincho" charset="0"/>
                                <a:cs typeface="Cambria Math" panose="02040503050406030204" charset="0"/>
                                <a:sym typeface="+mn-ea"/>
                              </a:rPr>
                              <m:t>)</m:t>
                            </m:r>
                          </m:e>
                        </m:nary>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xmlns="">
            <p:sp>
              <p:nvSpPr>
                <p:cNvPr id="310" name="文本框 309">
                  <a:extLst>
                    <a:ext uri="{FF2B5EF4-FFF2-40B4-BE49-F238E27FC236}">
                      <a16:creationId xmlns:a16="http://schemas.microsoft.com/office/drawing/2014/main" id="{9C23DB6A-E5C0-2241-4538-48D9886F1DE2}"/>
                    </a:ext>
                  </a:extLst>
                </p:cNvPr>
                <p:cNvSpPr txBox="1">
                  <a:spLocks noRot="1" noChangeAspect="1" noMove="1" noResize="1" noEditPoints="1" noAdjustHandles="1" noChangeArrowheads="1" noChangeShapeType="1" noTextEdit="1"/>
                </p:cNvSpPr>
                <p:nvPr>
                  <p:custDataLst>
                    <p:tags r:id="rId117"/>
                  </p:custDataLst>
                </p:nvPr>
              </p:nvSpPr>
              <p:spPr>
                <a:xfrm>
                  <a:off x="6232" y="9091"/>
                  <a:ext cx="4670" cy="1110"/>
                </a:xfrm>
                <a:prstGeom prst="rect">
                  <a:avLst/>
                </a:prstGeom>
                <a:blipFill>
                  <a:blip r:embed="rId1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1" name="文本框 310">
                  <a:extLst>
                    <a:ext uri="{FF2B5EF4-FFF2-40B4-BE49-F238E27FC236}">
                      <a16:creationId xmlns:a16="http://schemas.microsoft.com/office/drawing/2014/main" id="{994BF036-146F-AFE8-0455-095A9965E53E}"/>
                    </a:ext>
                  </a:extLst>
                </p:cNvPr>
                <p:cNvSpPr txBox="1"/>
                <p:nvPr>
                  <p:custDataLst>
                    <p:tags r:id="rId7"/>
                  </p:custDataLst>
                </p:nvPr>
              </p:nvSpPr>
              <p:spPr>
                <a:xfrm>
                  <a:off x="7458" y="5709"/>
                  <a:ext cx="3105" cy="693"/>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 ∈</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𝐺</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𝑠</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311" name="文本框 310">
                  <a:extLst>
                    <a:ext uri="{FF2B5EF4-FFF2-40B4-BE49-F238E27FC236}">
                      <a16:creationId xmlns:a16="http://schemas.microsoft.com/office/drawing/2014/main" id="{994BF036-146F-AFE8-0455-095A9965E53E}"/>
                    </a:ext>
                  </a:extLst>
                </p:cNvPr>
                <p:cNvSpPr txBox="1">
                  <a:spLocks noRot="1" noChangeAspect="1" noMove="1" noResize="1" noEditPoints="1" noAdjustHandles="1" noChangeArrowheads="1" noChangeShapeType="1" noTextEdit="1"/>
                </p:cNvSpPr>
                <p:nvPr>
                  <p:custDataLst>
                    <p:tags r:id="rId119"/>
                  </p:custDataLst>
                </p:nvPr>
              </p:nvSpPr>
              <p:spPr>
                <a:xfrm>
                  <a:off x="7458" y="5709"/>
                  <a:ext cx="3105" cy="693"/>
                </a:xfrm>
                <a:prstGeom prst="rect">
                  <a:avLst/>
                </a:prstGeom>
                <a:blipFill>
                  <a:blip r:embed="rId120"/>
                  <a:stretch>
                    <a:fillRect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3" name="文本框 312">
                  <a:extLst>
                    <a:ext uri="{FF2B5EF4-FFF2-40B4-BE49-F238E27FC236}">
                      <a16:creationId xmlns:a16="http://schemas.microsoft.com/office/drawing/2014/main" id="{554BFC8C-311C-6C5D-076B-0CEA07AC9EF0}"/>
                    </a:ext>
                  </a:extLst>
                </p:cNvPr>
                <p:cNvSpPr txBox="1"/>
                <p:nvPr>
                  <p:custDataLst>
                    <p:tags r:id="rId8"/>
                  </p:custDataLst>
                </p:nvPr>
              </p:nvSpPr>
              <p:spPr>
                <a:xfrm>
                  <a:off x="6240" y="8579"/>
                  <a:ext cx="3451" cy="639"/>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r>
                          <m:rPr>
                            <m:sty m:val="p"/>
                          </m:rPr>
                          <a:rPr lang="en-US" altLang="zh-CN" sz="2000">
                            <a:latin typeface="Cambria Math" panose="02040503050406030204" charset="0"/>
                            <a:ea typeface="等线" panose="02010600030101010101" charset="-122"/>
                            <a:cs typeface="Cambria Math" panose="02040503050406030204" charset="0"/>
                            <a:sym typeface="+mn-ea"/>
                          </a:rPr>
                          <m:t>β</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xmlns="">
            <p:sp>
              <p:nvSpPr>
                <p:cNvPr id="313" name="文本框 312">
                  <a:extLst>
                    <a:ext uri="{FF2B5EF4-FFF2-40B4-BE49-F238E27FC236}">
                      <a16:creationId xmlns:a16="http://schemas.microsoft.com/office/drawing/2014/main" id="{554BFC8C-311C-6C5D-076B-0CEA07AC9EF0}"/>
                    </a:ext>
                  </a:extLst>
                </p:cNvPr>
                <p:cNvSpPr txBox="1">
                  <a:spLocks noRot="1" noChangeAspect="1" noMove="1" noResize="1" noEditPoints="1" noAdjustHandles="1" noChangeArrowheads="1" noChangeShapeType="1" noTextEdit="1"/>
                </p:cNvSpPr>
                <p:nvPr>
                  <p:custDataLst>
                    <p:tags r:id="rId121"/>
                  </p:custDataLst>
                </p:nvPr>
              </p:nvSpPr>
              <p:spPr>
                <a:xfrm>
                  <a:off x="6240" y="8579"/>
                  <a:ext cx="3451" cy="639"/>
                </a:xfrm>
                <a:prstGeom prst="rect">
                  <a:avLst/>
                </a:prstGeom>
                <a:blipFill>
                  <a:blip r:embed="rId122"/>
                  <a:stretch>
                    <a:fillRect b="-19697"/>
                  </a:stretch>
                </a:blipFill>
              </p:spPr>
              <p:txBody>
                <a:bodyPr/>
                <a:lstStyle/>
                <a:p>
                  <a:r>
                    <a:rPr lang="zh-CN" altLang="en-US">
                      <a:noFill/>
                    </a:rPr>
                    <a:t> </a:t>
                  </a:r>
                </a:p>
              </p:txBody>
            </p:sp>
          </mc:Fallback>
        </mc:AlternateContent>
        <p:grpSp>
          <p:nvGrpSpPr>
            <p:cNvPr id="315" name="组合 314">
              <a:extLst>
                <a:ext uri="{FF2B5EF4-FFF2-40B4-BE49-F238E27FC236}">
                  <a16:creationId xmlns:a16="http://schemas.microsoft.com/office/drawing/2014/main" id="{495435AB-CC1E-7D2B-91FC-1155EA3263A4}"/>
                </a:ext>
              </a:extLst>
            </p:cNvPr>
            <p:cNvGrpSpPr/>
            <p:nvPr/>
          </p:nvGrpSpPr>
          <p:grpSpPr>
            <a:xfrm rot="5400000">
              <a:off x="4741" y="8102"/>
              <a:ext cx="513" cy="1083"/>
              <a:chOff x="1772" y="785"/>
              <a:chExt cx="4866" cy="6055"/>
            </a:xfrm>
            <a:solidFill>
              <a:srgbClr val="D70061"/>
            </a:solidFill>
          </p:grpSpPr>
          <p:sp>
            <p:nvSpPr>
              <p:cNvPr id="316" name="椭圆 315">
                <a:extLst>
                  <a:ext uri="{FF2B5EF4-FFF2-40B4-BE49-F238E27FC236}">
                    <a16:creationId xmlns:a16="http://schemas.microsoft.com/office/drawing/2014/main" id="{1800219C-D36C-FB51-908C-76F58B5226BE}"/>
                  </a:ext>
                </a:extLst>
              </p:cNvPr>
              <p:cNvSpPr/>
              <p:nvPr>
                <p:custDataLst>
                  <p:tags r:id="rId48"/>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7" name="椭圆 316">
                <a:extLst>
                  <a:ext uri="{FF2B5EF4-FFF2-40B4-BE49-F238E27FC236}">
                    <a16:creationId xmlns:a16="http://schemas.microsoft.com/office/drawing/2014/main" id="{DD68E8D9-ACD1-1462-902D-6DECC4831E2C}"/>
                  </a:ext>
                </a:extLst>
              </p:cNvPr>
              <p:cNvSpPr/>
              <p:nvPr>
                <p:custDataLst>
                  <p:tags r:id="rId49"/>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8" name="椭圆 317">
                <a:extLst>
                  <a:ext uri="{FF2B5EF4-FFF2-40B4-BE49-F238E27FC236}">
                    <a16:creationId xmlns:a16="http://schemas.microsoft.com/office/drawing/2014/main" id="{2AFCF85C-1158-446A-A23D-C64479E10CC7}"/>
                  </a:ext>
                </a:extLst>
              </p:cNvPr>
              <p:cNvSpPr/>
              <p:nvPr>
                <p:custDataLst>
                  <p:tags r:id="rId50"/>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9" name="椭圆 318">
                <a:extLst>
                  <a:ext uri="{FF2B5EF4-FFF2-40B4-BE49-F238E27FC236}">
                    <a16:creationId xmlns:a16="http://schemas.microsoft.com/office/drawing/2014/main" id="{13D1B5C6-772F-1CE2-7801-B090C4A002E9}"/>
                  </a:ext>
                </a:extLst>
              </p:cNvPr>
              <p:cNvSpPr/>
              <p:nvPr>
                <p:custDataLst>
                  <p:tags r:id="rId51"/>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0" name="椭圆 319">
                <a:extLst>
                  <a:ext uri="{FF2B5EF4-FFF2-40B4-BE49-F238E27FC236}">
                    <a16:creationId xmlns:a16="http://schemas.microsoft.com/office/drawing/2014/main" id="{4504AC30-819B-4FA1-61B1-1DC2CA6FF98E}"/>
                  </a:ext>
                </a:extLst>
              </p:cNvPr>
              <p:cNvSpPr/>
              <p:nvPr>
                <p:custDataLst>
                  <p:tags r:id="rId52"/>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1" name="椭圆 320">
                <a:extLst>
                  <a:ext uri="{FF2B5EF4-FFF2-40B4-BE49-F238E27FC236}">
                    <a16:creationId xmlns:a16="http://schemas.microsoft.com/office/drawing/2014/main" id="{8786A8F7-C478-C21B-D422-0607701E4DCF}"/>
                  </a:ext>
                </a:extLst>
              </p:cNvPr>
              <p:cNvSpPr/>
              <p:nvPr>
                <p:custDataLst>
                  <p:tags r:id="rId53"/>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22" name="直接箭头连接符 321">
                <a:extLst>
                  <a:ext uri="{FF2B5EF4-FFF2-40B4-BE49-F238E27FC236}">
                    <a16:creationId xmlns:a16="http://schemas.microsoft.com/office/drawing/2014/main" id="{F70526FA-49F6-EF62-2E4F-1FC1B232E771}"/>
                  </a:ext>
                </a:extLst>
              </p:cNvPr>
              <p:cNvCxnSpPr>
                <a:stCxn id="316" idx="6"/>
                <a:endCxn id="320" idx="3"/>
              </p:cNvCxnSpPr>
              <p:nvPr>
                <p:custDataLst>
                  <p:tags r:id="rId54"/>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3" name="直接箭头连接符 322">
                <a:extLst>
                  <a:ext uri="{FF2B5EF4-FFF2-40B4-BE49-F238E27FC236}">
                    <a16:creationId xmlns:a16="http://schemas.microsoft.com/office/drawing/2014/main" id="{61E67E6C-C0A8-F985-57F3-1735DBDD5D86}"/>
                  </a:ext>
                </a:extLst>
              </p:cNvPr>
              <p:cNvCxnSpPr>
                <a:stCxn id="316" idx="5"/>
                <a:endCxn id="319" idx="3"/>
              </p:cNvCxnSpPr>
              <p:nvPr>
                <p:custDataLst>
                  <p:tags r:id="rId55"/>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4" name="直接箭头连接符 323">
                <a:extLst>
                  <a:ext uri="{FF2B5EF4-FFF2-40B4-BE49-F238E27FC236}">
                    <a16:creationId xmlns:a16="http://schemas.microsoft.com/office/drawing/2014/main" id="{3FF846E2-1B43-E7C2-8DD0-91B097306C98}"/>
                  </a:ext>
                </a:extLst>
              </p:cNvPr>
              <p:cNvCxnSpPr>
                <a:stCxn id="316" idx="7"/>
                <a:endCxn id="321" idx="3"/>
              </p:cNvCxnSpPr>
              <p:nvPr>
                <p:custDataLst>
                  <p:tags r:id="rId56"/>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5" name="直接箭头连接符 324">
                <a:extLst>
                  <a:ext uri="{FF2B5EF4-FFF2-40B4-BE49-F238E27FC236}">
                    <a16:creationId xmlns:a16="http://schemas.microsoft.com/office/drawing/2014/main" id="{12FB26BF-CD59-6A8A-D840-AED839EDD1A5}"/>
                  </a:ext>
                </a:extLst>
              </p:cNvPr>
              <p:cNvCxnSpPr>
                <a:stCxn id="317" idx="5"/>
                <a:endCxn id="319" idx="2"/>
              </p:cNvCxnSpPr>
              <p:nvPr>
                <p:custDataLst>
                  <p:tags r:id="rId57"/>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6" name="直接连接符 325">
                <a:extLst>
                  <a:ext uri="{FF2B5EF4-FFF2-40B4-BE49-F238E27FC236}">
                    <a16:creationId xmlns:a16="http://schemas.microsoft.com/office/drawing/2014/main" id="{0AF2DFF4-C018-F7C9-FD8E-D147F7DBD2AF}"/>
                  </a:ext>
                </a:extLst>
              </p:cNvPr>
              <p:cNvCxnSpPr>
                <a:stCxn id="317" idx="6"/>
                <a:endCxn id="320" idx="2"/>
              </p:cNvCxnSpPr>
              <p:nvPr>
                <p:custDataLst>
                  <p:tags r:id="rId58"/>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7" name="直接连接符 326">
                <a:extLst>
                  <a:ext uri="{FF2B5EF4-FFF2-40B4-BE49-F238E27FC236}">
                    <a16:creationId xmlns:a16="http://schemas.microsoft.com/office/drawing/2014/main" id="{2A6E898F-8AA5-2C1F-D2B8-E2406BA9802E}"/>
                  </a:ext>
                </a:extLst>
              </p:cNvPr>
              <p:cNvCxnSpPr>
                <a:stCxn id="317" idx="7"/>
                <a:endCxn id="321" idx="2"/>
              </p:cNvCxnSpPr>
              <p:nvPr>
                <p:custDataLst>
                  <p:tags r:id="rId59"/>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8" name="直接连接符 327">
                <a:extLst>
                  <a:ext uri="{FF2B5EF4-FFF2-40B4-BE49-F238E27FC236}">
                    <a16:creationId xmlns:a16="http://schemas.microsoft.com/office/drawing/2014/main" id="{43A053F8-992E-0912-6A8D-65DE1649A0B2}"/>
                  </a:ext>
                </a:extLst>
              </p:cNvPr>
              <p:cNvCxnSpPr>
                <a:stCxn id="318" idx="6"/>
                <a:endCxn id="320" idx="1"/>
              </p:cNvCxnSpPr>
              <p:nvPr>
                <p:custDataLst>
                  <p:tags r:id="rId60"/>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9" name="直接连接符 328">
                <a:extLst>
                  <a:ext uri="{FF2B5EF4-FFF2-40B4-BE49-F238E27FC236}">
                    <a16:creationId xmlns:a16="http://schemas.microsoft.com/office/drawing/2014/main" id="{BBCCBB54-DE36-9443-4ABF-48B79762E759}"/>
                  </a:ext>
                </a:extLst>
              </p:cNvPr>
              <p:cNvCxnSpPr>
                <a:stCxn id="318" idx="7"/>
                <a:endCxn id="321" idx="1"/>
              </p:cNvCxnSpPr>
              <p:nvPr>
                <p:custDataLst>
                  <p:tags r:id="rId61"/>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30" name="直接连接符 329">
                <a:extLst>
                  <a:ext uri="{FF2B5EF4-FFF2-40B4-BE49-F238E27FC236}">
                    <a16:creationId xmlns:a16="http://schemas.microsoft.com/office/drawing/2014/main" id="{5F24775D-AB78-5AEB-E3AC-FE878F7843B9}"/>
                  </a:ext>
                </a:extLst>
              </p:cNvPr>
              <p:cNvCxnSpPr>
                <a:stCxn id="318" idx="5"/>
                <a:endCxn id="319" idx="1"/>
              </p:cNvCxnSpPr>
              <p:nvPr>
                <p:custDataLst>
                  <p:tags r:id="rId62"/>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p:grpSp>
          <p:nvGrpSpPr>
            <p:cNvPr id="331" name="组合 330">
              <a:extLst>
                <a:ext uri="{FF2B5EF4-FFF2-40B4-BE49-F238E27FC236}">
                  <a16:creationId xmlns:a16="http://schemas.microsoft.com/office/drawing/2014/main" id="{C58C3980-F9F2-D96C-7D65-0D895B83A793}"/>
                </a:ext>
              </a:extLst>
            </p:cNvPr>
            <p:cNvGrpSpPr/>
            <p:nvPr/>
          </p:nvGrpSpPr>
          <p:grpSpPr>
            <a:xfrm rot="5400000">
              <a:off x="11784" y="8748"/>
              <a:ext cx="513" cy="1083"/>
              <a:chOff x="1772" y="785"/>
              <a:chExt cx="4866" cy="6055"/>
            </a:xfrm>
            <a:solidFill>
              <a:srgbClr val="D70061"/>
            </a:solidFill>
          </p:grpSpPr>
          <p:sp>
            <p:nvSpPr>
              <p:cNvPr id="332" name="椭圆 331">
                <a:extLst>
                  <a:ext uri="{FF2B5EF4-FFF2-40B4-BE49-F238E27FC236}">
                    <a16:creationId xmlns:a16="http://schemas.microsoft.com/office/drawing/2014/main" id="{FDFCC3B3-4100-33BA-6167-C6AF3E6E589B}"/>
                  </a:ext>
                </a:extLst>
              </p:cNvPr>
              <p:cNvSpPr/>
              <p:nvPr>
                <p:custDataLst>
                  <p:tags r:id="rId33"/>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3" name="椭圆 332">
                <a:extLst>
                  <a:ext uri="{FF2B5EF4-FFF2-40B4-BE49-F238E27FC236}">
                    <a16:creationId xmlns:a16="http://schemas.microsoft.com/office/drawing/2014/main" id="{44A21430-4309-7357-EB50-BFF6AEDA34C8}"/>
                  </a:ext>
                </a:extLst>
              </p:cNvPr>
              <p:cNvSpPr/>
              <p:nvPr>
                <p:custDataLst>
                  <p:tags r:id="rId34"/>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4" name="椭圆 333">
                <a:extLst>
                  <a:ext uri="{FF2B5EF4-FFF2-40B4-BE49-F238E27FC236}">
                    <a16:creationId xmlns:a16="http://schemas.microsoft.com/office/drawing/2014/main" id="{74C89407-2271-D702-1898-2833126DDA46}"/>
                  </a:ext>
                </a:extLst>
              </p:cNvPr>
              <p:cNvSpPr/>
              <p:nvPr>
                <p:custDataLst>
                  <p:tags r:id="rId35"/>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5" name="椭圆 334">
                <a:extLst>
                  <a:ext uri="{FF2B5EF4-FFF2-40B4-BE49-F238E27FC236}">
                    <a16:creationId xmlns:a16="http://schemas.microsoft.com/office/drawing/2014/main" id="{819A0E1B-6808-F2A4-DD10-DCE46DA08E60}"/>
                  </a:ext>
                </a:extLst>
              </p:cNvPr>
              <p:cNvSpPr/>
              <p:nvPr>
                <p:custDataLst>
                  <p:tags r:id="rId36"/>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6" name="椭圆 335">
                <a:extLst>
                  <a:ext uri="{FF2B5EF4-FFF2-40B4-BE49-F238E27FC236}">
                    <a16:creationId xmlns:a16="http://schemas.microsoft.com/office/drawing/2014/main" id="{5F0F441A-D478-6891-5A8C-7C2911D4A3A4}"/>
                  </a:ext>
                </a:extLst>
              </p:cNvPr>
              <p:cNvSpPr/>
              <p:nvPr>
                <p:custDataLst>
                  <p:tags r:id="rId37"/>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7" name="椭圆 336">
                <a:extLst>
                  <a:ext uri="{FF2B5EF4-FFF2-40B4-BE49-F238E27FC236}">
                    <a16:creationId xmlns:a16="http://schemas.microsoft.com/office/drawing/2014/main" id="{1F5266B6-9CFB-DD88-3FB2-C02929A83B4C}"/>
                  </a:ext>
                </a:extLst>
              </p:cNvPr>
              <p:cNvSpPr/>
              <p:nvPr>
                <p:custDataLst>
                  <p:tags r:id="rId38"/>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38" name="直接箭头连接符 337">
                <a:extLst>
                  <a:ext uri="{FF2B5EF4-FFF2-40B4-BE49-F238E27FC236}">
                    <a16:creationId xmlns:a16="http://schemas.microsoft.com/office/drawing/2014/main" id="{2B27A45D-DCEA-C861-60DA-89DC997578C9}"/>
                  </a:ext>
                </a:extLst>
              </p:cNvPr>
              <p:cNvCxnSpPr>
                <a:stCxn id="332" idx="6"/>
                <a:endCxn id="336" idx="3"/>
              </p:cNvCxnSpPr>
              <p:nvPr>
                <p:custDataLst>
                  <p:tags r:id="rId39"/>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9" name="直接箭头连接符 338">
                <a:extLst>
                  <a:ext uri="{FF2B5EF4-FFF2-40B4-BE49-F238E27FC236}">
                    <a16:creationId xmlns:a16="http://schemas.microsoft.com/office/drawing/2014/main" id="{6021902C-7024-6677-4067-3DA20182D129}"/>
                  </a:ext>
                </a:extLst>
              </p:cNvPr>
              <p:cNvCxnSpPr>
                <a:stCxn id="332" idx="5"/>
                <a:endCxn id="335" idx="3"/>
              </p:cNvCxnSpPr>
              <p:nvPr>
                <p:custDataLst>
                  <p:tags r:id="rId40"/>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0" name="直接箭头连接符 339">
                <a:extLst>
                  <a:ext uri="{FF2B5EF4-FFF2-40B4-BE49-F238E27FC236}">
                    <a16:creationId xmlns:a16="http://schemas.microsoft.com/office/drawing/2014/main" id="{C3065CCD-04BE-E360-A0B9-19A5D56B6E19}"/>
                  </a:ext>
                </a:extLst>
              </p:cNvPr>
              <p:cNvCxnSpPr>
                <a:stCxn id="332" idx="7"/>
                <a:endCxn id="337" idx="3"/>
              </p:cNvCxnSpPr>
              <p:nvPr>
                <p:custDataLst>
                  <p:tags r:id="rId41"/>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1" name="直接箭头连接符 340">
                <a:extLst>
                  <a:ext uri="{FF2B5EF4-FFF2-40B4-BE49-F238E27FC236}">
                    <a16:creationId xmlns:a16="http://schemas.microsoft.com/office/drawing/2014/main" id="{E6B8ED9D-89B2-B46B-030C-D0258602F7BA}"/>
                  </a:ext>
                </a:extLst>
              </p:cNvPr>
              <p:cNvCxnSpPr>
                <a:stCxn id="333" idx="5"/>
                <a:endCxn id="335" idx="2"/>
              </p:cNvCxnSpPr>
              <p:nvPr>
                <p:custDataLst>
                  <p:tags r:id="rId42"/>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2" name="直接连接符 341">
                <a:extLst>
                  <a:ext uri="{FF2B5EF4-FFF2-40B4-BE49-F238E27FC236}">
                    <a16:creationId xmlns:a16="http://schemas.microsoft.com/office/drawing/2014/main" id="{3DD45C29-955F-155B-BC55-1E1491A7C96D}"/>
                  </a:ext>
                </a:extLst>
              </p:cNvPr>
              <p:cNvCxnSpPr>
                <a:stCxn id="333" idx="6"/>
                <a:endCxn id="336" idx="2"/>
              </p:cNvCxnSpPr>
              <p:nvPr>
                <p:custDataLst>
                  <p:tags r:id="rId43"/>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3" name="直接连接符 342">
                <a:extLst>
                  <a:ext uri="{FF2B5EF4-FFF2-40B4-BE49-F238E27FC236}">
                    <a16:creationId xmlns:a16="http://schemas.microsoft.com/office/drawing/2014/main" id="{DEA5572E-C1F5-E3D0-B842-43E73AC081EA}"/>
                  </a:ext>
                </a:extLst>
              </p:cNvPr>
              <p:cNvCxnSpPr>
                <a:stCxn id="333" idx="7"/>
                <a:endCxn id="337" idx="2"/>
              </p:cNvCxnSpPr>
              <p:nvPr>
                <p:custDataLst>
                  <p:tags r:id="rId44"/>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4" name="直接连接符 343">
                <a:extLst>
                  <a:ext uri="{FF2B5EF4-FFF2-40B4-BE49-F238E27FC236}">
                    <a16:creationId xmlns:a16="http://schemas.microsoft.com/office/drawing/2014/main" id="{887BF456-EA39-E51D-09ED-6746963B1CB7}"/>
                  </a:ext>
                </a:extLst>
              </p:cNvPr>
              <p:cNvCxnSpPr>
                <a:stCxn id="334" idx="6"/>
                <a:endCxn id="336" idx="1"/>
              </p:cNvCxnSpPr>
              <p:nvPr>
                <p:custDataLst>
                  <p:tags r:id="rId45"/>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5" name="直接连接符 344">
                <a:extLst>
                  <a:ext uri="{FF2B5EF4-FFF2-40B4-BE49-F238E27FC236}">
                    <a16:creationId xmlns:a16="http://schemas.microsoft.com/office/drawing/2014/main" id="{2C0BF724-64C4-9B5A-C250-1A67CD9BA46C}"/>
                  </a:ext>
                </a:extLst>
              </p:cNvPr>
              <p:cNvCxnSpPr>
                <a:stCxn id="334" idx="7"/>
                <a:endCxn id="337" idx="1"/>
              </p:cNvCxnSpPr>
              <p:nvPr>
                <p:custDataLst>
                  <p:tags r:id="rId46"/>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6" name="直接连接符 345">
                <a:extLst>
                  <a:ext uri="{FF2B5EF4-FFF2-40B4-BE49-F238E27FC236}">
                    <a16:creationId xmlns:a16="http://schemas.microsoft.com/office/drawing/2014/main" id="{CB46188B-9BC8-1100-9A2D-A586C540DCC0}"/>
                  </a:ext>
                </a:extLst>
              </p:cNvPr>
              <p:cNvCxnSpPr>
                <a:stCxn id="334" idx="5"/>
                <a:endCxn id="335" idx="1"/>
              </p:cNvCxnSpPr>
              <p:nvPr>
                <p:custDataLst>
                  <p:tags r:id="rId47"/>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347" name="文本框 346">
                  <a:extLst>
                    <a:ext uri="{FF2B5EF4-FFF2-40B4-BE49-F238E27FC236}">
                      <a16:creationId xmlns:a16="http://schemas.microsoft.com/office/drawing/2014/main" id="{AC0957F4-2A6D-8703-E1A1-401D506AD367}"/>
                    </a:ext>
                  </a:extLst>
                </p:cNvPr>
                <p:cNvSpPr txBox="1"/>
                <p:nvPr>
                  <p:custDataLst>
                    <p:tags r:id="rId9"/>
                  </p:custDataLst>
                </p:nvPr>
              </p:nvSpPr>
              <p:spPr>
                <a:xfrm>
                  <a:off x="9909" y="8968"/>
                  <a:ext cx="1928" cy="639"/>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charset="0"/>
                            <a:ea typeface="MS Mincho" charset="0"/>
                            <a:cs typeface="Cambria Math" panose="02040503050406030204" charset="0"/>
                            <a:sym typeface="+mn-ea"/>
                          </a:rPr>
                          <m:t>→</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347" name="文本框 346">
                  <a:extLst>
                    <a:ext uri="{FF2B5EF4-FFF2-40B4-BE49-F238E27FC236}">
                      <a16:creationId xmlns:a16="http://schemas.microsoft.com/office/drawing/2014/main" id="{AC0957F4-2A6D-8703-E1A1-401D506AD367}"/>
                    </a:ext>
                  </a:extLst>
                </p:cNvPr>
                <p:cNvSpPr txBox="1">
                  <a:spLocks noRot="1" noChangeAspect="1" noMove="1" noResize="1" noEditPoints="1" noAdjustHandles="1" noChangeArrowheads="1" noChangeShapeType="1" noTextEdit="1"/>
                </p:cNvSpPr>
                <p:nvPr>
                  <p:custDataLst>
                    <p:tags r:id="rId123"/>
                  </p:custDataLst>
                </p:nvPr>
              </p:nvSpPr>
              <p:spPr>
                <a:xfrm>
                  <a:off x="9909" y="8968"/>
                  <a:ext cx="1928" cy="639"/>
                </a:xfrm>
                <a:prstGeom prst="rect">
                  <a:avLst/>
                </a:prstGeom>
                <a:blipFill>
                  <a:blip r:embed="rId124"/>
                  <a:stretch>
                    <a:fillRect b="-11940"/>
                  </a:stretch>
                </a:blipFill>
              </p:spPr>
              <p:txBody>
                <a:bodyPr/>
                <a:lstStyle/>
                <a:p>
                  <a:r>
                    <a:rPr lang="zh-CN" altLang="en-US">
                      <a:noFill/>
                    </a:rPr>
                    <a:t> </a:t>
                  </a:r>
                </a:p>
              </p:txBody>
            </p:sp>
          </mc:Fallback>
        </mc:AlternateContent>
        <p:sp>
          <p:nvSpPr>
            <p:cNvPr id="348" name="矩形 347">
              <a:extLst>
                <a:ext uri="{FF2B5EF4-FFF2-40B4-BE49-F238E27FC236}">
                  <a16:creationId xmlns:a16="http://schemas.microsoft.com/office/drawing/2014/main" id="{B1B8F70B-DE61-4B11-3FE1-132C72654BA4}"/>
                </a:ext>
              </a:extLst>
            </p:cNvPr>
            <p:cNvSpPr/>
            <p:nvPr>
              <p:custDataLst>
                <p:tags r:id="rId10"/>
              </p:custDataLst>
            </p:nvPr>
          </p:nvSpPr>
          <p:spPr>
            <a:xfrm>
              <a:off x="6156" y="8581"/>
              <a:ext cx="4242" cy="1910"/>
            </a:xfrm>
            <a:prstGeom prst="rect">
              <a:avLst/>
            </a:prstGeom>
            <a:noFill/>
            <a:ln>
              <a:solidFill>
                <a:srgbClr val="FDCE0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9" name="文本框 348">
                  <a:extLst>
                    <a:ext uri="{FF2B5EF4-FFF2-40B4-BE49-F238E27FC236}">
                      <a16:creationId xmlns:a16="http://schemas.microsoft.com/office/drawing/2014/main" id="{EE37AFBF-212A-C00D-1FD3-2FAA57B58A25}"/>
                    </a:ext>
                  </a:extLst>
                </p:cNvPr>
                <p:cNvSpPr txBox="1"/>
                <p:nvPr>
                  <p:custDataLst>
                    <p:tags r:id="rId11"/>
                  </p:custDataLst>
                </p:nvPr>
              </p:nvSpPr>
              <p:spPr>
                <a:xfrm>
                  <a:off x="6635" y="4466"/>
                  <a:ext cx="845" cy="62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xmlns="">
            <p:sp>
              <p:nvSpPr>
                <p:cNvPr id="349" name="文本框 348">
                  <a:extLst>
                    <a:ext uri="{FF2B5EF4-FFF2-40B4-BE49-F238E27FC236}">
                      <a16:creationId xmlns:a16="http://schemas.microsoft.com/office/drawing/2014/main" id="{EE37AFBF-212A-C00D-1FD3-2FAA57B58A25}"/>
                    </a:ext>
                  </a:extLst>
                </p:cNvPr>
                <p:cNvSpPr txBox="1">
                  <a:spLocks noRot="1" noChangeAspect="1" noMove="1" noResize="1" noEditPoints="1" noAdjustHandles="1" noChangeArrowheads="1" noChangeShapeType="1" noTextEdit="1"/>
                </p:cNvSpPr>
                <p:nvPr>
                  <p:custDataLst>
                    <p:tags r:id="rId125"/>
                  </p:custDataLst>
                </p:nvPr>
              </p:nvSpPr>
              <p:spPr>
                <a:xfrm>
                  <a:off x="6635" y="4466"/>
                  <a:ext cx="845" cy="628"/>
                </a:xfrm>
                <a:prstGeom prst="rect">
                  <a:avLst/>
                </a:prstGeom>
                <a:blipFill>
                  <a:blip r:embed="rId12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0" name="文本框 349">
                  <a:extLst>
                    <a:ext uri="{FF2B5EF4-FFF2-40B4-BE49-F238E27FC236}">
                      <a16:creationId xmlns:a16="http://schemas.microsoft.com/office/drawing/2014/main" id="{2BB09FE1-0646-4668-2F84-BA59D9CB20F1}"/>
                    </a:ext>
                  </a:extLst>
                </p:cNvPr>
                <p:cNvSpPr txBox="1"/>
                <p:nvPr>
                  <p:custDataLst>
                    <p:tags r:id="rId12"/>
                  </p:custDataLst>
                </p:nvPr>
              </p:nvSpPr>
              <p:spPr>
                <a:xfrm flipH="1">
                  <a:off x="8629" y="4566"/>
                  <a:ext cx="1356" cy="610"/>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xmlns="">
            <p:sp>
              <p:nvSpPr>
                <p:cNvPr id="350" name="文本框 349">
                  <a:extLst>
                    <a:ext uri="{FF2B5EF4-FFF2-40B4-BE49-F238E27FC236}">
                      <a16:creationId xmlns:a16="http://schemas.microsoft.com/office/drawing/2014/main" id="{2BB09FE1-0646-4668-2F84-BA59D9CB20F1}"/>
                    </a:ext>
                  </a:extLst>
                </p:cNvPr>
                <p:cNvSpPr txBox="1">
                  <a:spLocks noRot="1" noChangeAspect="1" noMove="1" noResize="1" noEditPoints="1" noAdjustHandles="1" noChangeArrowheads="1" noChangeShapeType="1" noTextEdit="1"/>
                </p:cNvSpPr>
                <p:nvPr>
                  <p:custDataLst>
                    <p:tags r:id="rId127"/>
                  </p:custDataLst>
                </p:nvPr>
              </p:nvSpPr>
              <p:spPr>
                <a:xfrm flipH="1">
                  <a:off x="8629" y="4566"/>
                  <a:ext cx="1356" cy="610"/>
                </a:xfrm>
                <a:prstGeom prst="rect">
                  <a:avLst/>
                </a:prstGeom>
                <a:blipFill>
                  <a:blip r:embed="rId128"/>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1" name="文本框 350">
                  <a:extLst>
                    <a:ext uri="{FF2B5EF4-FFF2-40B4-BE49-F238E27FC236}">
                      <a16:creationId xmlns:a16="http://schemas.microsoft.com/office/drawing/2014/main" id="{2F19FC50-A117-4817-BF5E-00B9B2C46E29}"/>
                    </a:ext>
                  </a:extLst>
                </p:cNvPr>
                <p:cNvSpPr txBox="1"/>
                <p:nvPr>
                  <p:custDataLst>
                    <p:tags r:id="rId13"/>
                  </p:custDataLst>
                </p:nvPr>
              </p:nvSpPr>
              <p:spPr>
                <a:xfrm>
                  <a:off x="3880" y="8941"/>
                  <a:ext cx="2887" cy="639"/>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xmlns="">
            <p:sp>
              <p:nvSpPr>
                <p:cNvPr id="351" name="文本框 350">
                  <a:extLst>
                    <a:ext uri="{FF2B5EF4-FFF2-40B4-BE49-F238E27FC236}">
                      <a16:creationId xmlns:a16="http://schemas.microsoft.com/office/drawing/2014/main" id="{2F19FC50-A117-4817-BF5E-00B9B2C46E29}"/>
                    </a:ext>
                  </a:extLst>
                </p:cNvPr>
                <p:cNvSpPr txBox="1">
                  <a:spLocks noRot="1" noChangeAspect="1" noMove="1" noResize="1" noEditPoints="1" noAdjustHandles="1" noChangeArrowheads="1" noChangeShapeType="1" noTextEdit="1"/>
                </p:cNvSpPr>
                <p:nvPr>
                  <p:custDataLst>
                    <p:tags r:id="rId129"/>
                  </p:custDataLst>
                </p:nvPr>
              </p:nvSpPr>
              <p:spPr>
                <a:xfrm>
                  <a:off x="3880" y="8941"/>
                  <a:ext cx="2887" cy="639"/>
                </a:xfrm>
                <a:prstGeom prst="rect">
                  <a:avLst/>
                </a:prstGeom>
                <a:blipFill>
                  <a:blip r:embed="rId130"/>
                  <a:stretch>
                    <a:fillRect b="-12121"/>
                  </a:stretch>
                </a:blipFill>
              </p:spPr>
              <p:txBody>
                <a:bodyPr/>
                <a:lstStyle/>
                <a:p>
                  <a:r>
                    <a:rPr lang="zh-CN" altLang="en-US">
                      <a:noFill/>
                    </a:rPr>
                    <a:t> </a:t>
                  </a:r>
                </a:p>
              </p:txBody>
            </p:sp>
          </mc:Fallback>
        </mc:AlternateContent>
        <p:grpSp>
          <p:nvGrpSpPr>
            <p:cNvPr id="352" name="组合 351">
              <a:extLst>
                <a:ext uri="{FF2B5EF4-FFF2-40B4-BE49-F238E27FC236}">
                  <a16:creationId xmlns:a16="http://schemas.microsoft.com/office/drawing/2014/main" id="{DB502CA2-F245-D128-339E-7B5B6AFCA201}"/>
                </a:ext>
              </a:extLst>
            </p:cNvPr>
            <p:cNvGrpSpPr/>
            <p:nvPr/>
          </p:nvGrpSpPr>
          <p:grpSpPr>
            <a:xfrm rot="5400000">
              <a:off x="4741" y="9303"/>
              <a:ext cx="513" cy="1083"/>
              <a:chOff x="1772" y="785"/>
              <a:chExt cx="4866" cy="6055"/>
            </a:xfrm>
            <a:solidFill>
              <a:srgbClr val="D70061"/>
            </a:solidFill>
          </p:grpSpPr>
          <p:sp>
            <p:nvSpPr>
              <p:cNvPr id="353" name="椭圆 352">
                <a:extLst>
                  <a:ext uri="{FF2B5EF4-FFF2-40B4-BE49-F238E27FC236}">
                    <a16:creationId xmlns:a16="http://schemas.microsoft.com/office/drawing/2014/main" id="{716AED64-0CEC-6748-2A24-CD7C4977C7D4}"/>
                  </a:ext>
                </a:extLst>
              </p:cNvPr>
              <p:cNvSpPr/>
              <p:nvPr>
                <p:custDataLst>
                  <p:tags r:id="rId1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4" name="椭圆 353">
                <a:extLst>
                  <a:ext uri="{FF2B5EF4-FFF2-40B4-BE49-F238E27FC236}">
                    <a16:creationId xmlns:a16="http://schemas.microsoft.com/office/drawing/2014/main" id="{52EC113B-A4D2-3E59-E5D0-7F05BB312CDA}"/>
                  </a:ext>
                </a:extLst>
              </p:cNvPr>
              <p:cNvSpPr/>
              <p:nvPr>
                <p:custDataLst>
                  <p:tags r:id="rId1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5" name="椭圆 354">
                <a:extLst>
                  <a:ext uri="{FF2B5EF4-FFF2-40B4-BE49-F238E27FC236}">
                    <a16:creationId xmlns:a16="http://schemas.microsoft.com/office/drawing/2014/main" id="{8F8E4CD4-27EE-7E59-8B89-C81C871E5BF0}"/>
                  </a:ext>
                </a:extLst>
              </p:cNvPr>
              <p:cNvSpPr/>
              <p:nvPr>
                <p:custDataLst>
                  <p:tags r:id="rId2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6" name="椭圆 355">
                <a:extLst>
                  <a:ext uri="{FF2B5EF4-FFF2-40B4-BE49-F238E27FC236}">
                    <a16:creationId xmlns:a16="http://schemas.microsoft.com/office/drawing/2014/main" id="{9311A48F-3B60-1157-5A21-B737C2684F65}"/>
                  </a:ext>
                </a:extLst>
              </p:cNvPr>
              <p:cNvSpPr/>
              <p:nvPr>
                <p:custDataLst>
                  <p:tags r:id="rId2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7" name="椭圆 356">
                <a:extLst>
                  <a:ext uri="{FF2B5EF4-FFF2-40B4-BE49-F238E27FC236}">
                    <a16:creationId xmlns:a16="http://schemas.microsoft.com/office/drawing/2014/main" id="{ADD0F8E1-FC3C-4504-04E9-FBCDFC20217A}"/>
                  </a:ext>
                </a:extLst>
              </p:cNvPr>
              <p:cNvSpPr/>
              <p:nvPr>
                <p:custDataLst>
                  <p:tags r:id="rId2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8" name="椭圆 357">
                <a:extLst>
                  <a:ext uri="{FF2B5EF4-FFF2-40B4-BE49-F238E27FC236}">
                    <a16:creationId xmlns:a16="http://schemas.microsoft.com/office/drawing/2014/main" id="{84C80C4E-116C-04F6-21AF-31A3FFF42FB3}"/>
                  </a:ext>
                </a:extLst>
              </p:cNvPr>
              <p:cNvSpPr/>
              <p:nvPr>
                <p:custDataLst>
                  <p:tags r:id="rId2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59" name="直接箭头连接符 358">
                <a:extLst>
                  <a:ext uri="{FF2B5EF4-FFF2-40B4-BE49-F238E27FC236}">
                    <a16:creationId xmlns:a16="http://schemas.microsoft.com/office/drawing/2014/main" id="{437923AF-2761-C9EA-3A66-042639BE17B4}"/>
                  </a:ext>
                </a:extLst>
              </p:cNvPr>
              <p:cNvCxnSpPr>
                <a:stCxn id="353" idx="6"/>
                <a:endCxn id="357" idx="3"/>
              </p:cNvCxnSpPr>
              <p:nvPr>
                <p:custDataLst>
                  <p:tags r:id="rId2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0" name="直接箭头连接符 359">
                <a:extLst>
                  <a:ext uri="{FF2B5EF4-FFF2-40B4-BE49-F238E27FC236}">
                    <a16:creationId xmlns:a16="http://schemas.microsoft.com/office/drawing/2014/main" id="{D755CEE1-2D29-697F-EE21-66E4085E4FFD}"/>
                  </a:ext>
                </a:extLst>
              </p:cNvPr>
              <p:cNvCxnSpPr>
                <a:stCxn id="353" idx="5"/>
                <a:endCxn id="356" idx="3"/>
              </p:cNvCxnSpPr>
              <p:nvPr>
                <p:custDataLst>
                  <p:tags r:id="rId2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1" name="直接箭头连接符 360">
                <a:extLst>
                  <a:ext uri="{FF2B5EF4-FFF2-40B4-BE49-F238E27FC236}">
                    <a16:creationId xmlns:a16="http://schemas.microsoft.com/office/drawing/2014/main" id="{4A2ECE36-41E7-9297-5B89-C8F442B964E9}"/>
                  </a:ext>
                </a:extLst>
              </p:cNvPr>
              <p:cNvCxnSpPr>
                <a:stCxn id="353" idx="7"/>
                <a:endCxn id="358" idx="3"/>
              </p:cNvCxnSpPr>
              <p:nvPr>
                <p:custDataLst>
                  <p:tags r:id="rId2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2" name="直接箭头连接符 361">
                <a:extLst>
                  <a:ext uri="{FF2B5EF4-FFF2-40B4-BE49-F238E27FC236}">
                    <a16:creationId xmlns:a16="http://schemas.microsoft.com/office/drawing/2014/main" id="{D08EC903-7024-1D48-8B29-DC44CE4776E3}"/>
                  </a:ext>
                </a:extLst>
              </p:cNvPr>
              <p:cNvCxnSpPr>
                <a:stCxn id="354" idx="5"/>
                <a:endCxn id="356" idx="2"/>
              </p:cNvCxnSpPr>
              <p:nvPr>
                <p:custDataLst>
                  <p:tags r:id="rId2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3" name="直接连接符 362">
                <a:extLst>
                  <a:ext uri="{FF2B5EF4-FFF2-40B4-BE49-F238E27FC236}">
                    <a16:creationId xmlns:a16="http://schemas.microsoft.com/office/drawing/2014/main" id="{83DDA561-7A6F-2E4B-4422-EF692204C526}"/>
                  </a:ext>
                </a:extLst>
              </p:cNvPr>
              <p:cNvCxnSpPr>
                <a:stCxn id="354" idx="6"/>
                <a:endCxn id="357" idx="2"/>
              </p:cNvCxnSpPr>
              <p:nvPr>
                <p:custDataLst>
                  <p:tags r:id="rId2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4" name="直接连接符 363">
                <a:extLst>
                  <a:ext uri="{FF2B5EF4-FFF2-40B4-BE49-F238E27FC236}">
                    <a16:creationId xmlns:a16="http://schemas.microsoft.com/office/drawing/2014/main" id="{6A54DB1E-20D5-67E4-7840-476510C958A8}"/>
                  </a:ext>
                </a:extLst>
              </p:cNvPr>
              <p:cNvCxnSpPr>
                <a:stCxn id="354" idx="7"/>
                <a:endCxn id="358" idx="2"/>
              </p:cNvCxnSpPr>
              <p:nvPr>
                <p:custDataLst>
                  <p:tags r:id="rId2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5" name="直接连接符 364">
                <a:extLst>
                  <a:ext uri="{FF2B5EF4-FFF2-40B4-BE49-F238E27FC236}">
                    <a16:creationId xmlns:a16="http://schemas.microsoft.com/office/drawing/2014/main" id="{A5BCA06D-BA13-9364-BFDE-D1EBB7944811}"/>
                  </a:ext>
                </a:extLst>
              </p:cNvPr>
              <p:cNvCxnSpPr>
                <a:stCxn id="355" idx="6"/>
                <a:endCxn id="357" idx="1"/>
              </p:cNvCxnSpPr>
              <p:nvPr>
                <p:custDataLst>
                  <p:tags r:id="rId3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6" name="直接连接符 365">
                <a:extLst>
                  <a:ext uri="{FF2B5EF4-FFF2-40B4-BE49-F238E27FC236}">
                    <a16:creationId xmlns:a16="http://schemas.microsoft.com/office/drawing/2014/main" id="{482448B8-641D-5B17-18AC-A2AC507FEA6A}"/>
                  </a:ext>
                </a:extLst>
              </p:cNvPr>
              <p:cNvCxnSpPr>
                <a:stCxn id="355" idx="7"/>
                <a:endCxn id="358" idx="1"/>
              </p:cNvCxnSpPr>
              <p:nvPr>
                <p:custDataLst>
                  <p:tags r:id="rId3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7" name="直接连接符 366">
                <a:extLst>
                  <a:ext uri="{FF2B5EF4-FFF2-40B4-BE49-F238E27FC236}">
                    <a16:creationId xmlns:a16="http://schemas.microsoft.com/office/drawing/2014/main" id="{7B672D89-293F-791D-6491-AFD628C8708E}"/>
                  </a:ext>
                </a:extLst>
              </p:cNvPr>
              <p:cNvCxnSpPr>
                <a:stCxn id="355" idx="5"/>
                <a:endCxn id="356" idx="1"/>
              </p:cNvCxnSpPr>
              <p:nvPr>
                <p:custDataLst>
                  <p:tags r:id="rId3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369" name="图片 368">
              <a:extLst>
                <a:ext uri="{FF2B5EF4-FFF2-40B4-BE49-F238E27FC236}">
                  <a16:creationId xmlns:a16="http://schemas.microsoft.com/office/drawing/2014/main" id="{FD23CCFA-A545-0767-1933-FCAE254F7231}"/>
                </a:ext>
              </a:extLst>
            </p:cNvPr>
            <p:cNvPicPr/>
            <p:nvPr>
              <p:custDataLst>
                <p:tags r:id="rId14"/>
              </p:custDataLst>
            </p:nvPr>
          </p:nvPicPr>
          <p:blipFill>
            <a:blip r:embed="rId100"/>
            <a:stretch>
              <a:fillRect/>
            </a:stretch>
          </p:blipFill>
          <p:spPr>
            <a:xfrm>
              <a:off x="4059" y="6918"/>
              <a:ext cx="547" cy="566"/>
            </a:xfrm>
            <a:prstGeom prst="rect">
              <a:avLst/>
            </a:prstGeom>
            <a:noFill/>
            <a:ln w="9525">
              <a:noFill/>
            </a:ln>
          </p:spPr>
        </p:pic>
        <p:pic>
          <p:nvPicPr>
            <p:cNvPr id="370" name="图片 369">
              <a:extLst>
                <a:ext uri="{FF2B5EF4-FFF2-40B4-BE49-F238E27FC236}">
                  <a16:creationId xmlns:a16="http://schemas.microsoft.com/office/drawing/2014/main" id="{F07237F0-35BA-4EBA-6ADB-4CE7A236E313}"/>
                </a:ext>
              </a:extLst>
            </p:cNvPr>
            <p:cNvPicPr/>
            <p:nvPr>
              <p:custDataLst>
                <p:tags r:id="rId15"/>
              </p:custDataLst>
            </p:nvPr>
          </p:nvPicPr>
          <p:blipFill>
            <a:blip r:embed="rId100"/>
            <a:stretch>
              <a:fillRect/>
            </a:stretch>
          </p:blipFill>
          <p:spPr>
            <a:xfrm>
              <a:off x="12877" y="6863"/>
              <a:ext cx="547" cy="566"/>
            </a:xfrm>
            <a:prstGeom prst="rect">
              <a:avLst/>
            </a:prstGeom>
            <a:noFill/>
            <a:ln w="9525">
              <a:noFill/>
            </a:ln>
          </p:spPr>
        </p:pic>
        <p:sp>
          <p:nvSpPr>
            <p:cNvPr id="371" name="文本框 370">
              <a:extLst>
                <a:ext uri="{FF2B5EF4-FFF2-40B4-BE49-F238E27FC236}">
                  <a16:creationId xmlns:a16="http://schemas.microsoft.com/office/drawing/2014/main" id="{01C958AD-A621-E1E6-765D-19D8A26ACDD3}"/>
                </a:ext>
              </a:extLst>
            </p:cNvPr>
            <p:cNvSpPr txBox="1"/>
            <p:nvPr>
              <p:custDataLst>
                <p:tags r:id="rId16"/>
              </p:custDataLst>
            </p:nvPr>
          </p:nvSpPr>
          <p:spPr>
            <a:xfrm>
              <a:off x="12821" y="6449"/>
              <a:ext cx="1911" cy="434"/>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372" name="文本框 371">
              <a:extLst>
                <a:ext uri="{FF2B5EF4-FFF2-40B4-BE49-F238E27FC236}">
                  <a16:creationId xmlns:a16="http://schemas.microsoft.com/office/drawing/2014/main" id="{DE2403B0-8D60-A7C8-BD4C-0C0DCCBEAF11}"/>
                </a:ext>
              </a:extLst>
            </p:cNvPr>
            <p:cNvSpPr txBox="1"/>
            <p:nvPr>
              <p:custDataLst>
                <p:tags r:id="rId17"/>
              </p:custDataLst>
            </p:nvPr>
          </p:nvSpPr>
          <p:spPr>
            <a:xfrm>
              <a:off x="4054" y="6489"/>
              <a:ext cx="1646" cy="434"/>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grpSp>
    </p:spTree>
    <p:extLst>
      <p:ext uri="{BB962C8B-B14F-4D97-AF65-F5344CB8AC3E}">
        <p14:creationId xmlns:p14="http://schemas.microsoft.com/office/powerpoint/2010/main" val="195483823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CF32-1C7C-71A8-495E-7E19E68721A8}"/>
            </a:ext>
          </a:extLst>
        </p:cNvPr>
        <p:cNvGrpSpPr/>
        <p:nvPr/>
      </p:nvGrpSpPr>
      <p:grpSpPr>
        <a:xfrm>
          <a:off x="0" y="0"/>
          <a:ext cx="0" cy="0"/>
          <a:chOff x="0" y="0"/>
          <a:chExt cx="0" cy="0"/>
        </a:xfrm>
      </p:grpSpPr>
      <p:grpSp>
        <p:nvGrpSpPr>
          <p:cNvPr id="123" name="组合 122">
            <a:extLst>
              <a:ext uri="{FF2B5EF4-FFF2-40B4-BE49-F238E27FC236}">
                <a16:creationId xmlns:a16="http://schemas.microsoft.com/office/drawing/2014/main" id="{6DFCA96E-0BBD-BE94-801C-96CFA5589F16}"/>
              </a:ext>
            </a:extLst>
          </p:cNvPr>
          <p:cNvGrpSpPr/>
          <p:nvPr/>
        </p:nvGrpSpPr>
        <p:grpSpPr>
          <a:xfrm>
            <a:off x="2319655" y="941705"/>
            <a:ext cx="6286500" cy="4651375"/>
            <a:chOff x="3653" y="1483"/>
            <a:chExt cx="9900" cy="7325"/>
          </a:xfrm>
        </p:grpSpPr>
        <p:pic>
          <p:nvPicPr>
            <p:cNvPr id="373" name="图片 372">
              <a:extLst>
                <a:ext uri="{FF2B5EF4-FFF2-40B4-BE49-F238E27FC236}">
                  <a16:creationId xmlns:a16="http://schemas.microsoft.com/office/drawing/2014/main" id="{C969C140-CDBB-2EBC-8720-22C786C65B1F}"/>
                </a:ext>
              </a:extLst>
            </p:cNvPr>
            <p:cNvPicPr/>
            <p:nvPr>
              <p:custDataLst>
                <p:tags r:id="rId1"/>
              </p:custDataLst>
            </p:nvPr>
          </p:nvPicPr>
          <p:blipFill>
            <a:blip r:embed="rId40"/>
            <a:srcRect l="9072" t="21211" r="8465" b="20840"/>
            <a:stretch>
              <a:fillRect/>
            </a:stretch>
          </p:blipFill>
          <p:spPr>
            <a:xfrm>
              <a:off x="6788" y="8338"/>
              <a:ext cx="1064" cy="471"/>
            </a:xfrm>
            <a:prstGeom prst="rect">
              <a:avLst/>
            </a:prstGeom>
            <a:noFill/>
            <a:ln w="9525">
              <a:noFill/>
            </a:ln>
          </p:spPr>
        </p:pic>
        <p:grpSp>
          <p:nvGrpSpPr>
            <p:cNvPr id="374" name="组合 373">
              <a:extLst>
                <a:ext uri="{FF2B5EF4-FFF2-40B4-BE49-F238E27FC236}">
                  <a16:creationId xmlns:a16="http://schemas.microsoft.com/office/drawing/2014/main" id="{4DABF455-6C2C-13BE-8752-5BBFC2BE7DC9}"/>
                </a:ext>
              </a:extLst>
            </p:cNvPr>
            <p:cNvGrpSpPr/>
            <p:nvPr/>
          </p:nvGrpSpPr>
          <p:grpSpPr>
            <a:xfrm>
              <a:off x="8840" y="7957"/>
              <a:ext cx="1116" cy="703"/>
              <a:chOff x="5227" y="1954"/>
              <a:chExt cx="2638" cy="2104"/>
            </a:xfrm>
          </p:grpSpPr>
          <p:pic>
            <p:nvPicPr>
              <p:cNvPr id="375" name="图片 374">
                <a:extLst>
                  <a:ext uri="{FF2B5EF4-FFF2-40B4-BE49-F238E27FC236}">
                    <a16:creationId xmlns:a16="http://schemas.microsoft.com/office/drawing/2014/main" id="{C67A67FC-6C6F-7ACC-C05D-B5A4C7D99018}"/>
                  </a:ext>
                </a:extLst>
              </p:cNvPr>
              <p:cNvPicPr/>
              <p:nvPr>
                <p:custDataLst>
                  <p:tags r:id="rId37"/>
                </p:custDataLst>
              </p:nvPr>
            </p:nvPicPr>
            <p:blipFill>
              <a:blip r:embed="rId41"/>
              <a:stretch>
                <a:fillRect/>
              </a:stretch>
            </p:blipFill>
            <p:spPr>
              <a:xfrm>
                <a:off x="5227" y="2776"/>
                <a:ext cx="2638" cy="1282"/>
              </a:xfrm>
              <a:prstGeom prst="rect">
                <a:avLst/>
              </a:prstGeom>
              <a:noFill/>
              <a:ln w="9525">
                <a:noFill/>
              </a:ln>
            </p:spPr>
          </p:pic>
          <p:pic>
            <p:nvPicPr>
              <p:cNvPr id="376" name="图片 375">
                <a:extLst>
                  <a:ext uri="{FF2B5EF4-FFF2-40B4-BE49-F238E27FC236}">
                    <a16:creationId xmlns:a16="http://schemas.microsoft.com/office/drawing/2014/main" id="{5D84BF49-5AE9-2760-CEEC-C9B2D1CD216B}"/>
                  </a:ext>
                </a:extLst>
              </p:cNvPr>
              <p:cNvPicPr/>
              <p:nvPr>
                <p:custDataLst>
                  <p:tags r:id="rId38"/>
                </p:custDataLst>
              </p:nvPr>
            </p:nvPicPr>
            <p:blipFill>
              <a:blip r:embed="rId42">
                <a:lum bright="-24000" contrast="54000"/>
              </a:blip>
              <a:stretch>
                <a:fillRect/>
              </a:stretch>
            </p:blipFill>
            <p:spPr>
              <a:xfrm>
                <a:off x="6280" y="1954"/>
                <a:ext cx="1074" cy="1152"/>
              </a:xfrm>
              <a:prstGeom prst="rect">
                <a:avLst/>
              </a:prstGeom>
              <a:noFill/>
              <a:ln w="9525">
                <a:noFill/>
              </a:ln>
            </p:spPr>
          </p:pic>
        </p:grpSp>
        <p:grpSp>
          <p:nvGrpSpPr>
            <p:cNvPr id="377" name="组合 376">
              <a:extLst>
                <a:ext uri="{FF2B5EF4-FFF2-40B4-BE49-F238E27FC236}">
                  <a16:creationId xmlns:a16="http://schemas.microsoft.com/office/drawing/2014/main" id="{EEB3F7A0-3302-274B-7644-0624193AB9D2}"/>
                </a:ext>
              </a:extLst>
            </p:cNvPr>
            <p:cNvGrpSpPr/>
            <p:nvPr/>
          </p:nvGrpSpPr>
          <p:grpSpPr>
            <a:xfrm>
              <a:off x="4874" y="7721"/>
              <a:ext cx="1308" cy="742"/>
              <a:chOff x="230" y="551"/>
              <a:chExt cx="3085" cy="2225"/>
            </a:xfrm>
          </p:grpSpPr>
          <p:pic>
            <p:nvPicPr>
              <p:cNvPr id="378" name="图片 377">
                <a:extLst>
                  <a:ext uri="{FF2B5EF4-FFF2-40B4-BE49-F238E27FC236}">
                    <a16:creationId xmlns:a16="http://schemas.microsoft.com/office/drawing/2014/main" id="{BD5236D3-1CFD-B154-717C-8F1A749F9199}"/>
                  </a:ext>
                </a:extLst>
              </p:cNvPr>
              <p:cNvPicPr/>
              <p:nvPr>
                <p:custDataLst>
                  <p:tags r:id="rId35"/>
                </p:custDataLst>
              </p:nvPr>
            </p:nvPicPr>
            <p:blipFill>
              <a:blip r:embed="rId43"/>
              <a:stretch>
                <a:fillRect/>
              </a:stretch>
            </p:blipFill>
            <p:spPr>
              <a:xfrm>
                <a:off x="230" y="1592"/>
                <a:ext cx="3085" cy="1184"/>
              </a:xfrm>
              <a:prstGeom prst="rect">
                <a:avLst/>
              </a:prstGeom>
              <a:noFill/>
              <a:ln w="9525">
                <a:noFill/>
              </a:ln>
            </p:spPr>
          </p:pic>
          <p:pic>
            <p:nvPicPr>
              <p:cNvPr id="379" name="图片 378" descr="D:\Downloads\图片1.png图片1">
                <a:extLst>
                  <a:ext uri="{FF2B5EF4-FFF2-40B4-BE49-F238E27FC236}">
                    <a16:creationId xmlns:a16="http://schemas.microsoft.com/office/drawing/2014/main" id="{9811BC94-D97F-BDAE-156C-9E1356F06E0C}"/>
                  </a:ext>
                </a:extLst>
              </p:cNvPr>
              <p:cNvPicPr/>
              <p:nvPr>
                <p:custDataLst>
                  <p:tags r:id="rId36"/>
                </p:custDataLst>
              </p:nvPr>
            </p:nvPicPr>
            <p:blipFill>
              <a:blip r:embed="rId44">
                <a:lum bright="-24000" contrast="54000"/>
              </a:blip>
              <a:srcRect/>
              <a:stretch>
                <a:fillRect/>
              </a:stretch>
            </p:blipFill>
            <p:spPr>
              <a:xfrm>
                <a:off x="1357" y="551"/>
                <a:ext cx="1074" cy="1084"/>
              </a:xfrm>
              <a:prstGeom prst="rect">
                <a:avLst/>
              </a:prstGeom>
              <a:noFill/>
              <a:ln w="9525">
                <a:noFill/>
              </a:ln>
            </p:spPr>
          </p:pic>
        </p:grpSp>
        <p:grpSp>
          <p:nvGrpSpPr>
            <p:cNvPr id="380" name="组合 379">
              <a:extLst>
                <a:ext uri="{FF2B5EF4-FFF2-40B4-BE49-F238E27FC236}">
                  <a16:creationId xmlns:a16="http://schemas.microsoft.com/office/drawing/2014/main" id="{952EE410-7BD6-7D89-D33F-1F4E9743F1FB}"/>
                </a:ext>
              </a:extLst>
            </p:cNvPr>
            <p:cNvGrpSpPr/>
            <p:nvPr/>
          </p:nvGrpSpPr>
          <p:grpSpPr>
            <a:xfrm>
              <a:off x="6391" y="1483"/>
              <a:ext cx="1125" cy="778"/>
              <a:chOff x="4436" y="5435"/>
              <a:chExt cx="2656" cy="2321"/>
            </a:xfrm>
          </p:grpSpPr>
          <p:pic>
            <p:nvPicPr>
              <p:cNvPr id="381" name="图片 380">
                <a:extLst>
                  <a:ext uri="{FF2B5EF4-FFF2-40B4-BE49-F238E27FC236}">
                    <a16:creationId xmlns:a16="http://schemas.microsoft.com/office/drawing/2014/main" id="{967C00A5-3135-331F-ED4F-84D8614AEE17}"/>
                  </a:ext>
                </a:extLst>
              </p:cNvPr>
              <p:cNvPicPr/>
              <p:nvPr>
                <p:custDataLst>
                  <p:tags r:id="rId33"/>
                </p:custDataLst>
              </p:nvPr>
            </p:nvPicPr>
            <p:blipFill>
              <a:blip r:embed="rId45"/>
              <a:stretch>
                <a:fillRect/>
              </a:stretch>
            </p:blipFill>
            <p:spPr>
              <a:xfrm>
                <a:off x="4436" y="6542"/>
                <a:ext cx="2656" cy="1214"/>
              </a:xfrm>
              <a:prstGeom prst="rect">
                <a:avLst/>
              </a:prstGeom>
              <a:noFill/>
              <a:ln w="9525">
                <a:noFill/>
              </a:ln>
            </p:spPr>
          </p:pic>
          <p:pic>
            <p:nvPicPr>
              <p:cNvPr id="382" name="图片 381">
                <a:extLst>
                  <a:ext uri="{FF2B5EF4-FFF2-40B4-BE49-F238E27FC236}">
                    <a16:creationId xmlns:a16="http://schemas.microsoft.com/office/drawing/2014/main" id="{303D4917-01E4-F6CC-15F1-CE9C201F4B04}"/>
                  </a:ext>
                </a:extLst>
              </p:cNvPr>
              <p:cNvPicPr/>
              <p:nvPr>
                <p:custDataLst>
                  <p:tags r:id="rId34"/>
                </p:custDataLst>
              </p:nvPr>
            </p:nvPicPr>
            <p:blipFill>
              <a:blip r:embed="rId42">
                <a:lum bright="-24000" contrast="54000"/>
              </a:blip>
              <a:stretch>
                <a:fillRect/>
              </a:stretch>
            </p:blipFill>
            <p:spPr>
              <a:xfrm>
                <a:off x="4881" y="5435"/>
                <a:ext cx="1074" cy="1152"/>
              </a:xfrm>
              <a:prstGeom prst="rect">
                <a:avLst/>
              </a:prstGeom>
              <a:noFill/>
              <a:ln w="9525">
                <a:noFill/>
              </a:ln>
            </p:spPr>
          </p:pic>
        </p:grpSp>
        <p:grpSp>
          <p:nvGrpSpPr>
            <p:cNvPr id="383" name="组合 382">
              <a:extLst>
                <a:ext uri="{FF2B5EF4-FFF2-40B4-BE49-F238E27FC236}">
                  <a16:creationId xmlns:a16="http://schemas.microsoft.com/office/drawing/2014/main" id="{19178F7A-DD73-2F0B-6BFE-DE036012DB30}"/>
                </a:ext>
              </a:extLst>
            </p:cNvPr>
            <p:cNvGrpSpPr/>
            <p:nvPr/>
          </p:nvGrpSpPr>
          <p:grpSpPr>
            <a:xfrm>
              <a:off x="3698" y="5869"/>
              <a:ext cx="1125" cy="778"/>
              <a:chOff x="6173" y="6820"/>
              <a:chExt cx="2656" cy="2321"/>
            </a:xfrm>
          </p:grpSpPr>
          <p:pic>
            <p:nvPicPr>
              <p:cNvPr id="384" name="图片 383">
                <a:extLst>
                  <a:ext uri="{FF2B5EF4-FFF2-40B4-BE49-F238E27FC236}">
                    <a16:creationId xmlns:a16="http://schemas.microsoft.com/office/drawing/2014/main" id="{FB49D844-1708-56F5-F76F-775B365E71D4}"/>
                  </a:ext>
                </a:extLst>
              </p:cNvPr>
              <p:cNvPicPr/>
              <p:nvPr>
                <p:custDataLst>
                  <p:tags r:id="rId31"/>
                </p:custDataLst>
              </p:nvPr>
            </p:nvPicPr>
            <p:blipFill>
              <a:blip r:embed="rId45"/>
              <a:stretch>
                <a:fillRect/>
              </a:stretch>
            </p:blipFill>
            <p:spPr>
              <a:xfrm>
                <a:off x="6173" y="7927"/>
                <a:ext cx="2656" cy="1214"/>
              </a:xfrm>
              <a:prstGeom prst="rect">
                <a:avLst/>
              </a:prstGeom>
              <a:noFill/>
              <a:ln w="9525">
                <a:noFill/>
              </a:ln>
            </p:spPr>
          </p:pic>
          <p:pic>
            <p:nvPicPr>
              <p:cNvPr id="385" name="图片 384">
                <a:extLst>
                  <a:ext uri="{FF2B5EF4-FFF2-40B4-BE49-F238E27FC236}">
                    <a16:creationId xmlns:a16="http://schemas.microsoft.com/office/drawing/2014/main" id="{06F72E2E-01CE-2C1E-7729-AC36673321ED}"/>
                  </a:ext>
                </a:extLst>
              </p:cNvPr>
              <p:cNvPicPr/>
              <p:nvPr>
                <p:custDataLst>
                  <p:tags r:id="rId32"/>
                </p:custDataLst>
              </p:nvPr>
            </p:nvPicPr>
            <p:blipFill>
              <a:blip r:embed="rId42">
                <a:lum bright="-24000" contrast="54000"/>
              </a:blip>
              <a:stretch>
                <a:fillRect/>
              </a:stretch>
            </p:blipFill>
            <p:spPr>
              <a:xfrm>
                <a:off x="6618" y="6820"/>
                <a:ext cx="1074" cy="1152"/>
              </a:xfrm>
              <a:prstGeom prst="rect">
                <a:avLst/>
              </a:prstGeom>
              <a:noFill/>
              <a:ln w="9525">
                <a:noFill/>
              </a:ln>
            </p:spPr>
          </p:pic>
        </p:grpSp>
        <p:grpSp>
          <p:nvGrpSpPr>
            <p:cNvPr id="386" name="组合 385">
              <a:extLst>
                <a:ext uri="{FF2B5EF4-FFF2-40B4-BE49-F238E27FC236}">
                  <a16:creationId xmlns:a16="http://schemas.microsoft.com/office/drawing/2014/main" id="{14581722-6927-AC59-DD4C-C66711BD9E52}"/>
                </a:ext>
              </a:extLst>
            </p:cNvPr>
            <p:cNvGrpSpPr/>
            <p:nvPr/>
          </p:nvGrpSpPr>
          <p:grpSpPr>
            <a:xfrm>
              <a:off x="11886" y="6351"/>
              <a:ext cx="1125" cy="764"/>
              <a:chOff x="4436" y="5469"/>
              <a:chExt cx="2656" cy="2287"/>
            </a:xfrm>
          </p:grpSpPr>
          <p:pic>
            <p:nvPicPr>
              <p:cNvPr id="387" name="图片 386">
                <a:extLst>
                  <a:ext uri="{FF2B5EF4-FFF2-40B4-BE49-F238E27FC236}">
                    <a16:creationId xmlns:a16="http://schemas.microsoft.com/office/drawing/2014/main" id="{2066F85C-8E22-D745-CFF5-9162643A8A12}"/>
                  </a:ext>
                </a:extLst>
              </p:cNvPr>
              <p:cNvPicPr/>
              <p:nvPr>
                <p:custDataLst>
                  <p:tags r:id="rId29"/>
                </p:custDataLst>
              </p:nvPr>
            </p:nvPicPr>
            <p:blipFill>
              <a:blip r:embed="rId45"/>
              <a:stretch>
                <a:fillRect/>
              </a:stretch>
            </p:blipFill>
            <p:spPr>
              <a:xfrm>
                <a:off x="4436" y="6542"/>
                <a:ext cx="2656" cy="1214"/>
              </a:xfrm>
              <a:prstGeom prst="rect">
                <a:avLst/>
              </a:prstGeom>
              <a:noFill/>
              <a:ln w="9525">
                <a:noFill/>
              </a:ln>
            </p:spPr>
          </p:pic>
          <p:pic>
            <p:nvPicPr>
              <p:cNvPr id="388" name="图片 387" descr="D:\Downloads\图片1.png图片1">
                <a:extLst>
                  <a:ext uri="{FF2B5EF4-FFF2-40B4-BE49-F238E27FC236}">
                    <a16:creationId xmlns:a16="http://schemas.microsoft.com/office/drawing/2014/main" id="{0F4D87BB-E64F-B82D-E38E-1041E13A5EE4}"/>
                  </a:ext>
                </a:extLst>
              </p:cNvPr>
              <p:cNvPicPr/>
              <p:nvPr>
                <p:custDataLst>
                  <p:tags r:id="rId30"/>
                </p:custDataLst>
              </p:nvPr>
            </p:nvPicPr>
            <p:blipFill>
              <a:blip r:embed="rId44">
                <a:lum bright="-24000" contrast="54000"/>
              </a:blip>
              <a:srcRect/>
              <a:stretch>
                <a:fillRect/>
              </a:stretch>
            </p:blipFill>
            <p:spPr>
              <a:xfrm>
                <a:off x="4881" y="5469"/>
                <a:ext cx="1074" cy="1084"/>
              </a:xfrm>
              <a:prstGeom prst="rect">
                <a:avLst/>
              </a:prstGeom>
              <a:noFill/>
              <a:ln w="9525">
                <a:noFill/>
              </a:ln>
            </p:spPr>
          </p:pic>
        </p:grpSp>
        <p:grpSp>
          <p:nvGrpSpPr>
            <p:cNvPr id="389" name="组合 388">
              <a:extLst>
                <a:ext uri="{FF2B5EF4-FFF2-40B4-BE49-F238E27FC236}">
                  <a16:creationId xmlns:a16="http://schemas.microsoft.com/office/drawing/2014/main" id="{00F624A0-D729-DD38-C4D0-C8306C490635}"/>
                </a:ext>
              </a:extLst>
            </p:cNvPr>
            <p:cNvGrpSpPr/>
            <p:nvPr/>
          </p:nvGrpSpPr>
          <p:grpSpPr>
            <a:xfrm>
              <a:off x="12245" y="3264"/>
              <a:ext cx="1308" cy="753"/>
              <a:chOff x="230" y="517"/>
              <a:chExt cx="3084" cy="2259"/>
            </a:xfrm>
          </p:grpSpPr>
          <p:pic>
            <p:nvPicPr>
              <p:cNvPr id="390" name="图片 389">
                <a:extLst>
                  <a:ext uri="{FF2B5EF4-FFF2-40B4-BE49-F238E27FC236}">
                    <a16:creationId xmlns:a16="http://schemas.microsoft.com/office/drawing/2014/main" id="{DC129749-5750-E0C3-BD8D-164A08061369}"/>
                  </a:ext>
                </a:extLst>
              </p:cNvPr>
              <p:cNvPicPr/>
              <p:nvPr>
                <p:custDataLst>
                  <p:tags r:id="rId27"/>
                </p:custDataLst>
              </p:nvPr>
            </p:nvPicPr>
            <p:blipFill>
              <a:blip r:embed="rId43"/>
              <a:stretch>
                <a:fillRect/>
              </a:stretch>
            </p:blipFill>
            <p:spPr>
              <a:xfrm>
                <a:off x="230" y="1592"/>
                <a:ext cx="3085" cy="1184"/>
              </a:xfrm>
              <a:prstGeom prst="rect">
                <a:avLst/>
              </a:prstGeom>
              <a:noFill/>
              <a:ln w="9525">
                <a:noFill/>
              </a:ln>
            </p:spPr>
          </p:pic>
          <p:pic>
            <p:nvPicPr>
              <p:cNvPr id="391" name="图片 390">
                <a:extLst>
                  <a:ext uri="{FF2B5EF4-FFF2-40B4-BE49-F238E27FC236}">
                    <a16:creationId xmlns:a16="http://schemas.microsoft.com/office/drawing/2014/main" id="{F2EBD362-4857-CF86-B718-CC3ED28526BB}"/>
                  </a:ext>
                </a:extLst>
              </p:cNvPr>
              <p:cNvPicPr/>
              <p:nvPr>
                <p:custDataLst>
                  <p:tags r:id="rId28"/>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2" name="组合 391">
              <a:extLst>
                <a:ext uri="{FF2B5EF4-FFF2-40B4-BE49-F238E27FC236}">
                  <a16:creationId xmlns:a16="http://schemas.microsoft.com/office/drawing/2014/main" id="{A417AD54-8F53-9235-68F7-0E3858E88214}"/>
                </a:ext>
              </a:extLst>
            </p:cNvPr>
            <p:cNvGrpSpPr/>
            <p:nvPr/>
          </p:nvGrpSpPr>
          <p:grpSpPr>
            <a:xfrm>
              <a:off x="4294" y="2315"/>
              <a:ext cx="1308" cy="753"/>
              <a:chOff x="230" y="517"/>
              <a:chExt cx="3084" cy="2259"/>
            </a:xfrm>
          </p:grpSpPr>
          <p:pic>
            <p:nvPicPr>
              <p:cNvPr id="393" name="图片 392">
                <a:extLst>
                  <a:ext uri="{FF2B5EF4-FFF2-40B4-BE49-F238E27FC236}">
                    <a16:creationId xmlns:a16="http://schemas.microsoft.com/office/drawing/2014/main" id="{0477914F-CBDD-682C-9311-5DF869FD8802}"/>
                  </a:ext>
                </a:extLst>
              </p:cNvPr>
              <p:cNvPicPr/>
              <p:nvPr>
                <p:custDataLst>
                  <p:tags r:id="rId25"/>
                </p:custDataLst>
              </p:nvPr>
            </p:nvPicPr>
            <p:blipFill>
              <a:blip r:embed="rId43"/>
              <a:stretch>
                <a:fillRect/>
              </a:stretch>
            </p:blipFill>
            <p:spPr>
              <a:xfrm>
                <a:off x="230" y="1592"/>
                <a:ext cx="3085" cy="1184"/>
              </a:xfrm>
              <a:prstGeom prst="rect">
                <a:avLst/>
              </a:prstGeom>
              <a:noFill/>
              <a:ln w="9525">
                <a:noFill/>
              </a:ln>
            </p:spPr>
          </p:pic>
          <p:pic>
            <p:nvPicPr>
              <p:cNvPr id="394" name="图片 393">
                <a:extLst>
                  <a:ext uri="{FF2B5EF4-FFF2-40B4-BE49-F238E27FC236}">
                    <a16:creationId xmlns:a16="http://schemas.microsoft.com/office/drawing/2014/main" id="{3FFCF145-4ED5-FD50-49B4-5A777BF49326}"/>
                  </a:ext>
                </a:extLst>
              </p:cNvPr>
              <p:cNvPicPr/>
              <p:nvPr>
                <p:custDataLst>
                  <p:tags r:id="rId26"/>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5" name="组合 394">
              <a:extLst>
                <a:ext uri="{FF2B5EF4-FFF2-40B4-BE49-F238E27FC236}">
                  <a16:creationId xmlns:a16="http://schemas.microsoft.com/office/drawing/2014/main" id="{F56D2D4A-6B6C-74D8-0D39-5CF7E853EAEF}"/>
                </a:ext>
              </a:extLst>
            </p:cNvPr>
            <p:cNvGrpSpPr/>
            <p:nvPr/>
          </p:nvGrpSpPr>
          <p:grpSpPr>
            <a:xfrm>
              <a:off x="10812" y="2315"/>
              <a:ext cx="1064" cy="824"/>
              <a:chOff x="302" y="4037"/>
              <a:chExt cx="2512" cy="2464"/>
            </a:xfrm>
          </p:grpSpPr>
          <p:pic>
            <p:nvPicPr>
              <p:cNvPr id="396" name="图片 395">
                <a:extLst>
                  <a:ext uri="{FF2B5EF4-FFF2-40B4-BE49-F238E27FC236}">
                    <a16:creationId xmlns:a16="http://schemas.microsoft.com/office/drawing/2014/main" id="{C21AB727-3314-65B3-C252-86679D9172B7}"/>
                  </a:ext>
                </a:extLst>
              </p:cNvPr>
              <p:cNvPicPr/>
              <p:nvPr>
                <p:custDataLst>
                  <p:tags r:id="rId23"/>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397" name="图片 396">
                <a:extLst>
                  <a:ext uri="{FF2B5EF4-FFF2-40B4-BE49-F238E27FC236}">
                    <a16:creationId xmlns:a16="http://schemas.microsoft.com/office/drawing/2014/main" id="{033C9C50-C4B1-51FC-8090-1B6DFC011FB6}"/>
                  </a:ext>
                </a:extLst>
              </p:cNvPr>
              <p:cNvPicPr/>
              <p:nvPr>
                <p:custDataLst>
                  <p:tags r:id="rId24"/>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398" name="组合 397">
              <a:extLst>
                <a:ext uri="{FF2B5EF4-FFF2-40B4-BE49-F238E27FC236}">
                  <a16:creationId xmlns:a16="http://schemas.microsoft.com/office/drawing/2014/main" id="{904555F7-5A6D-92F2-3845-E30C4FFCB07E}"/>
                </a:ext>
              </a:extLst>
            </p:cNvPr>
            <p:cNvGrpSpPr/>
            <p:nvPr/>
          </p:nvGrpSpPr>
          <p:grpSpPr>
            <a:xfrm>
              <a:off x="11173" y="7481"/>
              <a:ext cx="1064" cy="824"/>
              <a:chOff x="302" y="4037"/>
              <a:chExt cx="2512" cy="2464"/>
            </a:xfrm>
          </p:grpSpPr>
          <p:pic>
            <p:nvPicPr>
              <p:cNvPr id="399" name="图片 398">
                <a:extLst>
                  <a:ext uri="{FF2B5EF4-FFF2-40B4-BE49-F238E27FC236}">
                    <a16:creationId xmlns:a16="http://schemas.microsoft.com/office/drawing/2014/main" id="{2DAF93DA-F562-F35B-0E31-4A13C2C1F9FE}"/>
                  </a:ext>
                </a:extLst>
              </p:cNvPr>
              <p:cNvPicPr/>
              <p:nvPr>
                <p:custDataLst>
                  <p:tags r:id="rId21"/>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400" name="图片 399">
                <a:extLst>
                  <a:ext uri="{FF2B5EF4-FFF2-40B4-BE49-F238E27FC236}">
                    <a16:creationId xmlns:a16="http://schemas.microsoft.com/office/drawing/2014/main" id="{EB0D63CE-7F12-1E4C-803D-9825D379AB04}"/>
                  </a:ext>
                </a:extLst>
              </p:cNvPr>
              <p:cNvPicPr/>
              <p:nvPr>
                <p:custDataLst>
                  <p:tags r:id="rId22"/>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401" name="组合 400">
              <a:extLst>
                <a:ext uri="{FF2B5EF4-FFF2-40B4-BE49-F238E27FC236}">
                  <a16:creationId xmlns:a16="http://schemas.microsoft.com/office/drawing/2014/main" id="{FF6550FB-2787-1E44-E79B-D8140F24B15B}"/>
                </a:ext>
              </a:extLst>
            </p:cNvPr>
            <p:cNvGrpSpPr/>
            <p:nvPr/>
          </p:nvGrpSpPr>
          <p:grpSpPr>
            <a:xfrm>
              <a:off x="3653" y="4445"/>
              <a:ext cx="1116" cy="703"/>
              <a:chOff x="5227" y="1954"/>
              <a:chExt cx="2638" cy="2104"/>
            </a:xfrm>
          </p:grpSpPr>
          <p:pic>
            <p:nvPicPr>
              <p:cNvPr id="402" name="图片 401">
                <a:extLst>
                  <a:ext uri="{FF2B5EF4-FFF2-40B4-BE49-F238E27FC236}">
                    <a16:creationId xmlns:a16="http://schemas.microsoft.com/office/drawing/2014/main" id="{A50D9EA3-45CD-587F-4C89-55E6757224BD}"/>
                  </a:ext>
                </a:extLst>
              </p:cNvPr>
              <p:cNvPicPr/>
              <p:nvPr>
                <p:custDataLst>
                  <p:tags r:id="rId19"/>
                </p:custDataLst>
              </p:nvPr>
            </p:nvPicPr>
            <p:blipFill>
              <a:blip r:embed="rId41"/>
              <a:stretch>
                <a:fillRect/>
              </a:stretch>
            </p:blipFill>
            <p:spPr>
              <a:xfrm>
                <a:off x="5227" y="2776"/>
                <a:ext cx="2638" cy="1282"/>
              </a:xfrm>
              <a:prstGeom prst="rect">
                <a:avLst/>
              </a:prstGeom>
              <a:noFill/>
              <a:ln w="9525">
                <a:noFill/>
              </a:ln>
            </p:spPr>
          </p:pic>
          <p:pic>
            <p:nvPicPr>
              <p:cNvPr id="403" name="图片 402">
                <a:extLst>
                  <a:ext uri="{FF2B5EF4-FFF2-40B4-BE49-F238E27FC236}">
                    <a16:creationId xmlns:a16="http://schemas.microsoft.com/office/drawing/2014/main" id="{3DB279DE-D476-2A5D-F7CA-9428CDA1A98A}"/>
                  </a:ext>
                </a:extLst>
              </p:cNvPr>
              <p:cNvPicPr/>
              <p:nvPr>
                <p:custDataLst>
                  <p:tags r:id="rId20"/>
                </p:custDataLst>
              </p:nvPr>
            </p:nvPicPr>
            <p:blipFill>
              <a:blip r:embed="rId42">
                <a:lum bright="-24000" contrast="54000"/>
              </a:blip>
              <a:stretch>
                <a:fillRect/>
              </a:stretch>
            </p:blipFill>
            <p:spPr>
              <a:xfrm>
                <a:off x="6280" y="1954"/>
                <a:ext cx="1074" cy="1152"/>
              </a:xfrm>
              <a:prstGeom prst="rect">
                <a:avLst/>
              </a:prstGeom>
              <a:noFill/>
              <a:ln w="9525">
                <a:noFill/>
              </a:ln>
            </p:spPr>
          </p:pic>
        </p:grpSp>
        <p:grpSp>
          <p:nvGrpSpPr>
            <p:cNvPr id="404" name="组合 403">
              <a:extLst>
                <a:ext uri="{FF2B5EF4-FFF2-40B4-BE49-F238E27FC236}">
                  <a16:creationId xmlns:a16="http://schemas.microsoft.com/office/drawing/2014/main" id="{F6108E4B-85E7-6FCB-F8D2-EAA1E4056AAE}"/>
                </a:ext>
              </a:extLst>
            </p:cNvPr>
            <p:cNvGrpSpPr/>
            <p:nvPr/>
          </p:nvGrpSpPr>
          <p:grpSpPr>
            <a:xfrm>
              <a:off x="12277" y="4841"/>
              <a:ext cx="1116" cy="703"/>
              <a:chOff x="5227" y="1954"/>
              <a:chExt cx="2638" cy="2104"/>
            </a:xfrm>
          </p:grpSpPr>
          <p:pic>
            <p:nvPicPr>
              <p:cNvPr id="405" name="图片 404">
                <a:extLst>
                  <a:ext uri="{FF2B5EF4-FFF2-40B4-BE49-F238E27FC236}">
                    <a16:creationId xmlns:a16="http://schemas.microsoft.com/office/drawing/2014/main" id="{1A98F8A9-847E-A49D-765B-F95987143D20}"/>
                  </a:ext>
                </a:extLst>
              </p:cNvPr>
              <p:cNvPicPr/>
              <p:nvPr>
                <p:custDataLst>
                  <p:tags r:id="rId17"/>
                </p:custDataLst>
              </p:nvPr>
            </p:nvPicPr>
            <p:blipFill>
              <a:blip r:embed="rId41"/>
              <a:stretch>
                <a:fillRect/>
              </a:stretch>
            </p:blipFill>
            <p:spPr>
              <a:xfrm>
                <a:off x="5227" y="2776"/>
                <a:ext cx="2638" cy="1282"/>
              </a:xfrm>
              <a:prstGeom prst="rect">
                <a:avLst/>
              </a:prstGeom>
              <a:noFill/>
              <a:ln w="9525">
                <a:noFill/>
              </a:ln>
            </p:spPr>
          </p:pic>
          <p:pic>
            <p:nvPicPr>
              <p:cNvPr id="406" name="图片 405">
                <a:extLst>
                  <a:ext uri="{FF2B5EF4-FFF2-40B4-BE49-F238E27FC236}">
                    <a16:creationId xmlns:a16="http://schemas.microsoft.com/office/drawing/2014/main" id="{389DE674-EE28-400E-F623-BA5A6D1E7827}"/>
                  </a:ext>
                </a:extLst>
              </p:cNvPr>
              <p:cNvPicPr/>
              <p:nvPr>
                <p:custDataLst>
                  <p:tags r:id="rId18"/>
                </p:custDataLst>
              </p:nvPr>
            </p:nvPicPr>
            <p:blipFill>
              <a:blip r:embed="rId42">
                <a:lum bright="-24000" contrast="54000"/>
              </a:blip>
              <a:stretch>
                <a:fillRect/>
              </a:stretch>
            </p:blipFill>
            <p:spPr>
              <a:xfrm>
                <a:off x="6280" y="1954"/>
                <a:ext cx="1074" cy="1152"/>
              </a:xfrm>
              <a:prstGeom prst="rect">
                <a:avLst/>
              </a:prstGeom>
              <a:noFill/>
              <a:ln w="9525">
                <a:noFill/>
              </a:ln>
            </p:spPr>
          </p:pic>
        </p:grpSp>
        <p:pic>
          <p:nvPicPr>
            <p:cNvPr id="407" name="图片 406">
              <a:extLst>
                <a:ext uri="{FF2B5EF4-FFF2-40B4-BE49-F238E27FC236}">
                  <a16:creationId xmlns:a16="http://schemas.microsoft.com/office/drawing/2014/main" id="{23575379-D773-01E8-6AE0-26802B63316A}"/>
                </a:ext>
              </a:extLst>
            </p:cNvPr>
            <p:cNvPicPr/>
            <p:nvPr>
              <p:custDataLst>
                <p:tags r:id="rId2"/>
              </p:custDataLst>
            </p:nvPr>
          </p:nvPicPr>
          <p:blipFill>
            <a:blip r:embed="rId46"/>
            <a:stretch>
              <a:fillRect/>
            </a:stretch>
          </p:blipFill>
          <p:spPr>
            <a:xfrm>
              <a:off x="7628" y="4966"/>
              <a:ext cx="1869" cy="1713"/>
            </a:xfrm>
            <a:prstGeom prst="rect">
              <a:avLst/>
            </a:prstGeom>
            <a:noFill/>
            <a:ln w="9525">
              <a:noFill/>
            </a:ln>
          </p:spPr>
        </p:pic>
        <p:sp>
          <p:nvSpPr>
            <p:cNvPr id="408" name="文本框 407">
              <a:extLst>
                <a:ext uri="{FF2B5EF4-FFF2-40B4-BE49-F238E27FC236}">
                  <a16:creationId xmlns:a16="http://schemas.microsoft.com/office/drawing/2014/main" id="{B881A765-6BB0-D744-BF2C-0AEAD962A62E}"/>
                </a:ext>
              </a:extLst>
            </p:cNvPr>
            <p:cNvSpPr txBox="1"/>
            <p:nvPr>
              <p:custDataLst>
                <p:tags r:id="rId3"/>
              </p:custDataLst>
            </p:nvPr>
          </p:nvSpPr>
          <p:spPr>
            <a:xfrm>
              <a:off x="8119" y="4545"/>
              <a:ext cx="1122" cy="596"/>
            </a:xfrm>
            <a:prstGeom prst="rect">
              <a:avLst/>
            </a:prstGeom>
            <a:noFill/>
          </p:spPr>
          <p:txBody>
            <a:bodyPr wrap="square" rtlCol="0">
              <a:noAutofit/>
            </a:bodyPr>
            <a:lstStyle/>
            <a:p>
              <a:r>
                <a:rPr lang="en-US" altLang="zh-CN" sz="1600">
                  <a:latin typeface="Arial" panose="020B0604020202020204" pitchFamily="34" charset="0"/>
                  <a:cs typeface="Arial" panose="020B0604020202020204" pitchFamily="34" charset="0"/>
                </a:rPr>
                <a:t>RSU</a:t>
              </a:r>
            </a:p>
          </p:txBody>
        </p:sp>
        <p:cxnSp>
          <p:nvCxnSpPr>
            <p:cNvPr id="409" name="曲线连接符 408">
              <a:extLst>
                <a:ext uri="{FF2B5EF4-FFF2-40B4-BE49-F238E27FC236}">
                  <a16:creationId xmlns:a16="http://schemas.microsoft.com/office/drawing/2014/main" id="{DFADD600-B32D-E33E-E2F6-34F5BF46F4C5}"/>
                </a:ext>
              </a:extLst>
            </p:cNvPr>
            <p:cNvCxnSpPr/>
            <p:nvPr>
              <p:custDataLst>
                <p:tags r:id="rId4"/>
              </p:custDataLst>
            </p:nvPr>
          </p:nvCxnSpPr>
          <p:spPr>
            <a:xfrm rot="16200000" flipV="1">
              <a:off x="6331" y="2377"/>
              <a:ext cx="2759" cy="135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0" name="曲线连接符 409">
              <a:extLst>
                <a:ext uri="{FF2B5EF4-FFF2-40B4-BE49-F238E27FC236}">
                  <a16:creationId xmlns:a16="http://schemas.microsoft.com/office/drawing/2014/main" id="{E05E304A-A195-D7A1-EF3B-5CE1AD922489}"/>
                </a:ext>
              </a:extLst>
            </p:cNvPr>
            <p:cNvCxnSpPr/>
            <p:nvPr>
              <p:custDataLst>
                <p:tags r:id="rId5"/>
              </p:custDataLst>
            </p:nvPr>
          </p:nvCxnSpPr>
          <p:spPr>
            <a:xfrm rot="10800000" flipV="1">
              <a:off x="4342" y="5566"/>
              <a:ext cx="3430" cy="496"/>
            </a:xfrm>
            <a:prstGeom prst="curvedConnector3">
              <a:avLst>
                <a:gd name="adj1" fmla="val 49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1" name="曲线连接符 410">
              <a:extLst>
                <a:ext uri="{FF2B5EF4-FFF2-40B4-BE49-F238E27FC236}">
                  <a16:creationId xmlns:a16="http://schemas.microsoft.com/office/drawing/2014/main" id="{8EE8E013-66BC-0D98-EFAD-7A14E8843FD0}"/>
                </a:ext>
              </a:extLst>
            </p:cNvPr>
            <p:cNvCxnSpPr/>
            <p:nvPr>
              <p:custDataLst>
                <p:tags r:id="rId6"/>
              </p:custDataLst>
            </p:nvPr>
          </p:nvCxnSpPr>
          <p:spPr>
            <a:xfrm>
              <a:off x="9404" y="5466"/>
              <a:ext cx="2898" cy="88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2" name="曲线连接符 411">
              <a:extLst>
                <a:ext uri="{FF2B5EF4-FFF2-40B4-BE49-F238E27FC236}">
                  <a16:creationId xmlns:a16="http://schemas.microsoft.com/office/drawing/2014/main" id="{7773CB14-0322-F6A8-3D5C-3E75A20B3022}"/>
                </a:ext>
              </a:extLst>
            </p:cNvPr>
            <p:cNvCxnSpPr/>
            <p:nvPr>
              <p:custDataLst>
                <p:tags r:id="rId7"/>
              </p:custDataLst>
            </p:nvPr>
          </p:nvCxnSpPr>
          <p:spPr>
            <a:xfrm flipV="1">
              <a:off x="9359" y="3389"/>
              <a:ext cx="2882" cy="1442"/>
            </a:xfrm>
            <a:prstGeom prst="curvedConnector3">
              <a:avLst>
                <a:gd name="adj1" fmla="val 500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3" name="曲线连接符 412">
              <a:extLst>
                <a:ext uri="{FF2B5EF4-FFF2-40B4-BE49-F238E27FC236}">
                  <a16:creationId xmlns:a16="http://schemas.microsoft.com/office/drawing/2014/main" id="{4D98A909-8B0B-63EA-CC36-C0BD94E34E9D}"/>
                </a:ext>
              </a:extLst>
            </p:cNvPr>
            <p:cNvCxnSpPr>
              <a:stCxn id="408" idx="1"/>
            </p:cNvCxnSpPr>
            <p:nvPr>
              <p:custDataLst>
                <p:tags r:id="rId8"/>
              </p:custDataLst>
            </p:nvPr>
          </p:nvCxnSpPr>
          <p:spPr>
            <a:xfrm rot="10800000">
              <a:off x="5362" y="2482"/>
              <a:ext cx="2757" cy="2359"/>
            </a:xfrm>
            <a:prstGeom prst="curvedConnector3">
              <a:avLst>
                <a:gd name="adj1" fmla="val 499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4" name="曲线连接符 413">
              <a:extLst>
                <a:ext uri="{FF2B5EF4-FFF2-40B4-BE49-F238E27FC236}">
                  <a16:creationId xmlns:a16="http://schemas.microsoft.com/office/drawing/2014/main" id="{F5F954AE-E704-FD05-29C9-9293FE64A13A}"/>
                </a:ext>
              </a:extLst>
            </p:cNvPr>
            <p:cNvCxnSpPr>
              <a:stCxn id="407" idx="1"/>
            </p:cNvCxnSpPr>
            <p:nvPr>
              <p:custDataLst>
                <p:tags r:id="rId9"/>
              </p:custDataLst>
            </p:nvPr>
          </p:nvCxnSpPr>
          <p:spPr>
            <a:xfrm rot="10800000" flipV="1">
              <a:off x="5224" y="5823"/>
              <a:ext cx="2404" cy="17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5" name="曲线连接符 414">
              <a:extLst>
                <a:ext uri="{FF2B5EF4-FFF2-40B4-BE49-F238E27FC236}">
                  <a16:creationId xmlns:a16="http://schemas.microsoft.com/office/drawing/2014/main" id="{40140C31-2017-6353-A7CD-B89360FD5471}"/>
                </a:ext>
              </a:extLst>
            </p:cNvPr>
            <p:cNvCxnSpPr/>
            <p:nvPr>
              <p:custDataLst>
                <p:tags r:id="rId10"/>
              </p:custDataLst>
            </p:nvPr>
          </p:nvCxnSpPr>
          <p:spPr>
            <a:xfrm rot="5400000" flipV="1">
              <a:off x="8762" y="7202"/>
              <a:ext cx="1228" cy="28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6" name="曲线连接符 415">
              <a:extLst>
                <a:ext uri="{FF2B5EF4-FFF2-40B4-BE49-F238E27FC236}">
                  <a16:creationId xmlns:a16="http://schemas.microsoft.com/office/drawing/2014/main" id="{BBC5A129-D9FD-E280-B43C-43765CBA8198}"/>
                </a:ext>
              </a:extLst>
            </p:cNvPr>
            <p:cNvCxnSpPr/>
            <p:nvPr>
              <p:custDataLst>
                <p:tags r:id="rId11"/>
              </p:custDataLst>
            </p:nvPr>
          </p:nvCxnSpPr>
          <p:spPr>
            <a:xfrm rot="10800000">
              <a:off x="4326" y="4442"/>
              <a:ext cx="3251" cy="664"/>
            </a:xfrm>
            <a:prstGeom prst="curvedConnector4">
              <a:avLst>
                <a:gd name="adj1" fmla="val 46513"/>
                <a:gd name="adj2" fmla="val 2112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7" name="曲线连接符 416">
              <a:extLst>
                <a:ext uri="{FF2B5EF4-FFF2-40B4-BE49-F238E27FC236}">
                  <a16:creationId xmlns:a16="http://schemas.microsoft.com/office/drawing/2014/main" id="{BB7CEEBB-F92F-13A9-1BD3-99B5540613C6}"/>
                </a:ext>
              </a:extLst>
            </p:cNvPr>
            <p:cNvCxnSpPr/>
            <p:nvPr>
              <p:custDataLst>
                <p:tags r:id="rId12"/>
              </p:custDataLst>
            </p:nvPr>
          </p:nvCxnSpPr>
          <p:spPr>
            <a:xfrm flipV="1">
              <a:off x="9555" y="5034"/>
              <a:ext cx="3167" cy="196"/>
            </a:xfrm>
            <a:prstGeom prst="curvedConnector3">
              <a:avLst>
                <a:gd name="adj1" fmla="val 500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8" name="曲线连接符 417">
              <a:extLst>
                <a:ext uri="{FF2B5EF4-FFF2-40B4-BE49-F238E27FC236}">
                  <a16:creationId xmlns:a16="http://schemas.microsoft.com/office/drawing/2014/main" id="{2F5D5CDA-0015-A1D3-2089-CE5FAFFC74AD}"/>
                </a:ext>
              </a:extLst>
            </p:cNvPr>
            <p:cNvCxnSpPr>
              <a:stCxn id="408" idx="0"/>
            </p:cNvCxnSpPr>
            <p:nvPr>
              <p:custDataLst>
                <p:tags r:id="rId13"/>
              </p:custDataLst>
            </p:nvPr>
          </p:nvCxnSpPr>
          <p:spPr>
            <a:xfrm rot="16200000">
              <a:off x="8818" y="2212"/>
              <a:ext cx="2195" cy="2472"/>
            </a:xfrm>
            <a:prstGeom prst="curvedConnector3">
              <a:avLst>
                <a:gd name="adj1" fmla="val 1336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9" name="曲线连接符 418">
              <a:extLst>
                <a:ext uri="{FF2B5EF4-FFF2-40B4-BE49-F238E27FC236}">
                  <a16:creationId xmlns:a16="http://schemas.microsoft.com/office/drawing/2014/main" id="{B5306F50-7021-E8A3-A9F5-21F61C368E5B}"/>
                </a:ext>
              </a:extLst>
            </p:cNvPr>
            <p:cNvCxnSpPr/>
            <p:nvPr>
              <p:custDataLst>
                <p:tags r:id="rId14"/>
              </p:custDataLst>
            </p:nvPr>
          </p:nvCxnSpPr>
          <p:spPr>
            <a:xfrm rot="5400000">
              <a:off x="7206" y="6914"/>
              <a:ext cx="1178" cy="994"/>
            </a:xfrm>
            <a:prstGeom prst="curvedConnector3">
              <a:avLst>
                <a:gd name="adj1" fmla="val 500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0" name="曲线连接符 419">
              <a:extLst>
                <a:ext uri="{FF2B5EF4-FFF2-40B4-BE49-F238E27FC236}">
                  <a16:creationId xmlns:a16="http://schemas.microsoft.com/office/drawing/2014/main" id="{514C1D18-D8AB-2B5E-6743-C15F4600AA76}"/>
                </a:ext>
              </a:extLst>
            </p:cNvPr>
            <p:cNvCxnSpPr>
              <a:stCxn id="407" idx="3"/>
              <a:endCxn id="400" idx="0"/>
            </p:cNvCxnSpPr>
            <p:nvPr>
              <p:custDataLst>
                <p:tags r:id="rId15"/>
              </p:custDataLst>
            </p:nvPr>
          </p:nvCxnSpPr>
          <p:spPr>
            <a:xfrm>
              <a:off x="9497" y="5823"/>
              <a:ext cx="2162" cy="165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421" name="图片 420">
              <a:extLst>
                <a:ext uri="{FF2B5EF4-FFF2-40B4-BE49-F238E27FC236}">
                  <a16:creationId xmlns:a16="http://schemas.microsoft.com/office/drawing/2014/main" id="{A4CF5A47-8B2C-F1BA-CEBC-4142038710DD}"/>
                </a:ext>
              </a:extLst>
            </p:cNvPr>
            <p:cNvPicPr/>
            <p:nvPr>
              <p:custDataLst>
                <p:tags r:id="rId16"/>
              </p:custDataLst>
            </p:nvPr>
          </p:nvPicPr>
          <p:blipFill>
            <a:blip r:embed="rId42">
              <a:lum bright="-24000" contrast="54000"/>
            </a:blip>
            <a:stretch>
              <a:fillRect/>
            </a:stretch>
          </p:blipFill>
          <p:spPr>
            <a:xfrm>
              <a:off x="7035" y="8003"/>
              <a:ext cx="455" cy="385"/>
            </a:xfrm>
            <a:prstGeom prst="rect">
              <a:avLst/>
            </a:prstGeom>
            <a:noFill/>
            <a:ln w="9525">
              <a:noFill/>
            </a:ln>
          </p:spPr>
        </p:pic>
      </p:grpSp>
    </p:spTree>
    <p:extLst>
      <p:ext uri="{BB962C8B-B14F-4D97-AF65-F5344CB8AC3E}">
        <p14:creationId xmlns:p14="http://schemas.microsoft.com/office/powerpoint/2010/main" val="25067497"/>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F73D0-461E-0F2B-2E46-B6AA042207BB}"/>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3309F198-133D-0B75-7D21-60C033FFC9E7}"/>
              </a:ext>
            </a:extLst>
          </p:cNvPr>
          <p:cNvGrpSpPr/>
          <p:nvPr/>
        </p:nvGrpSpPr>
        <p:grpSpPr>
          <a:xfrm>
            <a:off x="55428" y="254107"/>
            <a:ext cx="6206605" cy="1869332"/>
            <a:chOff x="367475" y="1299352"/>
            <a:chExt cx="7935150" cy="2774808"/>
          </a:xfrm>
        </p:grpSpPr>
        <p:sp>
          <p:nvSpPr>
            <p:cNvPr id="7" name="右箭头 17">
              <a:extLst>
                <a:ext uri="{FF2B5EF4-FFF2-40B4-BE49-F238E27FC236}">
                  <a16:creationId xmlns:a16="http://schemas.microsoft.com/office/drawing/2014/main" id="{6C0EF226-5A85-5B07-7D33-C64F3FE24B37}"/>
                </a:ext>
              </a:extLst>
            </p:cNvPr>
            <p:cNvSpPr/>
            <p:nvPr>
              <p:custDataLst>
                <p:tags r:id="rId1"/>
              </p:custDataLst>
            </p:nvPr>
          </p:nvSpPr>
          <p:spPr>
            <a:xfrm>
              <a:off x="1587500" y="2500630"/>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8" name="图片 7">
              <a:extLst>
                <a:ext uri="{FF2B5EF4-FFF2-40B4-BE49-F238E27FC236}">
                  <a16:creationId xmlns:a16="http://schemas.microsoft.com/office/drawing/2014/main" id="{C02A70A9-55C4-A302-7C13-D79A487B2308}"/>
                </a:ext>
              </a:extLst>
            </p:cNvPr>
            <p:cNvPicPr>
              <a:picLocks noChangeAspect="1"/>
            </p:cNvPicPr>
            <p:nvPr>
              <p:custDataLst>
                <p:tags r:id="rId2"/>
              </p:custDataLst>
            </p:nvPr>
          </p:nvPicPr>
          <p:blipFill>
            <a:blip r:embed="rId23"/>
            <a:stretch>
              <a:fillRect/>
            </a:stretch>
          </p:blipFill>
          <p:spPr>
            <a:xfrm>
              <a:off x="1840865" y="1746885"/>
              <a:ext cx="1567180" cy="1254760"/>
            </a:xfrm>
            <a:prstGeom prst="rect">
              <a:avLst/>
            </a:prstGeom>
          </p:spPr>
        </p:pic>
        <p:grpSp>
          <p:nvGrpSpPr>
            <p:cNvPr id="9" name="组合 8">
              <a:extLst>
                <a:ext uri="{FF2B5EF4-FFF2-40B4-BE49-F238E27FC236}">
                  <a16:creationId xmlns:a16="http://schemas.microsoft.com/office/drawing/2014/main" id="{82344D2F-DB5A-E2FC-226B-736D1002C5DE}"/>
                </a:ext>
              </a:extLst>
            </p:cNvPr>
            <p:cNvGrpSpPr/>
            <p:nvPr/>
          </p:nvGrpSpPr>
          <p:grpSpPr>
            <a:xfrm>
              <a:off x="367475" y="1760994"/>
              <a:ext cx="1487721" cy="1370190"/>
              <a:chOff x="808" y="5939"/>
              <a:chExt cx="2362" cy="2577"/>
            </a:xfrm>
          </p:grpSpPr>
          <p:pic>
            <p:nvPicPr>
              <p:cNvPr id="31" name="图片 30">
                <a:extLst>
                  <a:ext uri="{FF2B5EF4-FFF2-40B4-BE49-F238E27FC236}">
                    <a16:creationId xmlns:a16="http://schemas.microsoft.com/office/drawing/2014/main" id="{5AF75FD8-8CBA-E260-740D-210EA6DF5C19}"/>
                  </a:ext>
                </a:extLst>
              </p:cNvPr>
              <p:cNvPicPr/>
              <p:nvPr>
                <p:custDataLst>
                  <p:tags r:id="rId20"/>
                </p:custDataLst>
              </p:nvPr>
            </p:nvPicPr>
            <p:blipFill>
              <a:blip r:embed="rId24"/>
              <a:srcRect r="67451"/>
              <a:stretch>
                <a:fillRect/>
              </a:stretch>
            </p:blipFill>
            <p:spPr>
              <a:xfrm>
                <a:off x="1019" y="6484"/>
                <a:ext cx="1604" cy="2032"/>
              </a:xfrm>
              <a:prstGeom prst="rect">
                <a:avLst/>
              </a:prstGeom>
              <a:noFill/>
              <a:ln w="9525">
                <a:noFill/>
              </a:ln>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399D5A06-DCB0-BD18-2EE0-1F25FC72CD56}"/>
                      </a:ext>
                    </a:extLst>
                  </p:cNvPr>
                  <p:cNvSpPr txBox="1"/>
                  <p:nvPr>
                    <p:custDataLst>
                      <p:tags r:id="rId21"/>
                    </p:custDataLst>
                  </p:nvPr>
                </p:nvSpPr>
                <p:spPr bwMode="auto">
                  <a:xfrm>
                    <a:off x="808" y="5939"/>
                    <a:ext cx="2362" cy="644"/>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32" name="文本框 31">
                    <a:extLst>
                      <a:ext uri="{FF2B5EF4-FFF2-40B4-BE49-F238E27FC236}">
                        <a16:creationId xmlns:a16="http://schemas.microsoft.com/office/drawing/2014/main" id="{399D5A06-DCB0-BD18-2EE0-1F25FC72CD56}"/>
                      </a:ext>
                    </a:extLst>
                  </p:cNvPr>
                  <p:cNvSpPr txBox="1">
                    <a:spLocks noRot="1" noChangeAspect="1" noMove="1" noResize="1" noEditPoints="1" noAdjustHandles="1" noChangeArrowheads="1" noChangeShapeType="1" noTextEdit="1"/>
                  </p:cNvSpPr>
                  <p:nvPr>
                    <p:custDataLst>
                      <p:tags r:id="rId25"/>
                    </p:custDataLst>
                  </p:nvPr>
                </p:nvSpPr>
                <p:spPr bwMode="auto">
                  <a:xfrm>
                    <a:off x="808" y="5939"/>
                    <a:ext cx="2362" cy="644"/>
                  </a:xfrm>
                  <a:prstGeom prst="rect">
                    <a:avLst/>
                  </a:prstGeom>
                  <a:blipFill>
                    <a:blip r:embed="rId26"/>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7D76596C-F1B0-1E3D-E172-D0A510A1002B}"/>
                </a:ext>
              </a:extLst>
            </p:cNvPr>
            <p:cNvGrpSpPr/>
            <p:nvPr/>
          </p:nvGrpSpPr>
          <p:grpSpPr>
            <a:xfrm>
              <a:off x="3547228" y="1299352"/>
              <a:ext cx="1811532" cy="1399398"/>
              <a:chOff x="4555" y="5883"/>
              <a:chExt cx="2876" cy="2633"/>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1E0C0B1-13D4-622E-AA0A-56D6ADC6EA60}"/>
                      </a:ext>
                    </a:extLst>
                  </p:cNvPr>
                  <p:cNvSpPr txBox="1"/>
                  <p:nvPr>
                    <p:custDataLst>
                      <p:tags r:id="rId18"/>
                    </p:custDataLst>
                  </p:nvPr>
                </p:nvSpPr>
                <p:spPr bwMode="auto">
                  <a:xfrm>
                    <a:off x="4555" y="5883"/>
                    <a:ext cx="2876" cy="64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29" name="文本框 28">
                    <a:extLst>
                      <a:ext uri="{FF2B5EF4-FFF2-40B4-BE49-F238E27FC236}">
                        <a16:creationId xmlns:a16="http://schemas.microsoft.com/office/drawing/2014/main" id="{B1E0C0B1-13D4-622E-AA0A-56D6ADC6EA60}"/>
                      </a:ext>
                    </a:extLst>
                  </p:cNvPr>
                  <p:cNvSpPr txBox="1">
                    <a:spLocks noRot="1" noChangeAspect="1" noMove="1" noResize="1" noEditPoints="1" noAdjustHandles="1" noChangeArrowheads="1" noChangeShapeType="1" noTextEdit="1"/>
                  </p:cNvSpPr>
                  <p:nvPr>
                    <p:custDataLst>
                      <p:tags r:id="rId27"/>
                    </p:custDataLst>
                  </p:nvPr>
                </p:nvSpPr>
                <p:spPr bwMode="auto">
                  <a:xfrm>
                    <a:off x="4555" y="5883"/>
                    <a:ext cx="2876" cy="645"/>
                  </a:xfrm>
                  <a:prstGeom prst="rect">
                    <a:avLst/>
                  </a:prstGeom>
                  <a:blipFill>
                    <a:blip r:embed="rId28"/>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AF5961CB-6E18-66D7-9904-93DF5084F5FB}"/>
                  </a:ext>
                </a:extLst>
              </p:cNvPr>
              <p:cNvPicPr/>
              <p:nvPr>
                <p:custDataLst>
                  <p:tags r:id="rId19"/>
                </p:custDataLst>
              </p:nvPr>
            </p:nvPicPr>
            <p:blipFill>
              <a:blip r:embed="rId24"/>
              <a:srcRect l="33137" t="-1033" r="33299" b="1033"/>
              <a:stretch>
                <a:fillRect/>
              </a:stretch>
            </p:blipFill>
            <p:spPr>
              <a:xfrm>
                <a:off x="4867" y="6484"/>
                <a:ext cx="1654" cy="2032"/>
              </a:xfrm>
              <a:prstGeom prst="rect">
                <a:avLst/>
              </a:prstGeom>
              <a:noFill/>
              <a:ln w="9525">
                <a:noFill/>
              </a:ln>
            </p:spPr>
          </p:pic>
        </p:grpSp>
        <p:grpSp>
          <p:nvGrpSpPr>
            <p:cNvPr id="11" name="组合 10">
              <a:extLst>
                <a:ext uri="{FF2B5EF4-FFF2-40B4-BE49-F238E27FC236}">
                  <a16:creationId xmlns:a16="http://schemas.microsoft.com/office/drawing/2014/main" id="{C1AEEC17-57FA-3491-E5BB-79B0E6D72CDF}"/>
                </a:ext>
              </a:extLst>
            </p:cNvPr>
            <p:cNvGrpSpPr/>
            <p:nvPr/>
          </p:nvGrpSpPr>
          <p:grpSpPr>
            <a:xfrm>
              <a:off x="3530110" y="2698519"/>
              <a:ext cx="1446869" cy="1375567"/>
              <a:chOff x="6520" y="5776"/>
              <a:chExt cx="2298" cy="2587"/>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E5CEDC1-F726-62EB-5E8C-97D2F2A5083E}"/>
                      </a:ext>
                    </a:extLst>
                  </p:cNvPr>
                  <p:cNvSpPr txBox="1"/>
                  <p:nvPr>
                    <p:custDataLst>
                      <p:tags r:id="rId16"/>
                    </p:custDataLst>
                  </p:nvPr>
                </p:nvSpPr>
                <p:spPr bwMode="auto">
                  <a:xfrm>
                    <a:off x="6520" y="5776"/>
                    <a:ext cx="2298" cy="819"/>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27" name="文本框 26">
                    <a:extLst>
                      <a:ext uri="{FF2B5EF4-FFF2-40B4-BE49-F238E27FC236}">
                        <a16:creationId xmlns:a16="http://schemas.microsoft.com/office/drawing/2014/main" id="{AE5CEDC1-F726-62EB-5E8C-97D2F2A5083E}"/>
                      </a:ext>
                    </a:extLst>
                  </p:cNvPr>
                  <p:cNvSpPr txBox="1">
                    <a:spLocks noRot="1" noChangeAspect="1" noMove="1" noResize="1" noEditPoints="1" noAdjustHandles="1" noChangeArrowheads="1" noChangeShapeType="1" noTextEdit="1"/>
                  </p:cNvSpPr>
                  <p:nvPr>
                    <p:custDataLst>
                      <p:tags r:id="rId29"/>
                    </p:custDataLst>
                  </p:nvPr>
                </p:nvSpPr>
                <p:spPr bwMode="auto">
                  <a:xfrm>
                    <a:off x="6520" y="5776"/>
                    <a:ext cx="2298" cy="819"/>
                  </a:xfrm>
                  <a:prstGeom prst="rect">
                    <a:avLst/>
                  </a:prstGeom>
                  <a:blipFill>
                    <a:blip r:embed="rId30"/>
                    <a:stretch>
                      <a:fillRect b="-33333"/>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6B1314CB-57D0-280D-153A-1373476F34A1}"/>
                  </a:ext>
                </a:extLst>
              </p:cNvPr>
              <p:cNvPicPr/>
              <p:nvPr>
                <p:custDataLst>
                  <p:tags r:id="rId17"/>
                </p:custDataLst>
              </p:nvPr>
            </p:nvPicPr>
            <p:blipFill>
              <a:blip r:embed="rId24"/>
              <a:srcRect l="67594" t="-1033" r="-1158" b="1033"/>
              <a:stretch>
                <a:fillRect/>
              </a:stretch>
            </p:blipFill>
            <p:spPr>
              <a:xfrm>
                <a:off x="6842" y="6331"/>
                <a:ext cx="1654" cy="2032"/>
              </a:xfrm>
              <a:prstGeom prst="rect">
                <a:avLst/>
              </a:prstGeom>
              <a:noFill/>
              <a:ln w="9525">
                <a:noFill/>
              </a:ln>
            </p:spPr>
          </p:pic>
        </p:grpSp>
        <p:sp>
          <p:nvSpPr>
            <p:cNvPr id="12" name="文本框 11">
              <a:extLst>
                <a:ext uri="{FF2B5EF4-FFF2-40B4-BE49-F238E27FC236}">
                  <a16:creationId xmlns:a16="http://schemas.microsoft.com/office/drawing/2014/main" id="{DF9D7DF2-1C86-29AC-6069-081FD74250F1}"/>
                </a:ext>
              </a:extLst>
            </p:cNvPr>
            <p:cNvSpPr txBox="1"/>
            <p:nvPr>
              <p:custDataLst>
                <p:tags r:id="rId3"/>
              </p:custDataLst>
            </p:nvPr>
          </p:nvSpPr>
          <p:spPr bwMode="auto">
            <a:xfrm>
              <a:off x="1861185" y="3001010"/>
              <a:ext cx="1487805" cy="4357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a:solidFill>
                    <a:schemeClr val="tx1"/>
                  </a:solidFill>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Gram</a:t>
              </a:r>
              <a:r>
                <a:rPr lang="zh-CN" altLang="en-US" sz="900" b="1" spc="115" dirty="0">
                  <a:solidFill>
                    <a:schemeClr val="tx1"/>
                  </a:solidFill>
                  <a:effectLst>
                    <a:outerShdw blurRad="38100" dist="38100" dir="2700000" algn="tl">
                      <a:srgbClr val="000000">
                        <a:alpha val="43137"/>
                      </a:srgbClr>
                    </a:outerShdw>
                  </a:effectLst>
                  <a:latin typeface="Cambria Math" panose="02040503050406030204" charset="0"/>
                  <a:ea typeface="等线" panose="02010600030101010101" charset="-122"/>
                  <a:cs typeface="微软雅黑" panose="020B0503020204020204" pitchFamily="34" charset="-122"/>
                  <a:sym typeface="+mn-ea"/>
                </a:rPr>
                <a:t>-</a:t>
              </a:r>
              <a:r>
                <a:rPr lang="zh-CN" altLang="en-US" sz="900" b="1">
                  <a:solidFill>
                    <a:schemeClr val="tx1"/>
                  </a:solidFill>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Schmidt</a:t>
              </a:r>
              <a:r>
                <a:rPr lang="zh-CN" altLang="en-US" sz="900" b="1" spc="115" dirty="0">
                  <a:solidFill>
                    <a:schemeClr val="tx1"/>
                  </a:solidFill>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正交化</a:t>
              </a:r>
            </a:p>
          </p:txBody>
        </p:sp>
        <p:pic>
          <p:nvPicPr>
            <p:cNvPr id="13" name="图片 12">
              <a:extLst>
                <a:ext uri="{FF2B5EF4-FFF2-40B4-BE49-F238E27FC236}">
                  <a16:creationId xmlns:a16="http://schemas.microsoft.com/office/drawing/2014/main" id="{E2512EC6-36FF-B990-D312-A5F4705218AB}"/>
                </a:ext>
              </a:extLst>
            </p:cNvPr>
            <p:cNvPicPr/>
            <p:nvPr>
              <p:custDataLst>
                <p:tags r:id="rId4"/>
              </p:custDataLst>
            </p:nvPr>
          </p:nvPicPr>
          <p:blipFill>
            <a:blip r:embed="rId31"/>
            <a:stretch>
              <a:fillRect/>
            </a:stretch>
          </p:blipFill>
          <p:spPr>
            <a:xfrm>
              <a:off x="4986020" y="1971040"/>
              <a:ext cx="266700" cy="246380"/>
            </a:xfrm>
            <a:prstGeom prst="rect">
              <a:avLst/>
            </a:prstGeom>
            <a:noFill/>
            <a:ln w="9525">
              <a:noFill/>
            </a:ln>
          </p:spPr>
        </p:pic>
        <p:pic>
          <p:nvPicPr>
            <p:cNvPr id="14" name="图片 13">
              <a:extLst>
                <a:ext uri="{FF2B5EF4-FFF2-40B4-BE49-F238E27FC236}">
                  <a16:creationId xmlns:a16="http://schemas.microsoft.com/office/drawing/2014/main" id="{DF41B65B-55AB-8735-3354-918E7F8AA487}"/>
                </a:ext>
              </a:extLst>
            </p:cNvPr>
            <p:cNvPicPr/>
            <p:nvPr>
              <p:custDataLst>
                <p:tags r:id="rId5"/>
              </p:custDataLst>
            </p:nvPr>
          </p:nvPicPr>
          <p:blipFill>
            <a:blip r:embed="rId31"/>
            <a:stretch>
              <a:fillRect/>
            </a:stretch>
          </p:blipFill>
          <p:spPr>
            <a:xfrm>
              <a:off x="5003165" y="3658235"/>
              <a:ext cx="266700" cy="246380"/>
            </a:xfrm>
            <a:prstGeom prst="rect">
              <a:avLst/>
            </a:prstGeom>
            <a:noFill/>
            <a:ln w="9525">
              <a:noFill/>
            </a:ln>
          </p:spPr>
        </p:pic>
        <p:sp>
          <p:nvSpPr>
            <p:cNvPr id="15" name="文本框 14">
              <a:extLst>
                <a:ext uri="{FF2B5EF4-FFF2-40B4-BE49-F238E27FC236}">
                  <a16:creationId xmlns:a16="http://schemas.microsoft.com/office/drawing/2014/main" id="{7B3D8087-32FB-620C-533D-750CA36F367A}"/>
                </a:ext>
              </a:extLst>
            </p:cNvPr>
            <p:cNvSpPr txBox="1"/>
            <p:nvPr>
              <p:custDataLst>
                <p:tags r:id="rId6"/>
              </p:custDataLst>
            </p:nvPr>
          </p:nvSpPr>
          <p:spPr bwMode="auto">
            <a:xfrm>
              <a:off x="4737694" y="1640008"/>
              <a:ext cx="884770"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16" name="文本框 15">
              <a:extLst>
                <a:ext uri="{FF2B5EF4-FFF2-40B4-BE49-F238E27FC236}">
                  <a16:creationId xmlns:a16="http://schemas.microsoft.com/office/drawing/2014/main" id="{F3AEC087-9C2D-5856-79C3-F232075AB24C}"/>
                </a:ext>
              </a:extLst>
            </p:cNvPr>
            <p:cNvSpPr txBox="1"/>
            <p:nvPr>
              <p:custDataLst>
                <p:tags r:id="rId7"/>
              </p:custDataLst>
            </p:nvPr>
          </p:nvSpPr>
          <p:spPr bwMode="auto">
            <a:xfrm>
              <a:off x="4737275" y="3285438"/>
              <a:ext cx="953767"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7" name="图片 16">
              <a:extLst>
                <a:ext uri="{FF2B5EF4-FFF2-40B4-BE49-F238E27FC236}">
                  <a16:creationId xmlns:a16="http://schemas.microsoft.com/office/drawing/2014/main" id="{BFC8582E-212A-BF71-3B79-90D13CFAA924}"/>
                </a:ext>
              </a:extLst>
            </p:cNvPr>
            <p:cNvPicPr/>
            <p:nvPr>
              <p:custDataLst>
                <p:tags r:id="rId8"/>
              </p:custDataLst>
            </p:nvPr>
          </p:nvPicPr>
          <p:blipFill>
            <a:blip r:embed="rId32"/>
            <a:stretch>
              <a:fillRect/>
            </a:stretch>
          </p:blipFill>
          <p:spPr>
            <a:xfrm>
              <a:off x="6061075" y="2997835"/>
              <a:ext cx="2241550" cy="1076325"/>
            </a:xfrm>
            <a:prstGeom prst="rect">
              <a:avLst/>
            </a:prstGeom>
            <a:noFill/>
            <a:ln w="9525">
              <a:noFill/>
            </a:ln>
          </p:spPr>
        </p:pic>
        <p:sp>
          <p:nvSpPr>
            <p:cNvPr id="18" name="文本框 17">
              <a:extLst>
                <a:ext uri="{FF2B5EF4-FFF2-40B4-BE49-F238E27FC236}">
                  <a16:creationId xmlns:a16="http://schemas.microsoft.com/office/drawing/2014/main" id="{5C7CEE65-3DE9-34C0-1235-85BFE91D13E2}"/>
                </a:ext>
              </a:extLst>
            </p:cNvPr>
            <p:cNvSpPr txBox="1"/>
            <p:nvPr>
              <p:custDataLst>
                <p:tags r:id="rId9"/>
              </p:custDataLst>
            </p:nvPr>
          </p:nvSpPr>
          <p:spPr bwMode="auto">
            <a:xfrm>
              <a:off x="5793504" y="2651288"/>
              <a:ext cx="1446869"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grpSp>
          <p:nvGrpSpPr>
            <p:cNvPr id="19" name="组合 18">
              <a:extLst>
                <a:ext uri="{FF2B5EF4-FFF2-40B4-BE49-F238E27FC236}">
                  <a16:creationId xmlns:a16="http://schemas.microsoft.com/office/drawing/2014/main" id="{125A11CC-81C9-732E-6E0C-4673539E954D}"/>
                </a:ext>
              </a:extLst>
            </p:cNvPr>
            <p:cNvGrpSpPr/>
            <p:nvPr/>
          </p:nvGrpSpPr>
          <p:grpSpPr>
            <a:xfrm>
              <a:off x="5720713" y="1332422"/>
              <a:ext cx="1130327" cy="733957"/>
              <a:chOff x="-1311" y="5374"/>
              <a:chExt cx="3880" cy="2315"/>
            </a:xfrm>
          </p:grpSpPr>
          <p:grpSp>
            <p:nvGrpSpPr>
              <p:cNvPr id="23" name="组合 22">
                <a:extLst>
                  <a:ext uri="{FF2B5EF4-FFF2-40B4-BE49-F238E27FC236}">
                    <a16:creationId xmlns:a16="http://schemas.microsoft.com/office/drawing/2014/main" id="{435098EA-8AD5-2200-9B01-B2B8B5371533}"/>
                  </a:ext>
                </a:extLst>
              </p:cNvPr>
              <p:cNvGrpSpPr/>
              <p:nvPr/>
            </p:nvGrpSpPr>
            <p:grpSpPr>
              <a:xfrm>
                <a:off x="-1311" y="5374"/>
                <a:ext cx="3880" cy="2315"/>
                <a:chOff x="8182" y="5924"/>
                <a:chExt cx="3880" cy="2315"/>
              </a:xfrm>
            </p:grpSpPr>
            <p:pic>
              <p:nvPicPr>
                <p:cNvPr id="25" name="图片 24">
                  <a:extLst>
                    <a:ext uri="{FF2B5EF4-FFF2-40B4-BE49-F238E27FC236}">
                      <a16:creationId xmlns:a16="http://schemas.microsoft.com/office/drawing/2014/main" id="{EC6765C2-6AF8-518A-916D-76C6F7A9CAEE}"/>
                    </a:ext>
                  </a:extLst>
                </p:cNvPr>
                <p:cNvPicPr/>
                <p:nvPr>
                  <p:custDataLst>
                    <p:tags r:id="rId14"/>
                  </p:custDataLst>
                </p:nvPr>
              </p:nvPicPr>
              <p:blipFill>
                <a:blip r:embed="rId33"/>
                <a:stretch>
                  <a:fillRect/>
                </a:stretch>
              </p:blipFill>
              <p:spPr>
                <a:xfrm>
                  <a:off x="8986" y="7063"/>
                  <a:ext cx="1325" cy="1176"/>
                </a:xfrm>
                <a:prstGeom prst="rect">
                  <a:avLst/>
                </a:prstGeom>
                <a:noFill/>
                <a:ln w="9525">
                  <a:noFill/>
                </a:ln>
              </p:spPr>
            </p:pic>
            <p:sp>
              <p:nvSpPr>
                <p:cNvPr id="26" name="文本框 25">
                  <a:extLst>
                    <a:ext uri="{FF2B5EF4-FFF2-40B4-BE49-F238E27FC236}">
                      <a16:creationId xmlns:a16="http://schemas.microsoft.com/office/drawing/2014/main" id="{816F7264-0E19-CB1E-B579-062F7B799E7D}"/>
                    </a:ext>
                  </a:extLst>
                </p:cNvPr>
                <p:cNvSpPr txBox="1"/>
                <p:nvPr>
                  <p:custDataLst>
                    <p:tags r:id="rId15"/>
                  </p:custDataLst>
                </p:nvPr>
              </p:nvSpPr>
              <p:spPr bwMode="auto">
                <a:xfrm>
                  <a:off x="8182" y="5924"/>
                  <a:ext cx="3880" cy="1081"/>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24" name="图片 23">
                <a:extLst>
                  <a:ext uri="{FF2B5EF4-FFF2-40B4-BE49-F238E27FC236}">
                    <a16:creationId xmlns:a16="http://schemas.microsoft.com/office/drawing/2014/main" id="{07D7915B-0D76-399E-5C27-36B7953C95A3}"/>
                  </a:ext>
                </a:extLst>
              </p:cNvPr>
              <p:cNvPicPr/>
              <p:nvPr>
                <p:custDataLst>
                  <p:tags r:id="rId13"/>
                </p:custDataLst>
              </p:nvPr>
            </p:nvPicPr>
            <p:blipFill>
              <a:blip r:embed="rId31"/>
              <a:stretch>
                <a:fillRect/>
              </a:stretch>
            </p:blipFill>
            <p:spPr>
              <a:xfrm>
                <a:off x="418" y="7226"/>
                <a:ext cx="423" cy="463"/>
              </a:xfrm>
              <a:prstGeom prst="rect">
                <a:avLst/>
              </a:prstGeom>
              <a:noFill/>
              <a:ln w="9525">
                <a:noFill/>
              </a:ln>
            </p:spPr>
          </p:pic>
        </p:grpSp>
        <p:sp>
          <p:nvSpPr>
            <p:cNvPr id="20" name="左大括号 19">
              <a:extLst>
                <a:ext uri="{FF2B5EF4-FFF2-40B4-BE49-F238E27FC236}">
                  <a16:creationId xmlns:a16="http://schemas.microsoft.com/office/drawing/2014/main" id="{534EC32B-6E84-8960-851E-DA11A1B3CDA8}"/>
                </a:ext>
              </a:extLst>
            </p:cNvPr>
            <p:cNvSpPr/>
            <p:nvPr>
              <p:custDataLst>
                <p:tags r:id="rId10"/>
              </p:custDataLst>
            </p:nvPr>
          </p:nvSpPr>
          <p:spPr>
            <a:xfrm>
              <a:off x="3428365" y="1650365"/>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21" name="直接箭头连接符 20">
              <a:extLst>
                <a:ext uri="{FF2B5EF4-FFF2-40B4-BE49-F238E27FC236}">
                  <a16:creationId xmlns:a16="http://schemas.microsoft.com/office/drawing/2014/main" id="{65242008-D42A-F1E4-A3A7-EF18EF371392}"/>
                </a:ext>
              </a:extLst>
            </p:cNvPr>
            <p:cNvCxnSpPr>
              <a:stCxn id="15" idx="3"/>
            </p:cNvCxnSpPr>
            <p:nvPr>
              <p:custDataLst>
                <p:tags r:id="rId11"/>
              </p:custDataLst>
            </p:nvPr>
          </p:nvCxnSpPr>
          <p:spPr>
            <a:xfrm flipV="1">
              <a:off x="5622464" y="1753673"/>
              <a:ext cx="307761" cy="57656"/>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22" name="直接箭头连接符 21">
              <a:extLst>
                <a:ext uri="{FF2B5EF4-FFF2-40B4-BE49-F238E27FC236}">
                  <a16:creationId xmlns:a16="http://schemas.microsoft.com/office/drawing/2014/main" id="{27F8D0CA-0E2C-B8A0-ECD6-9028F42ED192}"/>
                </a:ext>
              </a:extLst>
            </p:cNvPr>
            <p:cNvCxnSpPr>
              <a:endCxn id="17" idx="1"/>
            </p:cNvCxnSpPr>
            <p:nvPr>
              <p:custDataLst>
                <p:tags r:id="rId12"/>
              </p:custDataLst>
            </p:nvPr>
          </p:nvCxnSpPr>
          <p:spPr>
            <a:xfrm flipV="1">
              <a:off x="5542280" y="353631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grpSp>
      <p:pic>
        <p:nvPicPr>
          <p:cNvPr id="1026" name="Picture 2">
            <a:extLst>
              <a:ext uri="{FF2B5EF4-FFF2-40B4-BE49-F238E27FC236}">
                <a16:creationId xmlns:a16="http://schemas.microsoft.com/office/drawing/2014/main" id="{C46B1312-D75E-3338-B65A-A4DBC03C92C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7015" y="3894125"/>
            <a:ext cx="9470603" cy="2829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4.">
            <a:extLst>
              <a:ext uri="{FF2B5EF4-FFF2-40B4-BE49-F238E27FC236}">
                <a16:creationId xmlns:a16="http://schemas.microsoft.com/office/drawing/2014/main" id="{1F86DB0A-5996-6BD8-5CBB-123D9B4749BA}"/>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440232" y="362873"/>
            <a:ext cx="4434511" cy="2959967"/>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33">
            <a:extLst>
              <a:ext uri="{FF2B5EF4-FFF2-40B4-BE49-F238E27FC236}">
                <a16:creationId xmlns:a16="http://schemas.microsoft.com/office/drawing/2014/main" id="{D02C1B2C-0D38-D3BB-83F6-94EA83EA9936}"/>
              </a:ext>
            </a:extLst>
          </p:cNvPr>
          <p:cNvSpPr txBox="1"/>
          <p:nvPr/>
        </p:nvSpPr>
        <p:spPr>
          <a:xfrm>
            <a:off x="6399037" y="1618625"/>
            <a:ext cx="1032314" cy="369332"/>
          </a:xfrm>
          <a:prstGeom prst="rect">
            <a:avLst/>
          </a:prstGeom>
          <a:noFill/>
        </p:spPr>
        <p:txBody>
          <a:bodyPr wrap="square">
            <a:spAutoFit/>
          </a:bodyPr>
          <a:lstStyle/>
          <a:p>
            <a:pPr algn="l"/>
            <a:r>
              <a:rPr lang="en-US" altLang="zh-CN" b="1" i="0">
                <a:solidFill>
                  <a:srgbClr val="333333"/>
                </a:solidFill>
                <a:effectLst/>
                <a:latin typeface="HelveticaNeue Regular"/>
              </a:rPr>
              <a:t>Soteria</a:t>
            </a:r>
          </a:p>
        </p:txBody>
      </p:sp>
      <p:sp>
        <p:nvSpPr>
          <p:cNvPr id="35" name="矩形 34">
            <a:extLst>
              <a:ext uri="{FF2B5EF4-FFF2-40B4-BE49-F238E27FC236}">
                <a16:creationId xmlns:a16="http://schemas.microsoft.com/office/drawing/2014/main" id="{D1362EE6-361D-03F6-6ACD-DE721B404D9E}"/>
              </a:ext>
            </a:extLst>
          </p:cNvPr>
          <p:cNvSpPr/>
          <p:nvPr/>
        </p:nvSpPr>
        <p:spPr>
          <a:xfrm>
            <a:off x="6354363" y="216042"/>
            <a:ext cx="5761025" cy="33501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F00129E-F510-F816-2C3F-2DA20913A682}"/>
              </a:ext>
            </a:extLst>
          </p:cNvPr>
          <p:cNvSpPr/>
          <p:nvPr/>
        </p:nvSpPr>
        <p:spPr>
          <a:xfrm>
            <a:off x="65895" y="3730598"/>
            <a:ext cx="11252345" cy="30529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9C641CF-B90B-D360-476C-16A02BB99D01}"/>
              </a:ext>
            </a:extLst>
          </p:cNvPr>
          <p:cNvSpPr txBox="1"/>
          <p:nvPr/>
        </p:nvSpPr>
        <p:spPr>
          <a:xfrm>
            <a:off x="9977736" y="5122458"/>
            <a:ext cx="1377749" cy="369332"/>
          </a:xfrm>
          <a:prstGeom prst="rect">
            <a:avLst/>
          </a:prstGeom>
          <a:noFill/>
        </p:spPr>
        <p:txBody>
          <a:bodyPr wrap="square">
            <a:spAutoFit/>
          </a:bodyPr>
          <a:lstStyle/>
          <a:p>
            <a:pPr algn="l"/>
            <a:r>
              <a:rPr lang="en-US" altLang="zh-CN" b="1" i="0">
                <a:solidFill>
                  <a:srgbClr val="333333"/>
                </a:solidFill>
                <a:effectLst/>
                <a:latin typeface="HelveticaNeue Regular"/>
              </a:rPr>
              <a:t>Automatic </a:t>
            </a:r>
          </a:p>
        </p:txBody>
      </p:sp>
    </p:spTree>
    <p:extLst>
      <p:ext uri="{BB962C8B-B14F-4D97-AF65-F5344CB8AC3E}">
        <p14:creationId xmlns:p14="http://schemas.microsoft.com/office/powerpoint/2010/main" val="222744782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01C2C-0334-70DC-62C5-EC7C9BAA4B0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C6D618EC-A0F6-3A1E-C286-64D5E27F57B1}"/>
              </a:ext>
            </a:extLst>
          </p:cNvPr>
          <p:cNvSpPr/>
          <p:nvPr/>
        </p:nvSpPr>
        <p:spPr>
          <a:xfrm>
            <a:off x="642188" y="1445798"/>
            <a:ext cx="5061419" cy="1751428"/>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82DCEDB4-5C93-9253-1FD7-2101940B1E98}"/>
              </a:ext>
            </a:extLst>
          </p:cNvPr>
          <p:cNvSpPr txBox="1"/>
          <p:nvPr/>
        </p:nvSpPr>
        <p:spPr>
          <a:xfrm>
            <a:off x="748499" y="1759549"/>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稀疏学习</a:t>
            </a:r>
            <a:endParaRPr lang="zh-CN" altLang="en-US"/>
          </a:p>
        </p:txBody>
      </p:sp>
      <p:pic>
        <p:nvPicPr>
          <p:cNvPr id="4" name="Picture 10">
            <a:extLst>
              <a:ext uri="{FF2B5EF4-FFF2-40B4-BE49-F238E27FC236}">
                <a16:creationId xmlns:a16="http://schemas.microsoft.com/office/drawing/2014/main" id="{B2C11306-DD4D-22CE-58F4-B88A181BE7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9889" y="588228"/>
            <a:ext cx="542450" cy="54245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C2DE21EF-197A-BEE2-850C-C6564AF12B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8272" y="3509388"/>
            <a:ext cx="543600" cy="54360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829DB0C-6AC0-6421-B600-3E2A6D304C20}"/>
              </a:ext>
            </a:extLst>
          </p:cNvPr>
          <p:cNvPicPr>
            <a:picLocks noChangeAspect="1"/>
          </p:cNvPicPr>
          <p:nvPr/>
        </p:nvPicPr>
        <p:blipFill>
          <a:blip r:embed="rId5"/>
          <a:stretch>
            <a:fillRect/>
          </a:stretch>
        </p:blipFill>
        <p:spPr>
          <a:xfrm>
            <a:off x="2161103" y="3509388"/>
            <a:ext cx="543600" cy="543600"/>
          </a:xfrm>
          <a:prstGeom prst="rect">
            <a:avLst/>
          </a:prstGeom>
          <a:effectLst/>
        </p:spPr>
      </p:pic>
      <p:pic>
        <p:nvPicPr>
          <p:cNvPr id="7" name="Picture 2">
            <a:extLst>
              <a:ext uri="{FF2B5EF4-FFF2-40B4-BE49-F238E27FC236}">
                <a16:creationId xmlns:a16="http://schemas.microsoft.com/office/drawing/2014/main" id="{E1BCC78C-D2BE-63DB-B059-7558DBC7C1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8458" y="598943"/>
            <a:ext cx="521020" cy="52102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B14869F4-D8D3-0F1E-6C41-73D0B4A593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3218" y="588228"/>
            <a:ext cx="542450" cy="54245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13AEEB6-6532-1964-70C6-5FA7D68577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5441" y="3509388"/>
            <a:ext cx="543600" cy="5436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259F42A-7297-2486-4DC7-3CCADE6862EE}"/>
              </a:ext>
            </a:extLst>
          </p:cNvPr>
          <p:cNvSpPr txBox="1"/>
          <p:nvPr/>
        </p:nvSpPr>
        <p:spPr>
          <a:xfrm>
            <a:off x="1084329" y="728648"/>
            <a:ext cx="748923" cy="261610"/>
          </a:xfrm>
          <a:prstGeom prst="rect">
            <a:avLst/>
          </a:prstGeom>
          <a:noFill/>
        </p:spPr>
        <p:txBody>
          <a:bodyPr wrap="none" rtlCol="0">
            <a:spAutoFit/>
          </a:bodyPr>
          <a:lstStyle/>
          <a:p>
            <a:r>
              <a:rPr lang="zh-CN" altLang="en-US" sz="1100"/>
              <a:t>原始图像</a:t>
            </a:r>
          </a:p>
        </p:txBody>
      </p:sp>
      <p:sp>
        <p:nvSpPr>
          <p:cNvPr id="11" name="文本框 10">
            <a:extLst>
              <a:ext uri="{FF2B5EF4-FFF2-40B4-BE49-F238E27FC236}">
                <a16:creationId xmlns:a16="http://schemas.microsoft.com/office/drawing/2014/main" id="{FE460740-E1F9-09E8-69DE-0AB26EF7FDED}"/>
              </a:ext>
            </a:extLst>
          </p:cNvPr>
          <p:cNvSpPr txBox="1"/>
          <p:nvPr/>
        </p:nvSpPr>
        <p:spPr>
          <a:xfrm>
            <a:off x="786206" y="3650383"/>
            <a:ext cx="1031051" cy="261610"/>
          </a:xfrm>
          <a:prstGeom prst="rect">
            <a:avLst/>
          </a:prstGeom>
          <a:noFill/>
        </p:spPr>
        <p:txBody>
          <a:bodyPr wrap="none" rtlCol="0">
            <a:spAutoFit/>
          </a:bodyPr>
          <a:lstStyle/>
          <a:p>
            <a:r>
              <a:rPr lang="zh-CN" altLang="en-US" sz="1100"/>
              <a:t>转换后的图像</a:t>
            </a:r>
          </a:p>
        </p:txBody>
      </p:sp>
      <p:grpSp>
        <p:nvGrpSpPr>
          <p:cNvPr id="12" name="组合 11">
            <a:extLst>
              <a:ext uri="{FF2B5EF4-FFF2-40B4-BE49-F238E27FC236}">
                <a16:creationId xmlns:a16="http://schemas.microsoft.com/office/drawing/2014/main" id="{43741DE9-873D-B46A-B315-35482B588EFA}"/>
              </a:ext>
            </a:extLst>
          </p:cNvPr>
          <p:cNvGrpSpPr/>
          <p:nvPr/>
        </p:nvGrpSpPr>
        <p:grpSpPr>
          <a:xfrm>
            <a:off x="1124806" y="1677572"/>
            <a:ext cx="1614757" cy="1264112"/>
            <a:chOff x="1704812" y="1155699"/>
            <a:chExt cx="1614757" cy="1264112"/>
          </a:xfrm>
        </p:grpSpPr>
        <p:pic>
          <p:nvPicPr>
            <p:cNvPr id="13" name="Picture 14">
              <a:extLst>
                <a:ext uri="{FF2B5EF4-FFF2-40B4-BE49-F238E27FC236}">
                  <a16:creationId xmlns:a16="http://schemas.microsoft.com/office/drawing/2014/main" id="{53E02E35-0212-EE16-95EA-93485AD328D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04812" y="115569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4" name="Picture 16">
              <a:extLst>
                <a:ext uri="{FF2B5EF4-FFF2-40B4-BE49-F238E27FC236}">
                  <a16:creationId xmlns:a16="http://schemas.microsoft.com/office/drawing/2014/main" id="{474365A5-2FFD-4A51-2ED2-E93E5377859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30993" y="130655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5" name="Picture 18">
              <a:extLst>
                <a:ext uri="{FF2B5EF4-FFF2-40B4-BE49-F238E27FC236}">
                  <a16:creationId xmlns:a16="http://schemas.microsoft.com/office/drawing/2014/main" id="{AADE0EEB-A3C3-9135-6D48-19E07F944AB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15893" y="141613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16" name="组合 15">
            <a:extLst>
              <a:ext uri="{FF2B5EF4-FFF2-40B4-BE49-F238E27FC236}">
                <a16:creationId xmlns:a16="http://schemas.microsoft.com/office/drawing/2014/main" id="{C68B86CB-9119-DF3A-36A7-BD3B57E3017B}"/>
              </a:ext>
            </a:extLst>
          </p:cNvPr>
          <p:cNvGrpSpPr/>
          <p:nvPr/>
        </p:nvGrpSpPr>
        <p:grpSpPr>
          <a:xfrm>
            <a:off x="2518461" y="1677572"/>
            <a:ext cx="1614757" cy="1264112"/>
            <a:chOff x="3098467" y="1402919"/>
            <a:chExt cx="1614757" cy="1264112"/>
          </a:xfrm>
        </p:grpSpPr>
        <p:pic>
          <p:nvPicPr>
            <p:cNvPr id="17" name="Picture 14">
              <a:extLst>
                <a:ext uri="{FF2B5EF4-FFF2-40B4-BE49-F238E27FC236}">
                  <a16:creationId xmlns:a16="http://schemas.microsoft.com/office/drawing/2014/main" id="{FC1C3654-8CDC-3C3A-DEB3-A880B338C98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p:blipFill>
          <p:spPr bwMode="auto">
            <a:xfrm>
              <a:off x="3098467"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8" name="Picture 16">
              <a:extLst>
                <a:ext uri="{FF2B5EF4-FFF2-40B4-BE49-F238E27FC236}">
                  <a16:creationId xmlns:a16="http://schemas.microsoft.com/office/drawing/2014/main" id="{3C8AF6EB-E457-21FD-6152-E183F497C9E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p:blipFill>
          <p:spPr bwMode="auto">
            <a:xfrm>
              <a:off x="3424648"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B9FD9B43-B5DE-612D-A45A-5DA13767250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p:blipFill>
          <p:spPr bwMode="auto">
            <a:xfrm>
              <a:off x="3709548"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20" name="组合 19">
            <a:extLst>
              <a:ext uri="{FF2B5EF4-FFF2-40B4-BE49-F238E27FC236}">
                <a16:creationId xmlns:a16="http://schemas.microsoft.com/office/drawing/2014/main" id="{DABA92ED-761B-D5FB-61B3-97782ED6E8F8}"/>
              </a:ext>
            </a:extLst>
          </p:cNvPr>
          <p:cNvGrpSpPr/>
          <p:nvPr/>
        </p:nvGrpSpPr>
        <p:grpSpPr>
          <a:xfrm>
            <a:off x="3863286" y="1677572"/>
            <a:ext cx="1614757" cy="1264112"/>
            <a:chOff x="4443292" y="1402919"/>
            <a:chExt cx="1614757" cy="1264112"/>
          </a:xfrm>
        </p:grpSpPr>
        <p:pic>
          <p:nvPicPr>
            <p:cNvPr id="21" name="Picture 14">
              <a:extLst>
                <a:ext uri="{FF2B5EF4-FFF2-40B4-BE49-F238E27FC236}">
                  <a16:creationId xmlns:a16="http://schemas.microsoft.com/office/drawing/2014/main" id="{732E8ED5-F547-40A2-397F-4E8E3440ED7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p:blipFill>
          <p:spPr bwMode="auto">
            <a:xfrm>
              <a:off x="4443292"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22" name="Picture 16">
              <a:extLst>
                <a:ext uri="{FF2B5EF4-FFF2-40B4-BE49-F238E27FC236}">
                  <a16:creationId xmlns:a16="http://schemas.microsoft.com/office/drawing/2014/main" id="{BE65752F-7710-73D4-F480-011C15B0CBB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p:blipFill>
          <p:spPr bwMode="auto">
            <a:xfrm>
              <a:off x="4769473"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23" name="Picture 18">
              <a:extLst>
                <a:ext uri="{FF2B5EF4-FFF2-40B4-BE49-F238E27FC236}">
                  <a16:creationId xmlns:a16="http://schemas.microsoft.com/office/drawing/2014/main" id="{78766594-C85D-8A39-D042-47BB1A2392B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p:blipFill>
          <p:spPr bwMode="auto">
            <a:xfrm>
              <a:off x="5054373"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pic>
        <p:nvPicPr>
          <p:cNvPr id="24" name="图片 23">
            <a:extLst>
              <a:ext uri="{FF2B5EF4-FFF2-40B4-BE49-F238E27FC236}">
                <a16:creationId xmlns:a16="http://schemas.microsoft.com/office/drawing/2014/main" id="{505D68BC-4FC3-3644-5A37-0D308D9FBF06}"/>
              </a:ext>
            </a:extLst>
          </p:cNvPr>
          <p:cNvPicPr>
            <a:picLocks noChangeAspect="1"/>
          </p:cNvPicPr>
          <p:nvPr/>
        </p:nvPicPr>
        <p:blipFill>
          <a:blip r:embed="rId5"/>
          <a:stretch>
            <a:fillRect/>
          </a:stretch>
        </p:blipFill>
        <p:spPr>
          <a:xfrm>
            <a:off x="6309874" y="1983514"/>
            <a:ext cx="1556683" cy="1556683"/>
          </a:xfrm>
          <a:prstGeom prst="rect">
            <a:avLst/>
          </a:prstGeom>
          <a:effectLst/>
          <a:scene3d>
            <a:camera prst="isometricOffAxis2Right"/>
            <a:lightRig rig="threePt" dir="t"/>
          </a:scene3d>
        </p:spPr>
      </p:pic>
      <p:pic>
        <p:nvPicPr>
          <p:cNvPr id="25" name="图片 24">
            <a:extLst>
              <a:ext uri="{FF2B5EF4-FFF2-40B4-BE49-F238E27FC236}">
                <a16:creationId xmlns:a16="http://schemas.microsoft.com/office/drawing/2014/main" id="{8F82622F-30F0-3280-18DB-196BA8A208FB}"/>
              </a:ext>
            </a:extLst>
          </p:cNvPr>
          <p:cNvPicPr>
            <a:picLocks noChangeAspect="1"/>
          </p:cNvPicPr>
          <p:nvPr/>
        </p:nvPicPr>
        <p:blipFill>
          <a:blip r:embed="rId5"/>
          <a:stretch>
            <a:fillRect/>
          </a:stretch>
        </p:blipFill>
        <p:spPr>
          <a:xfrm>
            <a:off x="6467495" y="2053898"/>
            <a:ext cx="1556683" cy="1556683"/>
          </a:xfrm>
          <a:prstGeom prst="rect">
            <a:avLst/>
          </a:prstGeom>
          <a:effectLst/>
          <a:scene3d>
            <a:camera prst="isometricOffAxis2Right"/>
            <a:lightRig rig="threePt" dir="t"/>
          </a:scene3d>
        </p:spPr>
      </p:pic>
      <p:sp>
        <p:nvSpPr>
          <p:cNvPr id="26" name="矩形 25">
            <a:extLst>
              <a:ext uri="{FF2B5EF4-FFF2-40B4-BE49-F238E27FC236}">
                <a16:creationId xmlns:a16="http://schemas.microsoft.com/office/drawing/2014/main" id="{C7A2736F-86F1-EDE8-FAFC-F455CFAA6639}"/>
              </a:ext>
            </a:extLst>
          </p:cNvPr>
          <p:cNvSpPr/>
          <p:nvPr/>
        </p:nvSpPr>
        <p:spPr>
          <a:xfrm>
            <a:off x="6139504" y="1477793"/>
            <a:ext cx="5061418" cy="2778121"/>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7" name="文本框 26">
            <a:extLst>
              <a:ext uri="{FF2B5EF4-FFF2-40B4-BE49-F238E27FC236}">
                <a16:creationId xmlns:a16="http://schemas.microsoft.com/office/drawing/2014/main" id="{DACD3A7C-F95C-59C2-246A-144F4F0EEFA1}"/>
              </a:ext>
            </a:extLst>
          </p:cNvPr>
          <p:cNvSpPr txBox="1"/>
          <p:nvPr/>
        </p:nvSpPr>
        <p:spPr>
          <a:xfrm>
            <a:off x="6245815" y="2319318"/>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梯度扰动</a:t>
            </a:r>
            <a:endParaRPr lang="zh-CN" altLang="en-US"/>
          </a:p>
        </p:txBody>
      </p:sp>
      <p:sp>
        <p:nvSpPr>
          <p:cNvPr id="28" name="矩形 27">
            <a:extLst>
              <a:ext uri="{FF2B5EF4-FFF2-40B4-BE49-F238E27FC236}">
                <a16:creationId xmlns:a16="http://schemas.microsoft.com/office/drawing/2014/main" id="{56F3D7EA-5FE0-5123-4F75-553E981D22C1}"/>
              </a:ext>
            </a:extLst>
          </p:cNvPr>
          <p:cNvSpPr/>
          <p:nvPr/>
        </p:nvSpPr>
        <p:spPr>
          <a:xfrm>
            <a:off x="6741271" y="1947003"/>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7BBC58E9-610C-8007-ACD6-A45B4DB64547}"/>
              </a:ext>
            </a:extLst>
          </p:cNvPr>
          <p:cNvSpPr/>
          <p:nvPr/>
        </p:nvSpPr>
        <p:spPr>
          <a:xfrm>
            <a:off x="6921951" y="1947003"/>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B4994B4-9675-BC6A-58D1-DFCE4DCC27F6}"/>
              </a:ext>
            </a:extLst>
          </p:cNvPr>
          <p:cNvSpPr/>
          <p:nvPr/>
        </p:nvSpPr>
        <p:spPr>
          <a:xfrm>
            <a:off x="7102631" y="1947003"/>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3D89078-4A5F-CE51-2BBA-B962FB57522D}"/>
              </a:ext>
            </a:extLst>
          </p:cNvPr>
          <p:cNvSpPr/>
          <p:nvPr/>
        </p:nvSpPr>
        <p:spPr>
          <a:xfrm>
            <a:off x="7566999" y="2260444"/>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3E6F42CC-D519-323F-547D-F848F66B9A26}"/>
              </a:ext>
            </a:extLst>
          </p:cNvPr>
          <p:cNvSpPr/>
          <p:nvPr/>
        </p:nvSpPr>
        <p:spPr>
          <a:xfrm>
            <a:off x="7743652" y="2260444"/>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0331711-FB49-958C-2E77-0ADBE2259842}"/>
              </a:ext>
            </a:extLst>
          </p:cNvPr>
          <p:cNvSpPr/>
          <p:nvPr/>
        </p:nvSpPr>
        <p:spPr>
          <a:xfrm>
            <a:off x="8204904" y="2366584"/>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9642DB5-41CA-E320-0E26-EB52FB1F0C56}"/>
              </a:ext>
            </a:extLst>
          </p:cNvPr>
          <p:cNvSpPr/>
          <p:nvPr/>
        </p:nvSpPr>
        <p:spPr>
          <a:xfrm>
            <a:off x="8308476" y="2823784"/>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2A471FA-7F20-70F1-31DD-F5A6FF80868F}"/>
              </a:ext>
            </a:extLst>
          </p:cNvPr>
          <p:cNvSpPr/>
          <p:nvPr/>
        </p:nvSpPr>
        <p:spPr>
          <a:xfrm>
            <a:off x="8708732" y="2458024"/>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2F3AEB24-A025-1792-B54F-A9DACF7841AD}"/>
              </a:ext>
            </a:extLst>
          </p:cNvPr>
          <p:cNvCxnSpPr>
            <a:cxnSpLocks/>
          </p:cNvCxnSpPr>
          <p:nvPr/>
        </p:nvCxnSpPr>
        <p:spPr>
          <a:xfrm>
            <a:off x="9210650" y="2253167"/>
            <a:ext cx="6362" cy="40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EF8B6198-4E06-18FA-4FF6-4BB38C05F686}"/>
              </a:ext>
            </a:extLst>
          </p:cNvPr>
          <p:cNvSpPr/>
          <p:nvPr/>
        </p:nvSpPr>
        <p:spPr>
          <a:xfrm>
            <a:off x="8759976" y="2762824"/>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094022B0-598D-EA70-F7D3-19EACCB24807}"/>
              </a:ext>
            </a:extLst>
          </p:cNvPr>
          <p:cNvCxnSpPr/>
          <p:nvPr/>
        </p:nvCxnSpPr>
        <p:spPr>
          <a:xfrm>
            <a:off x="9667347" y="2088185"/>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E068195B-0932-746C-76EC-E768BB8A1FFA}"/>
              </a:ext>
            </a:extLst>
          </p:cNvPr>
          <p:cNvSpPr txBox="1"/>
          <p:nvPr/>
        </p:nvSpPr>
        <p:spPr>
          <a:xfrm>
            <a:off x="9259188" y="1785644"/>
            <a:ext cx="1020271" cy="276999"/>
          </a:xfrm>
          <a:prstGeom prst="rect">
            <a:avLst/>
          </a:prstGeom>
          <a:noFill/>
        </p:spPr>
        <p:txBody>
          <a:bodyPr wrap="square" rtlCol="0">
            <a:spAutoFit/>
          </a:bodyPr>
          <a:lstStyle/>
          <a:p>
            <a:r>
              <a:rPr lang="zh-CN" altLang="en-US" sz="1200"/>
              <a:t>原始表示层</a:t>
            </a:r>
          </a:p>
        </p:txBody>
      </p:sp>
      <p:sp>
        <p:nvSpPr>
          <p:cNvPr id="40" name="文本框 39">
            <a:extLst>
              <a:ext uri="{FF2B5EF4-FFF2-40B4-BE49-F238E27FC236}">
                <a16:creationId xmlns:a16="http://schemas.microsoft.com/office/drawing/2014/main" id="{D98B0D3A-7DF6-28D3-240B-E062854EFF51}"/>
              </a:ext>
            </a:extLst>
          </p:cNvPr>
          <p:cNvSpPr txBox="1"/>
          <p:nvPr/>
        </p:nvSpPr>
        <p:spPr>
          <a:xfrm>
            <a:off x="8745173" y="2014724"/>
            <a:ext cx="954107" cy="276999"/>
          </a:xfrm>
          <a:prstGeom prst="rect">
            <a:avLst/>
          </a:prstGeom>
          <a:noFill/>
        </p:spPr>
        <p:txBody>
          <a:bodyPr wrap="none" rtlCol="0">
            <a:spAutoFit/>
          </a:bodyPr>
          <a:lstStyle/>
          <a:p>
            <a:r>
              <a:rPr lang="zh-CN" altLang="en-US" sz="1200"/>
              <a:t>原始表示层</a:t>
            </a:r>
          </a:p>
        </p:txBody>
      </p:sp>
      <p:sp>
        <p:nvSpPr>
          <p:cNvPr id="41" name="矩形 40">
            <a:extLst>
              <a:ext uri="{FF2B5EF4-FFF2-40B4-BE49-F238E27FC236}">
                <a16:creationId xmlns:a16="http://schemas.microsoft.com/office/drawing/2014/main" id="{39A09A47-CB4F-F4A8-C262-C00B71BF76D3}"/>
              </a:ext>
            </a:extLst>
          </p:cNvPr>
          <p:cNvSpPr/>
          <p:nvPr/>
        </p:nvSpPr>
        <p:spPr>
          <a:xfrm>
            <a:off x="9797193" y="2375769"/>
            <a:ext cx="1531856" cy="253719"/>
          </a:xfrm>
          <a:prstGeom prst="rect">
            <a:avLst/>
          </a:prstGeom>
          <a:pattFill prst="pct80">
            <a:fgClr>
              <a:srgbClr val="00B050"/>
            </a:fgClr>
            <a:bgClr>
              <a:schemeClr val="bg1"/>
            </a:bgClr>
          </a:patt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ED12C112-E08C-FB33-79AE-EBBC1848DE95}"/>
              </a:ext>
            </a:extLst>
          </p:cNvPr>
          <p:cNvCxnSpPr/>
          <p:nvPr/>
        </p:nvCxnSpPr>
        <p:spPr>
          <a:xfrm>
            <a:off x="10479540" y="1796618"/>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9A0EC140-3280-E612-2EAE-7B91DFDA7DB3}"/>
              </a:ext>
            </a:extLst>
          </p:cNvPr>
          <p:cNvSpPr txBox="1"/>
          <p:nvPr/>
        </p:nvSpPr>
        <p:spPr>
          <a:xfrm>
            <a:off x="9657828" y="1546910"/>
            <a:ext cx="1582484" cy="276999"/>
          </a:xfrm>
          <a:prstGeom prst="rect">
            <a:avLst/>
          </a:prstGeom>
          <a:noFill/>
        </p:spPr>
        <p:txBody>
          <a:bodyPr wrap="none" rtlCol="0">
            <a:spAutoFit/>
          </a:bodyPr>
          <a:lstStyle/>
          <a:p>
            <a:r>
              <a:rPr lang="zh-CN" altLang="en-US" sz="1200"/>
              <a:t>应用策略后的表示层</a:t>
            </a:r>
          </a:p>
        </p:txBody>
      </p:sp>
      <p:cxnSp>
        <p:nvCxnSpPr>
          <p:cNvPr id="44" name="连接符: 曲线 43">
            <a:extLst>
              <a:ext uri="{FF2B5EF4-FFF2-40B4-BE49-F238E27FC236}">
                <a16:creationId xmlns:a16="http://schemas.microsoft.com/office/drawing/2014/main" id="{60BA464F-13FF-2416-2BDB-83EE701608AB}"/>
              </a:ext>
            </a:extLst>
          </p:cNvPr>
          <p:cNvCxnSpPr>
            <a:cxnSpLocks/>
          </p:cNvCxnSpPr>
          <p:nvPr/>
        </p:nvCxnSpPr>
        <p:spPr>
          <a:xfrm flipV="1">
            <a:off x="9655272" y="2779805"/>
            <a:ext cx="793798" cy="26019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DB33714C-8127-D6D6-0246-1CDBEA8C99A0}"/>
              </a:ext>
            </a:extLst>
          </p:cNvPr>
          <p:cNvSpPr txBox="1"/>
          <p:nvPr/>
        </p:nvSpPr>
        <p:spPr>
          <a:xfrm>
            <a:off x="9772084" y="3056981"/>
            <a:ext cx="1129946" cy="276999"/>
          </a:xfrm>
          <a:prstGeom prst="rect">
            <a:avLst/>
          </a:prstGeom>
          <a:noFill/>
        </p:spPr>
        <p:txBody>
          <a:bodyPr wrap="square">
            <a:spAutoFit/>
          </a:bodyPr>
          <a:lstStyle/>
          <a:p>
            <a:r>
              <a:rPr lang="en-US" altLang="zh-CN" sz="1200">
                <a:latin typeface="Times New Roman" panose="02020603050405020304" pitchFamily="18" charset="0"/>
                <a:cs typeface="Times New Roman" panose="02020603050405020304" pitchFamily="18" charset="0"/>
              </a:rPr>
              <a:t>Laplace</a:t>
            </a:r>
            <a:r>
              <a:rPr lang="zh-CN" altLang="en-US" sz="1200">
                <a:latin typeface="Times New Roman" panose="02020603050405020304" pitchFamily="18" charset="0"/>
                <a:cs typeface="Times New Roman" panose="02020603050405020304" pitchFamily="18" charset="0"/>
              </a:rPr>
              <a:t>扰动</a:t>
            </a:r>
          </a:p>
        </p:txBody>
      </p:sp>
      <p:sp>
        <p:nvSpPr>
          <p:cNvPr id="62" name="矩形 61">
            <a:extLst>
              <a:ext uri="{FF2B5EF4-FFF2-40B4-BE49-F238E27FC236}">
                <a16:creationId xmlns:a16="http://schemas.microsoft.com/office/drawing/2014/main" id="{DF9F629E-A845-8640-6F0E-86710DBAB8CA}"/>
              </a:ext>
            </a:extLst>
          </p:cNvPr>
          <p:cNvSpPr/>
          <p:nvPr/>
        </p:nvSpPr>
        <p:spPr>
          <a:xfrm>
            <a:off x="642187" y="504875"/>
            <a:ext cx="5061419" cy="722557"/>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5" name="矩形 1024">
            <a:extLst>
              <a:ext uri="{FF2B5EF4-FFF2-40B4-BE49-F238E27FC236}">
                <a16:creationId xmlns:a16="http://schemas.microsoft.com/office/drawing/2014/main" id="{F6AAD625-E833-1A8B-9F50-AFD4743A9C92}"/>
              </a:ext>
            </a:extLst>
          </p:cNvPr>
          <p:cNvSpPr/>
          <p:nvPr/>
        </p:nvSpPr>
        <p:spPr>
          <a:xfrm>
            <a:off x="643865" y="3380373"/>
            <a:ext cx="5061419" cy="722557"/>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6" name="矩形 1025">
            <a:extLst>
              <a:ext uri="{FF2B5EF4-FFF2-40B4-BE49-F238E27FC236}">
                <a16:creationId xmlns:a16="http://schemas.microsoft.com/office/drawing/2014/main" id="{4DA52CA5-675F-37C5-D613-66BBB12337BE}"/>
              </a:ext>
            </a:extLst>
          </p:cNvPr>
          <p:cNvSpPr/>
          <p:nvPr/>
        </p:nvSpPr>
        <p:spPr>
          <a:xfrm>
            <a:off x="642186" y="4249719"/>
            <a:ext cx="2576085" cy="2132788"/>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8" name="矩形 1027">
            <a:extLst>
              <a:ext uri="{FF2B5EF4-FFF2-40B4-BE49-F238E27FC236}">
                <a16:creationId xmlns:a16="http://schemas.microsoft.com/office/drawing/2014/main" id="{2F52987B-5D76-AF37-667A-647B977B843B}"/>
              </a:ext>
            </a:extLst>
          </p:cNvPr>
          <p:cNvSpPr/>
          <p:nvPr/>
        </p:nvSpPr>
        <p:spPr>
          <a:xfrm>
            <a:off x="3218271" y="4249719"/>
            <a:ext cx="2470790" cy="2132788"/>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029" name="文本框 1028">
                <a:extLst>
                  <a:ext uri="{FF2B5EF4-FFF2-40B4-BE49-F238E27FC236}">
                    <a16:creationId xmlns:a16="http://schemas.microsoft.com/office/drawing/2014/main" id="{1FE5B561-A784-A422-2F7F-258D6727CFBB}"/>
                  </a:ext>
                </a:extLst>
              </p:cNvPr>
              <p:cNvSpPr txBox="1"/>
              <p:nvPr/>
            </p:nvSpPr>
            <p:spPr>
              <a:xfrm>
                <a:off x="3924664" y="5987498"/>
                <a:ext cx="959558" cy="39074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i="1" smtClean="0">
                              <a:latin typeface="Cambria Math" panose="02040503050406030204" pitchFamily="18" charset="0"/>
                              <a:cs typeface="Times New Roman" panose="02020603050405020304" pitchFamily="18" charset="0"/>
                            </a:rPr>
                            <m:t>𝑆</m:t>
                          </m:r>
                        </m:e>
                        <m:sub>
                          <m:r>
                            <a:rPr lang="en-US" altLang="zh-CN" i="1" smtClean="0">
                              <a:latin typeface="Cambria Math" panose="02040503050406030204" pitchFamily="18" charset="0"/>
                              <a:cs typeface="Times New Roman" panose="02020603050405020304" pitchFamily="18" charset="0"/>
                            </a:rPr>
                            <m:t>𝑝𝑟𝑖</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𝑇</m:t>
                      </m:r>
                      <m:r>
                        <a:rPr lang="en-US" altLang="zh-CN" b="0" i="1" smtClean="0">
                          <a:latin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29" name="文本框 1028">
                <a:extLst>
                  <a:ext uri="{FF2B5EF4-FFF2-40B4-BE49-F238E27FC236}">
                    <a16:creationId xmlns:a16="http://schemas.microsoft.com/office/drawing/2014/main" id="{1FE5B561-A784-A422-2F7F-258D6727CFBB}"/>
                  </a:ext>
                </a:extLst>
              </p:cNvPr>
              <p:cNvSpPr txBox="1">
                <a:spLocks noRot="1" noChangeAspect="1" noMove="1" noResize="1" noEditPoints="1" noAdjustHandles="1" noChangeArrowheads="1" noChangeShapeType="1" noTextEdit="1"/>
              </p:cNvSpPr>
              <p:nvPr/>
            </p:nvSpPr>
            <p:spPr>
              <a:xfrm>
                <a:off x="3924664" y="5987498"/>
                <a:ext cx="959558" cy="390748"/>
              </a:xfrm>
              <a:prstGeom prst="rect">
                <a:avLst/>
              </a:prstGeom>
              <a:blipFill>
                <a:blip r:embed="rId18"/>
                <a:stretch>
                  <a:fillRect b="-93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0" name="文本框 1029">
                <a:extLst>
                  <a:ext uri="{FF2B5EF4-FFF2-40B4-BE49-F238E27FC236}">
                    <a16:creationId xmlns:a16="http://schemas.microsoft.com/office/drawing/2014/main" id="{AB018C95-17A3-D4BF-AD19-F9C2E82AC9D9}"/>
                  </a:ext>
                </a:extLst>
              </p:cNvPr>
              <p:cNvSpPr txBox="1"/>
              <p:nvPr/>
            </p:nvSpPr>
            <p:spPr>
              <a:xfrm>
                <a:off x="1338446" y="5944686"/>
                <a:ext cx="97994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i="1" smtClean="0">
                              <a:latin typeface="Cambria Math" panose="02040503050406030204" pitchFamily="18" charset="0"/>
                              <a:cs typeface="Times New Roman" panose="02020603050405020304" pitchFamily="18" charset="0"/>
                            </a:rPr>
                            <m:t>𝑆</m:t>
                          </m:r>
                        </m:e>
                        <m:sub>
                          <m:r>
                            <a:rPr lang="en-US" altLang="zh-CN" i="1" smtClean="0">
                              <a:latin typeface="Cambria Math" panose="02040503050406030204" pitchFamily="18" charset="0"/>
                              <a:cs typeface="Times New Roman" panose="02020603050405020304" pitchFamily="18" charset="0"/>
                            </a:rPr>
                            <m:t>𝑎𝑐</m:t>
                          </m:r>
                          <m:r>
                            <a:rPr lang="en-US" altLang="zh-CN" b="0" i="1" smtClean="0">
                              <a:latin typeface="Cambria Math" panose="02040503050406030204" pitchFamily="18" charset="0"/>
                              <a:cs typeface="Times New Roman" panose="02020603050405020304" pitchFamily="18" charset="0"/>
                            </a:rPr>
                            <m:t>𝑐</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𝑇</m:t>
                      </m:r>
                      <m:r>
                        <a:rPr lang="en-US" altLang="zh-CN" b="0" i="1" smtClean="0">
                          <a:latin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0" name="文本框 1029">
                <a:extLst>
                  <a:ext uri="{FF2B5EF4-FFF2-40B4-BE49-F238E27FC236}">
                    <a16:creationId xmlns:a16="http://schemas.microsoft.com/office/drawing/2014/main" id="{AB018C95-17A3-D4BF-AD19-F9C2E82AC9D9}"/>
                  </a:ext>
                </a:extLst>
              </p:cNvPr>
              <p:cNvSpPr txBox="1">
                <a:spLocks noRot="1" noChangeAspect="1" noMove="1" noResize="1" noEditPoints="1" noAdjustHandles="1" noChangeArrowheads="1" noChangeShapeType="1" noTextEdit="1"/>
              </p:cNvSpPr>
              <p:nvPr/>
            </p:nvSpPr>
            <p:spPr>
              <a:xfrm>
                <a:off x="1338446" y="5944686"/>
                <a:ext cx="979948" cy="369332"/>
              </a:xfrm>
              <a:prstGeom prst="rect">
                <a:avLst/>
              </a:prstGeom>
              <a:blipFill>
                <a:blip r:embed="rId19"/>
                <a:stretch>
                  <a:fillRect b="-14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1" name="文本框 1030">
                <a:extLst>
                  <a:ext uri="{FF2B5EF4-FFF2-40B4-BE49-F238E27FC236}">
                    <a16:creationId xmlns:a16="http://schemas.microsoft.com/office/drawing/2014/main" id="{FAD348B0-40D0-5039-3B9C-CDDC97FEFBE3}"/>
                  </a:ext>
                </a:extLst>
              </p:cNvPr>
              <p:cNvSpPr txBox="1"/>
              <p:nvPr/>
            </p:nvSpPr>
            <p:spPr>
              <a:xfrm>
                <a:off x="2404091" y="2181918"/>
                <a:ext cx="4395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1" name="文本框 1030">
                <a:extLst>
                  <a:ext uri="{FF2B5EF4-FFF2-40B4-BE49-F238E27FC236}">
                    <a16:creationId xmlns:a16="http://schemas.microsoft.com/office/drawing/2014/main" id="{FAD348B0-40D0-5039-3B9C-CDDC97FEFBE3}"/>
                  </a:ext>
                </a:extLst>
              </p:cNvPr>
              <p:cNvSpPr txBox="1">
                <a:spLocks noRot="1" noChangeAspect="1" noMove="1" noResize="1" noEditPoints="1" noAdjustHandles="1" noChangeArrowheads="1" noChangeShapeType="1" noTextEdit="1"/>
              </p:cNvSpPr>
              <p:nvPr/>
            </p:nvSpPr>
            <p:spPr>
              <a:xfrm>
                <a:off x="2404091" y="2181918"/>
                <a:ext cx="439543"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2" name="文本框 1031">
                <a:extLst>
                  <a:ext uri="{FF2B5EF4-FFF2-40B4-BE49-F238E27FC236}">
                    <a16:creationId xmlns:a16="http://schemas.microsoft.com/office/drawing/2014/main" id="{658163BD-DCBA-C11A-0CA0-9E2D9A9890BA}"/>
                  </a:ext>
                </a:extLst>
              </p:cNvPr>
              <p:cNvSpPr txBox="1"/>
              <p:nvPr/>
            </p:nvSpPr>
            <p:spPr>
              <a:xfrm>
                <a:off x="3761872" y="2183273"/>
                <a:ext cx="4395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2" name="文本框 1031">
                <a:extLst>
                  <a:ext uri="{FF2B5EF4-FFF2-40B4-BE49-F238E27FC236}">
                    <a16:creationId xmlns:a16="http://schemas.microsoft.com/office/drawing/2014/main" id="{658163BD-DCBA-C11A-0CA0-9E2D9A9890BA}"/>
                  </a:ext>
                </a:extLst>
              </p:cNvPr>
              <p:cNvSpPr txBox="1">
                <a:spLocks noRot="1" noChangeAspect="1" noMove="1" noResize="1" noEditPoints="1" noAdjustHandles="1" noChangeArrowheads="1" noChangeShapeType="1" noTextEdit="1"/>
              </p:cNvSpPr>
              <p:nvPr/>
            </p:nvSpPr>
            <p:spPr>
              <a:xfrm>
                <a:off x="3761872" y="2183273"/>
                <a:ext cx="439543"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3" name="文本框 1032">
                <a:extLst>
                  <a:ext uri="{FF2B5EF4-FFF2-40B4-BE49-F238E27FC236}">
                    <a16:creationId xmlns:a16="http://schemas.microsoft.com/office/drawing/2014/main" id="{579A5988-B039-7DF5-100C-DE66796E52AF}"/>
                  </a:ext>
                </a:extLst>
              </p:cNvPr>
              <p:cNvSpPr txBox="1"/>
              <p:nvPr/>
            </p:nvSpPr>
            <p:spPr>
              <a:xfrm>
                <a:off x="2733353" y="3622327"/>
                <a:ext cx="4395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3" name="文本框 1032">
                <a:extLst>
                  <a:ext uri="{FF2B5EF4-FFF2-40B4-BE49-F238E27FC236}">
                    <a16:creationId xmlns:a16="http://schemas.microsoft.com/office/drawing/2014/main" id="{579A5988-B039-7DF5-100C-DE66796E52AF}"/>
                  </a:ext>
                </a:extLst>
              </p:cNvPr>
              <p:cNvSpPr txBox="1">
                <a:spLocks noRot="1" noChangeAspect="1" noMove="1" noResize="1" noEditPoints="1" noAdjustHandles="1" noChangeArrowheads="1" noChangeShapeType="1" noTextEdit="1"/>
              </p:cNvSpPr>
              <p:nvPr/>
            </p:nvSpPr>
            <p:spPr>
              <a:xfrm>
                <a:off x="2733353" y="3622327"/>
                <a:ext cx="439543"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4" name="文本框 1033">
                <a:extLst>
                  <a:ext uri="{FF2B5EF4-FFF2-40B4-BE49-F238E27FC236}">
                    <a16:creationId xmlns:a16="http://schemas.microsoft.com/office/drawing/2014/main" id="{50ABDA48-9BC7-BC0A-AD61-FA2CCB6373FD}"/>
                  </a:ext>
                </a:extLst>
              </p:cNvPr>
              <p:cNvSpPr txBox="1"/>
              <p:nvPr/>
            </p:nvSpPr>
            <p:spPr>
              <a:xfrm>
                <a:off x="3790799" y="3610581"/>
                <a:ext cx="4395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4" name="文本框 1033">
                <a:extLst>
                  <a:ext uri="{FF2B5EF4-FFF2-40B4-BE49-F238E27FC236}">
                    <a16:creationId xmlns:a16="http://schemas.microsoft.com/office/drawing/2014/main" id="{50ABDA48-9BC7-BC0A-AD61-FA2CCB6373FD}"/>
                  </a:ext>
                </a:extLst>
              </p:cNvPr>
              <p:cNvSpPr txBox="1">
                <a:spLocks noRot="1" noChangeAspect="1" noMove="1" noResize="1" noEditPoints="1" noAdjustHandles="1" noChangeArrowheads="1" noChangeShapeType="1" noTextEdit="1"/>
              </p:cNvSpPr>
              <p:nvPr/>
            </p:nvSpPr>
            <p:spPr>
              <a:xfrm>
                <a:off x="3790799" y="3610581"/>
                <a:ext cx="439543"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7" name="文本框 1036">
                <a:extLst>
                  <a:ext uri="{FF2B5EF4-FFF2-40B4-BE49-F238E27FC236}">
                    <a16:creationId xmlns:a16="http://schemas.microsoft.com/office/drawing/2014/main" id="{1B73CED3-DE51-082F-2DB1-9BDE7336CADC}"/>
                  </a:ext>
                </a:extLst>
              </p:cNvPr>
              <p:cNvSpPr txBox="1"/>
              <p:nvPr/>
            </p:nvSpPr>
            <p:spPr>
              <a:xfrm>
                <a:off x="2644912" y="668099"/>
                <a:ext cx="4395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7" name="文本框 1036">
                <a:extLst>
                  <a:ext uri="{FF2B5EF4-FFF2-40B4-BE49-F238E27FC236}">
                    <a16:creationId xmlns:a16="http://schemas.microsoft.com/office/drawing/2014/main" id="{1B73CED3-DE51-082F-2DB1-9BDE7336CADC}"/>
                  </a:ext>
                </a:extLst>
              </p:cNvPr>
              <p:cNvSpPr txBox="1">
                <a:spLocks noRot="1" noChangeAspect="1" noMove="1" noResize="1" noEditPoints="1" noAdjustHandles="1" noChangeArrowheads="1" noChangeShapeType="1" noTextEdit="1"/>
              </p:cNvSpPr>
              <p:nvPr/>
            </p:nvSpPr>
            <p:spPr>
              <a:xfrm>
                <a:off x="2644912" y="668099"/>
                <a:ext cx="439543"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3" name="文本框 1042">
                <a:extLst>
                  <a:ext uri="{FF2B5EF4-FFF2-40B4-BE49-F238E27FC236}">
                    <a16:creationId xmlns:a16="http://schemas.microsoft.com/office/drawing/2014/main" id="{94AE05DD-01AD-0437-6AA8-9C56141D123D}"/>
                  </a:ext>
                </a:extLst>
              </p:cNvPr>
              <p:cNvSpPr txBox="1"/>
              <p:nvPr/>
            </p:nvSpPr>
            <p:spPr>
              <a:xfrm>
                <a:off x="3646771" y="660535"/>
                <a:ext cx="4395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43" name="文本框 1042">
                <a:extLst>
                  <a:ext uri="{FF2B5EF4-FFF2-40B4-BE49-F238E27FC236}">
                    <a16:creationId xmlns:a16="http://schemas.microsoft.com/office/drawing/2014/main" id="{94AE05DD-01AD-0437-6AA8-9C56141D123D}"/>
                  </a:ext>
                </a:extLst>
              </p:cNvPr>
              <p:cNvSpPr txBox="1">
                <a:spLocks noRot="1" noChangeAspect="1" noMove="1" noResize="1" noEditPoints="1" noAdjustHandles="1" noChangeArrowheads="1" noChangeShapeType="1" noTextEdit="1"/>
              </p:cNvSpPr>
              <p:nvPr/>
            </p:nvSpPr>
            <p:spPr>
              <a:xfrm>
                <a:off x="3646771" y="660535"/>
                <a:ext cx="439543" cy="369332"/>
              </a:xfrm>
              <a:prstGeom prst="rect">
                <a:avLst/>
              </a:prstGeom>
              <a:blipFill>
                <a:blip r:embed="rId2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41541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1D532411-930B-08C4-6887-440B36C7FC7F}"/>
              </a:ext>
            </a:extLst>
          </p:cNvPr>
          <p:cNvGrpSpPr/>
          <p:nvPr/>
        </p:nvGrpSpPr>
        <p:grpSpPr>
          <a:xfrm>
            <a:off x="1708220" y="542611"/>
            <a:ext cx="9013371" cy="5235191"/>
            <a:chOff x="3489485" y="1800384"/>
            <a:chExt cx="5019175" cy="2285454"/>
          </a:xfrm>
        </p:grpSpPr>
        <p:pic>
          <p:nvPicPr>
            <p:cNvPr id="2" name="图片 1">
              <a:extLst>
                <a:ext uri="{FF2B5EF4-FFF2-40B4-BE49-F238E27FC236}">
                  <a16:creationId xmlns:a16="http://schemas.microsoft.com/office/drawing/2014/main" id="{4DEFCBAA-D3CF-E829-4AD1-BA916A30EC3C}"/>
                </a:ext>
              </a:extLst>
            </p:cNvPr>
            <p:cNvPicPr>
              <a:picLocks noChangeAspect="1"/>
            </p:cNvPicPr>
            <p:nvPr/>
          </p:nvPicPr>
          <p:blipFill>
            <a:blip r:embed="rId2"/>
            <a:stretch>
              <a:fillRect/>
            </a:stretch>
          </p:blipFill>
          <p:spPr>
            <a:xfrm>
              <a:off x="3489485" y="2236988"/>
              <a:ext cx="1556683" cy="1556683"/>
            </a:xfrm>
            <a:prstGeom prst="rect">
              <a:avLst/>
            </a:prstGeom>
            <a:effectLst/>
            <a:scene3d>
              <a:camera prst="isometricOffAxis2Right"/>
              <a:lightRig rig="threePt" dir="t"/>
            </a:scene3d>
          </p:spPr>
        </p:pic>
        <p:pic>
          <p:nvPicPr>
            <p:cNvPr id="3" name="图片 2">
              <a:extLst>
                <a:ext uri="{FF2B5EF4-FFF2-40B4-BE49-F238E27FC236}">
                  <a16:creationId xmlns:a16="http://schemas.microsoft.com/office/drawing/2014/main" id="{378C9901-FB56-3DA5-FB7D-2AE0B8B3E829}"/>
                </a:ext>
              </a:extLst>
            </p:cNvPr>
            <p:cNvPicPr>
              <a:picLocks noChangeAspect="1"/>
            </p:cNvPicPr>
            <p:nvPr/>
          </p:nvPicPr>
          <p:blipFill>
            <a:blip r:embed="rId2"/>
            <a:stretch>
              <a:fillRect/>
            </a:stretch>
          </p:blipFill>
          <p:spPr>
            <a:xfrm>
              <a:off x="3647106" y="2307372"/>
              <a:ext cx="1556683" cy="1556683"/>
            </a:xfrm>
            <a:prstGeom prst="rect">
              <a:avLst/>
            </a:prstGeom>
            <a:effectLst/>
            <a:scene3d>
              <a:camera prst="isometricOffAxis2Right"/>
              <a:lightRig rig="threePt" dir="t"/>
            </a:scene3d>
          </p:spPr>
        </p:pic>
        <p:sp>
          <p:nvSpPr>
            <p:cNvPr id="6" name="矩形 5">
              <a:extLst>
                <a:ext uri="{FF2B5EF4-FFF2-40B4-BE49-F238E27FC236}">
                  <a16:creationId xmlns:a16="http://schemas.microsoft.com/office/drawing/2014/main" id="{6B9D4CF6-96D0-A072-274B-06314A602FD1}"/>
                </a:ext>
              </a:extLst>
            </p:cNvPr>
            <p:cNvSpPr/>
            <p:nvPr/>
          </p:nvSpPr>
          <p:spPr>
            <a:xfrm>
              <a:off x="392088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A3182A1-E1D3-4329-E474-91C49C08E515}"/>
                </a:ext>
              </a:extLst>
            </p:cNvPr>
            <p:cNvSpPr/>
            <p:nvPr/>
          </p:nvSpPr>
          <p:spPr>
            <a:xfrm>
              <a:off x="410156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1ECDC6C-76E6-7830-9001-3893659BB08B}"/>
                </a:ext>
              </a:extLst>
            </p:cNvPr>
            <p:cNvSpPr/>
            <p:nvPr/>
          </p:nvSpPr>
          <p:spPr>
            <a:xfrm>
              <a:off x="428224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46567DA-291F-E007-FEA2-87001431E209}"/>
                </a:ext>
              </a:extLst>
            </p:cNvPr>
            <p:cNvSpPr/>
            <p:nvPr/>
          </p:nvSpPr>
          <p:spPr>
            <a:xfrm>
              <a:off x="4746610" y="2513918"/>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6CCA0C5-AF66-01EB-6620-7A7DB013038E}"/>
                </a:ext>
              </a:extLst>
            </p:cNvPr>
            <p:cNvSpPr/>
            <p:nvPr/>
          </p:nvSpPr>
          <p:spPr>
            <a:xfrm>
              <a:off x="4923263" y="2513918"/>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27C9FFD-ECE9-2FF2-D26A-256B69EB7EA7}"/>
                </a:ext>
              </a:extLst>
            </p:cNvPr>
            <p:cNvSpPr/>
            <p:nvPr/>
          </p:nvSpPr>
          <p:spPr>
            <a:xfrm>
              <a:off x="5384515" y="2620058"/>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7CF634D-378F-FCA7-159F-65495BC0D941}"/>
                </a:ext>
              </a:extLst>
            </p:cNvPr>
            <p:cNvSpPr/>
            <p:nvPr/>
          </p:nvSpPr>
          <p:spPr>
            <a:xfrm>
              <a:off x="5488087" y="3077258"/>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08ECA4C-19DC-A3C8-E89D-33DA6B72C170}"/>
                </a:ext>
              </a:extLst>
            </p:cNvPr>
            <p:cNvSpPr/>
            <p:nvPr/>
          </p:nvSpPr>
          <p:spPr>
            <a:xfrm>
              <a:off x="5888343" y="2711498"/>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66DC495-A9E6-2D85-70D7-92F85AF84D7E}"/>
                </a:ext>
              </a:extLst>
            </p:cNvPr>
            <p:cNvCxnSpPr>
              <a:cxnSpLocks/>
            </p:cNvCxnSpPr>
            <p:nvPr/>
          </p:nvCxnSpPr>
          <p:spPr>
            <a:xfrm>
              <a:off x="6390261" y="2506641"/>
              <a:ext cx="6362" cy="40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AB5E1B6E-D476-D4E6-5A48-AD3939A9AED0}"/>
                </a:ext>
              </a:extLst>
            </p:cNvPr>
            <p:cNvSpPr/>
            <p:nvPr/>
          </p:nvSpPr>
          <p:spPr>
            <a:xfrm>
              <a:off x="5939587" y="3016298"/>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D4EAD87C-D436-3E31-9891-436EEF6171A4}"/>
                </a:ext>
              </a:extLst>
            </p:cNvPr>
            <p:cNvCxnSpPr>
              <a:cxnSpLocks/>
            </p:cNvCxnSpPr>
            <p:nvPr/>
          </p:nvCxnSpPr>
          <p:spPr>
            <a:xfrm>
              <a:off x="6846958" y="2341659"/>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017085BE-6DA1-29AF-6E4C-43A3F2A9462D}"/>
                </a:ext>
              </a:extLst>
            </p:cNvPr>
            <p:cNvSpPr txBox="1"/>
            <p:nvPr/>
          </p:nvSpPr>
          <p:spPr>
            <a:xfrm>
              <a:off x="6438799" y="2039118"/>
              <a:ext cx="1020271" cy="276999"/>
            </a:xfrm>
            <a:prstGeom prst="rect">
              <a:avLst/>
            </a:prstGeom>
            <a:noFill/>
          </p:spPr>
          <p:txBody>
            <a:bodyPr wrap="square" rtlCol="0">
              <a:spAutoFit/>
            </a:bodyPr>
            <a:lstStyle/>
            <a:p>
              <a:r>
                <a:rPr lang="zh-CN" altLang="en-US" sz="1200"/>
                <a:t>原始表示层</a:t>
              </a:r>
            </a:p>
          </p:txBody>
        </p:sp>
        <p:sp>
          <p:nvSpPr>
            <p:cNvPr id="18" name="文本框 17">
              <a:extLst>
                <a:ext uri="{FF2B5EF4-FFF2-40B4-BE49-F238E27FC236}">
                  <a16:creationId xmlns:a16="http://schemas.microsoft.com/office/drawing/2014/main" id="{954189D8-A25A-AB88-FEC5-E6C2CCC446E2}"/>
                </a:ext>
              </a:extLst>
            </p:cNvPr>
            <p:cNvSpPr txBox="1"/>
            <p:nvPr/>
          </p:nvSpPr>
          <p:spPr>
            <a:xfrm>
              <a:off x="5924784" y="2268198"/>
              <a:ext cx="954107" cy="276999"/>
            </a:xfrm>
            <a:prstGeom prst="rect">
              <a:avLst/>
            </a:prstGeom>
            <a:noFill/>
          </p:spPr>
          <p:txBody>
            <a:bodyPr wrap="square" rtlCol="0">
              <a:spAutoFit/>
            </a:bodyPr>
            <a:lstStyle/>
            <a:p>
              <a:r>
                <a:rPr lang="zh-CN" altLang="en-US" sz="1200"/>
                <a:t>原始表示层</a:t>
              </a:r>
            </a:p>
          </p:txBody>
        </p:sp>
        <p:sp>
          <p:nvSpPr>
            <p:cNvPr id="19" name="矩形 18">
              <a:extLst>
                <a:ext uri="{FF2B5EF4-FFF2-40B4-BE49-F238E27FC236}">
                  <a16:creationId xmlns:a16="http://schemas.microsoft.com/office/drawing/2014/main" id="{6EA85BDF-E862-90F0-B091-B1190017E83B}"/>
                </a:ext>
              </a:extLst>
            </p:cNvPr>
            <p:cNvSpPr/>
            <p:nvPr/>
          </p:nvSpPr>
          <p:spPr>
            <a:xfrm>
              <a:off x="6976804" y="2629243"/>
              <a:ext cx="1531856" cy="253719"/>
            </a:xfrm>
            <a:prstGeom prst="rect">
              <a:avLst/>
            </a:prstGeom>
            <a:pattFill prst="pct80">
              <a:fgClr>
                <a:srgbClr val="00B050"/>
              </a:fgClr>
              <a:bgClr>
                <a:schemeClr val="bg1"/>
              </a:bgClr>
            </a:patt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91065FE5-B9A9-0652-7BE1-9C93B6B94C8C}"/>
                </a:ext>
              </a:extLst>
            </p:cNvPr>
            <p:cNvCxnSpPr>
              <a:cxnSpLocks/>
            </p:cNvCxnSpPr>
            <p:nvPr/>
          </p:nvCxnSpPr>
          <p:spPr>
            <a:xfrm>
              <a:off x="7659151" y="2050092"/>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403D8243-04E6-9666-2AEA-B8313E6388FB}"/>
                </a:ext>
              </a:extLst>
            </p:cNvPr>
            <p:cNvSpPr txBox="1"/>
            <p:nvPr/>
          </p:nvSpPr>
          <p:spPr>
            <a:xfrm>
              <a:off x="6837439" y="1800384"/>
              <a:ext cx="1582484" cy="276999"/>
            </a:xfrm>
            <a:prstGeom prst="rect">
              <a:avLst/>
            </a:prstGeom>
            <a:noFill/>
          </p:spPr>
          <p:txBody>
            <a:bodyPr wrap="square" rtlCol="0">
              <a:spAutoFit/>
            </a:bodyPr>
            <a:lstStyle/>
            <a:p>
              <a:r>
                <a:rPr lang="zh-CN" altLang="en-US" sz="1200"/>
                <a:t>应用策略后的表示层</a:t>
              </a:r>
            </a:p>
          </p:txBody>
        </p:sp>
        <p:cxnSp>
          <p:nvCxnSpPr>
            <p:cNvPr id="22" name="连接符: 曲线 21">
              <a:extLst>
                <a:ext uri="{FF2B5EF4-FFF2-40B4-BE49-F238E27FC236}">
                  <a16:creationId xmlns:a16="http://schemas.microsoft.com/office/drawing/2014/main" id="{23BA3EE8-B886-262B-544B-CC526E0FDA40}"/>
                </a:ext>
              </a:extLst>
            </p:cNvPr>
            <p:cNvCxnSpPr>
              <a:cxnSpLocks/>
            </p:cNvCxnSpPr>
            <p:nvPr/>
          </p:nvCxnSpPr>
          <p:spPr>
            <a:xfrm flipV="1">
              <a:off x="6834883" y="3033279"/>
              <a:ext cx="793798" cy="26019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87BCE4FA-D381-11C3-B2CF-C7134E4ACFB6}"/>
                </a:ext>
              </a:extLst>
            </p:cNvPr>
            <p:cNvSpPr txBox="1"/>
            <p:nvPr/>
          </p:nvSpPr>
          <p:spPr>
            <a:xfrm>
              <a:off x="6951695" y="3310455"/>
              <a:ext cx="1129946" cy="276999"/>
            </a:xfrm>
            <a:prstGeom prst="rect">
              <a:avLst/>
            </a:prstGeom>
            <a:noFill/>
          </p:spPr>
          <p:txBody>
            <a:bodyPr wrap="square">
              <a:spAutoFit/>
            </a:bodyPr>
            <a:lstStyle/>
            <a:p>
              <a:r>
                <a:rPr lang="en-US" altLang="zh-CN" sz="1200">
                  <a:latin typeface="Times New Roman" panose="02020603050405020304" pitchFamily="18" charset="0"/>
                  <a:cs typeface="Times New Roman" panose="02020603050405020304" pitchFamily="18" charset="0"/>
                </a:rPr>
                <a:t>Laplace</a:t>
              </a:r>
              <a:r>
                <a:rPr lang="zh-CN" altLang="en-US" sz="1200">
                  <a:latin typeface="Times New Roman" panose="02020603050405020304" pitchFamily="18" charset="0"/>
                  <a:cs typeface="Times New Roman" panose="02020603050405020304" pitchFamily="18" charset="0"/>
                </a:rPr>
                <a:t>扰动</a:t>
              </a:r>
            </a:p>
          </p:txBody>
        </p:sp>
      </p:grpSp>
    </p:spTree>
    <p:extLst>
      <p:ext uri="{BB962C8B-B14F-4D97-AF65-F5344CB8AC3E}">
        <p14:creationId xmlns:p14="http://schemas.microsoft.com/office/powerpoint/2010/main" val="87778984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FF9E9366-5D46-5776-943E-13EFC9A61FE5}"/>
              </a:ext>
            </a:extLst>
          </p:cNvPr>
          <p:cNvSpPr/>
          <p:nvPr/>
        </p:nvSpPr>
        <p:spPr>
          <a:xfrm>
            <a:off x="1637882"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5" name="矩形: 圆角 4">
            <a:extLst>
              <a:ext uri="{FF2B5EF4-FFF2-40B4-BE49-F238E27FC236}">
                <a16:creationId xmlns:a16="http://schemas.microsoft.com/office/drawing/2014/main" id="{BD7BABB2-A1BD-E639-C930-1861AB02A556}"/>
              </a:ext>
            </a:extLst>
          </p:cNvPr>
          <p:cNvSpPr/>
          <p:nvPr/>
        </p:nvSpPr>
        <p:spPr>
          <a:xfrm>
            <a:off x="5488076"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7" name="矩形: 圆角 6">
            <a:extLst>
              <a:ext uri="{FF2B5EF4-FFF2-40B4-BE49-F238E27FC236}">
                <a16:creationId xmlns:a16="http://schemas.microsoft.com/office/drawing/2014/main" id="{B25D04A9-6CDB-F172-A9EA-348BCECEE90E}"/>
              </a:ext>
            </a:extLst>
          </p:cNvPr>
          <p:cNvSpPr/>
          <p:nvPr/>
        </p:nvSpPr>
        <p:spPr>
          <a:xfrm>
            <a:off x="9338270"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8" name="矩形: 圆角 7">
            <a:extLst>
              <a:ext uri="{FF2B5EF4-FFF2-40B4-BE49-F238E27FC236}">
                <a16:creationId xmlns:a16="http://schemas.microsoft.com/office/drawing/2014/main" id="{B6D9750A-6A55-1C64-BB5B-7CF32445D089}"/>
              </a:ext>
            </a:extLst>
          </p:cNvPr>
          <p:cNvSpPr/>
          <p:nvPr/>
        </p:nvSpPr>
        <p:spPr>
          <a:xfrm>
            <a:off x="741905" y="2608384"/>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9" name="矩形: 圆角 8">
            <a:extLst>
              <a:ext uri="{FF2B5EF4-FFF2-40B4-BE49-F238E27FC236}">
                <a16:creationId xmlns:a16="http://schemas.microsoft.com/office/drawing/2014/main" id="{9D51C90E-7F85-35A7-3371-2BB2591A0BDD}"/>
              </a:ext>
            </a:extLst>
          </p:cNvPr>
          <p:cNvSpPr/>
          <p:nvPr/>
        </p:nvSpPr>
        <p:spPr>
          <a:xfrm>
            <a:off x="8632320" y="417654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0" name="矩形: 圆角 9">
            <a:extLst>
              <a:ext uri="{FF2B5EF4-FFF2-40B4-BE49-F238E27FC236}">
                <a16:creationId xmlns:a16="http://schemas.microsoft.com/office/drawing/2014/main" id="{D375C398-9059-0797-10C4-A33EA9923573}"/>
              </a:ext>
            </a:extLst>
          </p:cNvPr>
          <p:cNvSpPr/>
          <p:nvPr/>
        </p:nvSpPr>
        <p:spPr>
          <a:xfrm>
            <a:off x="1761760"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11" name="矩形: 圆角 10">
            <a:extLst>
              <a:ext uri="{FF2B5EF4-FFF2-40B4-BE49-F238E27FC236}">
                <a16:creationId xmlns:a16="http://schemas.microsoft.com/office/drawing/2014/main" id="{B30C74A2-6C38-ECBA-199F-BEFCE3B2ED3D}"/>
              </a:ext>
            </a:extLst>
          </p:cNvPr>
          <p:cNvSpPr/>
          <p:nvPr/>
        </p:nvSpPr>
        <p:spPr>
          <a:xfrm>
            <a:off x="5012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12" name="矩形: 圆角 11">
            <a:extLst>
              <a:ext uri="{FF2B5EF4-FFF2-40B4-BE49-F238E27FC236}">
                <a16:creationId xmlns:a16="http://schemas.microsoft.com/office/drawing/2014/main" id="{BEF76108-45DF-38B3-CBFD-6D950F34EED4}"/>
              </a:ext>
            </a:extLst>
          </p:cNvPr>
          <p:cNvSpPr/>
          <p:nvPr/>
        </p:nvSpPr>
        <p:spPr>
          <a:xfrm>
            <a:off x="5012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3" name="矩形: 圆角 12">
            <a:extLst>
              <a:ext uri="{FF2B5EF4-FFF2-40B4-BE49-F238E27FC236}">
                <a16:creationId xmlns:a16="http://schemas.microsoft.com/office/drawing/2014/main" id="{A7B18C9B-E331-ABD7-5AC2-962D58E82C9D}"/>
              </a:ext>
            </a:extLst>
          </p:cNvPr>
          <p:cNvSpPr/>
          <p:nvPr/>
        </p:nvSpPr>
        <p:spPr>
          <a:xfrm>
            <a:off x="5012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32B3C59F-F805-CAEE-5040-1E9858D88091}"/>
              </a:ext>
            </a:extLst>
          </p:cNvPr>
          <p:cNvCxnSpPr>
            <a:cxnSpLocks/>
            <a:stCxn id="10" idx="3"/>
            <a:endCxn id="11" idx="1"/>
          </p:cNvCxnSpPr>
          <p:nvPr/>
        </p:nvCxnSpPr>
        <p:spPr>
          <a:xfrm flipV="1">
            <a:off x="3446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D96F7CA7-5ED1-9293-EEE6-BA76923F9EA6}"/>
              </a:ext>
            </a:extLst>
          </p:cNvPr>
          <p:cNvCxnSpPr>
            <a:cxnSpLocks/>
            <a:stCxn id="10" idx="3"/>
          </p:cNvCxnSpPr>
          <p:nvPr/>
        </p:nvCxnSpPr>
        <p:spPr>
          <a:xfrm>
            <a:off x="3446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87C9A1A6-6995-6B2A-BBEE-0FC03FD8ED78}"/>
              </a:ext>
            </a:extLst>
          </p:cNvPr>
          <p:cNvCxnSpPr>
            <a:cxnSpLocks/>
            <a:stCxn id="10" idx="3"/>
            <a:endCxn id="13" idx="1"/>
          </p:cNvCxnSpPr>
          <p:nvPr/>
        </p:nvCxnSpPr>
        <p:spPr>
          <a:xfrm>
            <a:off x="3446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86DCD96B-1B50-6DDC-3216-1C30168D87C8}"/>
              </a:ext>
            </a:extLst>
          </p:cNvPr>
          <p:cNvCxnSpPr>
            <a:cxnSpLocks/>
            <a:stCxn id="11" idx="3"/>
            <a:endCxn id="9" idx="1"/>
          </p:cNvCxnSpPr>
          <p:nvPr/>
        </p:nvCxnSpPr>
        <p:spPr>
          <a:xfrm>
            <a:off x="7228061" y="398562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7FEC6385-2A4A-6AE9-9203-764D8E8E83C6}"/>
              </a:ext>
            </a:extLst>
          </p:cNvPr>
          <p:cNvCxnSpPr>
            <a:cxnSpLocks/>
            <a:stCxn id="12" idx="3"/>
            <a:endCxn id="9" idx="1"/>
          </p:cNvCxnSpPr>
          <p:nvPr/>
        </p:nvCxnSpPr>
        <p:spPr>
          <a:xfrm>
            <a:off x="7228061" y="457847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4447CA64-B814-3742-314A-E940FF4156A8}"/>
              </a:ext>
            </a:extLst>
          </p:cNvPr>
          <p:cNvCxnSpPr>
            <a:cxnSpLocks/>
            <a:stCxn id="13" idx="3"/>
            <a:endCxn id="9" idx="1"/>
          </p:cNvCxnSpPr>
          <p:nvPr/>
        </p:nvCxnSpPr>
        <p:spPr>
          <a:xfrm flipV="1">
            <a:off x="7228061" y="457847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34B8A962-A2CC-766A-3061-11556410DA5C}"/>
              </a:ext>
            </a:extLst>
          </p:cNvPr>
          <p:cNvSpPr/>
          <p:nvPr/>
        </p:nvSpPr>
        <p:spPr>
          <a:xfrm>
            <a:off x="8632320" y="223598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21" name="矩形: 圆角 20">
            <a:extLst>
              <a:ext uri="{FF2B5EF4-FFF2-40B4-BE49-F238E27FC236}">
                <a16:creationId xmlns:a16="http://schemas.microsoft.com/office/drawing/2014/main" id="{E0293EF0-52CF-2795-0016-F8BA46F8FFE5}"/>
              </a:ext>
            </a:extLst>
          </p:cNvPr>
          <p:cNvSpPr/>
          <p:nvPr/>
        </p:nvSpPr>
        <p:spPr>
          <a:xfrm>
            <a:off x="1761760"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22" name="矩形: 圆角 21">
            <a:extLst>
              <a:ext uri="{FF2B5EF4-FFF2-40B4-BE49-F238E27FC236}">
                <a16:creationId xmlns:a16="http://schemas.microsoft.com/office/drawing/2014/main" id="{494B109D-6B40-5661-8E56-28CDD934AF07}"/>
              </a:ext>
            </a:extLst>
          </p:cNvPr>
          <p:cNvSpPr/>
          <p:nvPr/>
        </p:nvSpPr>
        <p:spPr>
          <a:xfrm>
            <a:off x="5012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23" name="矩形: 圆角 22">
            <a:extLst>
              <a:ext uri="{FF2B5EF4-FFF2-40B4-BE49-F238E27FC236}">
                <a16:creationId xmlns:a16="http://schemas.microsoft.com/office/drawing/2014/main" id="{EBBE1009-245C-6D76-49C3-A17750C6B46D}"/>
              </a:ext>
            </a:extLst>
          </p:cNvPr>
          <p:cNvSpPr/>
          <p:nvPr/>
        </p:nvSpPr>
        <p:spPr>
          <a:xfrm>
            <a:off x="5012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24" name="矩形: 圆角 23">
            <a:extLst>
              <a:ext uri="{FF2B5EF4-FFF2-40B4-BE49-F238E27FC236}">
                <a16:creationId xmlns:a16="http://schemas.microsoft.com/office/drawing/2014/main" id="{9BE6A9B8-4286-153A-B76C-DCA9B4A668A6}"/>
              </a:ext>
            </a:extLst>
          </p:cNvPr>
          <p:cNvSpPr/>
          <p:nvPr/>
        </p:nvSpPr>
        <p:spPr>
          <a:xfrm>
            <a:off x="5012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25" name="直接箭头连接符 24">
            <a:extLst>
              <a:ext uri="{FF2B5EF4-FFF2-40B4-BE49-F238E27FC236}">
                <a16:creationId xmlns:a16="http://schemas.microsoft.com/office/drawing/2014/main" id="{258F6665-31D9-345A-D6AA-95502E118F83}"/>
              </a:ext>
            </a:extLst>
          </p:cNvPr>
          <p:cNvCxnSpPr>
            <a:cxnSpLocks/>
            <a:stCxn id="21" idx="3"/>
            <a:endCxn id="22" idx="1"/>
          </p:cNvCxnSpPr>
          <p:nvPr/>
        </p:nvCxnSpPr>
        <p:spPr>
          <a:xfrm flipV="1">
            <a:off x="3446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0EC3D4D-F5AD-D0D9-6BA3-B64A005D85F1}"/>
              </a:ext>
            </a:extLst>
          </p:cNvPr>
          <p:cNvCxnSpPr>
            <a:cxnSpLocks/>
            <a:stCxn id="21" idx="3"/>
          </p:cNvCxnSpPr>
          <p:nvPr/>
        </p:nvCxnSpPr>
        <p:spPr>
          <a:xfrm>
            <a:off x="3446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84A98EBB-827A-7A8F-4270-58612B12F4D6}"/>
              </a:ext>
            </a:extLst>
          </p:cNvPr>
          <p:cNvCxnSpPr>
            <a:cxnSpLocks/>
            <a:stCxn id="21" idx="3"/>
            <a:endCxn id="24" idx="1"/>
          </p:cNvCxnSpPr>
          <p:nvPr/>
        </p:nvCxnSpPr>
        <p:spPr>
          <a:xfrm>
            <a:off x="3446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C6367D1-EBA4-0FE3-A62C-C8B6FDCA2039}"/>
              </a:ext>
            </a:extLst>
          </p:cNvPr>
          <p:cNvCxnSpPr>
            <a:cxnSpLocks/>
            <a:stCxn id="22" idx="3"/>
            <a:endCxn id="20" idx="1"/>
          </p:cNvCxnSpPr>
          <p:nvPr/>
        </p:nvCxnSpPr>
        <p:spPr>
          <a:xfrm>
            <a:off x="7228061" y="204506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3312C1D4-D100-9DF9-F653-EB4DF1AD99AF}"/>
              </a:ext>
            </a:extLst>
          </p:cNvPr>
          <p:cNvCxnSpPr>
            <a:cxnSpLocks/>
            <a:stCxn id="23" idx="3"/>
            <a:endCxn id="20" idx="1"/>
          </p:cNvCxnSpPr>
          <p:nvPr/>
        </p:nvCxnSpPr>
        <p:spPr>
          <a:xfrm>
            <a:off x="7228061" y="263791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44DCB1D-3F02-9BE9-A667-00DE53203A59}"/>
              </a:ext>
            </a:extLst>
          </p:cNvPr>
          <p:cNvCxnSpPr>
            <a:cxnSpLocks/>
            <a:stCxn id="24" idx="3"/>
            <a:endCxn id="20" idx="1"/>
          </p:cNvCxnSpPr>
          <p:nvPr/>
        </p:nvCxnSpPr>
        <p:spPr>
          <a:xfrm flipV="1">
            <a:off x="7228061" y="263791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68">
            <a:extLst>
              <a:ext uri="{FF2B5EF4-FFF2-40B4-BE49-F238E27FC236}">
                <a16:creationId xmlns:a16="http://schemas.microsoft.com/office/drawing/2014/main" id="{C4A2F7E3-41DA-36B6-90D4-A22E276DD319}"/>
              </a:ext>
            </a:extLst>
          </p:cNvPr>
          <p:cNvCxnSpPr>
            <a:cxnSpLocks/>
            <a:stCxn id="8" idx="0"/>
            <a:endCxn id="21" idx="0"/>
          </p:cNvCxnSpPr>
          <p:nvPr/>
        </p:nvCxnSpPr>
        <p:spPr>
          <a:xfrm rot="5400000" flipH="1" flipV="1">
            <a:off x="1706214"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70">
            <a:extLst>
              <a:ext uri="{FF2B5EF4-FFF2-40B4-BE49-F238E27FC236}">
                <a16:creationId xmlns:a16="http://schemas.microsoft.com/office/drawing/2014/main" id="{68720410-D421-8B68-AC28-F2CD1D6F9A95}"/>
              </a:ext>
            </a:extLst>
          </p:cNvPr>
          <p:cNvCxnSpPr>
            <a:cxnSpLocks/>
            <a:stCxn id="8" idx="2"/>
            <a:endCxn id="10" idx="2"/>
          </p:cNvCxnSpPr>
          <p:nvPr/>
        </p:nvCxnSpPr>
        <p:spPr>
          <a:xfrm rot="16200000" flipH="1">
            <a:off x="1706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032383"/>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3" name="图片 322">
            <a:extLst>
              <a:ext uri="{FF2B5EF4-FFF2-40B4-BE49-F238E27FC236}">
                <a16:creationId xmlns:a16="http://schemas.microsoft.com/office/drawing/2014/main" id="{6C4D443A-8CF4-A4F7-58F4-30E301C112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00117" y="1434425"/>
            <a:ext cx="932400" cy="932400"/>
          </a:xfrm>
          <a:prstGeom prst="rect">
            <a:avLst/>
          </a:prstGeom>
        </p:spPr>
      </p:pic>
      <p:pic>
        <p:nvPicPr>
          <p:cNvPr id="324" name="图片 323">
            <a:extLst>
              <a:ext uri="{FF2B5EF4-FFF2-40B4-BE49-F238E27FC236}">
                <a16:creationId xmlns:a16="http://schemas.microsoft.com/office/drawing/2014/main" id="{4BCFCF9E-4F52-BA06-D82C-C1A573BAA7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00117" y="504794"/>
            <a:ext cx="932400" cy="932400"/>
          </a:xfrm>
          <a:prstGeom prst="rect">
            <a:avLst/>
          </a:prstGeom>
        </p:spPr>
      </p:pic>
      <p:pic>
        <p:nvPicPr>
          <p:cNvPr id="325" name="图片 324">
            <a:extLst>
              <a:ext uri="{FF2B5EF4-FFF2-40B4-BE49-F238E27FC236}">
                <a16:creationId xmlns:a16="http://schemas.microsoft.com/office/drawing/2014/main" id="{D4877AEE-2480-F2A3-D015-79FA8A526C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00117" y="3293687"/>
            <a:ext cx="932400" cy="932400"/>
          </a:xfrm>
          <a:prstGeom prst="rect">
            <a:avLst/>
          </a:prstGeom>
        </p:spPr>
      </p:pic>
      <p:pic>
        <p:nvPicPr>
          <p:cNvPr id="326" name="图片 325">
            <a:extLst>
              <a:ext uri="{FF2B5EF4-FFF2-40B4-BE49-F238E27FC236}">
                <a16:creationId xmlns:a16="http://schemas.microsoft.com/office/drawing/2014/main" id="{201D5BA8-C9D5-C728-7540-43E30EBF2A9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700117" y="4223318"/>
            <a:ext cx="932400" cy="932400"/>
          </a:xfrm>
          <a:prstGeom prst="rect">
            <a:avLst/>
          </a:prstGeom>
        </p:spPr>
      </p:pic>
      <p:pic>
        <p:nvPicPr>
          <p:cNvPr id="327" name="图片 326">
            <a:extLst>
              <a:ext uri="{FF2B5EF4-FFF2-40B4-BE49-F238E27FC236}">
                <a16:creationId xmlns:a16="http://schemas.microsoft.com/office/drawing/2014/main" id="{6342FCDA-F367-CCA6-A186-C3878B4BFF4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700117" y="2364056"/>
            <a:ext cx="932400" cy="932400"/>
          </a:xfrm>
          <a:prstGeom prst="rect">
            <a:avLst/>
          </a:prstGeom>
        </p:spPr>
      </p:pic>
      <p:pic>
        <p:nvPicPr>
          <p:cNvPr id="328" name="图片 327">
            <a:extLst>
              <a:ext uri="{FF2B5EF4-FFF2-40B4-BE49-F238E27FC236}">
                <a16:creationId xmlns:a16="http://schemas.microsoft.com/office/drawing/2014/main" id="{86EAEE01-6249-DEDE-1F55-5D03945FAA5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00117" y="5152949"/>
            <a:ext cx="932400" cy="932400"/>
          </a:xfrm>
          <a:prstGeom prst="rect">
            <a:avLst/>
          </a:prstGeom>
        </p:spPr>
      </p:pic>
      <p:pic>
        <p:nvPicPr>
          <p:cNvPr id="61" name="图片 60">
            <a:extLst>
              <a:ext uri="{FF2B5EF4-FFF2-40B4-BE49-F238E27FC236}">
                <a16:creationId xmlns:a16="http://schemas.microsoft.com/office/drawing/2014/main" id="{4E08885F-2D84-B71B-55C0-8E75D2B1A1A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093831" y="1434425"/>
            <a:ext cx="932400" cy="932400"/>
          </a:xfrm>
          <a:prstGeom prst="rect">
            <a:avLst/>
          </a:prstGeom>
        </p:spPr>
      </p:pic>
      <p:pic>
        <p:nvPicPr>
          <p:cNvPr id="62" name="图片 61">
            <a:extLst>
              <a:ext uri="{FF2B5EF4-FFF2-40B4-BE49-F238E27FC236}">
                <a16:creationId xmlns:a16="http://schemas.microsoft.com/office/drawing/2014/main" id="{AA69C063-AAB2-B43E-3026-30EF72434B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093831" y="504794"/>
            <a:ext cx="932400" cy="932400"/>
          </a:xfrm>
          <a:prstGeom prst="rect">
            <a:avLst/>
          </a:prstGeom>
        </p:spPr>
      </p:pic>
      <p:pic>
        <p:nvPicPr>
          <p:cNvPr id="63" name="图片 62">
            <a:extLst>
              <a:ext uri="{FF2B5EF4-FFF2-40B4-BE49-F238E27FC236}">
                <a16:creationId xmlns:a16="http://schemas.microsoft.com/office/drawing/2014/main" id="{DFBB6919-4C84-900C-1167-A19DCFF141A6}"/>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093831" y="3293687"/>
            <a:ext cx="932400" cy="932400"/>
          </a:xfrm>
          <a:prstGeom prst="rect">
            <a:avLst/>
          </a:prstGeom>
        </p:spPr>
      </p:pic>
      <p:pic>
        <p:nvPicPr>
          <p:cNvPr id="320" name="图片 319">
            <a:extLst>
              <a:ext uri="{FF2B5EF4-FFF2-40B4-BE49-F238E27FC236}">
                <a16:creationId xmlns:a16="http://schemas.microsoft.com/office/drawing/2014/main" id="{0C10A867-43CC-CD05-8514-52F37C2AC5E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093831" y="4223318"/>
            <a:ext cx="932400" cy="932400"/>
          </a:xfrm>
          <a:prstGeom prst="rect">
            <a:avLst/>
          </a:prstGeom>
        </p:spPr>
      </p:pic>
      <p:pic>
        <p:nvPicPr>
          <p:cNvPr id="321" name="图片 320">
            <a:extLst>
              <a:ext uri="{FF2B5EF4-FFF2-40B4-BE49-F238E27FC236}">
                <a16:creationId xmlns:a16="http://schemas.microsoft.com/office/drawing/2014/main" id="{9FA5B86C-D23B-785C-5A1B-902E6C39163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093831" y="2364056"/>
            <a:ext cx="932400" cy="932400"/>
          </a:xfrm>
          <a:prstGeom prst="rect">
            <a:avLst/>
          </a:prstGeom>
        </p:spPr>
      </p:pic>
      <p:pic>
        <p:nvPicPr>
          <p:cNvPr id="322" name="图片 321">
            <a:extLst>
              <a:ext uri="{FF2B5EF4-FFF2-40B4-BE49-F238E27FC236}">
                <a16:creationId xmlns:a16="http://schemas.microsoft.com/office/drawing/2014/main" id="{B22B70A0-2B27-F7FC-9762-CEE3FF9C80FB}"/>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093831" y="5152949"/>
            <a:ext cx="932400" cy="932400"/>
          </a:xfrm>
          <a:prstGeom prst="rect">
            <a:avLst/>
          </a:prstGeom>
        </p:spPr>
      </p:pic>
      <p:pic>
        <p:nvPicPr>
          <p:cNvPr id="55" name="图片 54">
            <a:extLst>
              <a:ext uri="{FF2B5EF4-FFF2-40B4-BE49-F238E27FC236}">
                <a16:creationId xmlns:a16="http://schemas.microsoft.com/office/drawing/2014/main" id="{70101A60-C873-8F7D-DAC1-B0AB076D215E}"/>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3962593" y="1434425"/>
            <a:ext cx="932400" cy="932400"/>
          </a:xfrm>
          <a:prstGeom prst="rect">
            <a:avLst/>
          </a:prstGeom>
        </p:spPr>
      </p:pic>
      <p:pic>
        <p:nvPicPr>
          <p:cNvPr id="56" name="图片 55">
            <a:extLst>
              <a:ext uri="{FF2B5EF4-FFF2-40B4-BE49-F238E27FC236}">
                <a16:creationId xmlns:a16="http://schemas.microsoft.com/office/drawing/2014/main" id="{DA4F4BBF-1C59-ED0F-18FD-63C48C42BB2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962593" y="504794"/>
            <a:ext cx="932400" cy="932400"/>
          </a:xfrm>
          <a:prstGeom prst="rect">
            <a:avLst/>
          </a:prstGeom>
        </p:spPr>
      </p:pic>
      <p:pic>
        <p:nvPicPr>
          <p:cNvPr id="57" name="图片 56">
            <a:extLst>
              <a:ext uri="{FF2B5EF4-FFF2-40B4-BE49-F238E27FC236}">
                <a16:creationId xmlns:a16="http://schemas.microsoft.com/office/drawing/2014/main" id="{5F6FEC34-B3AC-0504-80AB-2FD81A31F0FD}"/>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3962593" y="3293687"/>
            <a:ext cx="932400" cy="932400"/>
          </a:xfrm>
          <a:prstGeom prst="rect">
            <a:avLst/>
          </a:prstGeom>
        </p:spPr>
      </p:pic>
      <p:pic>
        <p:nvPicPr>
          <p:cNvPr id="58" name="图片 57">
            <a:extLst>
              <a:ext uri="{FF2B5EF4-FFF2-40B4-BE49-F238E27FC236}">
                <a16:creationId xmlns:a16="http://schemas.microsoft.com/office/drawing/2014/main" id="{1819A65E-4754-D303-9E29-EE76F6E2A1DB}"/>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3962593" y="4223318"/>
            <a:ext cx="932400" cy="932400"/>
          </a:xfrm>
          <a:prstGeom prst="rect">
            <a:avLst/>
          </a:prstGeom>
        </p:spPr>
      </p:pic>
      <p:pic>
        <p:nvPicPr>
          <p:cNvPr id="59" name="图片 58">
            <a:extLst>
              <a:ext uri="{FF2B5EF4-FFF2-40B4-BE49-F238E27FC236}">
                <a16:creationId xmlns:a16="http://schemas.microsoft.com/office/drawing/2014/main" id="{399F47AE-64DF-76BC-CFDE-719E40CD8CEE}"/>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3962593" y="2364056"/>
            <a:ext cx="932400" cy="932400"/>
          </a:xfrm>
          <a:prstGeom prst="rect">
            <a:avLst/>
          </a:prstGeom>
        </p:spPr>
      </p:pic>
      <p:pic>
        <p:nvPicPr>
          <p:cNvPr id="60" name="图片 59">
            <a:extLst>
              <a:ext uri="{FF2B5EF4-FFF2-40B4-BE49-F238E27FC236}">
                <a16:creationId xmlns:a16="http://schemas.microsoft.com/office/drawing/2014/main" id="{079BCE05-C308-68DC-7210-3BC338322460}"/>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3962593" y="5152949"/>
            <a:ext cx="932400" cy="932400"/>
          </a:xfrm>
          <a:prstGeom prst="rect">
            <a:avLst/>
          </a:prstGeom>
        </p:spPr>
      </p:pic>
      <p:pic>
        <p:nvPicPr>
          <p:cNvPr id="49" name="图片 48">
            <a:extLst>
              <a:ext uri="{FF2B5EF4-FFF2-40B4-BE49-F238E27FC236}">
                <a16:creationId xmlns:a16="http://schemas.microsoft.com/office/drawing/2014/main" id="{724A8AD7-799C-A539-DBDC-1115638200EB}"/>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5831355" y="1434425"/>
            <a:ext cx="932400" cy="932400"/>
          </a:xfrm>
          <a:prstGeom prst="rect">
            <a:avLst/>
          </a:prstGeom>
        </p:spPr>
      </p:pic>
      <p:pic>
        <p:nvPicPr>
          <p:cNvPr id="50" name="图片 49">
            <a:extLst>
              <a:ext uri="{FF2B5EF4-FFF2-40B4-BE49-F238E27FC236}">
                <a16:creationId xmlns:a16="http://schemas.microsoft.com/office/drawing/2014/main" id="{908C4AE3-BA43-0112-857F-19699171AA81}"/>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5831355" y="504794"/>
            <a:ext cx="932400" cy="932400"/>
          </a:xfrm>
          <a:prstGeom prst="rect">
            <a:avLst/>
          </a:prstGeom>
        </p:spPr>
      </p:pic>
      <p:pic>
        <p:nvPicPr>
          <p:cNvPr id="51" name="图片 50">
            <a:extLst>
              <a:ext uri="{FF2B5EF4-FFF2-40B4-BE49-F238E27FC236}">
                <a16:creationId xmlns:a16="http://schemas.microsoft.com/office/drawing/2014/main" id="{822C6307-469A-9256-A645-BD0703275F5B}"/>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5831355" y="3293687"/>
            <a:ext cx="932400" cy="932400"/>
          </a:xfrm>
          <a:prstGeom prst="rect">
            <a:avLst/>
          </a:prstGeom>
        </p:spPr>
      </p:pic>
      <p:pic>
        <p:nvPicPr>
          <p:cNvPr id="52" name="图片 51">
            <a:extLst>
              <a:ext uri="{FF2B5EF4-FFF2-40B4-BE49-F238E27FC236}">
                <a16:creationId xmlns:a16="http://schemas.microsoft.com/office/drawing/2014/main" id="{5F92BA62-C45B-C07D-609F-7D7FAF86092A}"/>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5831355" y="4223318"/>
            <a:ext cx="932400" cy="932400"/>
          </a:xfrm>
          <a:prstGeom prst="rect">
            <a:avLst/>
          </a:prstGeom>
        </p:spPr>
      </p:pic>
      <p:pic>
        <p:nvPicPr>
          <p:cNvPr id="53" name="图片 52">
            <a:extLst>
              <a:ext uri="{FF2B5EF4-FFF2-40B4-BE49-F238E27FC236}">
                <a16:creationId xmlns:a16="http://schemas.microsoft.com/office/drawing/2014/main" id="{CAA9518A-C54E-0C70-CBE5-E29958BE3DB6}"/>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5831355" y="2364056"/>
            <a:ext cx="932400" cy="932400"/>
          </a:xfrm>
          <a:prstGeom prst="rect">
            <a:avLst/>
          </a:prstGeom>
        </p:spPr>
      </p:pic>
      <p:pic>
        <p:nvPicPr>
          <p:cNvPr id="54" name="图片 53">
            <a:extLst>
              <a:ext uri="{FF2B5EF4-FFF2-40B4-BE49-F238E27FC236}">
                <a16:creationId xmlns:a16="http://schemas.microsoft.com/office/drawing/2014/main" id="{8EC935D7-B44A-DC0C-85EA-B649F80DA1F8}"/>
              </a:ext>
            </a:extLst>
          </p:cNvPr>
          <p:cNvPicPr>
            <a:picLocks noChangeAspect="1"/>
          </p:cNvPicPr>
          <p:nvPr/>
        </p:nvPicPr>
        <p:blipFill>
          <a:blip r:embed="rId25">
            <a:extLst>
              <a:ext uri="{28A0092B-C50C-407E-A947-70E740481C1C}">
                <a14:useLocalDpi xmlns:a14="http://schemas.microsoft.com/office/drawing/2010/main" val="0"/>
              </a:ext>
            </a:extLst>
          </a:blip>
          <a:srcRect/>
          <a:stretch/>
        </p:blipFill>
        <p:spPr>
          <a:xfrm>
            <a:off x="5831355" y="5152949"/>
            <a:ext cx="932400" cy="932400"/>
          </a:xfrm>
          <a:prstGeom prst="rect">
            <a:avLst/>
          </a:prstGeom>
        </p:spPr>
      </p:pic>
      <p:pic>
        <p:nvPicPr>
          <p:cNvPr id="43" name="图片 42">
            <a:extLst>
              <a:ext uri="{FF2B5EF4-FFF2-40B4-BE49-F238E27FC236}">
                <a16:creationId xmlns:a16="http://schemas.microsoft.com/office/drawing/2014/main" id="{E0F0242C-59DD-BD9B-D2A1-AB31DFB04B88}"/>
              </a:ext>
            </a:extLst>
          </p:cNvPr>
          <p:cNvPicPr>
            <a:picLocks noChangeAspect="1"/>
          </p:cNvPicPr>
          <p:nvPr/>
        </p:nvPicPr>
        <p:blipFill>
          <a:blip r:embed="rId26">
            <a:extLst>
              <a:ext uri="{28A0092B-C50C-407E-A947-70E740481C1C}">
                <a14:useLocalDpi xmlns:a14="http://schemas.microsoft.com/office/drawing/2010/main" val="0"/>
              </a:ext>
            </a:extLst>
          </a:blip>
          <a:srcRect/>
          <a:stretch/>
        </p:blipFill>
        <p:spPr>
          <a:xfrm>
            <a:off x="3028212" y="1434425"/>
            <a:ext cx="932400" cy="932400"/>
          </a:xfrm>
          <a:prstGeom prst="rect">
            <a:avLst/>
          </a:prstGeom>
        </p:spPr>
      </p:pic>
      <p:pic>
        <p:nvPicPr>
          <p:cNvPr id="44" name="图片 43">
            <a:extLst>
              <a:ext uri="{FF2B5EF4-FFF2-40B4-BE49-F238E27FC236}">
                <a16:creationId xmlns:a16="http://schemas.microsoft.com/office/drawing/2014/main" id="{CBE82392-CED3-E4D6-ABF6-7C6728A08EC0}"/>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3028212" y="504794"/>
            <a:ext cx="932400" cy="932400"/>
          </a:xfrm>
          <a:prstGeom prst="rect">
            <a:avLst/>
          </a:prstGeom>
        </p:spPr>
      </p:pic>
      <p:pic>
        <p:nvPicPr>
          <p:cNvPr id="45" name="图片 44">
            <a:extLst>
              <a:ext uri="{FF2B5EF4-FFF2-40B4-BE49-F238E27FC236}">
                <a16:creationId xmlns:a16="http://schemas.microsoft.com/office/drawing/2014/main" id="{3A0DF6B3-9367-7889-0331-8AA27829574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3028212" y="3293687"/>
            <a:ext cx="932400" cy="932400"/>
          </a:xfrm>
          <a:prstGeom prst="rect">
            <a:avLst/>
          </a:prstGeom>
        </p:spPr>
      </p:pic>
      <p:pic>
        <p:nvPicPr>
          <p:cNvPr id="46" name="图片 45">
            <a:extLst>
              <a:ext uri="{FF2B5EF4-FFF2-40B4-BE49-F238E27FC236}">
                <a16:creationId xmlns:a16="http://schemas.microsoft.com/office/drawing/2014/main" id="{CD968FB6-C175-C5FD-A66B-25BBDBCB61A0}"/>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3028212" y="4223318"/>
            <a:ext cx="932400" cy="932400"/>
          </a:xfrm>
          <a:prstGeom prst="rect">
            <a:avLst/>
          </a:prstGeom>
        </p:spPr>
      </p:pic>
      <p:pic>
        <p:nvPicPr>
          <p:cNvPr id="47" name="图片 46">
            <a:extLst>
              <a:ext uri="{FF2B5EF4-FFF2-40B4-BE49-F238E27FC236}">
                <a16:creationId xmlns:a16="http://schemas.microsoft.com/office/drawing/2014/main" id="{7A4BF08C-803E-1CBB-16CA-10748541F861}"/>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3028212" y="2364056"/>
            <a:ext cx="932400" cy="932400"/>
          </a:xfrm>
          <a:prstGeom prst="rect">
            <a:avLst/>
          </a:prstGeom>
        </p:spPr>
      </p:pic>
      <p:pic>
        <p:nvPicPr>
          <p:cNvPr id="48" name="图片 47">
            <a:extLst>
              <a:ext uri="{FF2B5EF4-FFF2-40B4-BE49-F238E27FC236}">
                <a16:creationId xmlns:a16="http://schemas.microsoft.com/office/drawing/2014/main" id="{DE310A4C-D5FE-423F-17A2-0512237DCEDE}"/>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3028212" y="5152949"/>
            <a:ext cx="932400" cy="932400"/>
          </a:xfrm>
          <a:prstGeom prst="rect">
            <a:avLst/>
          </a:prstGeom>
        </p:spPr>
      </p:pic>
      <p:pic>
        <p:nvPicPr>
          <p:cNvPr id="37" name="图片 36">
            <a:extLst>
              <a:ext uri="{FF2B5EF4-FFF2-40B4-BE49-F238E27FC236}">
                <a16:creationId xmlns:a16="http://schemas.microsoft.com/office/drawing/2014/main" id="{8A21D34A-8837-8F3C-C66F-073A3D46FE3E}"/>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8634498" y="1434425"/>
            <a:ext cx="932400" cy="932400"/>
          </a:xfrm>
          <a:prstGeom prst="rect">
            <a:avLst/>
          </a:prstGeom>
        </p:spPr>
      </p:pic>
      <p:pic>
        <p:nvPicPr>
          <p:cNvPr id="38" name="图片 37">
            <a:extLst>
              <a:ext uri="{FF2B5EF4-FFF2-40B4-BE49-F238E27FC236}">
                <a16:creationId xmlns:a16="http://schemas.microsoft.com/office/drawing/2014/main" id="{80A2152D-1416-A817-95F6-98BD9DFB66B8}"/>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8634498" y="504794"/>
            <a:ext cx="932400" cy="932400"/>
          </a:xfrm>
          <a:prstGeom prst="rect">
            <a:avLst/>
          </a:prstGeom>
        </p:spPr>
      </p:pic>
      <p:pic>
        <p:nvPicPr>
          <p:cNvPr id="39" name="图片 38">
            <a:extLst>
              <a:ext uri="{FF2B5EF4-FFF2-40B4-BE49-F238E27FC236}">
                <a16:creationId xmlns:a16="http://schemas.microsoft.com/office/drawing/2014/main" id="{F2D30719-C6CF-F525-1CAD-5039FF2D2E18}"/>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8634498" y="3293687"/>
            <a:ext cx="932400" cy="932400"/>
          </a:xfrm>
          <a:prstGeom prst="rect">
            <a:avLst/>
          </a:prstGeom>
        </p:spPr>
      </p:pic>
      <p:pic>
        <p:nvPicPr>
          <p:cNvPr id="40" name="图片 39">
            <a:extLst>
              <a:ext uri="{FF2B5EF4-FFF2-40B4-BE49-F238E27FC236}">
                <a16:creationId xmlns:a16="http://schemas.microsoft.com/office/drawing/2014/main" id="{C648362D-F169-A40B-B92B-0C567DF5FBB2}"/>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8634498" y="4223318"/>
            <a:ext cx="932400" cy="932400"/>
          </a:xfrm>
          <a:prstGeom prst="rect">
            <a:avLst/>
          </a:prstGeom>
        </p:spPr>
      </p:pic>
      <p:pic>
        <p:nvPicPr>
          <p:cNvPr id="41" name="图片 40">
            <a:extLst>
              <a:ext uri="{FF2B5EF4-FFF2-40B4-BE49-F238E27FC236}">
                <a16:creationId xmlns:a16="http://schemas.microsoft.com/office/drawing/2014/main" id="{01B8F7FC-4EEA-7B7F-EAEA-8B6C94B6FA89}"/>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8634498" y="2364056"/>
            <a:ext cx="932400" cy="932400"/>
          </a:xfrm>
          <a:prstGeom prst="rect">
            <a:avLst/>
          </a:prstGeom>
        </p:spPr>
      </p:pic>
      <p:pic>
        <p:nvPicPr>
          <p:cNvPr id="42" name="图片 41">
            <a:extLst>
              <a:ext uri="{FF2B5EF4-FFF2-40B4-BE49-F238E27FC236}">
                <a16:creationId xmlns:a16="http://schemas.microsoft.com/office/drawing/2014/main" id="{460DD6F2-F1C5-BE17-F569-D2F6A20052FA}"/>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8634498" y="5152949"/>
            <a:ext cx="932400" cy="932400"/>
          </a:xfrm>
          <a:prstGeom prst="rect">
            <a:avLst/>
          </a:prstGeom>
        </p:spPr>
      </p:pic>
      <p:pic>
        <p:nvPicPr>
          <p:cNvPr id="31" name="图片 30">
            <a:extLst>
              <a:ext uri="{FF2B5EF4-FFF2-40B4-BE49-F238E27FC236}">
                <a16:creationId xmlns:a16="http://schemas.microsoft.com/office/drawing/2014/main" id="{2BDF0C8F-3CB0-4DCF-5D3F-201C62A48A67}"/>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9568883" y="1434425"/>
            <a:ext cx="932400" cy="932400"/>
          </a:xfrm>
          <a:prstGeom prst="rect">
            <a:avLst/>
          </a:prstGeom>
        </p:spPr>
      </p:pic>
      <p:pic>
        <p:nvPicPr>
          <p:cNvPr id="32" name="图片 31">
            <a:extLst>
              <a:ext uri="{FF2B5EF4-FFF2-40B4-BE49-F238E27FC236}">
                <a16:creationId xmlns:a16="http://schemas.microsoft.com/office/drawing/2014/main" id="{5B1D7229-B526-63AA-DEA3-BD690EF44917}"/>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9568883" y="504794"/>
            <a:ext cx="932400" cy="932400"/>
          </a:xfrm>
          <a:prstGeom prst="rect">
            <a:avLst/>
          </a:prstGeom>
        </p:spPr>
      </p:pic>
      <p:pic>
        <p:nvPicPr>
          <p:cNvPr id="33" name="图片 32">
            <a:extLst>
              <a:ext uri="{FF2B5EF4-FFF2-40B4-BE49-F238E27FC236}">
                <a16:creationId xmlns:a16="http://schemas.microsoft.com/office/drawing/2014/main" id="{07AA1ECA-64EC-2735-4FCF-D918DEC77B3F}"/>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9568883" y="3293687"/>
            <a:ext cx="932400" cy="932400"/>
          </a:xfrm>
          <a:prstGeom prst="rect">
            <a:avLst/>
          </a:prstGeom>
        </p:spPr>
      </p:pic>
      <p:pic>
        <p:nvPicPr>
          <p:cNvPr id="34" name="图片 33">
            <a:extLst>
              <a:ext uri="{FF2B5EF4-FFF2-40B4-BE49-F238E27FC236}">
                <a16:creationId xmlns:a16="http://schemas.microsoft.com/office/drawing/2014/main" id="{F1242E7A-C252-AFF6-390E-6FF1D1C24DE5}"/>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9568883" y="4223318"/>
            <a:ext cx="932400" cy="932400"/>
          </a:xfrm>
          <a:prstGeom prst="rect">
            <a:avLst/>
          </a:prstGeom>
        </p:spPr>
      </p:pic>
      <p:pic>
        <p:nvPicPr>
          <p:cNvPr id="35" name="图片 34">
            <a:extLst>
              <a:ext uri="{FF2B5EF4-FFF2-40B4-BE49-F238E27FC236}">
                <a16:creationId xmlns:a16="http://schemas.microsoft.com/office/drawing/2014/main" id="{9614639A-1B94-64CB-360A-0173599B4C5B}"/>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9568883" y="2364056"/>
            <a:ext cx="932400" cy="932400"/>
          </a:xfrm>
          <a:prstGeom prst="rect">
            <a:avLst/>
          </a:prstGeom>
        </p:spPr>
      </p:pic>
      <p:pic>
        <p:nvPicPr>
          <p:cNvPr id="36" name="图片 35">
            <a:extLst>
              <a:ext uri="{FF2B5EF4-FFF2-40B4-BE49-F238E27FC236}">
                <a16:creationId xmlns:a16="http://schemas.microsoft.com/office/drawing/2014/main" id="{03AB4771-B972-9C1D-B5C7-05A919BB4B47}"/>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9568883" y="5152949"/>
            <a:ext cx="932400" cy="932400"/>
          </a:xfrm>
          <a:prstGeom prst="rect">
            <a:avLst/>
          </a:prstGeom>
        </p:spPr>
      </p:pic>
      <p:pic>
        <p:nvPicPr>
          <p:cNvPr id="25" name="图片 24">
            <a:extLst>
              <a:ext uri="{FF2B5EF4-FFF2-40B4-BE49-F238E27FC236}">
                <a16:creationId xmlns:a16="http://schemas.microsoft.com/office/drawing/2014/main" id="{CE20E641-0F0F-A3A6-E186-C5D21ADF0DA6}"/>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4896974" y="1434425"/>
            <a:ext cx="932400" cy="932400"/>
          </a:xfrm>
          <a:prstGeom prst="rect">
            <a:avLst/>
          </a:prstGeom>
        </p:spPr>
      </p:pic>
      <p:pic>
        <p:nvPicPr>
          <p:cNvPr id="26" name="图片 25">
            <a:extLst>
              <a:ext uri="{FF2B5EF4-FFF2-40B4-BE49-F238E27FC236}">
                <a16:creationId xmlns:a16="http://schemas.microsoft.com/office/drawing/2014/main" id="{DEA156DB-B00E-2C2F-2FC9-9BCD99E453B6}"/>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4896974" y="504794"/>
            <a:ext cx="932400" cy="932400"/>
          </a:xfrm>
          <a:prstGeom prst="rect">
            <a:avLst/>
          </a:prstGeom>
        </p:spPr>
      </p:pic>
      <p:pic>
        <p:nvPicPr>
          <p:cNvPr id="27" name="图片 26">
            <a:extLst>
              <a:ext uri="{FF2B5EF4-FFF2-40B4-BE49-F238E27FC236}">
                <a16:creationId xmlns:a16="http://schemas.microsoft.com/office/drawing/2014/main" id="{3663DA33-817C-F2F0-BD30-2FD8D38A923D}"/>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4896974" y="3293687"/>
            <a:ext cx="932400" cy="932400"/>
          </a:xfrm>
          <a:prstGeom prst="rect">
            <a:avLst/>
          </a:prstGeom>
        </p:spPr>
      </p:pic>
      <p:pic>
        <p:nvPicPr>
          <p:cNvPr id="28" name="图片 27">
            <a:extLst>
              <a:ext uri="{FF2B5EF4-FFF2-40B4-BE49-F238E27FC236}">
                <a16:creationId xmlns:a16="http://schemas.microsoft.com/office/drawing/2014/main" id="{DDBEBF4B-4C7B-1FA0-F576-801F6576EA8F}"/>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4896974" y="4223318"/>
            <a:ext cx="932400" cy="932400"/>
          </a:xfrm>
          <a:prstGeom prst="rect">
            <a:avLst/>
          </a:prstGeom>
        </p:spPr>
      </p:pic>
      <p:pic>
        <p:nvPicPr>
          <p:cNvPr id="29" name="图片 28">
            <a:extLst>
              <a:ext uri="{FF2B5EF4-FFF2-40B4-BE49-F238E27FC236}">
                <a16:creationId xmlns:a16="http://schemas.microsoft.com/office/drawing/2014/main" id="{9FF4910D-4038-C8C4-1B87-3F50A558D7C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4896974" y="2364056"/>
            <a:ext cx="932400" cy="932400"/>
          </a:xfrm>
          <a:prstGeom prst="rect">
            <a:avLst/>
          </a:prstGeom>
        </p:spPr>
      </p:pic>
      <p:pic>
        <p:nvPicPr>
          <p:cNvPr id="30" name="图片 29">
            <a:extLst>
              <a:ext uri="{FF2B5EF4-FFF2-40B4-BE49-F238E27FC236}">
                <a16:creationId xmlns:a16="http://schemas.microsoft.com/office/drawing/2014/main" id="{F470F4EF-57B7-2D2B-B277-F9B31DB756E2}"/>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4896974" y="5152949"/>
            <a:ext cx="932400" cy="932400"/>
          </a:xfrm>
          <a:prstGeom prst="rect">
            <a:avLst/>
          </a:prstGeom>
        </p:spPr>
      </p:pic>
      <p:pic>
        <p:nvPicPr>
          <p:cNvPr id="19" name="图片 18">
            <a:extLst>
              <a:ext uri="{FF2B5EF4-FFF2-40B4-BE49-F238E27FC236}">
                <a16:creationId xmlns:a16="http://schemas.microsoft.com/office/drawing/2014/main" id="{23703A76-A459-2DA4-D010-17A8D120D950}"/>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6765736" y="1434425"/>
            <a:ext cx="932400" cy="932400"/>
          </a:xfrm>
          <a:prstGeom prst="rect">
            <a:avLst/>
          </a:prstGeom>
        </p:spPr>
      </p:pic>
      <p:pic>
        <p:nvPicPr>
          <p:cNvPr id="20" name="图片 19">
            <a:extLst>
              <a:ext uri="{FF2B5EF4-FFF2-40B4-BE49-F238E27FC236}">
                <a16:creationId xmlns:a16="http://schemas.microsoft.com/office/drawing/2014/main" id="{2A59CE8A-710E-88A8-1E14-DF2DF3EA2711}"/>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6765736" y="504794"/>
            <a:ext cx="932400" cy="932400"/>
          </a:xfrm>
          <a:prstGeom prst="rect">
            <a:avLst/>
          </a:prstGeom>
        </p:spPr>
      </p:pic>
      <p:pic>
        <p:nvPicPr>
          <p:cNvPr id="21" name="图片 20">
            <a:extLst>
              <a:ext uri="{FF2B5EF4-FFF2-40B4-BE49-F238E27FC236}">
                <a16:creationId xmlns:a16="http://schemas.microsoft.com/office/drawing/2014/main" id="{E79F33A3-9573-79CF-26D6-35ECB3A2161F}"/>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6765736" y="3293687"/>
            <a:ext cx="932400" cy="932400"/>
          </a:xfrm>
          <a:prstGeom prst="rect">
            <a:avLst/>
          </a:prstGeom>
        </p:spPr>
      </p:pic>
      <p:pic>
        <p:nvPicPr>
          <p:cNvPr id="22" name="图片 21">
            <a:extLst>
              <a:ext uri="{FF2B5EF4-FFF2-40B4-BE49-F238E27FC236}">
                <a16:creationId xmlns:a16="http://schemas.microsoft.com/office/drawing/2014/main" id="{C8627D9C-4B0E-1489-B9F2-446A1A1FE329}"/>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6765736" y="4223318"/>
            <a:ext cx="932400" cy="932400"/>
          </a:xfrm>
          <a:prstGeom prst="rect">
            <a:avLst/>
          </a:prstGeom>
        </p:spPr>
      </p:pic>
      <p:pic>
        <p:nvPicPr>
          <p:cNvPr id="23" name="图片 22">
            <a:extLst>
              <a:ext uri="{FF2B5EF4-FFF2-40B4-BE49-F238E27FC236}">
                <a16:creationId xmlns:a16="http://schemas.microsoft.com/office/drawing/2014/main" id="{4F9D7382-548D-A570-8B37-E9BBA2BD82F0}"/>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6765736" y="2364056"/>
            <a:ext cx="932400" cy="932400"/>
          </a:xfrm>
          <a:prstGeom prst="rect">
            <a:avLst/>
          </a:prstGeom>
        </p:spPr>
      </p:pic>
      <p:pic>
        <p:nvPicPr>
          <p:cNvPr id="24" name="图片 23">
            <a:extLst>
              <a:ext uri="{FF2B5EF4-FFF2-40B4-BE49-F238E27FC236}">
                <a16:creationId xmlns:a16="http://schemas.microsoft.com/office/drawing/2014/main" id="{658E0F7B-7446-9150-7366-59E2B843773A}"/>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6765736" y="5152949"/>
            <a:ext cx="932400" cy="932400"/>
          </a:xfrm>
          <a:prstGeom prst="rect">
            <a:avLst/>
          </a:prstGeom>
        </p:spPr>
      </p:pic>
      <p:pic>
        <p:nvPicPr>
          <p:cNvPr id="13" name="图片 12">
            <a:extLst>
              <a:ext uri="{FF2B5EF4-FFF2-40B4-BE49-F238E27FC236}">
                <a16:creationId xmlns:a16="http://schemas.microsoft.com/office/drawing/2014/main" id="{7B5114B3-F847-A66C-0FBD-6DB9D853A463}"/>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1159450" y="1436083"/>
            <a:ext cx="932400" cy="932400"/>
          </a:xfrm>
          <a:prstGeom prst="rect">
            <a:avLst/>
          </a:prstGeom>
        </p:spPr>
      </p:pic>
      <p:pic>
        <p:nvPicPr>
          <p:cNvPr id="14" name="图片 13">
            <a:extLst>
              <a:ext uri="{FF2B5EF4-FFF2-40B4-BE49-F238E27FC236}">
                <a16:creationId xmlns:a16="http://schemas.microsoft.com/office/drawing/2014/main" id="{8B1D780D-B5B9-0CE0-5858-57DF53B15236}"/>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1159450" y="3298661"/>
            <a:ext cx="932400" cy="932400"/>
          </a:xfrm>
          <a:prstGeom prst="rect">
            <a:avLst/>
          </a:prstGeom>
        </p:spPr>
      </p:pic>
      <p:pic>
        <p:nvPicPr>
          <p:cNvPr id="15" name="图片 14">
            <a:extLst>
              <a:ext uri="{FF2B5EF4-FFF2-40B4-BE49-F238E27FC236}">
                <a16:creationId xmlns:a16="http://schemas.microsoft.com/office/drawing/2014/main" id="{62BD6EEC-C0C1-7936-2882-92E4D6CC1489}"/>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1159450" y="4229950"/>
            <a:ext cx="932400" cy="932400"/>
          </a:xfrm>
          <a:prstGeom prst="rect">
            <a:avLst/>
          </a:prstGeom>
        </p:spPr>
      </p:pic>
      <p:pic>
        <p:nvPicPr>
          <p:cNvPr id="16" name="图片 15">
            <a:extLst>
              <a:ext uri="{FF2B5EF4-FFF2-40B4-BE49-F238E27FC236}">
                <a16:creationId xmlns:a16="http://schemas.microsoft.com/office/drawing/2014/main" id="{B727797C-E4C4-C9B0-FDC9-FF0210168BDB}"/>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1159450" y="2367372"/>
            <a:ext cx="932400" cy="932400"/>
          </a:xfrm>
          <a:prstGeom prst="rect">
            <a:avLst/>
          </a:prstGeom>
        </p:spPr>
      </p:pic>
      <p:pic>
        <p:nvPicPr>
          <p:cNvPr id="17" name="图片 16">
            <a:extLst>
              <a:ext uri="{FF2B5EF4-FFF2-40B4-BE49-F238E27FC236}">
                <a16:creationId xmlns:a16="http://schemas.microsoft.com/office/drawing/2014/main" id="{0D68C684-7FB6-C947-3FC4-08725F1E89A9}"/>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1159450" y="5161239"/>
            <a:ext cx="932400" cy="932400"/>
          </a:xfrm>
          <a:prstGeom prst="rect">
            <a:avLst/>
          </a:prstGeom>
        </p:spPr>
      </p:pic>
      <p:pic>
        <p:nvPicPr>
          <p:cNvPr id="18" name="图片 17">
            <a:extLst>
              <a:ext uri="{FF2B5EF4-FFF2-40B4-BE49-F238E27FC236}">
                <a16:creationId xmlns:a16="http://schemas.microsoft.com/office/drawing/2014/main" id="{E70C46AC-32EE-0C83-04BC-FA515A0E1136}"/>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1159450" y="504794"/>
            <a:ext cx="932400" cy="932400"/>
          </a:xfrm>
          <a:prstGeom prst="rect">
            <a:avLst/>
          </a:prstGeom>
        </p:spPr>
      </p:pic>
    </p:spTree>
    <p:extLst>
      <p:ext uri="{BB962C8B-B14F-4D97-AF65-F5344CB8AC3E}">
        <p14:creationId xmlns:p14="http://schemas.microsoft.com/office/powerpoint/2010/main" val="32127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8ED69-92A0-EF7E-2025-CBEB5DF487C9}"/>
            </a:ext>
          </a:extLst>
        </p:cNvPr>
        <p:cNvGrpSpPr/>
        <p:nvPr/>
      </p:nvGrpSpPr>
      <p:grpSpPr>
        <a:xfrm>
          <a:off x="0" y="0"/>
          <a:ext cx="0" cy="0"/>
          <a:chOff x="0" y="0"/>
          <a:chExt cx="0" cy="0"/>
        </a:xfrm>
      </p:grpSpPr>
      <p:pic>
        <p:nvPicPr>
          <p:cNvPr id="36" name="图片 35">
            <a:extLst>
              <a:ext uri="{FF2B5EF4-FFF2-40B4-BE49-F238E27FC236}">
                <a16:creationId xmlns:a16="http://schemas.microsoft.com/office/drawing/2014/main" id="{00B75EED-04A4-1C18-8AFF-8C89A33791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79623" y="1503251"/>
            <a:ext cx="932400" cy="932400"/>
          </a:xfrm>
          <a:prstGeom prst="rect">
            <a:avLst/>
          </a:prstGeom>
          <a:ln>
            <a:noFill/>
          </a:ln>
        </p:spPr>
      </p:pic>
      <p:pic>
        <p:nvPicPr>
          <p:cNvPr id="399" name="图片 398">
            <a:extLst>
              <a:ext uri="{FF2B5EF4-FFF2-40B4-BE49-F238E27FC236}">
                <a16:creationId xmlns:a16="http://schemas.microsoft.com/office/drawing/2014/main" id="{31B33132-6EA1-3244-13A2-04206031E6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79623" y="573620"/>
            <a:ext cx="932400" cy="932400"/>
          </a:xfrm>
          <a:prstGeom prst="rect">
            <a:avLst/>
          </a:prstGeom>
          <a:ln>
            <a:noFill/>
          </a:ln>
        </p:spPr>
      </p:pic>
      <p:pic>
        <p:nvPicPr>
          <p:cNvPr id="2" name="图片 1">
            <a:extLst>
              <a:ext uri="{FF2B5EF4-FFF2-40B4-BE49-F238E27FC236}">
                <a16:creationId xmlns:a16="http://schemas.microsoft.com/office/drawing/2014/main" id="{06ADBD11-C98A-CE54-9226-5507EB3A8D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79623" y="2432882"/>
            <a:ext cx="932400" cy="932400"/>
          </a:xfrm>
          <a:prstGeom prst="rect">
            <a:avLst/>
          </a:prstGeom>
          <a:ln>
            <a:noFill/>
          </a:ln>
        </p:spPr>
      </p:pic>
      <p:pic>
        <p:nvPicPr>
          <p:cNvPr id="46" name="图片 45">
            <a:extLst>
              <a:ext uri="{FF2B5EF4-FFF2-40B4-BE49-F238E27FC236}">
                <a16:creationId xmlns:a16="http://schemas.microsoft.com/office/drawing/2014/main" id="{F25BCE8E-ADA2-4C5A-564A-EDB2A613AD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73337" y="1503251"/>
            <a:ext cx="932400" cy="932400"/>
          </a:xfrm>
          <a:prstGeom prst="rect">
            <a:avLst/>
          </a:prstGeom>
          <a:ln>
            <a:noFill/>
          </a:ln>
        </p:spPr>
      </p:pic>
      <p:pic>
        <p:nvPicPr>
          <p:cNvPr id="401" name="图片 400">
            <a:extLst>
              <a:ext uri="{FF2B5EF4-FFF2-40B4-BE49-F238E27FC236}">
                <a16:creationId xmlns:a16="http://schemas.microsoft.com/office/drawing/2014/main" id="{DD2CCC2E-D195-C6B4-1467-69E6259F477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3337" y="573620"/>
            <a:ext cx="932400" cy="932400"/>
          </a:xfrm>
          <a:prstGeom prst="rect">
            <a:avLst/>
          </a:prstGeom>
          <a:ln>
            <a:noFill/>
          </a:ln>
        </p:spPr>
      </p:pic>
      <p:pic>
        <p:nvPicPr>
          <p:cNvPr id="4" name="图片 3">
            <a:extLst>
              <a:ext uri="{FF2B5EF4-FFF2-40B4-BE49-F238E27FC236}">
                <a16:creationId xmlns:a16="http://schemas.microsoft.com/office/drawing/2014/main" id="{4FCE9293-9F4C-F225-3042-7710936453B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373337" y="2432882"/>
            <a:ext cx="932400" cy="932400"/>
          </a:xfrm>
          <a:prstGeom prst="rect">
            <a:avLst/>
          </a:prstGeom>
          <a:ln>
            <a:noFill/>
          </a:ln>
        </p:spPr>
      </p:pic>
      <p:pic>
        <p:nvPicPr>
          <p:cNvPr id="18" name="图片 17" descr="图片包含 游戏机, 手, 华美, 画&#10;&#10;描述已自动生成">
            <a:extLst>
              <a:ext uri="{FF2B5EF4-FFF2-40B4-BE49-F238E27FC236}">
                <a16:creationId xmlns:a16="http://schemas.microsoft.com/office/drawing/2014/main" id="{58A69A01-1340-3C5E-31CC-2C86EA6778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2099" y="1503251"/>
            <a:ext cx="932400" cy="932400"/>
          </a:xfrm>
          <a:prstGeom prst="rect">
            <a:avLst/>
          </a:prstGeom>
          <a:ln>
            <a:noFill/>
          </a:ln>
        </p:spPr>
      </p:pic>
      <p:pic>
        <p:nvPicPr>
          <p:cNvPr id="393" name="图片 392">
            <a:extLst>
              <a:ext uri="{FF2B5EF4-FFF2-40B4-BE49-F238E27FC236}">
                <a16:creationId xmlns:a16="http://schemas.microsoft.com/office/drawing/2014/main" id="{C084885E-4B56-FCA8-3CC3-008D168A24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2099" y="573620"/>
            <a:ext cx="932400" cy="932400"/>
          </a:xfrm>
          <a:prstGeom prst="rect">
            <a:avLst/>
          </a:prstGeom>
          <a:ln>
            <a:noFill/>
          </a:ln>
        </p:spPr>
      </p:pic>
      <p:pic>
        <p:nvPicPr>
          <p:cNvPr id="5" name="图片 4">
            <a:extLst>
              <a:ext uri="{FF2B5EF4-FFF2-40B4-BE49-F238E27FC236}">
                <a16:creationId xmlns:a16="http://schemas.microsoft.com/office/drawing/2014/main" id="{8C80F10A-C7D2-8180-F7CB-0004F149007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242099" y="2432882"/>
            <a:ext cx="932400" cy="932400"/>
          </a:xfrm>
          <a:prstGeom prst="rect">
            <a:avLst/>
          </a:prstGeom>
          <a:ln>
            <a:noFill/>
          </a:ln>
        </p:spPr>
      </p:pic>
      <p:pic>
        <p:nvPicPr>
          <p:cNvPr id="16" name="图片 15" descr="彩色的方块&#10;&#10;低可信度描述已自动生成">
            <a:extLst>
              <a:ext uri="{FF2B5EF4-FFF2-40B4-BE49-F238E27FC236}">
                <a16:creationId xmlns:a16="http://schemas.microsoft.com/office/drawing/2014/main" id="{BB000878-F5B4-FB57-D3AD-6AD94D4BF1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0861" y="1503251"/>
            <a:ext cx="932400" cy="932400"/>
          </a:xfrm>
          <a:prstGeom prst="rect">
            <a:avLst/>
          </a:prstGeom>
          <a:ln>
            <a:noFill/>
          </a:ln>
        </p:spPr>
      </p:pic>
      <p:pic>
        <p:nvPicPr>
          <p:cNvPr id="375" name="图片 374" descr="徽标&#10;&#10;中度可信度描述已自动生成">
            <a:extLst>
              <a:ext uri="{FF2B5EF4-FFF2-40B4-BE49-F238E27FC236}">
                <a16:creationId xmlns:a16="http://schemas.microsoft.com/office/drawing/2014/main" id="{C94EEF17-D83B-E7D9-8AE3-619DBE1C3C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0861" y="573620"/>
            <a:ext cx="932400" cy="932400"/>
          </a:xfrm>
          <a:prstGeom prst="rect">
            <a:avLst/>
          </a:prstGeom>
          <a:ln>
            <a:noFill/>
          </a:ln>
        </p:spPr>
      </p:pic>
      <p:pic>
        <p:nvPicPr>
          <p:cNvPr id="7" name="图片 6">
            <a:extLst>
              <a:ext uri="{FF2B5EF4-FFF2-40B4-BE49-F238E27FC236}">
                <a16:creationId xmlns:a16="http://schemas.microsoft.com/office/drawing/2014/main" id="{F298DE86-0153-156E-FF56-881605FB16E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7110861" y="2432882"/>
            <a:ext cx="932400" cy="932400"/>
          </a:xfrm>
          <a:prstGeom prst="rect">
            <a:avLst/>
          </a:prstGeom>
          <a:ln>
            <a:noFill/>
          </a:ln>
        </p:spPr>
      </p:pic>
      <p:pic>
        <p:nvPicPr>
          <p:cNvPr id="10" name="图片 9" descr="手机屏幕截图&#10;&#10;低可信度描述已自动生成">
            <a:extLst>
              <a:ext uri="{FF2B5EF4-FFF2-40B4-BE49-F238E27FC236}">
                <a16:creationId xmlns:a16="http://schemas.microsoft.com/office/drawing/2014/main" id="{B84C4FAD-4226-5D17-CF1D-96E8534187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07718" y="1503251"/>
            <a:ext cx="932400" cy="932400"/>
          </a:xfrm>
          <a:prstGeom prst="rect">
            <a:avLst/>
          </a:prstGeom>
          <a:ln>
            <a:noFill/>
          </a:ln>
        </p:spPr>
      </p:pic>
      <p:pic>
        <p:nvPicPr>
          <p:cNvPr id="349" name="图片 348" descr="模糊的图片&#10;&#10;描述已自动生成">
            <a:extLst>
              <a:ext uri="{FF2B5EF4-FFF2-40B4-BE49-F238E27FC236}">
                <a16:creationId xmlns:a16="http://schemas.microsoft.com/office/drawing/2014/main" id="{8578D1CF-A7CE-CAD1-BDFD-DCDD859459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07718" y="573620"/>
            <a:ext cx="932400" cy="932400"/>
          </a:xfrm>
          <a:prstGeom prst="rect">
            <a:avLst/>
          </a:prstGeom>
          <a:ln>
            <a:noFill/>
          </a:ln>
        </p:spPr>
      </p:pic>
      <p:pic>
        <p:nvPicPr>
          <p:cNvPr id="8" name="图片 7">
            <a:extLst>
              <a:ext uri="{FF2B5EF4-FFF2-40B4-BE49-F238E27FC236}">
                <a16:creationId xmlns:a16="http://schemas.microsoft.com/office/drawing/2014/main" id="{8C6EB532-4BB4-D066-61DE-286290EB920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4307718" y="2432882"/>
            <a:ext cx="932400" cy="932400"/>
          </a:xfrm>
          <a:prstGeom prst="rect">
            <a:avLst/>
          </a:prstGeom>
          <a:ln>
            <a:noFill/>
          </a:ln>
        </p:spPr>
      </p:pic>
      <p:pic>
        <p:nvPicPr>
          <p:cNvPr id="22" name="图片 21">
            <a:extLst>
              <a:ext uri="{FF2B5EF4-FFF2-40B4-BE49-F238E27FC236}">
                <a16:creationId xmlns:a16="http://schemas.microsoft.com/office/drawing/2014/main" id="{5AA46682-E706-F7AE-C124-76B56AA422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14004" y="1503251"/>
            <a:ext cx="932400" cy="932400"/>
          </a:xfrm>
          <a:prstGeom prst="rect">
            <a:avLst/>
          </a:prstGeom>
          <a:ln>
            <a:noFill/>
          </a:ln>
        </p:spPr>
      </p:pic>
      <p:pic>
        <p:nvPicPr>
          <p:cNvPr id="405" name="图片 404" descr="图片包含 表面图&#10;&#10;描述已自动生成">
            <a:extLst>
              <a:ext uri="{FF2B5EF4-FFF2-40B4-BE49-F238E27FC236}">
                <a16:creationId xmlns:a16="http://schemas.microsoft.com/office/drawing/2014/main" id="{3194218D-487B-2966-D90E-4FDDB717665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14004" y="573620"/>
            <a:ext cx="932400" cy="932400"/>
          </a:xfrm>
          <a:prstGeom prst="rect">
            <a:avLst/>
          </a:prstGeom>
          <a:ln>
            <a:noFill/>
          </a:ln>
        </p:spPr>
      </p:pic>
      <p:pic>
        <p:nvPicPr>
          <p:cNvPr id="9" name="图片 8">
            <a:extLst>
              <a:ext uri="{FF2B5EF4-FFF2-40B4-BE49-F238E27FC236}">
                <a16:creationId xmlns:a16="http://schemas.microsoft.com/office/drawing/2014/main" id="{A4C654C6-0EB4-CAC5-6EDD-5D63E1736BF4}"/>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9914004" y="2432882"/>
            <a:ext cx="932400" cy="932400"/>
          </a:xfrm>
          <a:prstGeom prst="rect">
            <a:avLst/>
          </a:prstGeom>
          <a:ln>
            <a:noFill/>
          </a:ln>
        </p:spPr>
      </p:pic>
      <p:pic>
        <p:nvPicPr>
          <p:cNvPr id="26" name="图片 25" descr="手捂着脸&#10;&#10;低可信度描述已自动生成">
            <a:extLst>
              <a:ext uri="{FF2B5EF4-FFF2-40B4-BE49-F238E27FC236}">
                <a16:creationId xmlns:a16="http://schemas.microsoft.com/office/drawing/2014/main" id="{42B0EA05-FD7F-253E-E3DE-12D4FD50964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848389" y="1503251"/>
            <a:ext cx="932400" cy="932400"/>
          </a:xfrm>
          <a:prstGeom prst="rect">
            <a:avLst/>
          </a:prstGeom>
          <a:ln>
            <a:noFill/>
          </a:ln>
        </p:spPr>
      </p:pic>
      <p:pic>
        <p:nvPicPr>
          <p:cNvPr id="431" name="图片 430" descr="模糊的图片&#10;&#10;描述已自动生成">
            <a:extLst>
              <a:ext uri="{FF2B5EF4-FFF2-40B4-BE49-F238E27FC236}">
                <a16:creationId xmlns:a16="http://schemas.microsoft.com/office/drawing/2014/main" id="{003F7ECD-31E9-7EBA-50D9-34637A9E2B0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848389" y="573620"/>
            <a:ext cx="932400" cy="932400"/>
          </a:xfrm>
          <a:prstGeom prst="rect">
            <a:avLst/>
          </a:prstGeom>
          <a:ln>
            <a:noFill/>
          </a:ln>
        </p:spPr>
      </p:pic>
      <p:pic>
        <p:nvPicPr>
          <p:cNvPr id="11" name="图片 10">
            <a:extLst>
              <a:ext uri="{FF2B5EF4-FFF2-40B4-BE49-F238E27FC236}">
                <a16:creationId xmlns:a16="http://schemas.microsoft.com/office/drawing/2014/main" id="{840A934C-C60F-CA78-42DE-6FF32FA3B22D}"/>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10848389" y="2432882"/>
            <a:ext cx="932400" cy="932400"/>
          </a:xfrm>
          <a:prstGeom prst="rect">
            <a:avLst/>
          </a:prstGeom>
          <a:ln>
            <a:noFill/>
          </a:ln>
        </p:spPr>
      </p:pic>
      <p:pic>
        <p:nvPicPr>
          <p:cNvPr id="14" name="图片 13" descr="图片包含 手, 游戏机, 画, 华美&#10;&#10;描述已自动生成">
            <a:extLst>
              <a:ext uri="{FF2B5EF4-FFF2-40B4-BE49-F238E27FC236}">
                <a16:creationId xmlns:a16="http://schemas.microsoft.com/office/drawing/2014/main" id="{C36B85C5-9814-F571-770A-FA39C1F012F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76480" y="1503251"/>
            <a:ext cx="932400" cy="932400"/>
          </a:xfrm>
          <a:prstGeom prst="rect">
            <a:avLst/>
          </a:prstGeom>
          <a:ln>
            <a:noFill/>
          </a:ln>
        </p:spPr>
      </p:pic>
      <p:pic>
        <p:nvPicPr>
          <p:cNvPr id="355" name="图片 354" descr="图片包含 应用程序&#10;&#10;描述已自动生成">
            <a:extLst>
              <a:ext uri="{FF2B5EF4-FFF2-40B4-BE49-F238E27FC236}">
                <a16:creationId xmlns:a16="http://schemas.microsoft.com/office/drawing/2014/main" id="{DBD9E53F-58B7-8969-6FF4-B716BA6A846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176480" y="573620"/>
            <a:ext cx="932400" cy="932400"/>
          </a:xfrm>
          <a:prstGeom prst="rect">
            <a:avLst/>
          </a:prstGeom>
          <a:ln>
            <a:noFill/>
          </a:ln>
        </p:spPr>
      </p:pic>
      <p:pic>
        <p:nvPicPr>
          <p:cNvPr id="13" name="图片 12">
            <a:extLst>
              <a:ext uri="{FF2B5EF4-FFF2-40B4-BE49-F238E27FC236}">
                <a16:creationId xmlns:a16="http://schemas.microsoft.com/office/drawing/2014/main" id="{2DC87C87-7948-B0F0-3AAD-E2B0355E64DB}"/>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6176480" y="2432882"/>
            <a:ext cx="932400" cy="932400"/>
          </a:xfrm>
          <a:prstGeom prst="rect">
            <a:avLst/>
          </a:prstGeom>
          <a:ln>
            <a:noFill/>
          </a:ln>
        </p:spPr>
      </p:pic>
      <p:pic>
        <p:nvPicPr>
          <p:cNvPr id="12" name="图片 11" descr="手机屏幕的截图&#10;&#10;中度可信度描述已自动生成">
            <a:extLst>
              <a:ext uri="{FF2B5EF4-FFF2-40B4-BE49-F238E27FC236}">
                <a16:creationId xmlns:a16="http://schemas.microsoft.com/office/drawing/2014/main" id="{B78B614F-44F5-8ED2-E29B-21978DB6ADC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045242" y="1503251"/>
            <a:ext cx="932400" cy="932400"/>
          </a:xfrm>
          <a:prstGeom prst="rect">
            <a:avLst/>
          </a:prstGeom>
          <a:ln>
            <a:noFill/>
          </a:ln>
        </p:spPr>
      </p:pic>
      <p:pic>
        <p:nvPicPr>
          <p:cNvPr id="353" name="图片 352" descr="徽标&#10;&#10;低可信度描述已自动生成">
            <a:extLst>
              <a:ext uri="{FF2B5EF4-FFF2-40B4-BE49-F238E27FC236}">
                <a16:creationId xmlns:a16="http://schemas.microsoft.com/office/drawing/2014/main" id="{BCDD0C8D-08D3-F86D-21C3-984AED9B2A8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045242" y="573620"/>
            <a:ext cx="932400" cy="932400"/>
          </a:xfrm>
          <a:prstGeom prst="rect">
            <a:avLst/>
          </a:prstGeom>
          <a:ln>
            <a:noFill/>
          </a:ln>
        </p:spPr>
      </p:pic>
      <p:pic>
        <p:nvPicPr>
          <p:cNvPr id="15" name="图片 14">
            <a:extLst>
              <a:ext uri="{FF2B5EF4-FFF2-40B4-BE49-F238E27FC236}">
                <a16:creationId xmlns:a16="http://schemas.microsoft.com/office/drawing/2014/main" id="{EDBA7E89-26C5-C2A8-72C9-CFBFB9ED6989}"/>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8045242" y="2432882"/>
            <a:ext cx="932400" cy="932400"/>
          </a:xfrm>
          <a:prstGeom prst="rect">
            <a:avLst/>
          </a:prstGeom>
          <a:ln>
            <a:noFill/>
          </a:ln>
        </p:spPr>
      </p:pic>
      <p:pic>
        <p:nvPicPr>
          <p:cNvPr id="3" name="图片 2" descr="图片包含 游戏机, 手, 画, 华美&#10;&#10;描述已自动生成">
            <a:extLst>
              <a:ext uri="{FF2B5EF4-FFF2-40B4-BE49-F238E27FC236}">
                <a16:creationId xmlns:a16="http://schemas.microsoft.com/office/drawing/2014/main" id="{1378E46E-BFA8-593F-AF1C-69C48F3DC22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438956" y="1504909"/>
            <a:ext cx="932400" cy="932400"/>
          </a:xfrm>
          <a:prstGeom prst="rect">
            <a:avLst/>
          </a:prstGeom>
          <a:ln>
            <a:noFill/>
          </a:ln>
        </p:spPr>
      </p:pic>
      <p:pic>
        <p:nvPicPr>
          <p:cNvPr id="6" name="图片 5">
            <a:extLst>
              <a:ext uri="{FF2B5EF4-FFF2-40B4-BE49-F238E27FC236}">
                <a16:creationId xmlns:a16="http://schemas.microsoft.com/office/drawing/2014/main" id="{A63C9B77-E9B0-3F17-18C8-3A76DD687CD2}"/>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2438956" y="2436198"/>
            <a:ext cx="932400" cy="932400"/>
          </a:xfrm>
          <a:prstGeom prst="rect">
            <a:avLst/>
          </a:prstGeom>
          <a:ln>
            <a:noFill/>
          </a:ln>
        </p:spPr>
      </p:pic>
      <p:pic>
        <p:nvPicPr>
          <p:cNvPr id="35" name="图片 34" descr="模糊的照片上写着字&#10;&#10;描述已自动生成">
            <a:extLst>
              <a:ext uri="{FF2B5EF4-FFF2-40B4-BE49-F238E27FC236}">
                <a16:creationId xmlns:a16="http://schemas.microsoft.com/office/drawing/2014/main" id="{CCC6B447-BF5E-F553-4AF7-1B51E5C5E8F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38956" y="573620"/>
            <a:ext cx="932400" cy="932400"/>
          </a:xfrm>
          <a:prstGeom prst="rect">
            <a:avLst/>
          </a:prstGeom>
          <a:ln>
            <a:noFill/>
          </a:ln>
        </p:spPr>
      </p:pic>
      <p:pic>
        <p:nvPicPr>
          <p:cNvPr id="33" name="图片 32">
            <a:extLst>
              <a:ext uri="{FF2B5EF4-FFF2-40B4-BE49-F238E27FC236}">
                <a16:creationId xmlns:a16="http://schemas.microsoft.com/office/drawing/2014/main" id="{F66AD15E-2E2E-611D-03DC-557C2CF409E5}"/>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8980277" y="3466407"/>
            <a:ext cx="932400" cy="932400"/>
          </a:xfrm>
          <a:prstGeom prst="rect">
            <a:avLst/>
          </a:prstGeom>
          <a:ln>
            <a:noFill/>
          </a:ln>
        </p:spPr>
      </p:pic>
      <p:pic>
        <p:nvPicPr>
          <p:cNvPr id="37" name="图片 36">
            <a:extLst>
              <a:ext uri="{FF2B5EF4-FFF2-40B4-BE49-F238E27FC236}">
                <a16:creationId xmlns:a16="http://schemas.microsoft.com/office/drawing/2014/main" id="{3C7437A0-5ED2-B6E0-5B5E-0C688B1BCA95}"/>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8980277" y="4396038"/>
            <a:ext cx="932400" cy="932400"/>
          </a:xfrm>
          <a:prstGeom prst="rect">
            <a:avLst/>
          </a:prstGeom>
          <a:ln>
            <a:noFill/>
          </a:ln>
        </p:spPr>
      </p:pic>
      <p:pic>
        <p:nvPicPr>
          <p:cNvPr id="39" name="图片 38">
            <a:extLst>
              <a:ext uri="{FF2B5EF4-FFF2-40B4-BE49-F238E27FC236}">
                <a16:creationId xmlns:a16="http://schemas.microsoft.com/office/drawing/2014/main" id="{013AE6B8-4CA0-F451-2AB9-30ADE1193A97}"/>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8980277" y="5325669"/>
            <a:ext cx="932400" cy="932400"/>
          </a:xfrm>
          <a:prstGeom prst="rect">
            <a:avLst/>
          </a:prstGeom>
          <a:ln>
            <a:noFill/>
          </a:ln>
        </p:spPr>
      </p:pic>
      <p:pic>
        <p:nvPicPr>
          <p:cNvPr id="40" name="图片 39">
            <a:extLst>
              <a:ext uri="{FF2B5EF4-FFF2-40B4-BE49-F238E27FC236}">
                <a16:creationId xmlns:a16="http://schemas.microsoft.com/office/drawing/2014/main" id="{247132B2-A55A-2DCD-47C8-52535EA79316}"/>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3373991" y="3466407"/>
            <a:ext cx="932400" cy="932400"/>
          </a:xfrm>
          <a:prstGeom prst="rect">
            <a:avLst/>
          </a:prstGeom>
          <a:ln>
            <a:noFill/>
          </a:ln>
        </p:spPr>
      </p:pic>
      <p:pic>
        <p:nvPicPr>
          <p:cNvPr id="41" name="图片 40">
            <a:extLst>
              <a:ext uri="{FF2B5EF4-FFF2-40B4-BE49-F238E27FC236}">
                <a16:creationId xmlns:a16="http://schemas.microsoft.com/office/drawing/2014/main" id="{30F47AFF-D8CA-EF34-DF3F-347C90FDEC0B}"/>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3373991" y="4396038"/>
            <a:ext cx="932400" cy="932400"/>
          </a:xfrm>
          <a:prstGeom prst="rect">
            <a:avLst/>
          </a:prstGeom>
          <a:ln>
            <a:noFill/>
          </a:ln>
        </p:spPr>
      </p:pic>
      <p:pic>
        <p:nvPicPr>
          <p:cNvPr id="43" name="图片 42">
            <a:extLst>
              <a:ext uri="{FF2B5EF4-FFF2-40B4-BE49-F238E27FC236}">
                <a16:creationId xmlns:a16="http://schemas.microsoft.com/office/drawing/2014/main" id="{5231916A-8F3F-DBFA-C403-A389C9CFBB8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3373991" y="5325669"/>
            <a:ext cx="932400" cy="932400"/>
          </a:xfrm>
          <a:prstGeom prst="rect">
            <a:avLst/>
          </a:prstGeom>
          <a:ln>
            <a:noFill/>
          </a:ln>
        </p:spPr>
      </p:pic>
      <p:pic>
        <p:nvPicPr>
          <p:cNvPr id="45" name="图片 44">
            <a:extLst>
              <a:ext uri="{FF2B5EF4-FFF2-40B4-BE49-F238E27FC236}">
                <a16:creationId xmlns:a16="http://schemas.microsoft.com/office/drawing/2014/main" id="{B6C1EA7B-FFDD-D96F-8519-2922ADA64B4C}"/>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5242753" y="3466407"/>
            <a:ext cx="932400" cy="932400"/>
          </a:xfrm>
          <a:prstGeom prst="rect">
            <a:avLst/>
          </a:prstGeom>
          <a:ln>
            <a:noFill/>
          </a:ln>
        </p:spPr>
      </p:pic>
      <p:pic>
        <p:nvPicPr>
          <p:cNvPr id="47" name="图片 46">
            <a:extLst>
              <a:ext uri="{FF2B5EF4-FFF2-40B4-BE49-F238E27FC236}">
                <a16:creationId xmlns:a16="http://schemas.microsoft.com/office/drawing/2014/main" id="{9D663567-3A39-AAEB-6298-DA4AA6BF554B}"/>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5242753" y="4396038"/>
            <a:ext cx="932400" cy="932400"/>
          </a:xfrm>
          <a:prstGeom prst="rect">
            <a:avLst/>
          </a:prstGeom>
          <a:ln>
            <a:noFill/>
          </a:ln>
        </p:spPr>
      </p:pic>
      <p:pic>
        <p:nvPicPr>
          <p:cNvPr id="48" name="图片 47">
            <a:extLst>
              <a:ext uri="{FF2B5EF4-FFF2-40B4-BE49-F238E27FC236}">
                <a16:creationId xmlns:a16="http://schemas.microsoft.com/office/drawing/2014/main" id="{8DF69E12-061E-7C36-9CEF-26E4E3F597AC}"/>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5242753" y="5325669"/>
            <a:ext cx="932400" cy="932400"/>
          </a:xfrm>
          <a:prstGeom prst="rect">
            <a:avLst/>
          </a:prstGeom>
          <a:ln>
            <a:noFill/>
          </a:ln>
        </p:spPr>
      </p:pic>
      <p:pic>
        <p:nvPicPr>
          <p:cNvPr id="49" name="图片 48">
            <a:extLst>
              <a:ext uri="{FF2B5EF4-FFF2-40B4-BE49-F238E27FC236}">
                <a16:creationId xmlns:a16="http://schemas.microsoft.com/office/drawing/2014/main" id="{A380B83D-4483-BB2F-7FBC-7BDDBA4FF136}"/>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7111515" y="3466407"/>
            <a:ext cx="932400" cy="932400"/>
          </a:xfrm>
          <a:prstGeom prst="rect">
            <a:avLst/>
          </a:prstGeom>
          <a:ln>
            <a:noFill/>
          </a:ln>
        </p:spPr>
      </p:pic>
      <p:pic>
        <p:nvPicPr>
          <p:cNvPr id="51" name="图片 50">
            <a:extLst>
              <a:ext uri="{FF2B5EF4-FFF2-40B4-BE49-F238E27FC236}">
                <a16:creationId xmlns:a16="http://schemas.microsoft.com/office/drawing/2014/main" id="{4DF283BE-9169-AA05-21F5-547E5A1A6334}"/>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7111515" y="4396038"/>
            <a:ext cx="932400" cy="932400"/>
          </a:xfrm>
          <a:prstGeom prst="rect">
            <a:avLst/>
          </a:prstGeom>
          <a:ln>
            <a:noFill/>
          </a:ln>
        </p:spPr>
      </p:pic>
      <p:pic>
        <p:nvPicPr>
          <p:cNvPr id="53" name="图片 52">
            <a:extLst>
              <a:ext uri="{FF2B5EF4-FFF2-40B4-BE49-F238E27FC236}">
                <a16:creationId xmlns:a16="http://schemas.microsoft.com/office/drawing/2014/main" id="{D963E107-F95D-3101-9512-2E66A5968BFD}"/>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7111515" y="5325669"/>
            <a:ext cx="932400" cy="932400"/>
          </a:xfrm>
          <a:prstGeom prst="rect">
            <a:avLst/>
          </a:prstGeom>
          <a:ln>
            <a:noFill/>
          </a:ln>
        </p:spPr>
      </p:pic>
      <p:pic>
        <p:nvPicPr>
          <p:cNvPr id="55" name="图片 54">
            <a:extLst>
              <a:ext uri="{FF2B5EF4-FFF2-40B4-BE49-F238E27FC236}">
                <a16:creationId xmlns:a16="http://schemas.microsoft.com/office/drawing/2014/main" id="{841107AC-6D08-C001-B75E-438136FC1D3E}"/>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4308372" y="3466407"/>
            <a:ext cx="932400" cy="932400"/>
          </a:xfrm>
          <a:prstGeom prst="rect">
            <a:avLst/>
          </a:prstGeom>
          <a:ln>
            <a:noFill/>
          </a:ln>
        </p:spPr>
      </p:pic>
      <p:pic>
        <p:nvPicPr>
          <p:cNvPr id="56" name="图片 55">
            <a:extLst>
              <a:ext uri="{FF2B5EF4-FFF2-40B4-BE49-F238E27FC236}">
                <a16:creationId xmlns:a16="http://schemas.microsoft.com/office/drawing/2014/main" id="{235FA4A0-B9AC-775E-FB84-9B80501D5F72}"/>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4308372" y="4396038"/>
            <a:ext cx="932400" cy="932400"/>
          </a:xfrm>
          <a:prstGeom prst="rect">
            <a:avLst/>
          </a:prstGeom>
          <a:ln>
            <a:noFill/>
          </a:ln>
        </p:spPr>
      </p:pic>
      <p:pic>
        <p:nvPicPr>
          <p:cNvPr id="57" name="图片 56">
            <a:extLst>
              <a:ext uri="{FF2B5EF4-FFF2-40B4-BE49-F238E27FC236}">
                <a16:creationId xmlns:a16="http://schemas.microsoft.com/office/drawing/2014/main" id="{F24F142C-878D-C240-2541-7E5499FEFE20}"/>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4308372" y="5325669"/>
            <a:ext cx="932400" cy="932400"/>
          </a:xfrm>
          <a:prstGeom prst="rect">
            <a:avLst/>
          </a:prstGeom>
          <a:ln>
            <a:noFill/>
          </a:ln>
        </p:spPr>
      </p:pic>
      <p:pic>
        <p:nvPicPr>
          <p:cNvPr id="58" name="图片 57">
            <a:extLst>
              <a:ext uri="{FF2B5EF4-FFF2-40B4-BE49-F238E27FC236}">
                <a16:creationId xmlns:a16="http://schemas.microsoft.com/office/drawing/2014/main" id="{62727085-016F-9B70-50B8-D7E390E2A15A}"/>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9914658" y="3466407"/>
            <a:ext cx="932400" cy="932400"/>
          </a:xfrm>
          <a:prstGeom prst="rect">
            <a:avLst/>
          </a:prstGeom>
          <a:ln>
            <a:noFill/>
          </a:ln>
        </p:spPr>
      </p:pic>
      <p:pic>
        <p:nvPicPr>
          <p:cNvPr id="59" name="图片 58">
            <a:extLst>
              <a:ext uri="{FF2B5EF4-FFF2-40B4-BE49-F238E27FC236}">
                <a16:creationId xmlns:a16="http://schemas.microsoft.com/office/drawing/2014/main" id="{10402EBE-B2B4-B47E-FF4A-83206175A981}"/>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9914658" y="4396038"/>
            <a:ext cx="932400" cy="932400"/>
          </a:xfrm>
          <a:prstGeom prst="rect">
            <a:avLst/>
          </a:prstGeom>
          <a:ln>
            <a:noFill/>
          </a:ln>
        </p:spPr>
      </p:pic>
      <p:pic>
        <p:nvPicPr>
          <p:cNvPr id="60" name="图片 59">
            <a:extLst>
              <a:ext uri="{FF2B5EF4-FFF2-40B4-BE49-F238E27FC236}">
                <a16:creationId xmlns:a16="http://schemas.microsoft.com/office/drawing/2014/main" id="{E1E71639-A9D3-AC5A-F616-75A46DBB76F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9914658" y="5325669"/>
            <a:ext cx="932400" cy="932400"/>
          </a:xfrm>
          <a:prstGeom prst="rect">
            <a:avLst/>
          </a:prstGeom>
          <a:ln>
            <a:noFill/>
          </a:ln>
        </p:spPr>
      </p:pic>
      <p:pic>
        <p:nvPicPr>
          <p:cNvPr id="61" name="图片 60">
            <a:extLst>
              <a:ext uri="{FF2B5EF4-FFF2-40B4-BE49-F238E27FC236}">
                <a16:creationId xmlns:a16="http://schemas.microsoft.com/office/drawing/2014/main" id="{1211C1AA-A1F7-4662-0018-96B5BCCAB41E}"/>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10849043" y="3466407"/>
            <a:ext cx="932400" cy="932400"/>
          </a:xfrm>
          <a:prstGeom prst="rect">
            <a:avLst/>
          </a:prstGeom>
          <a:ln>
            <a:noFill/>
          </a:ln>
        </p:spPr>
      </p:pic>
      <p:pic>
        <p:nvPicPr>
          <p:cNvPr id="62" name="图片 61">
            <a:extLst>
              <a:ext uri="{FF2B5EF4-FFF2-40B4-BE49-F238E27FC236}">
                <a16:creationId xmlns:a16="http://schemas.microsoft.com/office/drawing/2014/main" id="{B94DA858-7246-91A4-DD64-384ED65F82D7}"/>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10849043" y="4396038"/>
            <a:ext cx="932400" cy="932400"/>
          </a:xfrm>
          <a:prstGeom prst="rect">
            <a:avLst/>
          </a:prstGeom>
          <a:ln>
            <a:noFill/>
          </a:ln>
        </p:spPr>
      </p:pic>
      <p:pic>
        <p:nvPicPr>
          <p:cNvPr id="63" name="图片 62">
            <a:extLst>
              <a:ext uri="{FF2B5EF4-FFF2-40B4-BE49-F238E27FC236}">
                <a16:creationId xmlns:a16="http://schemas.microsoft.com/office/drawing/2014/main" id="{9B14910B-0E8A-3395-BCD4-1E59CDDF27DF}"/>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10849043" y="5325669"/>
            <a:ext cx="932400" cy="932400"/>
          </a:xfrm>
          <a:prstGeom prst="rect">
            <a:avLst/>
          </a:prstGeom>
          <a:ln>
            <a:noFill/>
          </a:ln>
        </p:spPr>
      </p:pic>
      <p:pic>
        <p:nvPicPr>
          <p:cNvPr id="320" name="图片 319">
            <a:extLst>
              <a:ext uri="{FF2B5EF4-FFF2-40B4-BE49-F238E27FC236}">
                <a16:creationId xmlns:a16="http://schemas.microsoft.com/office/drawing/2014/main" id="{57EBFC69-1D0A-FFF8-2BF5-D3D070FE19B9}"/>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6177134" y="3466407"/>
            <a:ext cx="932400" cy="932400"/>
          </a:xfrm>
          <a:prstGeom prst="rect">
            <a:avLst/>
          </a:prstGeom>
          <a:ln>
            <a:noFill/>
          </a:ln>
        </p:spPr>
      </p:pic>
      <p:pic>
        <p:nvPicPr>
          <p:cNvPr id="321" name="图片 320">
            <a:extLst>
              <a:ext uri="{FF2B5EF4-FFF2-40B4-BE49-F238E27FC236}">
                <a16:creationId xmlns:a16="http://schemas.microsoft.com/office/drawing/2014/main" id="{2515EEE1-2F2C-22FF-E29F-4B7D5EC646CC}"/>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6177134" y="4396038"/>
            <a:ext cx="932400" cy="932400"/>
          </a:xfrm>
          <a:prstGeom prst="rect">
            <a:avLst/>
          </a:prstGeom>
          <a:ln>
            <a:noFill/>
          </a:ln>
        </p:spPr>
      </p:pic>
      <p:pic>
        <p:nvPicPr>
          <p:cNvPr id="322" name="图片 321">
            <a:extLst>
              <a:ext uri="{FF2B5EF4-FFF2-40B4-BE49-F238E27FC236}">
                <a16:creationId xmlns:a16="http://schemas.microsoft.com/office/drawing/2014/main" id="{CD856CDB-A9D7-C089-1703-688C11273296}"/>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6177134" y="5325669"/>
            <a:ext cx="932400" cy="932400"/>
          </a:xfrm>
          <a:prstGeom prst="rect">
            <a:avLst/>
          </a:prstGeom>
          <a:ln>
            <a:noFill/>
          </a:ln>
        </p:spPr>
      </p:pic>
      <p:pic>
        <p:nvPicPr>
          <p:cNvPr id="323" name="图片 322">
            <a:extLst>
              <a:ext uri="{FF2B5EF4-FFF2-40B4-BE49-F238E27FC236}">
                <a16:creationId xmlns:a16="http://schemas.microsoft.com/office/drawing/2014/main" id="{DDAE7974-8E1D-E757-DB8F-185F81DD4B6D}"/>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8045896" y="3466407"/>
            <a:ext cx="932400" cy="932400"/>
          </a:xfrm>
          <a:prstGeom prst="rect">
            <a:avLst/>
          </a:prstGeom>
          <a:ln>
            <a:noFill/>
          </a:ln>
        </p:spPr>
      </p:pic>
      <p:pic>
        <p:nvPicPr>
          <p:cNvPr id="324" name="图片 323">
            <a:extLst>
              <a:ext uri="{FF2B5EF4-FFF2-40B4-BE49-F238E27FC236}">
                <a16:creationId xmlns:a16="http://schemas.microsoft.com/office/drawing/2014/main" id="{6D9FDB6F-8A39-871D-C6AD-15DCCB6515A9}"/>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8045896" y="4396038"/>
            <a:ext cx="932400" cy="932400"/>
          </a:xfrm>
          <a:prstGeom prst="rect">
            <a:avLst/>
          </a:prstGeom>
          <a:ln>
            <a:noFill/>
          </a:ln>
        </p:spPr>
      </p:pic>
      <p:pic>
        <p:nvPicPr>
          <p:cNvPr id="325" name="图片 324">
            <a:extLst>
              <a:ext uri="{FF2B5EF4-FFF2-40B4-BE49-F238E27FC236}">
                <a16:creationId xmlns:a16="http://schemas.microsoft.com/office/drawing/2014/main" id="{56DFDC0D-82DE-4B2E-DD2E-4100F3A66BAA}"/>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8045896" y="5325669"/>
            <a:ext cx="932400" cy="932400"/>
          </a:xfrm>
          <a:prstGeom prst="rect">
            <a:avLst/>
          </a:prstGeom>
          <a:ln>
            <a:noFill/>
          </a:ln>
        </p:spPr>
      </p:pic>
      <p:pic>
        <p:nvPicPr>
          <p:cNvPr id="326" name="图片 325">
            <a:extLst>
              <a:ext uri="{FF2B5EF4-FFF2-40B4-BE49-F238E27FC236}">
                <a16:creationId xmlns:a16="http://schemas.microsoft.com/office/drawing/2014/main" id="{308765BA-C65E-548C-4428-A5DA43DBCE26}"/>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2439610" y="3471381"/>
            <a:ext cx="932400" cy="932400"/>
          </a:xfrm>
          <a:prstGeom prst="rect">
            <a:avLst/>
          </a:prstGeom>
          <a:ln>
            <a:noFill/>
          </a:ln>
        </p:spPr>
      </p:pic>
      <p:pic>
        <p:nvPicPr>
          <p:cNvPr id="327" name="图片 326">
            <a:extLst>
              <a:ext uri="{FF2B5EF4-FFF2-40B4-BE49-F238E27FC236}">
                <a16:creationId xmlns:a16="http://schemas.microsoft.com/office/drawing/2014/main" id="{1D2C0AE2-7403-DEAF-46D0-46462F570240}"/>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2439610" y="4402670"/>
            <a:ext cx="932400" cy="932400"/>
          </a:xfrm>
          <a:prstGeom prst="rect">
            <a:avLst/>
          </a:prstGeom>
          <a:ln>
            <a:noFill/>
          </a:ln>
        </p:spPr>
      </p:pic>
      <p:pic>
        <p:nvPicPr>
          <p:cNvPr id="329" name="图片 328">
            <a:extLst>
              <a:ext uri="{FF2B5EF4-FFF2-40B4-BE49-F238E27FC236}">
                <a16:creationId xmlns:a16="http://schemas.microsoft.com/office/drawing/2014/main" id="{734E9E0E-7E63-CA55-BC16-389994E2E2ED}"/>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2439610" y="5333959"/>
            <a:ext cx="932400" cy="932400"/>
          </a:xfrm>
          <a:prstGeom prst="rect">
            <a:avLst/>
          </a:prstGeom>
          <a:ln>
            <a:noFill/>
          </a:ln>
        </p:spPr>
      </p:pic>
      <p:graphicFrame>
        <p:nvGraphicFramePr>
          <p:cNvPr id="330" name="表格 329">
            <a:extLst>
              <a:ext uri="{FF2B5EF4-FFF2-40B4-BE49-F238E27FC236}">
                <a16:creationId xmlns:a16="http://schemas.microsoft.com/office/drawing/2014/main" id="{3DD2867D-B634-8922-3E1D-31E7BE4AA400}"/>
              </a:ext>
            </a:extLst>
          </p:cNvPr>
          <p:cNvGraphicFramePr>
            <a:graphicFrameLocks noGrp="1"/>
          </p:cNvGraphicFramePr>
          <p:nvPr>
            <p:extLst>
              <p:ext uri="{D42A27DB-BD31-4B8C-83A1-F6EECF244321}">
                <p14:modId xmlns:p14="http://schemas.microsoft.com/office/powerpoint/2010/main" val="4082536947"/>
              </p:ext>
            </p:extLst>
          </p:nvPr>
        </p:nvGraphicFramePr>
        <p:xfrm>
          <a:off x="863599" y="573620"/>
          <a:ext cx="1573372" cy="5616000"/>
        </p:xfrm>
        <a:graphic>
          <a:graphicData uri="http://schemas.openxmlformats.org/drawingml/2006/table">
            <a:tbl>
              <a:tblPr>
                <a:tableStyleId>{073A0DAA-6AF3-43AB-8588-CEC1D06C72B9}</a:tableStyleId>
              </a:tblPr>
              <a:tblGrid>
                <a:gridCol w="786686">
                  <a:extLst>
                    <a:ext uri="{9D8B030D-6E8A-4147-A177-3AD203B41FA5}">
                      <a16:colId xmlns:a16="http://schemas.microsoft.com/office/drawing/2014/main" val="1132946658"/>
                    </a:ext>
                  </a:extLst>
                </a:gridCol>
                <a:gridCol w="786686">
                  <a:extLst>
                    <a:ext uri="{9D8B030D-6E8A-4147-A177-3AD203B41FA5}">
                      <a16:colId xmlns:a16="http://schemas.microsoft.com/office/drawing/2014/main" val="256784274"/>
                    </a:ext>
                  </a:extLst>
                </a:gridCol>
              </a:tblGrid>
              <a:tr h="936000">
                <a:tc rowSpan="3">
                  <a:txBody>
                    <a:bodyPr/>
                    <a:lstStyle/>
                    <a:p>
                      <a:pPr algn="ctr"/>
                      <a:r>
                        <a:rPr lang="en-US" altLang="zh-CN" sz="1600">
                          <a:latin typeface="Times New Roman" panose="02020603050405020304" pitchFamily="18" charset="0"/>
                          <a:cs typeface="Times New Roman" panose="02020603050405020304" pitchFamily="18" charset="0"/>
                        </a:rPr>
                        <a:t>CIFAR10</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970680"/>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3733633"/>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6025804"/>
                  </a:ext>
                </a:extLst>
              </a:tr>
              <a:tr h="936000">
                <a:tc rowSpan="3">
                  <a:txBody>
                    <a:bodyPr/>
                    <a:lstStyle/>
                    <a:p>
                      <a:pPr algn="ctr"/>
                      <a:r>
                        <a:rPr lang="en-US" altLang="zh-CN" sz="1600">
                          <a:latin typeface="Times New Roman" panose="02020603050405020304" pitchFamily="18" charset="0"/>
                          <a:cs typeface="Times New Roman" panose="02020603050405020304" pitchFamily="18" charset="0"/>
                        </a:rPr>
                        <a:t> Fashion MNIST</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588715"/>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8354998"/>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2144747"/>
                  </a:ext>
                </a:extLst>
              </a:tr>
            </a:tbl>
          </a:graphicData>
        </a:graphic>
      </p:graphicFrame>
      <p:cxnSp>
        <p:nvCxnSpPr>
          <p:cNvPr id="328" name="直接连接符 327">
            <a:extLst>
              <a:ext uri="{FF2B5EF4-FFF2-40B4-BE49-F238E27FC236}">
                <a16:creationId xmlns:a16="http://schemas.microsoft.com/office/drawing/2014/main" id="{CC5E0F8D-4B3E-25C9-B433-E9FCBA431A87}"/>
              </a:ext>
            </a:extLst>
          </p:cNvPr>
          <p:cNvCxnSpPr>
            <a:cxnSpLocks/>
          </p:cNvCxnSpPr>
          <p:nvPr/>
        </p:nvCxnSpPr>
        <p:spPr>
          <a:xfrm>
            <a:off x="833675" y="3423920"/>
            <a:ext cx="10944000" cy="0"/>
          </a:xfrm>
          <a:prstGeom prst="line">
            <a:avLst/>
          </a:prstGeom>
          <a:ln w="12700">
            <a:solidFill>
              <a:schemeClr val="tx1"/>
            </a:solidFill>
            <a:prstDash val="solid"/>
          </a:ln>
        </p:spPr>
        <p:style>
          <a:lnRef idx="1">
            <a:schemeClr val="dk1"/>
          </a:lnRef>
          <a:fillRef idx="0">
            <a:schemeClr val="dk1"/>
          </a:fillRef>
          <a:effectRef idx="0">
            <a:schemeClr val="dk1"/>
          </a:effectRef>
          <a:fontRef idx="minor">
            <a:schemeClr val="tx1"/>
          </a:fontRef>
        </p:style>
      </p:cxnSp>
      <p:pic>
        <p:nvPicPr>
          <p:cNvPr id="331" name="图片 330">
            <a:extLst>
              <a:ext uri="{FF2B5EF4-FFF2-40B4-BE49-F238E27FC236}">
                <a16:creationId xmlns:a16="http://schemas.microsoft.com/office/drawing/2014/main" id="{C443FDBE-FE52-9DAD-6902-B59EF45727AE}"/>
              </a:ext>
            </a:extLst>
          </p:cNvPr>
          <p:cNvPicPr>
            <a:picLocks noChangeAspect="1"/>
          </p:cNvPicPr>
          <p:nvPr/>
        </p:nvPicPr>
        <p:blipFill>
          <a:blip r:embed="rId61">
            <a:extLst>
              <a:ext uri="{28A0092B-C50C-407E-A947-70E740481C1C}">
                <a14:useLocalDpi xmlns:a14="http://schemas.microsoft.com/office/drawing/2010/main" val="0"/>
              </a:ext>
            </a:extLst>
          </a:blip>
          <a:srcRect/>
          <a:stretch/>
        </p:blipFill>
        <p:spPr>
          <a:xfrm>
            <a:off x="5243742" y="4394654"/>
            <a:ext cx="932400" cy="932400"/>
          </a:xfrm>
          <a:prstGeom prst="rect">
            <a:avLst/>
          </a:prstGeom>
          <a:ln>
            <a:noFill/>
          </a:ln>
        </p:spPr>
      </p:pic>
      <p:pic>
        <p:nvPicPr>
          <p:cNvPr id="332" name="图片 331">
            <a:extLst>
              <a:ext uri="{FF2B5EF4-FFF2-40B4-BE49-F238E27FC236}">
                <a16:creationId xmlns:a16="http://schemas.microsoft.com/office/drawing/2014/main" id="{47C1A1D9-1DDB-6C2D-43C6-7E4D5DC9F5D9}"/>
              </a:ext>
            </a:extLst>
          </p:cNvPr>
          <p:cNvPicPr>
            <a:picLocks noChangeAspect="1"/>
          </p:cNvPicPr>
          <p:nvPr/>
        </p:nvPicPr>
        <p:blipFill>
          <a:blip r:embed="rId62">
            <a:extLst>
              <a:ext uri="{28A0092B-C50C-407E-A947-70E740481C1C}">
                <a14:useLocalDpi xmlns:a14="http://schemas.microsoft.com/office/drawing/2010/main" val="0"/>
              </a:ext>
            </a:extLst>
          </a:blip>
          <a:srcRect/>
          <a:stretch/>
        </p:blipFill>
        <p:spPr>
          <a:xfrm>
            <a:off x="5243742" y="3465023"/>
            <a:ext cx="932400" cy="932400"/>
          </a:xfrm>
          <a:prstGeom prst="rect">
            <a:avLst/>
          </a:prstGeom>
          <a:ln>
            <a:noFill/>
          </a:ln>
        </p:spPr>
      </p:pic>
      <p:pic>
        <p:nvPicPr>
          <p:cNvPr id="333" name="图片 332">
            <a:extLst>
              <a:ext uri="{FF2B5EF4-FFF2-40B4-BE49-F238E27FC236}">
                <a16:creationId xmlns:a16="http://schemas.microsoft.com/office/drawing/2014/main" id="{3A1DD51F-BF80-4716-35E5-9FC77AF447BD}"/>
              </a:ext>
            </a:extLst>
          </p:cNvPr>
          <p:cNvPicPr>
            <a:picLocks noChangeAspect="1"/>
          </p:cNvPicPr>
          <p:nvPr/>
        </p:nvPicPr>
        <p:blipFill>
          <a:blip r:embed="rId63">
            <a:extLst>
              <a:ext uri="{28A0092B-C50C-407E-A947-70E740481C1C}">
                <a14:useLocalDpi xmlns:a14="http://schemas.microsoft.com/office/drawing/2010/main" val="0"/>
              </a:ext>
            </a:extLst>
          </a:blip>
          <a:srcRect/>
          <a:stretch/>
        </p:blipFill>
        <p:spPr>
          <a:xfrm>
            <a:off x="5243742" y="5324285"/>
            <a:ext cx="932400" cy="932400"/>
          </a:xfrm>
          <a:prstGeom prst="rect">
            <a:avLst/>
          </a:prstGeom>
          <a:ln>
            <a:noFill/>
          </a:ln>
        </p:spPr>
      </p:pic>
      <p:pic>
        <p:nvPicPr>
          <p:cNvPr id="334" name="图片 333">
            <a:extLst>
              <a:ext uri="{FF2B5EF4-FFF2-40B4-BE49-F238E27FC236}">
                <a16:creationId xmlns:a16="http://schemas.microsoft.com/office/drawing/2014/main" id="{232BF20C-5834-5A23-BDCF-0DBD35DAC2E7}"/>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9915651" y="4391870"/>
            <a:ext cx="932400" cy="932400"/>
          </a:xfrm>
          <a:prstGeom prst="rect">
            <a:avLst/>
          </a:prstGeom>
          <a:ln>
            <a:noFill/>
          </a:ln>
        </p:spPr>
      </p:pic>
      <p:pic>
        <p:nvPicPr>
          <p:cNvPr id="335" name="图片 334">
            <a:extLst>
              <a:ext uri="{FF2B5EF4-FFF2-40B4-BE49-F238E27FC236}">
                <a16:creationId xmlns:a16="http://schemas.microsoft.com/office/drawing/2014/main" id="{FE64AE5C-86CE-8D62-BE8E-D49A2E23BFD3}"/>
              </a:ext>
            </a:extLst>
          </p:cNvPr>
          <p:cNvPicPr>
            <a:picLocks noChangeAspect="1"/>
          </p:cNvPicPr>
          <p:nvPr/>
        </p:nvPicPr>
        <p:blipFill>
          <a:blip r:embed="rId64">
            <a:extLst>
              <a:ext uri="{28A0092B-C50C-407E-A947-70E740481C1C}">
                <a14:useLocalDpi xmlns:a14="http://schemas.microsoft.com/office/drawing/2010/main" val="0"/>
              </a:ext>
            </a:extLst>
          </a:blip>
          <a:srcRect/>
          <a:stretch/>
        </p:blipFill>
        <p:spPr>
          <a:xfrm>
            <a:off x="9915651" y="3462239"/>
            <a:ext cx="932400" cy="932400"/>
          </a:xfrm>
          <a:prstGeom prst="rect">
            <a:avLst/>
          </a:prstGeom>
          <a:ln>
            <a:noFill/>
          </a:ln>
        </p:spPr>
      </p:pic>
      <p:pic>
        <p:nvPicPr>
          <p:cNvPr id="336" name="图片 335">
            <a:extLst>
              <a:ext uri="{FF2B5EF4-FFF2-40B4-BE49-F238E27FC236}">
                <a16:creationId xmlns:a16="http://schemas.microsoft.com/office/drawing/2014/main" id="{17DFC77F-9F97-95DC-742E-50858024AF5C}"/>
              </a:ext>
            </a:extLst>
          </p:cNvPr>
          <p:cNvPicPr>
            <a:picLocks noChangeAspect="1"/>
          </p:cNvPicPr>
          <p:nvPr/>
        </p:nvPicPr>
        <p:blipFill>
          <a:blip r:embed="rId65">
            <a:extLst>
              <a:ext uri="{28A0092B-C50C-407E-A947-70E740481C1C}">
                <a14:useLocalDpi xmlns:a14="http://schemas.microsoft.com/office/drawing/2010/main" val="0"/>
              </a:ext>
            </a:extLst>
          </a:blip>
          <a:srcRect/>
          <a:stretch/>
        </p:blipFill>
        <p:spPr>
          <a:xfrm>
            <a:off x="9915651" y="5321501"/>
            <a:ext cx="932400" cy="932400"/>
          </a:xfrm>
          <a:prstGeom prst="rect">
            <a:avLst/>
          </a:prstGeom>
          <a:ln>
            <a:noFill/>
          </a:ln>
        </p:spPr>
      </p:pic>
      <p:pic>
        <p:nvPicPr>
          <p:cNvPr id="337" name="图片 336">
            <a:extLst>
              <a:ext uri="{FF2B5EF4-FFF2-40B4-BE49-F238E27FC236}">
                <a16:creationId xmlns:a16="http://schemas.microsoft.com/office/drawing/2014/main" id="{E5729247-F227-0A54-B079-9DE7ADC85C82}"/>
              </a:ext>
            </a:extLst>
          </p:cNvPr>
          <p:cNvPicPr>
            <a:picLocks noChangeAspect="1"/>
          </p:cNvPicPr>
          <p:nvPr/>
        </p:nvPicPr>
        <p:blipFill>
          <a:blip r:embed="rId66">
            <a:extLst>
              <a:ext uri="{28A0092B-C50C-407E-A947-70E740481C1C}">
                <a14:useLocalDpi xmlns:a14="http://schemas.microsoft.com/office/drawing/2010/main" val="0"/>
              </a:ext>
            </a:extLst>
          </a:blip>
          <a:srcRect/>
          <a:stretch/>
        </p:blipFill>
        <p:spPr>
          <a:xfrm>
            <a:off x="8980771" y="4391870"/>
            <a:ext cx="932400" cy="932400"/>
          </a:xfrm>
          <a:prstGeom prst="rect">
            <a:avLst/>
          </a:prstGeom>
          <a:ln>
            <a:noFill/>
          </a:ln>
        </p:spPr>
      </p:pic>
      <p:pic>
        <p:nvPicPr>
          <p:cNvPr id="338" name="图片 337">
            <a:extLst>
              <a:ext uri="{FF2B5EF4-FFF2-40B4-BE49-F238E27FC236}">
                <a16:creationId xmlns:a16="http://schemas.microsoft.com/office/drawing/2014/main" id="{CE3E7F4B-D8CB-D49C-5DA6-A256242707F2}"/>
              </a:ext>
            </a:extLst>
          </p:cNvPr>
          <p:cNvPicPr>
            <a:picLocks noChangeAspect="1"/>
          </p:cNvPicPr>
          <p:nvPr/>
        </p:nvPicPr>
        <p:blipFill>
          <a:blip r:embed="rId67">
            <a:extLst>
              <a:ext uri="{28A0092B-C50C-407E-A947-70E740481C1C}">
                <a14:useLocalDpi xmlns:a14="http://schemas.microsoft.com/office/drawing/2010/main" val="0"/>
              </a:ext>
            </a:extLst>
          </a:blip>
          <a:srcRect/>
          <a:stretch/>
        </p:blipFill>
        <p:spPr>
          <a:xfrm>
            <a:off x="8980771" y="3462239"/>
            <a:ext cx="932400" cy="932400"/>
          </a:xfrm>
          <a:prstGeom prst="rect">
            <a:avLst/>
          </a:prstGeom>
          <a:ln>
            <a:noFill/>
          </a:ln>
        </p:spPr>
      </p:pic>
      <p:pic>
        <p:nvPicPr>
          <p:cNvPr id="339" name="图片 338">
            <a:extLst>
              <a:ext uri="{FF2B5EF4-FFF2-40B4-BE49-F238E27FC236}">
                <a16:creationId xmlns:a16="http://schemas.microsoft.com/office/drawing/2014/main" id="{FAF157B5-382A-21F5-7337-D36539DA8B2C}"/>
              </a:ext>
            </a:extLst>
          </p:cNvPr>
          <p:cNvPicPr>
            <a:picLocks noChangeAspect="1"/>
          </p:cNvPicPr>
          <p:nvPr/>
        </p:nvPicPr>
        <p:blipFill>
          <a:blip r:embed="rId68">
            <a:extLst>
              <a:ext uri="{28A0092B-C50C-407E-A947-70E740481C1C}">
                <a14:useLocalDpi xmlns:a14="http://schemas.microsoft.com/office/drawing/2010/main" val="0"/>
              </a:ext>
            </a:extLst>
          </a:blip>
          <a:srcRect/>
          <a:stretch/>
        </p:blipFill>
        <p:spPr>
          <a:xfrm>
            <a:off x="8980771" y="5321501"/>
            <a:ext cx="932400" cy="932400"/>
          </a:xfrm>
          <a:prstGeom prst="rect">
            <a:avLst/>
          </a:prstGeom>
          <a:ln>
            <a:noFill/>
          </a:ln>
        </p:spPr>
      </p:pic>
      <p:pic>
        <p:nvPicPr>
          <p:cNvPr id="340" name="图片 339">
            <a:extLst>
              <a:ext uri="{FF2B5EF4-FFF2-40B4-BE49-F238E27FC236}">
                <a16:creationId xmlns:a16="http://schemas.microsoft.com/office/drawing/2014/main" id="{AF203168-21C2-C05A-2698-1C4664308011}"/>
              </a:ext>
            </a:extLst>
          </p:cNvPr>
          <p:cNvPicPr>
            <a:picLocks noChangeAspect="1"/>
          </p:cNvPicPr>
          <p:nvPr/>
        </p:nvPicPr>
        <p:blipFill>
          <a:blip r:embed="rId69">
            <a:extLst>
              <a:ext uri="{28A0092B-C50C-407E-A947-70E740481C1C}">
                <a14:useLocalDpi xmlns:a14="http://schemas.microsoft.com/office/drawing/2010/main" val="0"/>
              </a:ext>
            </a:extLst>
          </a:blip>
          <a:srcRect/>
          <a:stretch/>
        </p:blipFill>
        <p:spPr>
          <a:xfrm>
            <a:off x="3376630" y="4394191"/>
            <a:ext cx="932400" cy="932400"/>
          </a:xfrm>
          <a:prstGeom prst="rect">
            <a:avLst/>
          </a:prstGeom>
          <a:ln>
            <a:noFill/>
          </a:ln>
        </p:spPr>
      </p:pic>
      <p:pic>
        <p:nvPicPr>
          <p:cNvPr id="341" name="图片 340">
            <a:extLst>
              <a:ext uri="{FF2B5EF4-FFF2-40B4-BE49-F238E27FC236}">
                <a16:creationId xmlns:a16="http://schemas.microsoft.com/office/drawing/2014/main" id="{23EA3A33-E534-DF53-D9EA-578C773CD7AB}"/>
              </a:ext>
            </a:extLst>
          </p:cNvPr>
          <p:cNvPicPr>
            <a:picLocks noChangeAspect="1"/>
          </p:cNvPicPr>
          <p:nvPr/>
        </p:nvPicPr>
        <p:blipFill>
          <a:blip r:embed="rId70">
            <a:extLst>
              <a:ext uri="{28A0092B-C50C-407E-A947-70E740481C1C}">
                <a14:useLocalDpi xmlns:a14="http://schemas.microsoft.com/office/drawing/2010/main" val="0"/>
              </a:ext>
            </a:extLst>
          </a:blip>
          <a:srcRect/>
          <a:stretch/>
        </p:blipFill>
        <p:spPr>
          <a:xfrm>
            <a:off x="3376630" y="3464560"/>
            <a:ext cx="932400" cy="932400"/>
          </a:xfrm>
          <a:prstGeom prst="rect">
            <a:avLst/>
          </a:prstGeom>
          <a:ln>
            <a:noFill/>
          </a:ln>
        </p:spPr>
      </p:pic>
      <p:pic>
        <p:nvPicPr>
          <p:cNvPr id="342" name="图片 341">
            <a:extLst>
              <a:ext uri="{FF2B5EF4-FFF2-40B4-BE49-F238E27FC236}">
                <a16:creationId xmlns:a16="http://schemas.microsoft.com/office/drawing/2014/main" id="{ECBC6C5D-DE0F-55CA-D8C9-CCBEE63720C3}"/>
              </a:ext>
            </a:extLst>
          </p:cNvPr>
          <p:cNvPicPr>
            <a:picLocks noChangeAspect="1"/>
          </p:cNvPicPr>
          <p:nvPr/>
        </p:nvPicPr>
        <p:blipFill>
          <a:blip r:embed="rId71">
            <a:extLst>
              <a:ext uri="{28A0092B-C50C-407E-A947-70E740481C1C}">
                <a14:useLocalDpi xmlns:a14="http://schemas.microsoft.com/office/drawing/2010/main" val="0"/>
              </a:ext>
            </a:extLst>
          </a:blip>
          <a:srcRect/>
          <a:stretch/>
        </p:blipFill>
        <p:spPr>
          <a:xfrm>
            <a:off x="3376630" y="5323822"/>
            <a:ext cx="932400" cy="932400"/>
          </a:xfrm>
          <a:prstGeom prst="rect">
            <a:avLst/>
          </a:prstGeom>
          <a:ln>
            <a:noFill/>
          </a:ln>
        </p:spPr>
      </p:pic>
      <p:pic>
        <p:nvPicPr>
          <p:cNvPr id="343" name="图片 342">
            <a:extLst>
              <a:ext uri="{FF2B5EF4-FFF2-40B4-BE49-F238E27FC236}">
                <a16:creationId xmlns:a16="http://schemas.microsoft.com/office/drawing/2014/main" id="{64102C1B-B955-2DC9-1F64-1EBAF9C33FB7}"/>
              </a:ext>
            </a:extLst>
          </p:cNvPr>
          <p:cNvPicPr>
            <a:picLocks noChangeAspect="1"/>
          </p:cNvPicPr>
          <p:nvPr/>
        </p:nvPicPr>
        <p:blipFill>
          <a:blip r:embed="rId72">
            <a:extLst>
              <a:ext uri="{28A0092B-C50C-407E-A947-70E740481C1C}">
                <a14:useLocalDpi xmlns:a14="http://schemas.microsoft.com/office/drawing/2010/main" val="0"/>
              </a:ext>
            </a:extLst>
          </a:blip>
          <a:srcRect/>
          <a:stretch/>
        </p:blipFill>
        <p:spPr>
          <a:xfrm>
            <a:off x="3372659" y="588833"/>
            <a:ext cx="932400" cy="932400"/>
          </a:xfrm>
          <a:prstGeom prst="rect">
            <a:avLst/>
          </a:prstGeom>
          <a:ln>
            <a:noFill/>
          </a:ln>
        </p:spPr>
      </p:pic>
      <p:pic>
        <p:nvPicPr>
          <p:cNvPr id="344" name="图片 343">
            <a:extLst>
              <a:ext uri="{FF2B5EF4-FFF2-40B4-BE49-F238E27FC236}">
                <a16:creationId xmlns:a16="http://schemas.microsoft.com/office/drawing/2014/main" id="{65C4298E-B0E3-F8EA-5741-3D7395CD88AB}"/>
              </a:ext>
            </a:extLst>
          </p:cNvPr>
          <p:cNvPicPr>
            <a:picLocks noChangeAspect="1"/>
          </p:cNvPicPr>
          <p:nvPr/>
        </p:nvPicPr>
        <p:blipFill>
          <a:blip r:embed="rId73">
            <a:extLst>
              <a:ext uri="{28A0092B-C50C-407E-A947-70E740481C1C}">
                <a14:useLocalDpi xmlns:a14="http://schemas.microsoft.com/office/drawing/2010/main" val="0"/>
              </a:ext>
            </a:extLst>
          </a:blip>
          <a:srcRect/>
          <a:stretch/>
        </p:blipFill>
        <p:spPr>
          <a:xfrm>
            <a:off x="3372659" y="1518464"/>
            <a:ext cx="932400" cy="932400"/>
          </a:xfrm>
          <a:prstGeom prst="rect">
            <a:avLst/>
          </a:prstGeom>
          <a:ln>
            <a:noFill/>
          </a:ln>
        </p:spPr>
      </p:pic>
      <p:pic>
        <p:nvPicPr>
          <p:cNvPr id="345" name="图片 344">
            <a:extLst>
              <a:ext uri="{FF2B5EF4-FFF2-40B4-BE49-F238E27FC236}">
                <a16:creationId xmlns:a16="http://schemas.microsoft.com/office/drawing/2014/main" id="{5160AF2F-C151-617C-4E3B-296A28993840}"/>
              </a:ext>
            </a:extLst>
          </p:cNvPr>
          <p:cNvPicPr>
            <a:picLocks noChangeAspect="1"/>
          </p:cNvPicPr>
          <p:nvPr/>
        </p:nvPicPr>
        <p:blipFill>
          <a:blip r:embed="rId74">
            <a:extLst>
              <a:ext uri="{28A0092B-C50C-407E-A947-70E740481C1C}">
                <a14:useLocalDpi xmlns:a14="http://schemas.microsoft.com/office/drawing/2010/main" val="0"/>
              </a:ext>
            </a:extLst>
          </a:blip>
          <a:srcRect/>
          <a:stretch/>
        </p:blipFill>
        <p:spPr>
          <a:xfrm>
            <a:off x="3372659" y="2448095"/>
            <a:ext cx="932400" cy="932400"/>
          </a:xfrm>
          <a:prstGeom prst="rect">
            <a:avLst/>
          </a:prstGeom>
          <a:ln>
            <a:noFill/>
          </a:ln>
        </p:spPr>
      </p:pic>
      <p:pic>
        <p:nvPicPr>
          <p:cNvPr id="346" name="图片 345" descr="模糊的照片上写着字&#10;&#10;描述已自动生成">
            <a:extLst>
              <a:ext uri="{FF2B5EF4-FFF2-40B4-BE49-F238E27FC236}">
                <a16:creationId xmlns:a16="http://schemas.microsoft.com/office/drawing/2014/main" id="{7A20CB56-ACA5-9A6D-D46E-259ACBCFE27B}"/>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9916377" y="568513"/>
            <a:ext cx="932400" cy="932400"/>
          </a:xfrm>
          <a:prstGeom prst="rect">
            <a:avLst/>
          </a:prstGeom>
          <a:ln>
            <a:noFill/>
          </a:ln>
        </p:spPr>
      </p:pic>
      <p:pic>
        <p:nvPicPr>
          <p:cNvPr id="347" name="图片 346" descr="手机屏幕的截图&#10;&#10;低可信度描述已自动生成">
            <a:extLst>
              <a:ext uri="{FF2B5EF4-FFF2-40B4-BE49-F238E27FC236}">
                <a16:creationId xmlns:a16="http://schemas.microsoft.com/office/drawing/2014/main" id="{6FDD6A39-FB1F-6F8D-368B-548EFE2A183B}"/>
              </a:ext>
            </a:extLst>
          </p:cNvPr>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9916377" y="1498144"/>
            <a:ext cx="932400" cy="932400"/>
          </a:xfrm>
          <a:prstGeom prst="rect">
            <a:avLst/>
          </a:prstGeom>
          <a:ln>
            <a:noFill/>
          </a:ln>
        </p:spPr>
      </p:pic>
      <p:pic>
        <p:nvPicPr>
          <p:cNvPr id="348" name="图片 347">
            <a:extLst>
              <a:ext uri="{FF2B5EF4-FFF2-40B4-BE49-F238E27FC236}">
                <a16:creationId xmlns:a16="http://schemas.microsoft.com/office/drawing/2014/main" id="{3A93AE34-0675-8A19-40DD-20F9C143A508}"/>
              </a:ext>
            </a:extLst>
          </p:cNvPr>
          <p:cNvPicPr>
            <a:picLocks noChangeAspect="1"/>
          </p:cNvPicPr>
          <p:nvPr/>
        </p:nvPicPr>
        <p:blipFill>
          <a:blip r:embed="rId77">
            <a:extLst>
              <a:ext uri="{28A0092B-C50C-407E-A947-70E740481C1C}">
                <a14:useLocalDpi xmlns:a14="http://schemas.microsoft.com/office/drawing/2010/main" val="0"/>
              </a:ext>
            </a:extLst>
          </a:blip>
          <a:srcRect/>
          <a:stretch/>
        </p:blipFill>
        <p:spPr>
          <a:xfrm>
            <a:off x="9916377" y="2427775"/>
            <a:ext cx="932400" cy="932400"/>
          </a:xfrm>
          <a:prstGeom prst="rect">
            <a:avLst/>
          </a:prstGeom>
          <a:ln>
            <a:noFill/>
          </a:ln>
        </p:spPr>
      </p:pic>
    </p:spTree>
    <p:extLst>
      <p:ext uri="{BB962C8B-B14F-4D97-AF65-F5344CB8AC3E}">
        <p14:creationId xmlns:p14="http://schemas.microsoft.com/office/powerpoint/2010/main" val="8903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a:extLst>
              <a:ext uri="{FF2B5EF4-FFF2-40B4-BE49-F238E27FC236}">
                <a16:creationId xmlns:a16="http://schemas.microsoft.com/office/drawing/2014/main" id="{1228820F-F317-2FE0-E84B-AF21CE9669BB}"/>
              </a:ext>
            </a:extLst>
          </p:cNvPr>
          <p:cNvCxnSpPr>
            <a:cxnSpLocks/>
          </p:cNvCxnSpPr>
          <p:nvPr/>
        </p:nvCxnSpPr>
        <p:spPr>
          <a:xfrm>
            <a:off x="2206997"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D84E179B-3F51-1599-DD88-5462F4E513AE}"/>
              </a:ext>
            </a:extLst>
          </p:cNvPr>
          <p:cNvCxnSpPr>
            <a:cxnSpLocks/>
          </p:cNvCxnSpPr>
          <p:nvPr/>
        </p:nvCxnSpPr>
        <p:spPr>
          <a:xfrm flipH="1">
            <a:off x="611556" y="1861803"/>
            <a:ext cx="10548000" cy="0"/>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BA6B21AE-BC5B-2523-808A-280E7EC57FB0}"/>
              </a:ext>
            </a:extLst>
          </p:cNvPr>
          <p:cNvCxnSpPr>
            <a:cxnSpLocks/>
          </p:cNvCxnSpPr>
          <p:nvPr/>
        </p:nvCxnSpPr>
        <p:spPr>
          <a:xfrm>
            <a:off x="4015179"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5AA5B44A-B314-1256-7494-074F5CC1BA0C}"/>
              </a:ext>
            </a:extLst>
          </p:cNvPr>
          <p:cNvSpPr txBox="1"/>
          <p:nvPr/>
        </p:nvSpPr>
        <p:spPr>
          <a:xfrm>
            <a:off x="2534208" y="941515"/>
            <a:ext cx="1043876"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Proposed</a:t>
            </a:r>
            <a:endParaRPr lang="zh-CN" altLang="en-US">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C2FAE3E-BC65-F7F7-B834-D5468EA36879}"/>
              </a:ext>
            </a:extLst>
          </p:cNvPr>
          <p:cNvSpPr txBox="1"/>
          <p:nvPr/>
        </p:nvSpPr>
        <p:spPr>
          <a:xfrm>
            <a:off x="4461580" y="941515"/>
            <a:ext cx="755335"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Sotria</a:t>
            </a:r>
            <a:endParaRPr lang="zh-CN" altLang="en-US">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817860DA-CD91-4A2C-A11B-CD4229AA6E90}"/>
              </a:ext>
            </a:extLst>
          </p:cNvPr>
          <p:cNvCxnSpPr>
            <a:cxnSpLocks/>
          </p:cNvCxnSpPr>
          <p:nvPr/>
        </p:nvCxnSpPr>
        <p:spPr>
          <a:xfrm>
            <a:off x="5823244"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63B54964-7A93-493D-7E38-032D0FEED614}"/>
              </a:ext>
            </a:extLst>
          </p:cNvPr>
          <p:cNvSpPr txBox="1"/>
          <p:nvPr/>
        </p:nvSpPr>
        <p:spPr>
          <a:xfrm>
            <a:off x="5988085" y="941515"/>
            <a:ext cx="1330814"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DP-Laplace</a:t>
            </a:r>
            <a:endParaRPr lang="zh-CN" altLang="en-US">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D59A1715-EFAD-0B7F-5C91-C6AFA1036E28}"/>
              </a:ext>
            </a:extLst>
          </p:cNvPr>
          <p:cNvCxnSpPr>
            <a:cxnSpLocks/>
          </p:cNvCxnSpPr>
          <p:nvPr/>
        </p:nvCxnSpPr>
        <p:spPr>
          <a:xfrm>
            <a:off x="7631192"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F816503B-ABA4-B58C-DBBF-4D695425E4AE}"/>
              </a:ext>
            </a:extLst>
          </p:cNvPr>
          <p:cNvSpPr txBox="1"/>
          <p:nvPr/>
        </p:nvSpPr>
        <p:spPr>
          <a:xfrm>
            <a:off x="8184452" y="941515"/>
            <a:ext cx="505267"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GC</a:t>
            </a:r>
            <a:endParaRPr lang="zh-CN" altLang="en-US">
              <a:latin typeface="Times New Roman" panose="02020603050405020304" pitchFamily="18" charset="0"/>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061BCCB1-B75D-E0C5-00E8-C1EBB3A1D64B}"/>
              </a:ext>
            </a:extLst>
          </p:cNvPr>
          <p:cNvCxnSpPr>
            <a:cxnSpLocks/>
          </p:cNvCxnSpPr>
          <p:nvPr/>
        </p:nvCxnSpPr>
        <p:spPr>
          <a:xfrm>
            <a:off x="9439023"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FE752231-6C71-7C6A-1EDE-BE01819AB749}"/>
              </a:ext>
            </a:extLst>
          </p:cNvPr>
          <p:cNvSpPr txBox="1"/>
          <p:nvPr/>
        </p:nvSpPr>
        <p:spPr>
          <a:xfrm>
            <a:off x="9543655" y="941515"/>
            <a:ext cx="140294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DP-Gaussian</a:t>
            </a:r>
            <a:endParaRPr lang="zh-CN" altLang="en-US">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AF3994C-E119-88E5-DD82-8F3C9DE59C1F}"/>
              </a:ext>
            </a:extLst>
          </p:cNvPr>
          <p:cNvSpPr txBox="1"/>
          <p:nvPr/>
        </p:nvSpPr>
        <p:spPr>
          <a:xfrm>
            <a:off x="815892" y="2037167"/>
            <a:ext cx="510076"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LFW</a:t>
            </a:r>
            <a:endParaRPr lang="zh-CN" altLang="en-US" sz="120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4B993ABC-4B2B-A98F-E212-FA561D77AF3D}"/>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1551659" y="1905666"/>
            <a:ext cx="540000" cy="540000"/>
          </a:xfrm>
          <a:prstGeom prst="rect">
            <a:avLst/>
          </a:prstGeom>
        </p:spPr>
      </p:pic>
      <p:pic>
        <p:nvPicPr>
          <p:cNvPr id="23" name="图片 22">
            <a:extLst>
              <a:ext uri="{FF2B5EF4-FFF2-40B4-BE49-F238E27FC236}">
                <a16:creationId xmlns:a16="http://schemas.microsoft.com/office/drawing/2014/main" id="{50843CBF-FF2B-E077-59FF-812D14DF9721}"/>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2829749" y="1905666"/>
            <a:ext cx="540000" cy="540000"/>
          </a:xfrm>
          <a:prstGeom prst="rect">
            <a:avLst/>
          </a:prstGeom>
        </p:spPr>
      </p:pic>
      <p:pic>
        <p:nvPicPr>
          <p:cNvPr id="24" name="图片 23">
            <a:extLst>
              <a:ext uri="{FF2B5EF4-FFF2-40B4-BE49-F238E27FC236}">
                <a16:creationId xmlns:a16="http://schemas.microsoft.com/office/drawing/2014/main" id="{13F998C3-ED18-41F9-C035-B9F2A6B74555}"/>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3389473" y="1905666"/>
            <a:ext cx="540000" cy="540000"/>
          </a:xfrm>
          <a:prstGeom prst="rect">
            <a:avLst/>
          </a:prstGeom>
        </p:spPr>
      </p:pic>
      <p:pic>
        <p:nvPicPr>
          <p:cNvPr id="25" name="图片 24">
            <a:extLst>
              <a:ext uri="{FF2B5EF4-FFF2-40B4-BE49-F238E27FC236}">
                <a16:creationId xmlns:a16="http://schemas.microsoft.com/office/drawing/2014/main" id="{CAEB0C74-485E-4E9E-9398-52968A88225A}"/>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2270025" y="1905666"/>
            <a:ext cx="540000" cy="540000"/>
          </a:xfrm>
          <a:prstGeom prst="rect">
            <a:avLst/>
          </a:prstGeom>
        </p:spPr>
      </p:pic>
      <p:pic>
        <p:nvPicPr>
          <p:cNvPr id="26" name="图片 25">
            <a:extLst>
              <a:ext uri="{FF2B5EF4-FFF2-40B4-BE49-F238E27FC236}">
                <a16:creationId xmlns:a16="http://schemas.microsoft.com/office/drawing/2014/main" id="{FEDB9D2A-7A83-BB07-C26D-E90D081E53F5}"/>
              </a:ext>
            </a:extLst>
          </p:cNvPr>
          <p:cNvPicPr preferRelativeResize="0">
            <a:picLocks/>
          </p:cNvPicPr>
          <p:nvPr/>
        </p:nvPicPr>
        <p:blipFill>
          <a:blip r:embed="rId5">
            <a:extLst>
              <a:ext uri="{28A0092B-C50C-407E-A947-70E740481C1C}">
                <a14:useLocalDpi xmlns:a14="http://schemas.microsoft.com/office/drawing/2010/main" val="0"/>
              </a:ext>
            </a:extLst>
          </a:blip>
          <a:srcRect/>
          <a:stretch/>
        </p:blipFill>
        <p:spPr>
          <a:xfrm>
            <a:off x="5212991" y="1905666"/>
            <a:ext cx="540000" cy="540000"/>
          </a:xfrm>
          <a:prstGeom prst="rect">
            <a:avLst/>
          </a:prstGeom>
        </p:spPr>
      </p:pic>
      <p:pic>
        <p:nvPicPr>
          <p:cNvPr id="27" name="图片 26">
            <a:extLst>
              <a:ext uri="{FF2B5EF4-FFF2-40B4-BE49-F238E27FC236}">
                <a16:creationId xmlns:a16="http://schemas.microsoft.com/office/drawing/2014/main" id="{8905D484-B4EF-ADC6-DB5C-1DB6D5E696A8}"/>
              </a:ext>
            </a:extLst>
          </p:cNvPr>
          <p:cNvPicPr preferRelativeResize="0">
            <a:picLocks/>
          </p:cNvPicPr>
          <p:nvPr/>
        </p:nvPicPr>
        <p:blipFill>
          <a:blip r:embed="rId6">
            <a:extLst>
              <a:ext uri="{28A0092B-C50C-407E-A947-70E740481C1C}">
                <a14:useLocalDpi xmlns:a14="http://schemas.microsoft.com/office/drawing/2010/main" val="0"/>
              </a:ext>
            </a:extLst>
          </a:blip>
          <a:srcRect/>
          <a:stretch/>
        </p:blipFill>
        <p:spPr>
          <a:xfrm>
            <a:off x="4653267" y="1905666"/>
            <a:ext cx="540000" cy="540000"/>
          </a:xfrm>
          <a:prstGeom prst="rect">
            <a:avLst/>
          </a:prstGeom>
        </p:spPr>
      </p:pic>
      <p:pic>
        <p:nvPicPr>
          <p:cNvPr id="28" name="图片 27">
            <a:extLst>
              <a:ext uri="{FF2B5EF4-FFF2-40B4-BE49-F238E27FC236}">
                <a16:creationId xmlns:a16="http://schemas.microsoft.com/office/drawing/2014/main" id="{C6A7551C-29B5-2D1D-2689-51DC106FE0AA}"/>
              </a:ext>
            </a:extLst>
          </p:cNvPr>
          <p:cNvPicPr preferRelativeResize="0">
            <a:picLocks/>
          </p:cNvPicPr>
          <p:nvPr/>
        </p:nvPicPr>
        <p:blipFill>
          <a:blip r:embed="rId7">
            <a:extLst>
              <a:ext uri="{28A0092B-C50C-407E-A947-70E740481C1C}">
                <a14:useLocalDpi xmlns:a14="http://schemas.microsoft.com/office/drawing/2010/main" val="0"/>
              </a:ext>
            </a:extLst>
          </a:blip>
          <a:srcRect/>
          <a:stretch/>
        </p:blipFill>
        <p:spPr>
          <a:xfrm>
            <a:off x="4093543" y="1905666"/>
            <a:ext cx="540000" cy="540000"/>
          </a:xfrm>
          <a:prstGeom prst="rect">
            <a:avLst/>
          </a:prstGeom>
        </p:spPr>
      </p:pic>
      <p:pic>
        <p:nvPicPr>
          <p:cNvPr id="31" name="图片 30">
            <a:extLst>
              <a:ext uri="{FF2B5EF4-FFF2-40B4-BE49-F238E27FC236}">
                <a16:creationId xmlns:a16="http://schemas.microsoft.com/office/drawing/2014/main" id="{0889A06D-BFBA-07F9-5ACE-26CFCBA53D09}"/>
              </a:ext>
            </a:extLst>
          </p:cNvPr>
          <p:cNvPicPr preferRelativeResize="0">
            <a:picLocks/>
          </p:cNvPicPr>
          <p:nvPr/>
        </p:nvPicPr>
        <p:blipFill>
          <a:blip r:embed="rId8">
            <a:extLst>
              <a:ext uri="{28A0092B-C50C-407E-A947-70E740481C1C}">
                <a14:useLocalDpi xmlns:a14="http://schemas.microsoft.com/office/drawing/2010/main" val="0"/>
              </a:ext>
            </a:extLst>
          </a:blip>
          <a:srcRect/>
          <a:stretch/>
        </p:blipFill>
        <p:spPr>
          <a:xfrm>
            <a:off x="5908013" y="1905666"/>
            <a:ext cx="540000" cy="540000"/>
          </a:xfrm>
          <a:prstGeom prst="rect">
            <a:avLst/>
          </a:prstGeom>
        </p:spPr>
      </p:pic>
      <p:pic>
        <p:nvPicPr>
          <p:cNvPr id="29" name="图片 28">
            <a:extLst>
              <a:ext uri="{FF2B5EF4-FFF2-40B4-BE49-F238E27FC236}">
                <a16:creationId xmlns:a16="http://schemas.microsoft.com/office/drawing/2014/main" id="{C27569EF-3D5E-9851-0E30-03C48FC3A5A2}"/>
              </a:ext>
            </a:extLst>
          </p:cNvPr>
          <p:cNvPicPr preferRelativeResize="0">
            <a:picLocks/>
          </p:cNvPicPr>
          <p:nvPr/>
        </p:nvPicPr>
        <p:blipFill>
          <a:blip r:embed="rId9">
            <a:extLst>
              <a:ext uri="{28A0092B-C50C-407E-A947-70E740481C1C}">
                <a14:useLocalDpi xmlns:a14="http://schemas.microsoft.com/office/drawing/2010/main" val="0"/>
              </a:ext>
            </a:extLst>
          </a:blip>
          <a:srcRect/>
          <a:stretch/>
        </p:blipFill>
        <p:spPr>
          <a:xfrm>
            <a:off x="6467737" y="1905666"/>
            <a:ext cx="540000" cy="540000"/>
          </a:xfrm>
          <a:prstGeom prst="rect">
            <a:avLst/>
          </a:prstGeom>
        </p:spPr>
      </p:pic>
      <p:pic>
        <p:nvPicPr>
          <p:cNvPr id="30" name="图片 29">
            <a:extLst>
              <a:ext uri="{FF2B5EF4-FFF2-40B4-BE49-F238E27FC236}">
                <a16:creationId xmlns:a16="http://schemas.microsoft.com/office/drawing/2014/main" id="{37ABB590-C061-BF57-1745-43B105C54AC9}"/>
              </a:ext>
            </a:extLst>
          </p:cNvPr>
          <p:cNvPicPr preferRelativeResize="0">
            <a:picLocks/>
          </p:cNvPicPr>
          <p:nvPr/>
        </p:nvPicPr>
        <p:blipFill>
          <a:blip r:embed="rId10">
            <a:extLst>
              <a:ext uri="{28A0092B-C50C-407E-A947-70E740481C1C}">
                <a14:useLocalDpi xmlns:a14="http://schemas.microsoft.com/office/drawing/2010/main" val="0"/>
              </a:ext>
            </a:extLst>
          </a:blip>
          <a:srcRect/>
          <a:stretch/>
        </p:blipFill>
        <p:spPr>
          <a:xfrm>
            <a:off x="7027461" y="1905666"/>
            <a:ext cx="540000" cy="540000"/>
          </a:xfrm>
          <a:prstGeom prst="rect">
            <a:avLst/>
          </a:prstGeom>
        </p:spPr>
      </p:pic>
      <p:pic>
        <p:nvPicPr>
          <p:cNvPr id="41" name="图片 40">
            <a:extLst>
              <a:ext uri="{FF2B5EF4-FFF2-40B4-BE49-F238E27FC236}">
                <a16:creationId xmlns:a16="http://schemas.microsoft.com/office/drawing/2014/main" id="{9DA99CB6-5041-619C-5931-B363A4E9718B}"/>
              </a:ext>
            </a:extLst>
          </p:cNvPr>
          <p:cNvPicPr preferRelativeResize="0">
            <a:picLocks/>
          </p:cNvPicPr>
          <p:nvPr/>
        </p:nvPicPr>
        <p:blipFill>
          <a:blip r:embed="rId11">
            <a:extLst>
              <a:ext uri="{28A0092B-C50C-407E-A947-70E740481C1C}">
                <a14:useLocalDpi xmlns:a14="http://schemas.microsoft.com/office/drawing/2010/main" val="0"/>
              </a:ext>
            </a:extLst>
          </a:blip>
          <a:srcRect/>
          <a:stretch/>
        </p:blipFill>
        <p:spPr>
          <a:xfrm>
            <a:off x="8251555" y="1905666"/>
            <a:ext cx="540000" cy="540000"/>
          </a:xfrm>
          <a:prstGeom prst="rect">
            <a:avLst/>
          </a:prstGeom>
        </p:spPr>
      </p:pic>
      <p:pic>
        <p:nvPicPr>
          <p:cNvPr id="42" name="图片 41">
            <a:extLst>
              <a:ext uri="{FF2B5EF4-FFF2-40B4-BE49-F238E27FC236}">
                <a16:creationId xmlns:a16="http://schemas.microsoft.com/office/drawing/2014/main" id="{F57AA6ED-E6BB-774E-1B33-97D4F3BAA7C8}"/>
              </a:ext>
            </a:extLst>
          </p:cNvPr>
          <p:cNvPicPr preferRelativeResize="0">
            <a:picLocks/>
          </p:cNvPicPr>
          <p:nvPr/>
        </p:nvPicPr>
        <p:blipFill>
          <a:blip r:embed="rId12">
            <a:extLst>
              <a:ext uri="{28A0092B-C50C-407E-A947-70E740481C1C}">
                <a14:useLocalDpi xmlns:a14="http://schemas.microsoft.com/office/drawing/2010/main" val="0"/>
              </a:ext>
            </a:extLst>
          </a:blip>
          <a:srcRect/>
          <a:stretch/>
        </p:blipFill>
        <p:spPr>
          <a:xfrm>
            <a:off x="8811279" y="1905666"/>
            <a:ext cx="540000" cy="540000"/>
          </a:xfrm>
          <a:prstGeom prst="rect">
            <a:avLst/>
          </a:prstGeom>
        </p:spPr>
      </p:pic>
      <p:pic>
        <p:nvPicPr>
          <p:cNvPr id="43" name="图片 42">
            <a:extLst>
              <a:ext uri="{FF2B5EF4-FFF2-40B4-BE49-F238E27FC236}">
                <a16:creationId xmlns:a16="http://schemas.microsoft.com/office/drawing/2014/main" id="{4EF45B0B-E364-E76C-8EB8-F40063E49DCA}"/>
              </a:ext>
            </a:extLst>
          </p:cNvPr>
          <p:cNvPicPr preferRelativeResize="0">
            <a:picLocks/>
          </p:cNvPicPr>
          <p:nvPr/>
        </p:nvPicPr>
        <p:blipFill>
          <a:blip r:embed="rId13">
            <a:extLst>
              <a:ext uri="{28A0092B-C50C-407E-A947-70E740481C1C}">
                <a14:useLocalDpi xmlns:a14="http://schemas.microsoft.com/office/drawing/2010/main" val="0"/>
              </a:ext>
            </a:extLst>
          </a:blip>
          <a:srcRect/>
          <a:stretch/>
        </p:blipFill>
        <p:spPr>
          <a:xfrm>
            <a:off x="7691831" y="1905666"/>
            <a:ext cx="540000" cy="540000"/>
          </a:xfrm>
          <a:prstGeom prst="rect">
            <a:avLst/>
          </a:prstGeom>
        </p:spPr>
      </p:pic>
      <p:pic>
        <p:nvPicPr>
          <p:cNvPr id="60" name="图片 59">
            <a:extLst>
              <a:ext uri="{FF2B5EF4-FFF2-40B4-BE49-F238E27FC236}">
                <a16:creationId xmlns:a16="http://schemas.microsoft.com/office/drawing/2014/main" id="{3F49B1A4-12BF-18C3-8EE6-0161F10A4BB1}"/>
              </a:ext>
            </a:extLst>
          </p:cNvPr>
          <p:cNvPicPr preferRelativeResize="0">
            <a:picLocks/>
          </p:cNvPicPr>
          <p:nvPr/>
        </p:nvPicPr>
        <p:blipFill>
          <a:blip r:embed="rId14">
            <a:extLst>
              <a:ext uri="{28A0092B-C50C-407E-A947-70E740481C1C}">
                <a14:useLocalDpi xmlns:a14="http://schemas.microsoft.com/office/drawing/2010/main" val="0"/>
              </a:ext>
            </a:extLst>
          </a:blip>
          <a:srcRect/>
          <a:stretch/>
        </p:blipFill>
        <p:spPr>
          <a:xfrm>
            <a:off x="10059826" y="1905666"/>
            <a:ext cx="540000" cy="540000"/>
          </a:xfrm>
          <a:prstGeom prst="rect">
            <a:avLst/>
          </a:prstGeom>
        </p:spPr>
      </p:pic>
      <p:pic>
        <p:nvPicPr>
          <p:cNvPr id="61" name="图片 60">
            <a:extLst>
              <a:ext uri="{FF2B5EF4-FFF2-40B4-BE49-F238E27FC236}">
                <a16:creationId xmlns:a16="http://schemas.microsoft.com/office/drawing/2014/main" id="{D20595CA-E571-ED4C-F6F5-3685D5DED889}"/>
              </a:ext>
            </a:extLst>
          </p:cNvPr>
          <p:cNvPicPr preferRelativeResize="0">
            <a:picLocks/>
          </p:cNvPicPr>
          <p:nvPr/>
        </p:nvPicPr>
        <p:blipFill>
          <a:blip r:embed="rId15">
            <a:extLst>
              <a:ext uri="{28A0092B-C50C-407E-A947-70E740481C1C}">
                <a14:useLocalDpi xmlns:a14="http://schemas.microsoft.com/office/drawing/2010/main" val="0"/>
              </a:ext>
            </a:extLst>
          </a:blip>
          <a:srcRect/>
          <a:stretch/>
        </p:blipFill>
        <p:spPr>
          <a:xfrm>
            <a:off x="10619556" y="1905666"/>
            <a:ext cx="540000" cy="540000"/>
          </a:xfrm>
          <a:prstGeom prst="rect">
            <a:avLst/>
          </a:prstGeom>
        </p:spPr>
      </p:pic>
      <p:pic>
        <p:nvPicPr>
          <p:cNvPr id="62" name="图片 61">
            <a:extLst>
              <a:ext uri="{FF2B5EF4-FFF2-40B4-BE49-F238E27FC236}">
                <a16:creationId xmlns:a16="http://schemas.microsoft.com/office/drawing/2014/main" id="{B05F53CC-D023-6BF6-35D5-4514032840E4}"/>
              </a:ext>
            </a:extLst>
          </p:cNvPr>
          <p:cNvPicPr preferRelativeResize="0">
            <a:picLocks/>
          </p:cNvPicPr>
          <p:nvPr/>
        </p:nvPicPr>
        <p:blipFill>
          <a:blip r:embed="rId16">
            <a:extLst>
              <a:ext uri="{28A0092B-C50C-407E-A947-70E740481C1C}">
                <a14:useLocalDpi xmlns:a14="http://schemas.microsoft.com/office/drawing/2010/main" val="0"/>
              </a:ext>
            </a:extLst>
          </a:blip>
          <a:srcRect/>
          <a:stretch/>
        </p:blipFill>
        <p:spPr>
          <a:xfrm>
            <a:off x="9500102" y="1905666"/>
            <a:ext cx="540000" cy="540000"/>
          </a:xfrm>
          <a:prstGeom prst="rect">
            <a:avLst/>
          </a:prstGeom>
        </p:spPr>
      </p:pic>
      <p:pic>
        <p:nvPicPr>
          <p:cNvPr id="20" name="图片 19">
            <a:extLst>
              <a:ext uri="{FF2B5EF4-FFF2-40B4-BE49-F238E27FC236}">
                <a16:creationId xmlns:a16="http://schemas.microsoft.com/office/drawing/2014/main" id="{38000956-C6EC-42E8-35D0-A9DC3E095315}"/>
              </a:ext>
            </a:extLst>
          </p:cNvPr>
          <p:cNvPicPr preferRelativeResize="0">
            <a:picLocks/>
          </p:cNvPicPr>
          <p:nvPr/>
        </p:nvPicPr>
        <p:blipFill>
          <a:blip r:embed="rId17">
            <a:extLst>
              <a:ext uri="{28A0092B-C50C-407E-A947-70E740481C1C}">
                <a14:useLocalDpi xmlns:a14="http://schemas.microsoft.com/office/drawing/2010/main" val="0"/>
              </a:ext>
            </a:extLst>
          </a:blip>
          <a:srcRect/>
          <a:stretch/>
        </p:blipFill>
        <p:spPr>
          <a:xfrm>
            <a:off x="1551659" y="2464408"/>
            <a:ext cx="540000" cy="540000"/>
          </a:xfrm>
          <a:prstGeom prst="rect">
            <a:avLst/>
          </a:prstGeom>
        </p:spPr>
      </p:pic>
      <p:sp>
        <p:nvSpPr>
          <p:cNvPr id="67" name="文本框 66">
            <a:extLst>
              <a:ext uri="{FF2B5EF4-FFF2-40B4-BE49-F238E27FC236}">
                <a16:creationId xmlns:a16="http://schemas.microsoft.com/office/drawing/2014/main" id="{AE45B629-48E5-A438-38EC-2DEA4127688B}"/>
              </a:ext>
            </a:extLst>
          </p:cNvPr>
          <p:cNvSpPr txBox="1"/>
          <p:nvPr/>
        </p:nvSpPr>
        <p:spPr>
          <a:xfrm>
            <a:off x="739750" y="2595909"/>
            <a:ext cx="662361"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MNIST</a:t>
            </a:r>
            <a:endParaRPr lang="zh-CN" altLang="en-US" sz="1200">
              <a:latin typeface="Times New Roman" panose="02020603050405020304" pitchFamily="18" charset="0"/>
              <a:cs typeface="Times New Roman" panose="02020603050405020304" pitchFamily="18" charset="0"/>
            </a:endParaRPr>
          </a:p>
        </p:txBody>
      </p:sp>
      <p:pic>
        <p:nvPicPr>
          <p:cNvPr id="69" name="图片 68">
            <a:extLst>
              <a:ext uri="{FF2B5EF4-FFF2-40B4-BE49-F238E27FC236}">
                <a16:creationId xmlns:a16="http://schemas.microsoft.com/office/drawing/2014/main" id="{ED981C8B-A367-B82A-EBB1-350EB00056A6}"/>
              </a:ext>
            </a:extLst>
          </p:cNvPr>
          <p:cNvPicPr preferRelativeResize="0">
            <a:picLocks/>
          </p:cNvPicPr>
          <p:nvPr/>
        </p:nvPicPr>
        <p:blipFill>
          <a:blip r:embed="rId18">
            <a:extLst>
              <a:ext uri="{28A0092B-C50C-407E-A947-70E740481C1C}">
                <a14:useLocalDpi xmlns:a14="http://schemas.microsoft.com/office/drawing/2010/main" val="0"/>
              </a:ext>
            </a:extLst>
          </a:blip>
          <a:srcRect/>
          <a:stretch/>
        </p:blipFill>
        <p:spPr>
          <a:xfrm>
            <a:off x="2831710" y="2464408"/>
            <a:ext cx="540000" cy="540000"/>
          </a:xfrm>
          <a:prstGeom prst="rect">
            <a:avLst/>
          </a:prstGeom>
        </p:spPr>
      </p:pic>
      <p:pic>
        <p:nvPicPr>
          <p:cNvPr id="70" name="图片 69">
            <a:extLst>
              <a:ext uri="{FF2B5EF4-FFF2-40B4-BE49-F238E27FC236}">
                <a16:creationId xmlns:a16="http://schemas.microsoft.com/office/drawing/2014/main" id="{280BBDE4-B6FC-3FF6-DBB2-4ABDC9123FA3}"/>
              </a:ext>
            </a:extLst>
          </p:cNvPr>
          <p:cNvPicPr preferRelativeResize="0">
            <a:picLocks/>
          </p:cNvPicPr>
          <p:nvPr/>
        </p:nvPicPr>
        <p:blipFill>
          <a:blip r:embed="rId19">
            <a:extLst>
              <a:ext uri="{28A0092B-C50C-407E-A947-70E740481C1C}">
                <a14:useLocalDpi xmlns:a14="http://schemas.microsoft.com/office/drawing/2010/main" val="0"/>
              </a:ext>
            </a:extLst>
          </a:blip>
          <a:srcRect/>
          <a:stretch/>
        </p:blipFill>
        <p:spPr>
          <a:xfrm>
            <a:off x="3391284" y="2464408"/>
            <a:ext cx="540000" cy="540000"/>
          </a:xfrm>
          <a:prstGeom prst="rect">
            <a:avLst/>
          </a:prstGeom>
        </p:spPr>
      </p:pic>
      <p:pic>
        <p:nvPicPr>
          <p:cNvPr id="71" name="图片 70">
            <a:extLst>
              <a:ext uri="{FF2B5EF4-FFF2-40B4-BE49-F238E27FC236}">
                <a16:creationId xmlns:a16="http://schemas.microsoft.com/office/drawing/2014/main" id="{EF225567-2DE9-CF8A-CA3F-3725092A3D7E}"/>
              </a:ext>
            </a:extLst>
          </p:cNvPr>
          <p:cNvPicPr preferRelativeResize="0">
            <a:picLocks/>
          </p:cNvPicPr>
          <p:nvPr/>
        </p:nvPicPr>
        <p:blipFill>
          <a:blip r:embed="rId20">
            <a:extLst>
              <a:ext uri="{28A0092B-C50C-407E-A947-70E740481C1C}">
                <a14:useLocalDpi xmlns:a14="http://schemas.microsoft.com/office/drawing/2010/main" val="0"/>
              </a:ext>
            </a:extLst>
          </a:blip>
          <a:srcRect/>
          <a:stretch/>
        </p:blipFill>
        <p:spPr>
          <a:xfrm>
            <a:off x="2272136" y="2464408"/>
            <a:ext cx="540000" cy="540000"/>
          </a:xfrm>
          <a:prstGeom prst="rect">
            <a:avLst/>
          </a:prstGeom>
        </p:spPr>
      </p:pic>
      <p:pic>
        <p:nvPicPr>
          <p:cNvPr id="73" name="图片 72">
            <a:extLst>
              <a:ext uri="{FF2B5EF4-FFF2-40B4-BE49-F238E27FC236}">
                <a16:creationId xmlns:a16="http://schemas.microsoft.com/office/drawing/2014/main" id="{6A8CE26D-CB68-0BE1-CFE7-8B787625B845}"/>
              </a:ext>
            </a:extLst>
          </p:cNvPr>
          <p:cNvPicPr preferRelativeResize="0">
            <a:picLocks/>
          </p:cNvPicPr>
          <p:nvPr/>
        </p:nvPicPr>
        <p:blipFill>
          <a:blip r:embed="rId21">
            <a:extLst>
              <a:ext uri="{28A0092B-C50C-407E-A947-70E740481C1C}">
                <a14:useLocalDpi xmlns:a14="http://schemas.microsoft.com/office/drawing/2010/main" val="0"/>
              </a:ext>
            </a:extLst>
          </a:blip>
          <a:srcRect/>
          <a:stretch/>
        </p:blipFill>
        <p:spPr>
          <a:xfrm>
            <a:off x="5214352" y="2464408"/>
            <a:ext cx="540000" cy="540000"/>
          </a:xfrm>
          <a:prstGeom prst="rect">
            <a:avLst/>
          </a:prstGeom>
        </p:spPr>
      </p:pic>
      <p:pic>
        <p:nvPicPr>
          <p:cNvPr id="74" name="图片 73">
            <a:extLst>
              <a:ext uri="{FF2B5EF4-FFF2-40B4-BE49-F238E27FC236}">
                <a16:creationId xmlns:a16="http://schemas.microsoft.com/office/drawing/2014/main" id="{8450D483-2488-2A31-FBED-6E683688CA2E}"/>
              </a:ext>
            </a:extLst>
          </p:cNvPr>
          <p:cNvPicPr preferRelativeResize="0">
            <a:picLocks/>
          </p:cNvPicPr>
          <p:nvPr/>
        </p:nvPicPr>
        <p:blipFill>
          <a:blip r:embed="rId22">
            <a:extLst>
              <a:ext uri="{28A0092B-C50C-407E-A947-70E740481C1C}">
                <a14:useLocalDpi xmlns:a14="http://schemas.microsoft.com/office/drawing/2010/main" val="0"/>
              </a:ext>
            </a:extLst>
          </a:blip>
          <a:srcRect/>
          <a:stretch/>
        </p:blipFill>
        <p:spPr>
          <a:xfrm>
            <a:off x="4654778" y="2464408"/>
            <a:ext cx="540000" cy="540000"/>
          </a:xfrm>
          <a:prstGeom prst="rect">
            <a:avLst/>
          </a:prstGeom>
        </p:spPr>
      </p:pic>
      <p:pic>
        <p:nvPicPr>
          <p:cNvPr id="75" name="图片 74">
            <a:extLst>
              <a:ext uri="{FF2B5EF4-FFF2-40B4-BE49-F238E27FC236}">
                <a16:creationId xmlns:a16="http://schemas.microsoft.com/office/drawing/2014/main" id="{8D762804-75CE-FA82-C611-E2AB72D8E7C8}"/>
              </a:ext>
            </a:extLst>
          </p:cNvPr>
          <p:cNvPicPr preferRelativeResize="0">
            <a:picLocks/>
          </p:cNvPicPr>
          <p:nvPr/>
        </p:nvPicPr>
        <p:blipFill>
          <a:blip r:embed="rId23">
            <a:extLst>
              <a:ext uri="{28A0092B-C50C-407E-A947-70E740481C1C}">
                <a14:useLocalDpi xmlns:a14="http://schemas.microsoft.com/office/drawing/2010/main" val="0"/>
              </a:ext>
            </a:extLst>
          </a:blip>
          <a:srcRect/>
          <a:stretch/>
        </p:blipFill>
        <p:spPr>
          <a:xfrm>
            <a:off x="4095204" y="2464408"/>
            <a:ext cx="540000" cy="540000"/>
          </a:xfrm>
          <a:prstGeom prst="rect">
            <a:avLst/>
          </a:prstGeom>
        </p:spPr>
      </p:pic>
      <p:pic>
        <p:nvPicPr>
          <p:cNvPr id="79" name="图片 78">
            <a:extLst>
              <a:ext uri="{FF2B5EF4-FFF2-40B4-BE49-F238E27FC236}">
                <a16:creationId xmlns:a16="http://schemas.microsoft.com/office/drawing/2014/main" id="{F98C0FAE-14C6-6B7C-EFBA-F7C020FFA782}"/>
              </a:ext>
            </a:extLst>
          </p:cNvPr>
          <p:cNvPicPr preferRelativeResize="0">
            <a:picLocks/>
          </p:cNvPicPr>
          <p:nvPr/>
        </p:nvPicPr>
        <p:blipFill>
          <a:blip r:embed="rId24">
            <a:extLst>
              <a:ext uri="{28A0092B-C50C-407E-A947-70E740481C1C}">
                <a14:useLocalDpi xmlns:a14="http://schemas.microsoft.com/office/drawing/2010/main" val="0"/>
              </a:ext>
            </a:extLst>
          </a:blip>
          <a:srcRect/>
          <a:stretch/>
        </p:blipFill>
        <p:spPr>
          <a:xfrm>
            <a:off x="5909224" y="2464408"/>
            <a:ext cx="540000" cy="540000"/>
          </a:xfrm>
          <a:prstGeom prst="rect">
            <a:avLst/>
          </a:prstGeom>
        </p:spPr>
      </p:pic>
      <p:pic>
        <p:nvPicPr>
          <p:cNvPr id="77" name="图片 76">
            <a:extLst>
              <a:ext uri="{FF2B5EF4-FFF2-40B4-BE49-F238E27FC236}">
                <a16:creationId xmlns:a16="http://schemas.microsoft.com/office/drawing/2014/main" id="{56A0AAAA-5DA5-E95D-4B88-B95AE83C52B3}"/>
              </a:ext>
            </a:extLst>
          </p:cNvPr>
          <p:cNvPicPr preferRelativeResize="0">
            <a:picLocks/>
          </p:cNvPicPr>
          <p:nvPr/>
        </p:nvPicPr>
        <p:blipFill>
          <a:blip r:embed="rId25">
            <a:extLst>
              <a:ext uri="{28A0092B-C50C-407E-A947-70E740481C1C}">
                <a14:useLocalDpi xmlns:a14="http://schemas.microsoft.com/office/drawing/2010/main" val="0"/>
              </a:ext>
            </a:extLst>
          </a:blip>
          <a:srcRect/>
          <a:stretch/>
        </p:blipFill>
        <p:spPr>
          <a:xfrm>
            <a:off x="6468798" y="2464408"/>
            <a:ext cx="540000" cy="540000"/>
          </a:xfrm>
          <a:prstGeom prst="rect">
            <a:avLst/>
          </a:prstGeom>
        </p:spPr>
      </p:pic>
      <p:pic>
        <p:nvPicPr>
          <p:cNvPr id="78" name="图片 77">
            <a:extLst>
              <a:ext uri="{FF2B5EF4-FFF2-40B4-BE49-F238E27FC236}">
                <a16:creationId xmlns:a16="http://schemas.microsoft.com/office/drawing/2014/main" id="{36BF25D1-948D-1C2F-6ECD-9C727C5D61DD}"/>
              </a:ext>
            </a:extLst>
          </p:cNvPr>
          <p:cNvPicPr preferRelativeResize="0">
            <a:picLocks/>
          </p:cNvPicPr>
          <p:nvPr/>
        </p:nvPicPr>
        <p:blipFill>
          <a:blip r:embed="rId26">
            <a:extLst>
              <a:ext uri="{28A0092B-C50C-407E-A947-70E740481C1C}">
                <a14:useLocalDpi xmlns:a14="http://schemas.microsoft.com/office/drawing/2010/main" val="0"/>
              </a:ext>
            </a:extLst>
          </a:blip>
          <a:srcRect/>
          <a:stretch/>
        </p:blipFill>
        <p:spPr>
          <a:xfrm>
            <a:off x="7028372" y="2464408"/>
            <a:ext cx="540000" cy="540000"/>
          </a:xfrm>
          <a:prstGeom prst="rect">
            <a:avLst/>
          </a:prstGeom>
        </p:spPr>
      </p:pic>
      <p:pic>
        <p:nvPicPr>
          <p:cNvPr id="81" name="图片 80">
            <a:extLst>
              <a:ext uri="{FF2B5EF4-FFF2-40B4-BE49-F238E27FC236}">
                <a16:creationId xmlns:a16="http://schemas.microsoft.com/office/drawing/2014/main" id="{57D62B18-133D-0376-AFF1-5F671B525530}"/>
              </a:ext>
            </a:extLst>
          </p:cNvPr>
          <p:cNvPicPr preferRelativeResize="0">
            <a:picLocks/>
          </p:cNvPicPr>
          <p:nvPr/>
        </p:nvPicPr>
        <p:blipFill>
          <a:blip r:embed="rId27">
            <a:extLst>
              <a:ext uri="{28A0092B-C50C-407E-A947-70E740481C1C}">
                <a14:useLocalDpi xmlns:a14="http://schemas.microsoft.com/office/drawing/2010/main" val="0"/>
              </a:ext>
            </a:extLst>
          </a:blip>
          <a:srcRect/>
          <a:stretch/>
        </p:blipFill>
        <p:spPr>
          <a:xfrm>
            <a:off x="8252166" y="2464408"/>
            <a:ext cx="540000" cy="540000"/>
          </a:xfrm>
          <a:prstGeom prst="rect">
            <a:avLst/>
          </a:prstGeom>
        </p:spPr>
      </p:pic>
      <p:pic>
        <p:nvPicPr>
          <p:cNvPr id="82" name="图片 81">
            <a:extLst>
              <a:ext uri="{FF2B5EF4-FFF2-40B4-BE49-F238E27FC236}">
                <a16:creationId xmlns:a16="http://schemas.microsoft.com/office/drawing/2014/main" id="{19B302BE-859F-DA8C-7BE1-21FB195D84EE}"/>
              </a:ext>
            </a:extLst>
          </p:cNvPr>
          <p:cNvPicPr preferRelativeResize="0">
            <a:picLocks/>
          </p:cNvPicPr>
          <p:nvPr/>
        </p:nvPicPr>
        <p:blipFill>
          <a:blip r:embed="rId28">
            <a:extLst>
              <a:ext uri="{28A0092B-C50C-407E-A947-70E740481C1C}">
                <a14:useLocalDpi xmlns:a14="http://schemas.microsoft.com/office/drawing/2010/main" val="0"/>
              </a:ext>
            </a:extLst>
          </a:blip>
          <a:srcRect/>
          <a:stretch/>
        </p:blipFill>
        <p:spPr>
          <a:xfrm>
            <a:off x="8811740" y="2464408"/>
            <a:ext cx="540000" cy="540000"/>
          </a:xfrm>
          <a:prstGeom prst="rect">
            <a:avLst/>
          </a:prstGeom>
        </p:spPr>
      </p:pic>
      <p:pic>
        <p:nvPicPr>
          <p:cNvPr id="83" name="图片 82">
            <a:extLst>
              <a:ext uri="{FF2B5EF4-FFF2-40B4-BE49-F238E27FC236}">
                <a16:creationId xmlns:a16="http://schemas.microsoft.com/office/drawing/2014/main" id="{9E91195B-5A7A-1A32-91EA-E07ADEE943B2}"/>
              </a:ext>
            </a:extLst>
          </p:cNvPr>
          <p:cNvPicPr preferRelativeResize="0">
            <a:picLocks/>
          </p:cNvPicPr>
          <p:nvPr/>
        </p:nvPicPr>
        <p:blipFill>
          <a:blip r:embed="rId29">
            <a:extLst>
              <a:ext uri="{28A0092B-C50C-407E-A947-70E740481C1C}">
                <a14:useLocalDpi xmlns:a14="http://schemas.microsoft.com/office/drawing/2010/main" val="0"/>
              </a:ext>
            </a:extLst>
          </a:blip>
          <a:srcRect/>
          <a:stretch/>
        </p:blipFill>
        <p:spPr>
          <a:xfrm>
            <a:off x="7692592" y="2464408"/>
            <a:ext cx="540000" cy="540000"/>
          </a:xfrm>
          <a:prstGeom prst="rect">
            <a:avLst/>
          </a:prstGeom>
        </p:spPr>
      </p:pic>
      <p:pic>
        <p:nvPicPr>
          <p:cNvPr id="85" name="图片 84">
            <a:extLst>
              <a:ext uri="{FF2B5EF4-FFF2-40B4-BE49-F238E27FC236}">
                <a16:creationId xmlns:a16="http://schemas.microsoft.com/office/drawing/2014/main" id="{0A229BBE-E6C5-AF91-F750-9F1209B88862}"/>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10059987" y="2464408"/>
            <a:ext cx="540000" cy="540000"/>
          </a:xfrm>
          <a:prstGeom prst="rect">
            <a:avLst/>
          </a:prstGeom>
        </p:spPr>
      </p:pic>
      <p:pic>
        <p:nvPicPr>
          <p:cNvPr id="86" name="图片 85">
            <a:extLst>
              <a:ext uri="{FF2B5EF4-FFF2-40B4-BE49-F238E27FC236}">
                <a16:creationId xmlns:a16="http://schemas.microsoft.com/office/drawing/2014/main" id="{AAC9D567-C867-A08D-B537-C179EDDD4D7D}"/>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10619556" y="2464408"/>
            <a:ext cx="540000" cy="540000"/>
          </a:xfrm>
          <a:prstGeom prst="rect">
            <a:avLst/>
          </a:prstGeom>
        </p:spPr>
      </p:pic>
      <p:pic>
        <p:nvPicPr>
          <p:cNvPr id="87" name="图片 86">
            <a:extLst>
              <a:ext uri="{FF2B5EF4-FFF2-40B4-BE49-F238E27FC236}">
                <a16:creationId xmlns:a16="http://schemas.microsoft.com/office/drawing/2014/main" id="{0EB08474-FFAD-85E8-C487-295372F45157}"/>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9500413" y="2464408"/>
            <a:ext cx="540000" cy="540000"/>
          </a:xfrm>
          <a:prstGeom prst="rect">
            <a:avLst/>
          </a:prstGeom>
        </p:spPr>
      </p:pic>
      <p:pic>
        <p:nvPicPr>
          <p:cNvPr id="21" name="图片 20">
            <a:extLst>
              <a:ext uri="{FF2B5EF4-FFF2-40B4-BE49-F238E27FC236}">
                <a16:creationId xmlns:a16="http://schemas.microsoft.com/office/drawing/2014/main" id="{0F428275-7A6D-5197-03A5-01D3D7900BC8}"/>
              </a:ext>
            </a:extLst>
          </p:cNvPr>
          <p:cNvPicPr preferRelativeResize="0">
            <a:picLocks/>
          </p:cNvPicPr>
          <p:nvPr/>
        </p:nvPicPr>
        <p:blipFill>
          <a:blip r:embed="rId31">
            <a:extLst>
              <a:ext uri="{28A0092B-C50C-407E-A947-70E740481C1C}">
                <a14:useLocalDpi xmlns:a14="http://schemas.microsoft.com/office/drawing/2010/main" val="0"/>
              </a:ext>
            </a:extLst>
          </a:blip>
          <a:srcRect/>
          <a:stretch/>
        </p:blipFill>
        <p:spPr>
          <a:xfrm>
            <a:off x="1548428" y="3023151"/>
            <a:ext cx="540000" cy="540000"/>
          </a:xfrm>
          <a:prstGeom prst="rect">
            <a:avLst/>
          </a:prstGeom>
        </p:spPr>
      </p:pic>
      <p:sp>
        <p:nvSpPr>
          <p:cNvPr id="88" name="文本框 87">
            <a:extLst>
              <a:ext uri="{FF2B5EF4-FFF2-40B4-BE49-F238E27FC236}">
                <a16:creationId xmlns:a16="http://schemas.microsoft.com/office/drawing/2014/main" id="{56B4D0A3-8319-B768-CCF8-42FBA27B3997}"/>
              </a:ext>
            </a:extLst>
          </p:cNvPr>
          <p:cNvSpPr txBox="1"/>
          <p:nvPr/>
        </p:nvSpPr>
        <p:spPr>
          <a:xfrm>
            <a:off x="617216" y="3154652"/>
            <a:ext cx="907428"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CIFAR-100</a:t>
            </a:r>
            <a:endParaRPr lang="zh-CN" altLang="en-US" sz="1200">
              <a:latin typeface="Times New Roman" panose="02020603050405020304" pitchFamily="18" charset="0"/>
              <a:cs typeface="Times New Roman" panose="02020603050405020304" pitchFamily="18" charset="0"/>
            </a:endParaRPr>
          </a:p>
        </p:txBody>
      </p:sp>
      <p:pic>
        <p:nvPicPr>
          <p:cNvPr id="90" name="图片 89">
            <a:extLst>
              <a:ext uri="{FF2B5EF4-FFF2-40B4-BE49-F238E27FC236}">
                <a16:creationId xmlns:a16="http://schemas.microsoft.com/office/drawing/2014/main" id="{DBE7AE7E-091D-0D72-F324-1D544148F87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2830263" y="3023151"/>
            <a:ext cx="540000" cy="540000"/>
          </a:xfrm>
          <a:prstGeom prst="rect">
            <a:avLst/>
          </a:prstGeom>
        </p:spPr>
      </p:pic>
      <p:pic>
        <p:nvPicPr>
          <p:cNvPr id="91" name="图片 90">
            <a:extLst>
              <a:ext uri="{FF2B5EF4-FFF2-40B4-BE49-F238E27FC236}">
                <a16:creationId xmlns:a16="http://schemas.microsoft.com/office/drawing/2014/main" id="{2BD4F146-A9D7-A65E-67A7-60F80D06A28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3389948" y="3023151"/>
            <a:ext cx="540000" cy="540000"/>
          </a:xfrm>
          <a:prstGeom prst="rect">
            <a:avLst/>
          </a:prstGeom>
        </p:spPr>
      </p:pic>
      <p:pic>
        <p:nvPicPr>
          <p:cNvPr id="92" name="图片 91">
            <a:extLst>
              <a:ext uri="{FF2B5EF4-FFF2-40B4-BE49-F238E27FC236}">
                <a16:creationId xmlns:a16="http://schemas.microsoft.com/office/drawing/2014/main" id="{ED8692B6-C9EB-09B5-2436-1CC46E0BADF9}"/>
              </a:ext>
            </a:extLst>
          </p:cNvPr>
          <p:cNvPicPr preferRelativeResize="0">
            <a:picLocks/>
          </p:cNvPicPr>
          <p:nvPr/>
        </p:nvPicPr>
        <p:blipFill>
          <a:blip r:embed="rId33">
            <a:extLst>
              <a:ext uri="{28A0092B-C50C-407E-A947-70E740481C1C}">
                <a14:useLocalDpi xmlns:a14="http://schemas.microsoft.com/office/drawing/2010/main" val="0"/>
              </a:ext>
            </a:extLst>
          </a:blip>
          <a:srcRect/>
          <a:stretch/>
        </p:blipFill>
        <p:spPr>
          <a:xfrm>
            <a:off x="2270578" y="3023151"/>
            <a:ext cx="540000" cy="540000"/>
          </a:xfrm>
          <a:prstGeom prst="rect">
            <a:avLst/>
          </a:prstGeom>
        </p:spPr>
      </p:pic>
      <p:pic>
        <p:nvPicPr>
          <p:cNvPr id="94" name="图片 93">
            <a:extLst>
              <a:ext uri="{FF2B5EF4-FFF2-40B4-BE49-F238E27FC236}">
                <a16:creationId xmlns:a16="http://schemas.microsoft.com/office/drawing/2014/main" id="{49F153EA-8743-3F42-C428-A5EC7479FA2B}"/>
              </a:ext>
            </a:extLst>
          </p:cNvPr>
          <p:cNvPicPr preferRelativeResize="0">
            <a:picLocks/>
          </p:cNvPicPr>
          <p:nvPr/>
        </p:nvPicPr>
        <p:blipFill>
          <a:blip r:embed="rId34">
            <a:extLst>
              <a:ext uri="{28A0092B-C50C-407E-A947-70E740481C1C}">
                <a14:useLocalDpi xmlns:a14="http://schemas.microsoft.com/office/drawing/2010/main" val="0"/>
              </a:ext>
            </a:extLst>
          </a:blip>
          <a:srcRect/>
          <a:stretch/>
        </p:blipFill>
        <p:spPr>
          <a:xfrm>
            <a:off x="4653664" y="3023151"/>
            <a:ext cx="540000" cy="540000"/>
          </a:xfrm>
          <a:prstGeom prst="rect">
            <a:avLst/>
          </a:prstGeom>
        </p:spPr>
      </p:pic>
      <p:pic>
        <p:nvPicPr>
          <p:cNvPr id="95" name="图片 94">
            <a:extLst>
              <a:ext uri="{FF2B5EF4-FFF2-40B4-BE49-F238E27FC236}">
                <a16:creationId xmlns:a16="http://schemas.microsoft.com/office/drawing/2014/main" id="{2E5F9E9B-1F7E-7F1E-1607-4AA552C6334D}"/>
              </a:ext>
            </a:extLst>
          </p:cNvPr>
          <p:cNvPicPr preferRelativeResize="0">
            <a:picLocks/>
          </p:cNvPicPr>
          <p:nvPr/>
        </p:nvPicPr>
        <p:blipFill>
          <a:blip r:embed="rId35">
            <a:extLst>
              <a:ext uri="{28A0092B-C50C-407E-A947-70E740481C1C}">
                <a14:useLocalDpi xmlns:a14="http://schemas.microsoft.com/office/drawing/2010/main" val="0"/>
              </a:ext>
            </a:extLst>
          </a:blip>
          <a:srcRect/>
          <a:stretch/>
        </p:blipFill>
        <p:spPr>
          <a:xfrm>
            <a:off x="5213349" y="3023151"/>
            <a:ext cx="540000" cy="540000"/>
          </a:xfrm>
          <a:prstGeom prst="rect">
            <a:avLst/>
          </a:prstGeom>
        </p:spPr>
      </p:pic>
      <p:pic>
        <p:nvPicPr>
          <p:cNvPr id="96" name="图片 95">
            <a:extLst>
              <a:ext uri="{FF2B5EF4-FFF2-40B4-BE49-F238E27FC236}">
                <a16:creationId xmlns:a16="http://schemas.microsoft.com/office/drawing/2014/main" id="{08C0AAB3-7FA2-2066-B54B-488481261902}"/>
              </a:ext>
            </a:extLst>
          </p:cNvPr>
          <p:cNvPicPr preferRelativeResize="0">
            <a:picLocks/>
          </p:cNvPicPr>
          <p:nvPr/>
        </p:nvPicPr>
        <p:blipFill>
          <a:blip r:embed="rId36">
            <a:extLst>
              <a:ext uri="{28A0092B-C50C-407E-A947-70E740481C1C}">
                <a14:useLocalDpi xmlns:a14="http://schemas.microsoft.com/office/drawing/2010/main" val="0"/>
              </a:ext>
            </a:extLst>
          </a:blip>
          <a:srcRect/>
          <a:stretch/>
        </p:blipFill>
        <p:spPr>
          <a:xfrm>
            <a:off x="4093979" y="3023151"/>
            <a:ext cx="540000" cy="540000"/>
          </a:xfrm>
          <a:prstGeom prst="rect">
            <a:avLst/>
          </a:prstGeom>
        </p:spPr>
      </p:pic>
      <p:pic>
        <p:nvPicPr>
          <p:cNvPr id="98" name="图片 97">
            <a:extLst>
              <a:ext uri="{FF2B5EF4-FFF2-40B4-BE49-F238E27FC236}">
                <a16:creationId xmlns:a16="http://schemas.microsoft.com/office/drawing/2014/main" id="{4235D54E-1128-2758-27DC-C9F4B80761AF}"/>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6468017" y="3023151"/>
            <a:ext cx="540000" cy="540000"/>
          </a:xfrm>
          <a:prstGeom prst="rect">
            <a:avLst/>
          </a:prstGeom>
        </p:spPr>
      </p:pic>
      <p:pic>
        <p:nvPicPr>
          <p:cNvPr id="99" name="图片 98">
            <a:extLst>
              <a:ext uri="{FF2B5EF4-FFF2-40B4-BE49-F238E27FC236}">
                <a16:creationId xmlns:a16="http://schemas.microsoft.com/office/drawing/2014/main" id="{053DE522-0095-F9BD-FD80-A5D21F681D21}"/>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7027702" y="3023151"/>
            <a:ext cx="540000" cy="540000"/>
          </a:xfrm>
          <a:prstGeom prst="rect">
            <a:avLst/>
          </a:prstGeom>
        </p:spPr>
      </p:pic>
      <p:pic>
        <p:nvPicPr>
          <p:cNvPr id="100" name="图片 99">
            <a:extLst>
              <a:ext uri="{FF2B5EF4-FFF2-40B4-BE49-F238E27FC236}">
                <a16:creationId xmlns:a16="http://schemas.microsoft.com/office/drawing/2014/main" id="{533CF9F4-3E03-63A4-47D8-0C41D43B8E40}"/>
              </a:ext>
            </a:extLst>
          </p:cNvPr>
          <p:cNvPicPr preferRelativeResize="0">
            <a:picLocks/>
          </p:cNvPicPr>
          <p:nvPr/>
        </p:nvPicPr>
        <p:blipFill>
          <a:blip r:embed="rId38">
            <a:extLst>
              <a:ext uri="{28A0092B-C50C-407E-A947-70E740481C1C}">
                <a14:useLocalDpi xmlns:a14="http://schemas.microsoft.com/office/drawing/2010/main" val="0"/>
              </a:ext>
            </a:extLst>
          </a:blip>
          <a:srcRect/>
          <a:stretch/>
        </p:blipFill>
        <p:spPr>
          <a:xfrm>
            <a:off x="5908332" y="3023151"/>
            <a:ext cx="540000" cy="540000"/>
          </a:xfrm>
          <a:prstGeom prst="rect">
            <a:avLst/>
          </a:prstGeom>
        </p:spPr>
      </p:pic>
      <p:pic>
        <p:nvPicPr>
          <p:cNvPr id="102" name="图片 101">
            <a:extLst>
              <a:ext uri="{FF2B5EF4-FFF2-40B4-BE49-F238E27FC236}">
                <a16:creationId xmlns:a16="http://schemas.microsoft.com/office/drawing/2014/main" id="{BDED0056-4432-1194-0E34-41286A17C2EC}"/>
              </a:ext>
            </a:extLst>
          </p:cNvPr>
          <p:cNvPicPr preferRelativeResize="0">
            <a:picLocks/>
          </p:cNvPicPr>
          <p:nvPr/>
        </p:nvPicPr>
        <p:blipFill>
          <a:blip r:embed="rId39">
            <a:extLst>
              <a:ext uri="{28A0092B-C50C-407E-A947-70E740481C1C}">
                <a14:useLocalDpi xmlns:a14="http://schemas.microsoft.com/office/drawing/2010/main" val="0"/>
              </a:ext>
            </a:extLst>
          </a:blip>
          <a:srcRect/>
          <a:stretch/>
        </p:blipFill>
        <p:spPr>
          <a:xfrm>
            <a:off x="8251718" y="3023151"/>
            <a:ext cx="540000" cy="540000"/>
          </a:xfrm>
          <a:prstGeom prst="rect">
            <a:avLst/>
          </a:prstGeom>
        </p:spPr>
      </p:pic>
      <p:pic>
        <p:nvPicPr>
          <p:cNvPr id="103" name="图片 102">
            <a:extLst>
              <a:ext uri="{FF2B5EF4-FFF2-40B4-BE49-F238E27FC236}">
                <a16:creationId xmlns:a16="http://schemas.microsoft.com/office/drawing/2014/main" id="{2902DDA5-0FB7-8450-FA68-B498196BD106}"/>
              </a:ext>
            </a:extLst>
          </p:cNvPr>
          <p:cNvPicPr preferRelativeResize="0">
            <a:picLocks/>
          </p:cNvPicPr>
          <p:nvPr/>
        </p:nvPicPr>
        <p:blipFill>
          <a:blip r:embed="rId40">
            <a:extLst>
              <a:ext uri="{28A0092B-C50C-407E-A947-70E740481C1C}">
                <a14:useLocalDpi xmlns:a14="http://schemas.microsoft.com/office/drawing/2010/main" val="0"/>
              </a:ext>
            </a:extLst>
          </a:blip>
          <a:srcRect/>
          <a:stretch/>
        </p:blipFill>
        <p:spPr>
          <a:xfrm>
            <a:off x="8811403" y="3023151"/>
            <a:ext cx="540000" cy="540000"/>
          </a:xfrm>
          <a:prstGeom prst="rect">
            <a:avLst/>
          </a:prstGeom>
        </p:spPr>
      </p:pic>
      <p:pic>
        <p:nvPicPr>
          <p:cNvPr id="104" name="图片 103">
            <a:extLst>
              <a:ext uri="{FF2B5EF4-FFF2-40B4-BE49-F238E27FC236}">
                <a16:creationId xmlns:a16="http://schemas.microsoft.com/office/drawing/2014/main" id="{3D802172-3391-F8BE-C4B4-5F41DCBD49C4}"/>
              </a:ext>
            </a:extLst>
          </p:cNvPr>
          <p:cNvPicPr preferRelativeResize="0">
            <a:picLocks/>
          </p:cNvPicPr>
          <p:nvPr/>
        </p:nvPicPr>
        <p:blipFill>
          <a:blip r:embed="rId41">
            <a:extLst>
              <a:ext uri="{28A0092B-C50C-407E-A947-70E740481C1C}">
                <a14:useLocalDpi xmlns:a14="http://schemas.microsoft.com/office/drawing/2010/main" val="0"/>
              </a:ext>
            </a:extLst>
          </a:blip>
          <a:srcRect/>
          <a:stretch/>
        </p:blipFill>
        <p:spPr>
          <a:xfrm>
            <a:off x="7692033" y="3023151"/>
            <a:ext cx="540000" cy="540000"/>
          </a:xfrm>
          <a:prstGeom prst="rect">
            <a:avLst/>
          </a:prstGeom>
        </p:spPr>
      </p:pic>
      <p:pic>
        <p:nvPicPr>
          <p:cNvPr id="106" name="图片 105">
            <a:extLst>
              <a:ext uri="{FF2B5EF4-FFF2-40B4-BE49-F238E27FC236}">
                <a16:creationId xmlns:a16="http://schemas.microsoft.com/office/drawing/2014/main" id="{FE36597C-D6C5-E9A1-F9D3-81A1247B9902}"/>
              </a:ext>
            </a:extLst>
          </p:cNvPr>
          <p:cNvPicPr preferRelativeResize="0">
            <a:picLocks/>
          </p:cNvPicPr>
          <p:nvPr/>
        </p:nvPicPr>
        <p:blipFill>
          <a:blip r:embed="rId42">
            <a:extLst>
              <a:ext uri="{28A0092B-C50C-407E-A947-70E740481C1C}">
                <a14:useLocalDpi xmlns:a14="http://schemas.microsoft.com/office/drawing/2010/main" val="0"/>
              </a:ext>
            </a:extLst>
          </a:blip>
          <a:srcRect/>
          <a:stretch/>
        </p:blipFill>
        <p:spPr>
          <a:xfrm>
            <a:off x="10059872" y="3023151"/>
            <a:ext cx="540000" cy="540000"/>
          </a:xfrm>
          <a:prstGeom prst="rect">
            <a:avLst/>
          </a:prstGeom>
        </p:spPr>
      </p:pic>
      <p:pic>
        <p:nvPicPr>
          <p:cNvPr id="107" name="图片 106">
            <a:extLst>
              <a:ext uri="{FF2B5EF4-FFF2-40B4-BE49-F238E27FC236}">
                <a16:creationId xmlns:a16="http://schemas.microsoft.com/office/drawing/2014/main" id="{1642C30B-C1D9-4034-8424-0A86E0C3F712}"/>
              </a:ext>
            </a:extLst>
          </p:cNvPr>
          <p:cNvPicPr preferRelativeResize="0">
            <a:picLocks/>
          </p:cNvPicPr>
          <p:nvPr/>
        </p:nvPicPr>
        <p:blipFill>
          <a:blip r:embed="rId43">
            <a:extLst>
              <a:ext uri="{28A0092B-C50C-407E-A947-70E740481C1C}">
                <a14:useLocalDpi xmlns:a14="http://schemas.microsoft.com/office/drawing/2010/main" val="0"/>
              </a:ext>
            </a:extLst>
          </a:blip>
          <a:srcRect/>
          <a:stretch/>
        </p:blipFill>
        <p:spPr>
          <a:xfrm>
            <a:off x="10619556" y="3023151"/>
            <a:ext cx="540000" cy="540000"/>
          </a:xfrm>
          <a:prstGeom prst="rect">
            <a:avLst/>
          </a:prstGeom>
        </p:spPr>
      </p:pic>
      <p:pic>
        <p:nvPicPr>
          <p:cNvPr id="108" name="图片 107">
            <a:extLst>
              <a:ext uri="{FF2B5EF4-FFF2-40B4-BE49-F238E27FC236}">
                <a16:creationId xmlns:a16="http://schemas.microsoft.com/office/drawing/2014/main" id="{ABD1A3DD-AFE3-5DE9-1C06-79FF595CE147}"/>
              </a:ext>
            </a:extLst>
          </p:cNvPr>
          <p:cNvPicPr preferRelativeResize="0">
            <a:picLocks/>
          </p:cNvPicPr>
          <p:nvPr/>
        </p:nvPicPr>
        <p:blipFill>
          <a:blip r:embed="rId44">
            <a:extLst>
              <a:ext uri="{28A0092B-C50C-407E-A947-70E740481C1C}">
                <a14:useLocalDpi xmlns:a14="http://schemas.microsoft.com/office/drawing/2010/main" val="0"/>
              </a:ext>
            </a:extLst>
          </a:blip>
          <a:srcRect/>
          <a:stretch/>
        </p:blipFill>
        <p:spPr>
          <a:xfrm>
            <a:off x="9500187" y="3023151"/>
            <a:ext cx="540000" cy="540000"/>
          </a:xfrm>
          <a:prstGeom prst="rect">
            <a:avLst/>
          </a:prstGeom>
        </p:spPr>
      </p:pic>
      <p:sp>
        <p:nvSpPr>
          <p:cNvPr id="2" name="文本框 1">
            <a:extLst>
              <a:ext uri="{FF2B5EF4-FFF2-40B4-BE49-F238E27FC236}">
                <a16:creationId xmlns:a16="http://schemas.microsoft.com/office/drawing/2014/main" id="{4CE94A17-B40E-E203-F1F4-423EA61BE10D}"/>
              </a:ext>
            </a:extLst>
          </p:cNvPr>
          <p:cNvSpPr txBox="1"/>
          <p:nvPr/>
        </p:nvSpPr>
        <p:spPr>
          <a:xfrm>
            <a:off x="1321288" y="1314816"/>
            <a:ext cx="832684"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Original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6988068-B76C-CA78-64B2-5894BCCB1E81}"/>
              </a:ext>
            </a:extLst>
          </p:cNvPr>
          <p:cNvSpPr txBox="1"/>
          <p:nvPr/>
        </p:nvSpPr>
        <p:spPr>
          <a:xfrm>
            <a:off x="2149921"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6600FEB-BE8F-A298-DDC7-E3414B775EF4}"/>
              </a:ext>
            </a:extLst>
          </p:cNvPr>
          <p:cNvSpPr txBox="1"/>
          <p:nvPr/>
        </p:nvSpPr>
        <p:spPr>
          <a:xfrm>
            <a:off x="2693407"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A3D6E58E-B268-4D18-3814-7DE516BCB7BC}"/>
              </a:ext>
            </a:extLst>
          </p:cNvPr>
          <p:cNvSpPr txBox="1"/>
          <p:nvPr/>
        </p:nvSpPr>
        <p:spPr>
          <a:xfrm>
            <a:off x="3236894"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A1A3189E-4B4D-4948-82FF-8D86050C3531}"/>
              </a:ext>
            </a:extLst>
          </p:cNvPr>
          <p:cNvSpPr txBox="1"/>
          <p:nvPr/>
        </p:nvSpPr>
        <p:spPr>
          <a:xfrm>
            <a:off x="3973214"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E9326862-F102-8BF5-5FC0-3813516FB3F7}"/>
              </a:ext>
            </a:extLst>
          </p:cNvPr>
          <p:cNvSpPr txBox="1"/>
          <p:nvPr/>
        </p:nvSpPr>
        <p:spPr>
          <a:xfrm>
            <a:off x="4516700"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49BAA7B5-5AB5-8934-3174-42C6D753604F}"/>
              </a:ext>
            </a:extLst>
          </p:cNvPr>
          <p:cNvSpPr txBox="1"/>
          <p:nvPr/>
        </p:nvSpPr>
        <p:spPr>
          <a:xfrm>
            <a:off x="5060187"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99200D99-C951-7D70-9546-585894F3540F}"/>
              </a:ext>
            </a:extLst>
          </p:cNvPr>
          <p:cNvSpPr txBox="1"/>
          <p:nvPr/>
        </p:nvSpPr>
        <p:spPr>
          <a:xfrm>
            <a:off x="5787459"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0B2E8C7D-CF28-FB4E-C489-0C7A667A4E65}"/>
              </a:ext>
            </a:extLst>
          </p:cNvPr>
          <p:cNvSpPr txBox="1"/>
          <p:nvPr/>
        </p:nvSpPr>
        <p:spPr>
          <a:xfrm>
            <a:off x="633094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9" name="文本框 128">
            <a:extLst>
              <a:ext uri="{FF2B5EF4-FFF2-40B4-BE49-F238E27FC236}">
                <a16:creationId xmlns:a16="http://schemas.microsoft.com/office/drawing/2014/main" id="{42EF22F9-62AC-04B0-7730-4E8BFFD01E33}"/>
              </a:ext>
            </a:extLst>
          </p:cNvPr>
          <p:cNvSpPr txBox="1"/>
          <p:nvPr/>
        </p:nvSpPr>
        <p:spPr>
          <a:xfrm>
            <a:off x="687443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0" name="文本框 129">
            <a:extLst>
              <a:ext uri="{FF2B5EF4-FFF2-40B4-BE49-F238E27FC236}">
                <a16:creationId xmlns:a16="http://schemas.microsoft.com/office/drawing/2014/main" id="{89CEED49-20D8-350C-FE11-B0B4826E20A2}"/>
              </a:ext>
            </a:extLst>
          </p:cNvPr>
          <p:cNvSpPr txBox="1"/>
          <p:nvPr/>
        </p:nvSpPr>
        <p:spPr>
          <a:xfrm>
            <a:off x="757105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1" name="文本框 130">
            <a:extLst>
              <a:ext uri="{FF2B5EF4-FFF2-40B4-BE49-F238E27FC236}">
                <a16:creationId xmlns:a16="http://schemas.microsoft.com/office/drawing/2014/main" id="{CFB9DCEB-6090-D24E-75F9-653F84BDCE6F}"/>
              </a:ext>
            </a:extLst>
          </p:cNvPr>
          <p:cNvSpPr txBox="1"/>
          <p:nvPr/>
        </p:nvSpPr>
        <p:spPr>
          <a:xfrm>
            <a:off x="8114538"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2" name="文本框 131">
            <a:extLst>
              <a:ext uri="{FF2B5EF4-FFF2-40B4-BE49-F238E27FC236}">
                <a16:creationId xmlns:a16="http://schemas.microsoft.com/office/drawing/2014/main" id="{AB1093A2-8A39-3C6F-68B4-7854FEE91862}"/>
              </a:ext>
            </a:extLst>
          </p:cNvPr>
          <p:cNvSpPr txBox="1"/>
          <p:nvPr/>
        </p:nvSpPr>
        <p:spPr>
          <a:xfrm>
            <a:off x="865802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3" name="文本框 132">
            <a:extLst>
              <a:ext uri="{FF2B5EF4-FFF2-40B4-BE49-F238E27FC236}">
                <a16:creationId xmlns:a16="http://schemas.microsoft.com/office/drawing/2014/main" id="{A026415C-7ADF-5930-322D-BE43AA6E3862}"/>
              </a:ext>
            </a:extLst>
          </p:cNvPr>
          <p:cNvSpPr txBox="1"/>
          <p:nvPr/>
        </p:nvSpPr>
        <p:spPr>
          <a:xfrm>
            <a:off x="9379096"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4" name="文本框 133">
            <a:extLst>
              <a:ext uri="{FF2B5EF4-FFF2-40B4-BE49-F238E27FC236}">
                <a16:creationId xmlns:a16="http://schemas.microsoft.com/office/drawing/2014/main" id="{902781BC-420F-95DA-BD1A-D06B154E6437}"/>
              </a:ext>
            </a:extLst>
          </p:cNvPr>
          <p:cNvSpPr txBox="1"/>
          <p:nvPr/>
        </p:nvSpPr>
        <p:spPr>
          <a:xfrm>
            <a:off x="992258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5" name="文本框 134">
            <a:extLst>
              <a:ext uri="{FF2B5EF4-FFF2-40B4-BE49-F238E27FC236}">
                <a16:creationId xmlns:a16="http://schemas.microsoft.com/office/drawing/2014/main" id="{EA86BE83-C37A-BF20-280F-295424FE5227}"/>
              </a:ext>
            </a:extLst>
          </p:cNvPr>
          <p:cNvSpPr txBox="1"/>
          <p:nvPr/>
        </p:nvSpPr>
        <p:spPr>
          <a:xfrm>
            <a:off x="10466069"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6" name="文本框 135">
            <a:extLst>
              <a:ext uri="{FF2B5EF4-FFF2-40B4-BE49-F238E27FC236}">
                <a16:creationId xmlns:a16="http://schemas.microsoft.com/office/drawing/2014/main" id="{BC709BD0-8DC4-F0DA-582D-1D01749B0A3F}"/>
              </a:ext>
            </a:extLst>
          </p:cNvPr>
          <p:cNvSpPr txBox="1"/>
          <p:nvPr/>
        </p:nvSpPr>
        <p:spPr>
          <a:xfrm>
            <a:off x="2774196" y="3676345"/>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(a)</a:t>
            </a:r>
            <a:endParaRPr lang="zh-CN" altLang="en-US" sz="1400">
              <a:latin typeface="Times New Roman" panose="02020603050405020304" pitchFamily="18" charset="0"/>
              <a:cs typeface="Times New Roman" panose="02020603050405020304" pitchFamily="18" charset="0"/>
            </a:endParaRPr>
          </a:p>
        </p:txBody>
      </p:sp>
      <p:sp>
        <p:nvSpPr>
          <p:cNvPr id="137" name="文本框 136">
            <a:extLst>
              <a:ext uri="{FF2B5EF4-FFF2-40B4-BE49-F238E27FC236}">
                <a16:creationId xmlns:a16="http://schemas.microsoft.com/office/drawing/2014/main" id="{A04D6FE5-FA83-F3AC-1310-E5B57F1C3B9B}"/>
              </a:ext>
            </a:extLst>
          </p:cNvPr>
          <p:cNvSpPr txBox="1"/>
          <p:nvPr/>
        </p:nvSpPr>
        <p:spPr>
          <a:xfrm>
            <a:off x="4591077" y="3676345"/>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(b)</a:t>
            </a:r>
            <a:endParaRPr lang="zh-CN" altLang="en-US" sz="1400">
              <a:latin typeface="Times New Roman" panose="02020603050405020304" pitchFamily="18" charset="0"/>
              <a:cs typeface="Times New Roman" panose="02020603050405020304" pitchFamily="18" charset="0"/>
            </a:endParaRPr>
          </a:p>
        </p:txBody>
      </p:sp>
      <p:sp>
        <p:nvSpPr>
          <p:cNvPr id="138" name="文本框 137">
            <a:extLst>
              <a:ext uri="{FF2B5EF4-FFF2-40B4-BE49-F238E27FC236}">
                <a16:creationId xmlns:a16="http://schemas.microsoft.com/office/drawing/2014/main" id="{691693B7-60B7-BC15-F5D7-4CC7034C7968}"/>
              </a:ext>
            </a:extLst>
          </p:cNvPr>
          <p:cNvSpPr txBox="1"/>
          <p:nvPr/>
        </p:nvSpPr>
        <p:spPr>
          <a:xfrm>
            <a:off x="6411734" y="3676345"/>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(c)</a:t>
            </a:r>
            <a:endParaRPr lang="zh-CN" altLang="en-US" sz="1400">
              <a:latin typeface="Times New Roman" panose="02020603050405020304" pitchFamily="18" charset="0"/>
              <a:cs typeface="Times New Roman" panose="02020603050405020304" pitchFamily="18" charset="0"/>
            </a:endParaRPr>
          </a:p>
        </p:txBody>
      </p:sp>
      <p:sp>
        <p:nvSpPr>
          <p:cNvPr id="139" name="文本框 138">
            <a:extLst>
              <a:ext uri="{FF2B5EF4-FFF2-40B4-BE49-F238E27FC236}">
                <a16:creationId xmlns:a16="http://schemas.microsoft.com/office/drawing/2014/main" id="{98D62CD2-B5D0-BE31-D4EC-17B611360CE2}"/>
              </a:ext>
            </a:extLst>
          </p:cNvPr>
          <p:cNvSpPr txBox="1"/>
          <p:nvPr/>
        </p:nvSpPr>
        <p:spPr>
          <a:xfrm>
            <a:off x="8188915" y="3676345"/>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(d)</a:t>
            </a:r>
            <a:endParaRPr lang="zh-CN" altLang="en-US" sz="1400">
              <a:latin typeface="Times New Roman" panose="02020603050405020304" pitchFamily="18" charset="0"/>
              <a:cs typeface="Times New Roman" panose="02020603050405020304" pitchFamily="18" charset="0"/>
            </a:endParaRPr>
          </a:p>
        </p:txBody>
      </p:sp>
      <p:sp>
        <p:nvSpPr>
          <p:cNvPr id="140" name="文本框 139">
            <a:extLst>
              <a:ext uri="{FF2B5EF4-FFF2-40B4-BE49-F238E27FC236}">
                <a16:creationId xmlns:a16="http://schemas.microsoft.com/office/drawing/2014/main" id="{FBB34287-B019-EC44-5DA3-3347C8C05FD4}"/>
              </a:ext>
            </a:extLst>
          </p:cNvPr>
          <p:cNvSpPr txBox="1"/>
          <p:nvPr/>
        </p:nvSpPr>
        <p:spPr>
          <a:xfrm>
            <a:off x="10003371" y="3676345"/>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(e)</a:t>
            </a:r>
            <a:endParaRPr lang="zh-CN"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7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322C740-B2DD-3D47-5810-0BAD5B7E9488}"/>
              </a:ext>
            </a:extLst>
          </p:cNvPr>
          <p:cNvSpPr/>
          <p:nvPr/>
        </p:nvSpPr>
        <p:spPr>
          <a:xfrm>
            <a:off x="492370" y="743578"/>
            <a:ext cx="3567164" cy="5255288"/>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 name="矩形: 圆角 4">
            <a:extLst>
              <a:ext uri="{FF2B5EF4-FFF2-40B4-BE49-F238E27FC236}">
                <a16:creationId xmlns:a16="http://schemas.microsoft.com/office/drawing/2014/main" id="{5B163BC8-5CA1-AE09-74FD-77922ACE775C}"/>
              </a:ext>
            </a:extLst>
          </p:cNvPr>
          <p:cNvSpPr/>
          <p:nvPr/>
        </p:nvSpPr>
        <p:spPr>
          <a:xfrm>
            <a:off x="1637882"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6" name="矩形: 圆角 5">
            <a:extLst>
              <a:ext uri="{FF2B5EF4-FFF2-40B4-BE49-F238E27FC236}">
                <a16:creationId xmlns:a16="http://schemas.microsoft.com/office/drawing/2014/main" id="{31025E75-2F20-2F4F-90BB-2C68AFDDDBB0}"/>
              </a:ext>
            </a:extLst>
          </p:cNvPr>
          <p:cNvSpPr/>
          <p:nvPr/>
        </p:nvSpPr>
        <p:spPr>
          <a:xfrm>
            <a:off x="4342564" y="743578"/>
            <a:ext cx="3567164" cy="5255288"/>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06CE6757-4C8A-3BC7-5AA7-B6511533552A}"/>
              </a:ext>
            </a:extLst>
          </p:cNvPr>
          <p:cNvSpPr/>
          <p:nvPr/>
        </p:nvSpPr>
        <p:spPr>
          <a:xfrm>
            <a:off x="5488076"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8" name="矩形: 圆角 7">
            <a:extLst>
              <a:ext uri="{FF2B5EF4-FFF2-40B4-BE49-F238E27FC236}">
                <a16:creationId xmlns:a16="http://schemas.microsoft.com/office/drawing/2014/main" id="{4C50D167-DE88-9480-A7F2-8E5246BD41A8}"/>
              </a:ext>
            </a:extLst>
          </p:cNvPr>
          <p:cNvSpPr/>
          <p:nvPr/>
        </p:nvSpPr>
        <p:spPr>
          <a:xfrm>
            <a:off x="8192758" y="743578"/>
            <a:ext cx="3567164" cy="5255288"/>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B6437925-1E6B-A3A8-4837-35B159475A13}"/>
              </a:ext>
            </a:extLst>
          </p:cNvPr>
          <p:cNvSpPr/>
          <p:nvPr/>
        </p:nvSpPr>
        <p:spPr>
          <a:xfrm>
            <a:off x="9338270"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12" name="矩形: 圆角 11">
            <a:extLst>
              <a:ext uri="{FF2B5EF4-FFF2-40B4-BE49-F238E27FC236}">
                <a16:creationId xmlns:a16="http://schemas.microsoft.com/office/drawing/2014/main" id="{2D1C0641-4B66-B859-61AE-2D03AB4F1F69}"/>
              </a:ext>
            </a:extLst>
          </p:cNvPr>
          <p:cNvSpPr/>
          <p:nvPr/>
        </p:nvSpPr>
        <p:spPr>
          <a:xfrm>
            <a:off x="741905" y="2608384"/>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11" name="矩形: 圆角 10">
            <a:extLst>
              <a:ext uri="{FF2B5EF4-FFF2-40B4-BE49-F238E27FC236}">
                <a16:creationId xmlns:a16="http://schemas.microsoft.com/office/drawing/2014/main" id="{A9121538-1FE6-E807-3239-C2D9373EF5A5}"/>
              </a:ext>
            </a:extLst>
          </p:cNvPr>
          <p:cNvSpPr/>
          <p:nvPr/>
        </p:nvSpPr>
        <p:spPr>
          <a:xfrm>
            <a:off x="8632320" y="417654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4" name="矩形: 圆角 13">
            <a:extLst>
              <a:ext uri="{FF2B5EF4-FFF2-40B4-BE49-F238E27FC236}">
                <a16:creationId xmlns:a16="http://schemas.microsoft.com/office/drawing/2014/main" id="{E0226B58-42C1-B1B1-2403-CB736F4A919A}"/>
              </a:ext>
            </a:extLst>
          </p:cNvPr>
          <p:cNvSpPr/>
          <p:nvPr/>
        </p:nvSpPr>
        <p:spPr>
          <a:xfrm>
            <a:off x="1761760"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3" name="矩形: 圆角 2">
            <a:extLst>
              <a:ext uri="{FF2B5EF4-FFF2-40B4-BE49-F238E27FC236}">
                <a16:creationId xmlns:a16="http://schemas.microsoft.com/office/drawing/2014/main" id="{B9A5E7C0-8BF8-1442-B150-5C47422C0841}"/>
              </a:ext>
            </a:extLst>
          </p:cNvPr>
          <p:cNvSpPr/>
          <p:nvPr/>
        </p:nvSpPr>
        <p:spPr>
          <a:xfrm>
            <a:off x="5012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4" name="矩形: 圆角 3">
            <a:extLst>
              <a:ext uri="{FF2B5EF4-FFF2-40B4-BE49-F238E27FC236}">
                <a16:creationId xmlns:a16="http://schemas.microsoft.com/office/drawing/2014/main" id="{2A15CBF3-1CD6-575B-23E5-8D24AD18155E}"/>
              </a:ext>
            </a:extLst>
          </p:cNvPr>
          <p:cNvSpPr/>
          <p:nvPr/>
        </p:nvSpPr>
        <p:spPr>
          <a:xfrm>
            <a:off x="5012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7" name="矩形: 圆角 16">
            <a:extLst>
              <a:ext uri="{FF2B5EF4-FFF2-40B4-BE49-F238E27FC236}">
                <a16:creationId xmlns:a16="http://schemas.microsoft.com/office/drawing/2014/main" id="{AC7E28F5-6BE6-CEE3-FE3D-CEB3B31B8082}"/>
              </a:ext>
            </a:extLst>
          </p:cNvPr>
          <p:cNvSpPr/>
          <p:nvPr/>
        </p:nvSpPr>
        <p:spPr>
          <a:xfrm>
            <a:off x="5012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9" name="直接箭头连接符 18">
            <a:extLst>
              <a:ext uri="{FF2B5EF4-FFF2-40B4-BE49-F238E27FC236}">
                <a16:creationId xmlns:a16="http://schemas.microsoft.com/office/drawing/2014/main" id="{A63858F1-79EE-43CE-FEED-009736883D36}"/>
              </a:ext>
            </a:extLst>
          </p:cNvPr>
          <p:cNvCxnSpPr>
            <a:cxnSpLocks/>
            <a:stCxn id="14" idx="3"/>
            <a:endCxn id="3" idx="1"/>
          </p:cNvCxnSpPr>
          <p:nvPr/>
        </p:nvCxnSpPr>
        <p:spPr>
          <a:xfrm flipV="1">
            <a:off x="3446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7C47B3B3-F0F9-5C33-1DE6-E29F42E314F0}"/>
              </a:ext>
            </a:extLst>
          </p:cNvPr>
          <p:cNvCxnSpPr>
            <a:cxnSpLocks/>
            <a:stCxn id="14" idx="3"/>
          </p:cNvCxnSpPr>
          <p:nvPr/>
        </p:nvCxnSpPr>
        <p:spPr>
          <a:xfrm>
            <a:off x="3446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46D3CB16-A7AE-91C1-3E52-0472BBA36A85}"/>
              </a:ext>
            </a:extLst>
          </p:cNvPr>
          <p:cNvCxnSpPr>
            <a:cxnSpLocks/>
            <a:stCxn id="14" idx="3"/>
            <a:endCxn id="17" idx="1"/>
          </p:cNvCxnSpPr>
          <p:nvPr/>
        </p:nvCxnSpPr>
        <p:spPr>
          <a:xfrm>
            <a:off x="3446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18CEEC9-8773-83B8-AFF7-388B4A6174F2}"/>
              </a:ext>
            </a:extLst>
          </p:cNvPr>
          <p:cNvCxnSpPr>
            <a:cxnSpLocks/>
            <a:stCxn id="3" idx="3"/>
            <a:endCxn id="11" idx="1"/>
          </p:cNvCxnSpPr>
          <p:nvPr/>
        </p:nvCxnSpPr>
        <p:spPr>
          <a:xfrm>
            <a:off x="7228061" y="398562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5631357-13D6-69F3-E10D-074BA04A4BFF}"/>
              </a:ext>
            </a:extLst>
          </p:cNvPr>
          <p:cNvCxnSpPr>
            <a:cxnSpLocks/>
            <a:stCxn id="4" idx="3"/>
            <a:endCxn id="11" idx="1"/>
          </p:cNvCxnSpPr>
          <p:nvPr/>
        </p:nvCxnSpPr>
        <p:spPr>
          <a:xfrm>
            <a:off x="7228061" y="457847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20E3034-7CF6-B5D7-9AC8-22F1C03761CE}"/>
              </a:ext>
            </a:extLst>
          </p:cNvPr>
          <p:cNvCxnSpPr>
            <a:cxnSpLocks/>
            <a:stCxn id="17" idx="3"/>
            <a:endCxn id="11" idx="1"/>
          </p:cNvCxnSpPr>
          <p:nvPr/>
        </p:nvCxnSpPr>
        <p:spPr>
          <a:xfrm flipV="1">
            <a:off x="7228061" y="457847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5A003F73-5B52-50AA-63F1-1E1604CD2F12}"/>
              </a:ext>
            </a:extLst>
          </p:cNvPr>
          <p:cNvSpPr/>
          <p:nvPr/>
        </p:nvSpPr>
        <p:spPr>
          <a:xfrm>
            <a:off x="8632320" y="223598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42" name="矩形: 圆角 41">
            <a:extLst>
              <a:ext uri="{FF2B5EF4-FFF2-40B4-BE49-F238E27FC236}">
                <a16:creationId xmlns:a16="http://schemas.microsoft.com/office/drawing/2014/main" id="{E1E55D64-FE14-1E54-0259-6508B53ADA62}"/>
              </a:ext>
            </a:extLst>
          </p:cNvPr>
          <p:cNvSpPr/>
          <p:nvPr/>
        </p:nvSpPr>
        <p:spPr>
          <a:xfrm>
            <a:off x="1761760"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44" name="矩形: 圆角 43">
            <a:extLst>
              <a:ext uri="{FF2B5EF4-FFF2-40B4-BE49-F238E27FC236}">
                <a16:creationId xmlns:a16="http://schemas.microsoft.com/office/drawing/2014/main" id="{4B984E1D-36C6-68C1-1476-8B90A1328277}"/>
              </a:ext>
            </a:extLst>
          </p:cNvPr>
          <p:cNvSpPr/>
          <p:nvPr/>
        </p:nvSpPr>
        <p:spPr>
          <a:xfrm>
            <a:off x="5012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45" name="矩形: 圆角 44">
            <a:extLst>
              <a:ext uri="{FF2B5EF4-FFF2-40B4-BE49-F238E27FC236}">
                <a16:creationId xmlns:a16="http://schemas.microsoft.com/office/drawing/2014/main" id="{EE090E01-D237-1790-C7CD-83B596971043}"/>
              </a:ext>
            </a:extLst>
          </p:cNvPr>
          <p:cNvSpPr/>
          <p:nvPr/>
        </p:nvSpPr>
        <p:spPr>
          <a:xfrm>
            <a:off x="5012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46" name="矩形: 圆角 45">
            <a:extLst>
              <a:ext uri="{FF2B5EF4-FFF2-40B4-BE49-F238E27FC236}">
                <a16:creationId xmlns:a16="http://schemas.microsoft.com/office/drawing/2014/main" id="{1CE318B7-9686-3464-AFB8-8F9FE0F5119D}"/>
              </a:ext>
            </a:extLst>
          </p:cNvPr>
          <p:cNvSpPr/>
          <p:nvPr/>
        </p:nvSpPr>
        <p:spPr>
          <a:xfrm>
            <a:off x="5012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47" name="直接箭头连接符 46">
            <a:extLst>
              <a:ext uri="{FF2B5EF4-FFF2-40B4-BE49-F238E27FC236}">
                <a16:creationId xmlns:a16="http://schemas.microsoft.com/office/drawing/2014/main" id="{05B3FB1D-5DDA-AEB8-2C26-0038DFA930E3}"/>
              </a:ext>
            </a:extLst>
          </p:cNvPr>
          <p:cNvCxnSpPr>
            <a:cxnSpLocks/>
            <a:stCxn id="42" idx="3"/>
            <a:endCxn id="44" idx="1"/>
          </p:cNvCxnSpPr>
          <p:nvPr/>
        </p:nvCxnSpPr>
        <p:spPr>
          <a:xfrm flipV="1">
            <a:off x="3446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A96C3E32-3C69-0330-815E-6A04FC0712FF}"/>
              </a:ext>
            </a:extLst>
          </p:cNvPr>
          <p:cNvCxnSpPr>
            <a:cxnSpLocks/>
            <a:stCxn id="42" idx="3"/>
          </p:cNvCxnSpPr>
          <p:nvPr/>
        </p:nvCxnSpPr>
        <p:spPr>
          <a:xfrm>
            <a:off x="3446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1D3F7A9C-2BBD-07EE-7514-3D36D1DFCC36}"/>
              </a:ext>
            </a:extLst>
          </p:cNvPr>
          <p:cNvCxnSpPr>
            <a:cxnSpLocks/>
            <a:stCxn id="42" idx="3"/>
            <a:endCxn id="46" idx="1"/>
          </p:cNvCxnSpPr>
          <p:nvPr/>
        </p:nvCxnSpPr>
        <p:spPr>
          <a:xfrm>
            <a:off x="3446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83F2EF1-480D-4B69-DE1A-F951EB235518}"/>
              </a:ext>
            </a:extLst>
          </p:cNvPr>
          <p:cNvCxnSpPr>
            <a:cxnSpLocks/>
            <a:stCxn id="44" idx="3"/>
            <a:endCxn id="41" idx="1"/>
          </p:cNvCxnSpPr>
          <p:nvPr/>
        </p:nvCxnSpPr>
        <p:spPr>
          <a:xfrm>
            <a:off x="7228061" y="204506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8DB87A9D-8566-518F-846C-879A5229F014}"/>
              </a:ext>
            </a:extLst>
          </p:cNvPr>
          <p:cNvCxnSpPr>
            <a:cxnSpLocks/>
            <a:stCxn id="45" idx="3"/>
            <a:endCxn id="41" idx="1"/>
          </p:cNvCxnSpPr>
          <p:nvPr/>
        </p:nvCxnSpPr>
        <p:spPr>
          <a:xfrm>
            <a:off x="7228061" y="263791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930C0E76-5205-D255-BB96-9AA1A8B28A3E}"/>
              </a:ext>
            </a:extLst>
          </p:cNvPr>
          <p:cNvCxnSpPr>
            <a:cxnSpLocks/>
            <a:stCxn id="46" idx="3"/>
            <a:endCxn id="41" idx="1"/>
          </p:cNvCxnSpPr>
          <p:nvPr/>
        </p:nvCxnSpPr>
        <p:spPr>
          <a:xfrm flipV="1">
            <a:off x="7228061" y="263791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2F248C14-4684-2005-33FC-B5B1EBF67E54}"/>
              </a:ext>
            </a:extLst>
          </p:cNvPr>
          <p:cNvCxnSpPr>
            <a:cxnSpLocks/>
            <a:stCxn id="12" idx="0"/>
            <a:endCxn id="42" idx="0"/>
          </p:cNvCxnSpPr>
          <p:nvPr/>
        </p:nvCxnSpPr>
        <p:spPr>
          <a:xfrm rot="5400000" flipH="1" flipV="1">
            <a:off x="1706214"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8B5B587-3756-4168-150B-495A265263A3}"/>
              </a:ext>
            </a:extLst>
          </p:cNvPr>
          <p:cNvCxnSpPr>
            <a:cxnSpLocks/>
            <a:stCxn id="12" idx="2"/>
            <a:endCxn id="14" idx="2"/>
          </p:cNvCxnSpPr>
          <p:nvPr/>
        </p:nvCxnSpPr>
        <p:spPr>
          <a:xfrm rot="16200000" flipH="1">
            <a:off x="1706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7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a:extLst>
              <a:ext uri="{FF2B5EF4-FFF2-40B4-BE49-F238E27FC236}">
                <a16:creationId xmlns:a16="http://schemas.microsoft.com/office/drawing/2014/main" id="{3F24A134-8A1E-59F2-41E8-B906F361A7B5}"/>
              </a:ext>
            </a:extLst>
          </p:cNvPr>
          <p:cNvCxnSpPr/>
          <p:nvPr/>
        </p:nvCxnSpPr>
        <p:spPr>
          <a:xfrm>
            <a:off x="1458409" y="2870522"/>
            <a:ext cx="9387069" cy="0"/>
          </a:xfrm>
          <a:prstGeom prst="line">
            <a:avLst/>
          </a:prstGeom>
          <a:ln w="22225">
            <a:prstDash val="sysDash"/>
          </a:ln>
        </p:spPr>
        <p:style>
          <a:lnRef idx="1">
            <a:schemeClr val="dk1"/>
          </a:lnRef>
          <a:fillRef idx="0">
            <a:schemeClr val="dk1"/>
          </a:fillRef>
          <a:effectRef idx="0">
            <a:schemeClr val="dk1"/>
          </a:effectRef>
          <a:fontRef idx="minor">
            <a:schemeClr val="tx1"/>
          </a:fontRef>
        </p:style>
      </p:cxnSp>
      <p:sp>
        <p:nvSpPr>
          <p:cNvPr id="3" name="矩形 2">
            <a:extLst>
              <a:ext uri="{FF2B5EF4-FFF2-40B4-BE49-F238E27FC236}">
                <a16:creationId xmlns:a16="http://schemas.microsoft.com/office/drawing/2014/main" id="{3D82A7AC-1DF5-4B2A-0820-F4847D0D49AA}"/>
              </a:ext>
            </a:extLst>
          </p:cNvPr>
          <p:cNvSpPr/>
          <p:nvPr/>
        </p:nvSpPr>
        <p:spPr>
          <a:xfrm>
            <a:off x="1458409" y="2870522"/>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800" b="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3782B3DB-118D-92C1-EE2C-4384D27D2AD9}"/>
              </a:ext>
            </a:extLst>
          </p:cNvPr>
          <p:cNvSpPr/>
          <p:nvPr/>
        </p:nvSpPr>
        <p:spPr>
          <a:xfrm>
            <a:off x="1460338" y="1321453"/>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17" name="矩形: 圆角 16">
            <a:extLst>
              <a:ext uri="{FF2B5EF4-FFF2-40B4-BE49-F238E27FC236}">
                <a16:creationId xmlns:a16="http://schemas.microsoft.com/office/drawing/2014/main" id="{5386A69E-3954-D037-38BF-75EBBE2C4083}"/>
              </a:ext>
            </a:extLst>
          </p:cNvPr>
          <p:cNvSpPr/>
          <p:nvPr/>
        </p:nvSpPr>
        <p:spPr>
          <a:xfrm>
            <a:off x="7175712"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逆向攻击</a:t>
            </a:r>
          </a:p>
        </p:txBody>
      </p:sp>
      <p:sp>
        <p:nvSpPr>
          <p:cNvPr id="19" name="文本框 18">
            <a:extLst>
              <a:ext uri="{FF2B5EF4-FFF2-40B4-BE49-F238E27FC236}">
                <a16:creationId xmlns:a16="http://schemas.microsoft.com/office/drawing/2014/main" id="{4ECBFF65-5018-E403-4243-8C4C6F57E951}"/>
              </a:ext>
            </a:extLst>
          </p:cNvPr>
          <p:cNvSpPr txBox="1"/>
          <p:nvPr/>
        </p:nvSpPr>
        <p:spPr>
          <a:xfrm>
            <a:off x="1564513" y="1608328"/>
            <a:ext cx="966490" cy="95410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800" b="1">
                <a:solidFill>
                  <a:schemeClr val="tx1"/>
                </a:solidFill>
                <a:latin typeface="Times New Roman" panose="02020603050405020304" pitchFamily="18" charset="0"/>
                <a:ea typeface="宋体" panose="02010600030101010101" pitchFamily="2" charset="-122"/>
              </a:rPr>
              <a:t>隐私威胁</a:t>
            </a:r>
          </a:p>
        </p:txBody>
      </p:sp>
      <p:sp>
        <p:nvSpPr>
          <p:cNvPr id="20" name="矩形: 圆角 19">
            <a:extLst>
              <a:ext uri="{FF2B5EF4-FFF2-40B4-BE49-F238E27FC236}">
                <a16:creationId xmlns:a16="http://schemas.microsoft.com/office/drawing/2014/main" id="{DEFF434D-247C-F64E-04EA-EBC73DBCFFA5}"/>
              </a:ext>
            </a:extLst>
          </p:cNvPr>
          <p:cNvSpPr/>
          <p:nvPr/>
        </p:nvSpPr>
        <p:spPr>
          <a:xfrm>
            <a:off x="4200155"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数据窃取</a:t>
            </a:r>
          </a:p>
        </p:txBody>
      </p:sp>
      <p:sp>
        <p:nvSpPr>
          <p:cNvPr id="6" name="矩形: 圆角 5">
            <a:extLst>
              <a:ext uri="{FF2B5EF4-FFF2-40B4-BE49-F238E27FC236}">
                <a16:creationId xmlns:a16="http://schemas.microsoft.com/office/drawing/2014/main" id="{0D21354B-A4EE-9FF4-7950-BC939B108C44}"/>
              </a:ext>
            </a:extLst>
          </p:cNvPr>
          <p:cNvSpPr/>
          <p:nvPr/>
        </p:nvSpPr>
        <p:spPr>
          <a:xfrm>
            <a:off x="2771863"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训练数据</a:t>
            </a:r>
          </a:p>
        </p:txBody>
      </p:sp>
      <p:sp>
        <p:nvSpPr>
          <p:cNvPr id="7" name="矩形: 圆角 6">
            <a:extLst>
              <a:ext uri="{FF2B5EF4-FFF2-40B4-BE49-F238E27FC236}">
                <a16:creationId xmlns:a16="http://schemas.microsoft.com/office/drawing/2014/main" id="{4144B118-7531-8FB1-0C6D-049136919846}"/>
              </a:ext>
            </a:extLst>
          </p:cNvPr>
          <p:cNvSpPr/>
          <p:nvPr/>
        </p:nvSpPr>
        <p:spPr>
          <a:xfrm>
            <a:off x="5760945"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目标模型</a:t>
            </a:r>
          </a:p>
        </p:txBody>
      </p:sp>
      <p:sp>
        <p:nvSpPr>
          <p:cNvPr id="10" name="矩形: 圆角 9">
            <a:extLst>
              <a:ext uri="{FF2B5EF4-FFF2-40B4-BE49-F238E27FC236}">
                <a16:creationId xmlns:a16="http://schemas.microsoft.com/office/drawing/2014/main" id="{59DF69FE-C3E7-04D3-3CC4-0F3BD0303E97}"/>
              </a:ext>
            </a:extLst>
          </p:cNvPr>
          <p:cNvSpPr/>
          <p:nvPr/>
        </p:nvSpPr>
        <p:spPr>
          <a:xfrm>
            <a:off x="8702522"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预测结果</a:t>
            </a:r>
          </a:p>
        </p:txBody>
      </p:sp>
      <p:sp>
        <p:nvSpPr>
          <p:cNvPr id="11" name="文本框 10">
            <a:extLst>
              <a:ext uri="{FF2B5EF4-FFF2-40B4-BE49-F238E27FC236}">
                <a16:creationId xmlns:a16="http://schemas.microsoft.com/office/drawing/2014/main" id="{068BC834-4496-41CF-1514-DBAF2988A76F}"/>
              </a:ext>
            </a:extLst>
          </p:cNvPr>
          <p:cNvSpPr txBox="1"/>
          <p:nvPr/>
        </p:nvSpPr>
        <p:spPr>
          <a:xfrm>
            <a:off x="1558297" y="3168972"/>
            <a:ext cx="966490" cy="95410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800" b="1">
                <a:solidFill>
                  <a:schemeClr val="tx1"/>
                </a:solidFill>
                <a:latin typeface="Times New Roman" panose="02020603050405020304" pitchFamily="18" charset="0"/>
                <a:ea typeface="宋体" panose="02010600030101010101" pitchFamily="2" charset="-122"/>
              </a:rPr>
              <a:t>机器学习</a:t>
            </a:r>
          </a:p>
        </p:txBody>
      </p:sp>
      <p:cxnSp>
        <p:nvCxnSpPr>
          <p:cNvPr id="22" name="直接箭头连接符 21">
            <a:extLst>
              <a:ext uri="{FF2B5EF4-FFF2-40B4-BE49-F238E27FC236}">
                <a16:creationId xmlns:a16="http://schemas.microsoft.com/office/drawing/2014/main" id="{1E5D72F7-A773-6D9A-7A4F-1518EF566293}"/>
              </a:ext>
            </a:extLst>
          </p:cNvPr>
          <p:cNvCxnSpPr>
            <a:cxnSpLocks/>
          </p:cNvCxnSpPr>
          <p:nvPr/>
        </p:nvCxnSpPr>
        <p:spPr>
          <a:xfrm>
            <a:off x="4575871" y="3637025"/>
            <a:ext cx="1181066"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D2EE096-817C-8216-8A6E-21EAE4AABED6}"/>
              </a:ext>
            </a:extLst>
          </p:cNvPr>
          <p:cNvCxnSpPr>
            <a:cxnSpLocks/>
          </p:cNvCxnSpPr>
          <p:nvPr/>
        </p:nvCxnSpPr>
        <p:spPr>
          <a:xfrm>
            <a:off x="7564953" y="3646025"/>
            <a:ext cx="1133561"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A1221B9-AC45-A848-3207-C6E0D7521B1D}"/>
              </a:ext>
            </a:extLst>
          </p:cNvPr>
          <p:cNvCxnSpPr>
            <a:cxnSpLocks/>
            <a:stCxn id="20" idx="2"/>
          </p:cNvCxnSpPr>
          <p:nvPr/>
        </p:nvCxnSpPr>
        <p:spPr>
          <a:xfrm>
            <a:off x="5100155" y="2535381"/>
            <a:ext cx="10694"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6F09F36F-1C62-55DE-8981-C97A46DA3CC6}"/>
              </a:ext>
            </a:extLst>
          </p:cNvPr>
          <p:cNvCxnSpPr>
            <a:cxnSpLocks/>
            <a:stCxn id="17" idx="2"/>
          </p:cNvCxnSpPr>
          <p:nvPr/>
        </p:nvCxnSpPr>
        <p:spPr>
          <a:xfrm>
            <a:off x="8075712" y="2535381"/>
            <a:ext cx="19036"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495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4F2FB-F4AF-33EE-8EC2-861A7407327B}"/>
            </a:ext>
          </a:extLst>
        </p:cNvPr>
        <p:cNvGrpSpPr/>
        <p:nvPr/>
      </p:nvGrpSpPr>
      <p:grpSpPr>
        <a:xfrm>
          <a:off x="0" y="0"/>
          <a:ext cx="0" cy="0"/>
          <a:chOff x="0" y="0"/>
          <a:chExt cx="0" cy="0"/>
        </a:xfrm>
      </p:grpSpPr>
      <p:grpSp>
        <p:nvGrpSpPr>
          <p:cNvPr id="244" name="组合 243">
            <a:extLst>
              <a:ext uri="{FF2B5EF4-FFF2-40B4-BE49-F238E27FC236}">
                <a16:creationId xmlns:a16="http://schemas.microsoft.com/office/drawing/2014/main" id="{4BB93EA6-FE00-F77F-6220-C37C557C420C}"/>
              </a:ext>
            </a:extLst>
          </p:cNvPr>
          <p:cNvGrpSpPr/>
          <p:nvPr/>
        </p:nvGrpSpPr>
        <p:grpSpPr>
          <a:xfrm>
            <a:off x="1081405" y="543560"/>
            <a:ext cx="8729345" cy="5648325"/>
            <a:chOff x="924" y="2376"/>
            <a:chExt cx="11317" cy="7926"/>
          </a:xfrm>
        </p:grpSpPr>
        <p:sp>
          <p:nvSpPr>
            <p:cNvPr id="86" name="下箭头 85">
              <a:extLst>
                <a:ext uri="{FF2B5EF4-FFF2-40B4-BE49-F238E27FC236}">
                  <a16:creationId xmlns:a16="http://schemas.microsoft.com/office/drawing/2014/main" id="{77D230FA-5A36-CB76-EC2F-D82C11B68342}"/>
                </a:ext>
              </a:extLst>
            </p:cNvPr>
            <p:cNvSpPr/>
            <p:nvPr/>
          </p:nvSpPr>
          <p:spPr>
            <a:xfrm>
              <a:off x="5522" y="5401"/>
              <a:ext cx="761" cy="12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云形 1">
              <a:extLst>
                <a:ext uri="{FF2B5EF4-FFF2-40B4-BE49-F238E27FC236}">
                  <a16:creationId xmlns:a16="http://schemas.microsoft.com/office/drawing/2014/main" id="{5AFDAEAD-35DC-2126-D137-E02E31EEAE28}"/>
                </a:ext>
              </a:extLst>
            </p:cNvPr>
            <p:cNvSpPr/>
            <p:nvPr>
              <p:custDataLst>
                <p:tags r:id="rId1"/>
              </p:custDataLst>
            </p:nvPr>
          </p:nvSpPr>
          <p:spPr>
            <a:xfrm>
              <a:off x="3751" y="3968"/>
              <a:ext cx="4073" cy="1728"/>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MEC</a:t>
              </a:r>
            </a:p>
            <a:p>
              <a:pPr algn="ctr"/>
              <a:r>
                <a:rPr lang="en-US" altLang="zh-CN" sz="2000">
                  <a:solidFill>
                    <a:schemeClr val="bg1"/>
                  </a:solidFill>
                  <a:latin typeface="等线" panose="02010600030101010101" charset="-122"/>
                  <a:ea typeface="等线" panose="02010600030101010101" charset="-122"/>
                  <a:cs typeface="等线" panose="02010600030101010101" charset="-122"/>
                  <a:sym typeface="+mn-ea"/>
                </a:rPr>
                <a:t>移动边缘计算</a:t>
              </a:r>
            </a:p>
          </p:txBody>
        </p:sp>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4635C757-538C-F81C-ED9A-CD2504389A9F}"/>
                    </a:ext>
                  </a:extLst>
                </p:cNvPr>
                <p:cNvSpPr txBox="1"/>
                <p:nvPr>
                  <p:custDataLst>
                    <p:tags r:id="rId2"/>
                  </p:custDataLst>
                </p:nvPr>
              </p:nvSpPr>
              <p:spPr>
                <a:xfrm>
                  <a:off x="1980" y="2376"/>
                  <a:ext cx="2195"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4" name="文本框 93">
                  <a:extLst>
                    <a:ext uri="{FF2B5EF4-FFF2-40B4-BE49-F238E27FC236}">
                      <a16:creationId xmlns:a16="http://schemas.microsoft.com/office/drawing/2014/main" id="{4635C757-538C-F81C-ED9A-CD2504389A9F}"/>
                    </a:ext>
                  </a:extLst>
                </p:cNvPr>
                <p:cNvSpPr txBox="1">
                  <a:spLocks noRot="1" noChangeAspect="1" noMove="1" noResize="1" noEditPoints="1" noAdjustHandles="1" noChangeArrowheads="1" noChangeShapeType="1" noTextEdit="1"/>
                </p:cNvSpPr>
                <p:nvPr>
                  <p:custDataLst>
                    <p:tags r:id="rId96"/>
                  </p:custDataLst>
                </p:nvPr>
              </p:nvSpPr>
              <p:spPr>
                <a:xfrm>
                  <a:off x="1980" y="2376"/>
                  <a:ext cx="2195" cy="1326"/>
                </a:xfrm>
                <a:prstGeom prst="rect">
                  <a:avLst/>
                </a:prstGeom>
                <a:blipFill>
                  <a:blip r:embed="rId9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251EBBFF-3D76-0FC9-819C-A7171BD9CC4E}"/>
                    </a:ext>
                  </a:extLst>
                </p:cNvPr>
                <p:cNvSpPr txBox="1"/>
                <p:nvPr>
                  <p:custDataLst>
                    <p:tags r:id="rId3"/>
                  </p:custDataLst>
                </p:nvPr>
              </p:nvSpPr>
              <p:spPr>
                <a:xfrm>
                  <a:off x="4761" y="2376"/>
                  <a:ext cx="2282"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5" name="文本框 94">
                  <a:extLst>
                    <a:ext uri="{FF2B5EF4-FFF2-40B4-BE49-F238E27FC236}">
                      <a16:creationId xmlns:a16="http://schemas.microsoft.com/office/drawing/2014/main" id="{251EBBFF-3D76-0FC9-819C-A7171BD9CC4E}"/>
                    </a:ext>
                  </a:extLst>
                </p:cNvPr>
                <p:cNvSpPr txBox="1">
                  <a:spLocks noRot="1" noChangeAspect="1" noMove="1" noResize="1" noEditPoints="1" noAdjustHandles="1" noChangeArrowheads="1" noChangeShapeType="1" noTextEdit="1"/>
                </p:cNvSpPr>
                <p:nvPr>
                  <p:custDataLst>
                    <p:tags r:id="rId98"/>
                  </p:custDataLst>
                </p:nvPr>
              </p:nvSpPr>
              <p:spPr>
                <a:xfrm>
                  <a:off x="4761" y="2376"/>
                  <a:ext cx="2282" cy="1326"/>
                </a:xfrm>
                <a:prstGeom prst="rect">
                  <a:avLst/>
                </a:prstGeom>
                <a:blipFill>
                  <a:blip r:embed="rId9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82FBA47D-63A5-F686-9FDA-784062041522}"/>
                    </a:ext>
                  </a:extLst>
                </p:cNvPr>
                <p:cNvSpPr txBox="1"/>
                <p:nvPr>
                  <p:custDataLst>
                    <p:tags r:id="rId4"/>
                  </p:custDataLst>
                </p:nvPr>
              </p:nvSpPr>
              <p:spPr>
                <a:xfrm>
                  <a:off x="7715" y="2423"/>
                  <a:ext cx="2178"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𝑛</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6" name="文本框 95">
                  <a:extLst>
                    <a:ext uri="{FF2B5EF4-FFF2-40B4-BE49-F238E27FC236}">
                      <a16:creationId xmlns:a16="http://schemas.microsoft.com/office/drawing/2014/main" id="{82FBA47D-63A5-F686-9FDA-784062041522}"/>
                    </a:ext>
                  </a:extLst>
                </p:cNvPr>
                <p:cNvSpPr txBox="1">
                  <a:spLocks noRot="1" noChangeAspect="1" noMove="1" noResize="1" noEditPoints="1" noAdjustHandles="1" noChangeArrowheads="1" noChangeShapeType="1" noTextEdit="1"/>
                </p:cNvSpPr>
                <p:nvPr>
                  <p:custDataLst>
                    <p:tags r:id="rId100"/>
                  </p:custDataLst>
                </p:nvPr>
              </p:nvSpPr>
              <p:spPr>
                <a:xfrm>
                  <a:off x="7715" y="2423"/>
                  <a:ext cx="2178" cy="1326"/>
                </a:xfrm>
                <a:prstGeom prst="rect">
                  <a:avLst/>
                </a:prstGeom>
                <a:blipFill>
                  <a:blip r:embed="rId101"/>
                  <a:stretch>
                    <a:fillRect/>
                  </a:stretch>
                </a:blipFill>
              </p:spPr>
              <p:txBody>
                <a:bodyPr/>
                <a:lstStyle/>
                <a:p>
                  <a:r>
                    <a:rPr lang="zh-CN" altLang="en-US">
                      <a:noFill/>
                    </a:rPr>
                    <a:t> </a:t>
                  </a:r>
                </a:p>
              </p:txBody>
            </p:sp>
          </mc:Fallback>
        </mc:AlternateContent>
        <p:sp>
          <p:nvSpPr>
            <p:cNvPr id="97" name="左弧形箭头 96">
              <a:extLst>
                <a:ext uri="{FF2B5EF4-FFF2-40B4-BE49-F238E27FC236}">
                  <a16:creationId xmlns:a16="http://schemas.microsoft.com/office/drawing/2014/main" id="{F51A814F-2FD0-CB13-B08A-C42C28E703F7}"/>
                </a:ext>
              </a:extLst>
            </p:cNvPr>
            <p:cNvSpPr/>
            <p:nvPr/>
          </p:nvSpPr>
          <p:spPr>
            <a:xfrm rot="18960000">
              <a:off x="2949" y="3736"/>
              <a:ext cx="582" cy="12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99" name="右弧形箭头 98">
              <a:extLst>
                <a:ext uri="{FF2B5EF4-FFF2-40B4-BE49-F238E27FC236}">
                  <a16:creationId xmlns:a16="http://schemas.microsoft.com/office/drawing/2014/main" id="{A883CE83-002B-023F-F85D-0AA01871A66D}"/>
                </a:ext>
              </a:extLst>
            </p:cNvPr>
            <p:cNvSpPr/>
            <p:nvPr/>
          </p:nvSpPr>
          <p:spPr>
            <a:xfrm rot="2400000">
              <a:off x="8157" y="3862"/>
              <a:ext cx="360" cy="1166"/>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grpSp>
          <p:nvGrpSpPr>
            <p:cNvPr id="100" name="组合 99">
              <a:extLst>
                <a:ext uri="{FF2B5EF4-FFF2-40B4-BE49-F238E27FC236}">
                  <a16:creationId xmlns:a16="http://schemas.microsoft.com/office/drawing/2014/main" id="{4BE3E6E6-5518-8A67-B3D4-64650BB56AF7}"/>
                </a:ext>
              </a:extLst>
            </p:cNvPr>
            <p:cNvGrpSpPr/>
            <p:nvPr/>
          </p:nvGrpSpPr>
          <p:grpSpPr>
            <a:xfrm rot="17760000">
              <a:off x="7139" y="2678"/>
              <a:ext cx="303" cy="602"/>
              <a:chOff x="12807" y="3021"/>
              <a:chExt cx="481" cy="971"/>
            </a:xfrm>
          </p:grpSpPr>
          <p:sp>
            <p:nvSpPr>
              <p:cNvPr id="101" name="椭圆 100">
                <a:extLst>
                  <a:ext uri="{FF2B5EF4-FFF2-40B4-BE49-F238E27FC236}">
                    <a16:creationId xmlns:a16="http://schemas.microsoft.com/office/drawing/2014/main" id="{2E97789D-BF7D-35B1-1B63-CB7EAF839503}"/>
                  </a:ext>
                </a:extLst>
              </p:cNvPr>
              <p:cNvSpPr/>
              <p:nvPr>
                <p:custDataLst>
                  <p:tags r:id="rId91"/>
                </p:custDataLst>
              </p:nvPr>
            </p:nvSpPr>
            <p:spPr>
              <a:xfrm>
                <a:off x="12807" y="3021"/>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2" name="椭圆 111">
                <a:extLst>
                  <a:ext uri="{FF2B5EF4-FFF2-40B4-BE49-F238E27FC236}">
                    <a16:creationId xmlns:a16="http://schemas.microsoft.com/office/drawing/2014/main" id="{D718B523-1F47-3F63-BD5D-6F51500B4AF9}"/>
                  </a:ext>
                </a:extLst>
              </p:cNvPr>
              <p:cNvSpPr/>
              <p:nvPr>
                <p:custDataLst>
                  <p:tags r:id="rId92"/>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3" name="椭圆 112">
                <a:extLst>
                  <a:ext uri="{FF2B5EF4-FFF2-40B4-BE49-F238E27FC236}">
                    <a16:creationId xmlns:a16="http://schemas.microsoft.com/office/drawing/2014/main" id="{47F14E97-8731-6B17-13AE-9EE4E30B42A1}"/>
                  </a:ext>
                </a:extLst>
              </p:cNvPr>
              <p:cNvSpPr/>
              <p:nvPr>
                <p:custDataLst>
                  <p:tags r:id="rId93"/>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14" name="组合 113">
              <a:extLst>
                <a:ext uri="{FF2B5EF4-FFF2-40B4-BE49-F238E27FC236}">
                  <a16:creationId xmlns:a16="http://schemas.microsoft.com/office/drawing/2014/main" id="{6948644B-D1D1-847E-297C-1422B3090716}"/>
                </a:ext>
              </a:extLst>
            </p:cNvPr>
            <p:cNvGrpSpPr/>
            <p:nvPr/>
          </p:nvGrpSpPr>
          <p:grpSpPr>
            <a:xfrm rot="17760000">
              <a:off x="4352" y="2689"/>
              <a:ext cx="316" cy="595"/>
              <a:chOff x="12786" y="3032"/>
              <a:chExt cx="502" cy="960"/>
            </a:xfrm>
          </p:grpSpPr>
          <p:sp>
            <p:nvSpPr>
              <p:cNvPr id="115" name="椭圆 114">
                <a:extLst>
                  <a:ext uri="{FF2B5EF4-FFF2-40B4-BE49-F238E27FC236}">
                    <a16:creationId xmlns:a16="http://schemas.microsoft.com/office/drawing/2014/main" id="{75A3DB61-3F2D-98C4-72E5-939057D595FE}"/>
                  </a:ext>
                </a:extLst>
              </p:cNvPr>
              <p:cNvSpPr/>
              <p:nvPr>
                <p:custDataLst>
                  <p:tags r:id="rId88"/>
                </p:custDataLst>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6" name="椭圆 115">
                <a:extLst>
                  <a:ext uri="{FF2B5EF4-FFF2-40B4-BE49-F238E27FC236}">
                    <a16:creationId xmlns:a16="http://schemas.microsoft.com/office/drawing/2014/main" id="{66685650-4980-4753-BB09-D9D8D320461E}"/>
                  </a:ext>
                </a:extLst>
              </p:cNvPr>
              <p:cNvSpPr/>
              <p:nvPr>
                <p:custDataLst>
                  <p:tags r:id="rId89"/>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7" name="椭圆 116">
                <a:extLst>
                  <a:ext uri="{FF2B5EF4-FFF2-40B4-BE49-F238E27FC236}">
                    <a16:creationId xmlns:a16="http://schemas.microsoft.com/office/drawing/2014/main" id="{29F633BA-F5BD-90B8-14C1-1EFB0D3588EB}"/>
                  </a:ext>
                </a:extLst>
              </p:cNvPr>
              <p:cNvSpPr/>
              <p:nvPr>
                <p:custDataLst>
                  <p:tags r:id="rId90"/>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50" name="组合 149">
              <a:extLst>
                <a:ext uri="{FF2B5EF4-FFF2-40B4-BE49-F238E27FC236}">
                  <a16:creationId xmlns:a16="http://schemas.microsoft.com/office/drawing/2014/main" id="{5DF65BB0-A537-B423-3D41-AE9139CCC0AB}"/>
                </a:ext>
              </a:extLst>
            </p:cNvPr>
            <p:cNvGrpSpPr/>
            <p:nvPr/>
          </p:nvGrpSpPr>
          <p:grpSpPr>
            <a:xfrm rot="5400000">
              <a:off x="1998" y="5973"/>
              <a:ext cx="848" cy="1440"/>
              <a:chOff x="1772" y="785"/>
              <a:chExt cx="4866" cy="6055"/>
            </a:xfrm>
            <a:solidFill>
              <a:srgbClr val="92D050"/>
            </a:solidFill>
          </p:grpSpPr>
          <p:sp>
            <p:nvSpPr>
              <p:cNvPr id="151" name="椭圆 150">
                <a:extLst>
                  <a:ext uri="{FF2B5EF4-FFF2-40B4-BE49-F238E27FC236}">
                    <a16:creationId xmlns:a16="http://schemas.microsoft.com/office/drawing/2014/main" id="{6505EF23-5F1C-F51B-B412-9037EECBC962}"/>
                  </a:ext>
                </a:extLst>
              </p:cNvPr>
              <p:cNvSpPr/>
              <p:nvPr>
                <p:custDataLst>
                  <p:tags r:id="rId73"/>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2" name="椭圆 151">
                <a:extLst>
                  <a:ext uri="{FF2B5EF4-FFF2-40B4-BE49-F238E27FC236}">
                    <a16:creationId xmlns:a16="http://schemas.microsoft.com/office/drawing/2014/main" id="{2A9B66FF-BA5D-9023-4262-8795D7BE7632}"/>
                  </a:ext>
                </a:extLst>
              </p:cNvPr>
              <p:cNvSpPr/>
              <p:nvPr>
                <p:custDataLst>
                  <p:tags r:id="rId74"/>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3" name="椭圆 152">
                <a:extLst>
                  <a:ext uri="{FF2B5EF4-FFF2-40B4-BE49-F238E27FC236}">
                    <a16:creationId xmlns:a16="http://schemas.microsoft.com/office/drawing/2014/main" id="{DA6A1A01-ACEF-F318-86E4-3603A3FB8958}"/>
                  </a:ext>
                </a:extLst>
              </p:cNvPr>
              <p:cNvSpPr/>
              <p:nvPr>
                <p:custDataLst>
                  <p:tags r:id="rId75"/>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4" name="椭圆 153">
                <a:extLst>
                  <a:ext uri="{FF2B5EF4-FFF2-40B4-BE49-F238E27FC236}">
                    <a16:creationId xmlns:a16="http://schemas.microsoft.com/office/drawing/2014/main" id="{104D5023-48A6-6DFD-CB1B-DF6C710700FE}"/>
                  </a:ext>
                </a:extLst>
              </p:cNvPr>
              <p:cNvSpPr/>
              <p:nvPr>
                <p:custDataLst>
                  <p:tags r:id="rId76"/>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5" name="椭圆 154">
                <a:extLst>
                  <a:ext uri="{FF2B5EF4-FFF2-40B4-BE49-F238E27FC236}">
                    <a16:creationId xmlns:a16="http://schemas.microsoft.com/office/drawing/2014/main" id="{449D0651-722D-17B0-E8F5-444EA4B5A621}"/>
                  </a:ext>
                </a:extLst>
              </p:cNvPr>
              <p:cNvSpPr/>
              <p:nvPr>
                <p:custDataLst>
                  <p:tags r:id="rId77"/>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6" name="椭圆 155">
                <a:extLst>
                  <a:ext uri="{FF2B5EF4-FFF2-40B4-BE49-F238E27FC236}">
                    <a16:creationId xmlns:a16="http://schemas.microsoft.com/office/drawing/2014/main" id="{6E6A29C5-3EF4-9D38-196C-7DF72EA3115E}"/>
                  </a:ext>
                </a:extLst>
              </p:cNvPr>
              <p:cNvSpPr/>
              <p:nvPr>
                <p:custDataLst>
                  <p:tags r:id="rId78"/>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57" name="直接箭头连接符 156">
                <a:extLst>
                  <a:ext uri="{FF2B5EF4-FFF2-40B4-BE49-F238E27FC236}">
                    <a16:creationId xmlns:a16="http://schemas.microsoft.com/office/drawing/2014/main" id="{52567187-67C4-3259-9767-6113111BE1F3}"/>
                  </a:ext>
                </a:extLst>
              </p:cNvPr>
              <p:cNvCxnSpPr>
                <a:stCxn id="151" idx="6"/>
                <a:endCxn id="155" idx="3"/>
              </p:cNvCxnSpPr>
              <p:nvPr>
                <p:custDataLst>
                  <p:tags r:id="rId79"/>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8" name="直接箭头连接符 157">
                <a:extLst>
                  <a:ext uri="{FF2B5EF4-FFF2-40B4-BE49-F238E27FC236}">
                    <a16:creationId xmlns:a16="http://schemas.microsoft.com/office/drawing/2014/main" id="{53F8E307-88CB-546E-4737-00436B68DC50}"/>
                  </a:ext>
                </a:extLst>
              </p:cNvPr>
              <p:cNvCxnSpPr>
                <a:stCxn id="151" idx="5"/>
                <a:endCxn id="154" idx="3"/>
              </p:cNvCxnSpPr>
              <p:nvPr>
                <p:custDataLst>
                  <p:tags r:id="rId80"/>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9" name="直接箭头连接符 158">
                <a:extLst>
                  <a:ext uri="{FF2B5EF4-FFF2-40B4-BE49-F238E27FC236}">
                    <a16:creationId xmlns:a16="http://schemas.microsoft.com/office/drawing/2014/main" id="{F396A8D2-8908-F996-4A12-9C6FDCD2D68D}"/>
                  </a:ext>
                </a:extLst>
              </p:cNvPr>
              <p:cNvCxnSpPr>
                <a:stCxn id="151" idx="7"/>
                <a:endCxn id="156" idx="3"/>
              </p:cNvCxnSpPr>
              <p:nvPr>
                <p:custDataLst>
                  <p:tags r:id="rId81"/>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0" name="直接箭头连接符 159">
                <a:extLst>
                  <a:ext uri="{FF2B5EF4-FFF2-40B4-BE49-F238E27FC236}">
                    <a16:creationId xmlns:a16="http://schemas.microsoft.com/office/drawing/2014/main" id="{BF10AE13-E1ED-4382-5C30-300F41164857}"/>
                  </a:ext>
                </a:extLst>
              </p:cNvPr>
              <p:cNvCxnSpPr>
                <a:stCxn id="152" idx="5"/>
                <a:endCxn id="154" idx="2"/>
              </p:cNvCxnSpPr>
              <p:nvPr>
                <p:custDataLst>
                  <p:tags r:id="rId82"/>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1" name="直接连接符 160">
                <a:extLst>
                  <a:ext uri="{FF2B5EF4-FFF2-40B4-BE49-F238E27FC236}">
                    <a16:creationId xmlns:a16="http://schemas.microsoft.com/office/drawing/2014/main" id="{E2383EFA-0C6C-7EBC-FAB9-A556D7139FA8}"/>
                  </a:ext>
                </a:extLst>
              </p:cNvPr>
              <p:cNvCxnSpPr>
                <a:stCxn id="152" idx="6"/>
                <a:endCxn id="155" idx="2"/>
              </p:cNvCxnSpPr>
              <p:nvPr>
                <p:custDataLst>
                  <p:tags r:id="rId83"/>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2" name="直接连接符 161">
                <a:extLst>
                  <a:ext uri="{FF2B5EF4-FFF2-40B4-BE49-F238E27FC236}">
                    <a16:creationId xmlns:a16="http://schemas.microsoft.com/office/drawing/2014/main" id="{A0EC24ED-6672-AA8B-0B1B-F8CA84398C42}"/>
                  </a:ext>
                </a:extLst>
              </p:cNvPr>
              <p:cNvCxnSpPr>
                <a:stCxn id="152" idx="7"/>
                <a:endCxn id="156" idx="2"/>
              </p:cNvCxnSpPr>
              <p:nvPr>
                <p:custDataLst>
                  <p:tags r:id="rId84"/>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3" name="直接连接符 162">
                <a:extLst>
                  <a:ext uri="{FF2B5EF4-FFF2-40B4-BE49-F238E27FC236}">
                    <a16:creationId xmlns:a16="http://schemas.microsoft.com/office/drawing/2014/main" id="{EC10C2EE-8964-E089-E205-FCB9D4BBD10E}"/>
                  </a:ext>
                </a:extLst>
              </p:cNvPr>
              <p:cNvCxnSpPr>
                <a:stCxn id="153" idx="6"/>
                <a:endCxn id="155" idx="1"/>
              </p:cNvCxnSpPr>
              <p:nvPr>
                <p:custDataLst>
                  <p:tags r:id="rId85"/>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4" name="直接连接符 163">
                <a:extLst>
                  <a:ext uri="{FF2B5EF4-FFF2-40B4-BE49-F238E27FC236}">
                    <a16:creationId xmlns:a16="http://schemas.microsoft.com/office/drawing/2014/main" id="{C5517E94-FA3E-A943-20F2-D80D57AB6987}"/>
                  </a:ext>
                </a:extLst>
              </p:cNvPr>
              <p:cNvCxnSpPr>
                <a:stCxn id="153" idx="7"/>
                <a:endCxn id="156" idx="1"/>
              </p:cNvCxnSpPr>
              <p:nvPr>
                <p:custDataLst>
                  <p:tags r:id="rId86"/>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5" name="直接连接符 164">
                <a:extLst>
                  <a:ext uri="{FF2B5EF4-FFF2-40B4-BE49-F238E27FC236}">
                    <a16:creationId xmlns:a16="http://schemas.microsoft.com/office/drawing/2014/main" id="{A781E5B7-14DE-EB88-D976-C1EA77C9DFBD}"/>
                  </a:ext>
                </a:extLst>
              </p:cNvPr>
              <p:cNvCxnSpPr>
                <a:stCxn id="153" idx="5"/>
                <a:endCxn id="154" idx="1"/>
              </p:cNvCxnSpPr>
              <p:nvPr>
                <p:custDataLst>
                  <p:tags r:id="rId87"/>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p:pic>
          <p:nvPicPr>
            <p:cNvPr id="3" name="图片 2">
              <a:extLst>
                <a:ext uri="{FF2B5EF4-FFF2-40B4-BE49-F238E27FC236}">
                  <a16:creationId xmlns:a16="http://schemas.microsoft.com/office/drawing/2014/main" id="{746F4733-BD92-7E82-18F0-75E21155CDBB}"/>
                </a:ext>
              </a:extLst>
            </p:cNvPr>
            <p:cNvPicPr/>
            <p:nvPr>
              <p:custDataLst>
                <p:tags r:id="rId5"/>
              </p:custDataLst>
            </p:nvPr>
          </p:nvPicPr>
          <p:blipFill>
            <a:blip r:embed="rId102"/>
            <a:stretch>
              <a:fillRect/>
            </a:stretch>
          </p:blipFill>
          <p:spPr>
            <a:xfrm>
              <a:off x="975" y="6640"/>
              <a:ext cx="727" cy="631"/>
            </a:xfrm>
            <a:prstGeom prst="rect">
              <a:avLst/>
            </a:prstGeom>
            <a:noFill/>
            <a:ln w="9525">
              <a:noFill/>
            </a:ln>
          </p:spPr>
        </p:pic>
        <p:pic>
          <p:nvPicPr>
            <p:cNvPr id="5" name="图片 4">
              <a:extLst>
                <a:ext uri="{FF2B5EF4-FFF2-40B4-BE49-F238E27FC236}">
                  <a16:creationId xmlns:a16="http://schemas.microsoft.com/office/drawing/2014/main" id="{DCE12625-E05D-3454-584D-97EC1518E01E}"/>
                </a:ext>
              </a:extLst>
            </p:cNvPr>
            <p:cNvPicPr/>
            <p:nvPr>
              <p:custDataLst>
                <p:tags r:id="rId6"/>
              </p:custDataLst>
            </p:nvPr>
          </p:nvPicPr>
          <p:blipFill>
            <a:blip r:embed="rId102"/>
            <a:stretch>
              <a:fillRect/>
            </a:stretch>
          </p:blipFill>
          <p:spPr>
            <a:xfrm>
              <a:off x="3143" y="6453"/>
              <a:ext cx="827" cy="669"/>
            </a:xfrm>
            <a:prstGeom prst="rect">
              <a:avLst/>
            </a:prstGeom>
            <a:noFill/>
            <a:ln w="9525">
              <a:noFill/>
            </a:ln>
          </p:spPr>
        </p:pic>
        <p:pic>
          <p:nvPicPr>
            <p:cNvPr id="6" name="图片 5">
              <a:extLst>
                <a:ext uri="{FF2B5EF4-FFF2-40B4-BE49-F238E27FC236}">
                  <a16:creationId xmlns:a16="http://schemas.microsoft.com/office/drawing/2014/main" id="{F6546527-687C-6354-37E3-548CE537726C}"/>
                </a:ext>
              </a:extLst>
            </p:cNvPr>
            <p:cNvPicPr/>
            <p:nvPr>
              <p:custDataLst>
                <p:tags r:id="rId7"/>
              </p:custDataLst>
            </p:nvPr>
          </p:nvPicPr>
          <p:blipFill>
            <a:blip r:embed="rId102"/>
            <a:stretch>
              <a:fillRect/>
            </a:stretch>
          </p:blipFill>
          <p:spPr>
            <a:xfrm>
              <a:off x="2350" y="7479"/>
              <a:ext cx="727" cy="631"/>
            </a:xfrm>
            <a:prstGeom prst="rect">
              <a:avLst/>
            </a:prstGeom>
            <a:noFill/>
            <a:ln w="9525">
              <a:noFill/>
            </a:ln>
          </p:spPr>
        </p:pic>
        <p:pic>
          <p:nvPicPr>
            <p:cNvPr id="7" name="图片 6">
              <a:extLst>
                <a:ext uri="{FF2B5EF4-FFF2-40B4-BE49-F238E27FC236}">
                  <a16:creationId xmlns:a16="http://schemas.microsoft.com/office/drawing/2014/main" id="{24589C46-55C7-6CB0-1DA8-C5A90A707100}"/>
                </a:ext>
              </a:extLst>
            </p:cNvPr>
            <p:cNvPicPr/>
            <p:nvPr>
              <p:custDataLst>
                <p:tags r:id="rId8"/>
              </p:custDataLst>
            </p:nvPr>
          </p:nvPicPr>
          <p:blipFill>
            <a:blip r:embed="rId102"/>
            <a:stretch>
              <a:fillRect/>
            </a:stretch>
          </p:blipFill>
          <p:spPr>
            <a:xfrm>
              <a:off x="2067" y="5517"/>
              <a:ext cx="727" cy="631"/>
            </a:xfrm>
            <a:prstGeom prst="rect">
              <a:avLst/>
            </a:prstGeom>
            <a:noFill/>
            <a:ln w="9525">
              <a:noFill/>
            </a:ln>
          </p:spPr>
        </p:pic>
        <p:sp>
          <p:nvSpPr>
            <p:cNvPr id="8" name="椭圆 7">
              <a:extLst>
                <a:ext uri="{FF2B5EF4-FFF2-40B4-BE49-F238E27FC236}">
                  <a16:creationId xmlns:a16="http://schemas.microsoft.com/office/drawing/2014/main" id="{A64FDE4D-F857-D29D-165C-5395C1A654D0}"/>
                </a:ext>
              </a:extLst>
            </p:cNvPr>
            <p:cNvSpPr/>
            <p:nvPr/>
          </p:nvSpPr>
          <p:spPr>
            <a:xfrm>
              <a:off x="924" y="5130"/>
              <a:ext cx="3046" cy="3269"/>
            </a:xfrm>
            <a:prstGeom prst="ellipse">
              <a:avLst/>
            </a:prstGeom>
            <a:noFill/>
            <a:ln>
              <a:solidFill>
                <a:srgbClr val="92D05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75" name="组合 74">
              <a:extLst>
                <a:ext uri="{FF2B5EF4-FFF2-40B4-BE49-F238E27FC236}">
                  <a16:creationId xmlns:a16="http://schemas.microsoft.com/office/drawing/2014/main" id="{6575785F-1043-2C8A-CC83-3D51DC1A43F6}"/>
                </a:ext>
              </a:extLst>
            </p:cNvPr>
            <p:cNvGrpSpPr/>
            <p:nvPr/>
          </p:nvGrpSpPr>
          <p:grpSpPr>
            <a:xfrm rot="5040000">
              <a:off x="4971" y="7876"/>
              <a:ext cx="848" cy="1440"/>
              <a:chOff x="1772" y="785"/>
              <a:chExt cx="4866" cy="6055"/>
            </a:xfrm>
            <a:solidFill>
              <a:srgbClr val="FFC000"/>
            </a:solidFill>
          </p:grpSpPr>
          <p:sp>
            <p:nvSpPr>
              <p:cNvPr id="76" name="椭圆 75">
                <a:extLst>
                  <a:ext uri="{FF2B5EF4-FFF2-40B4-BE49-F238E27FC236}">
                    <a16:creationId xmlns:a16="http://schemas.microsoft.com/office/drawing/2014/main" id="{D4E45ABF-FD16-ED94-25EA-2E9E168EB5E7}"/>
                  </a:ext>
                </a:extLst>
              </p:cNvPr>
              <p:cNvSpPr/>
              <p:nvPr>
                <p:custDataLst>
                  <p:tags r:id="rId5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7" name="椭圆 76">
                <a:extLst>
                  <a:ext uri="{FF2B5EF4-FFF2-40B4-BE49-F238E27FC236}">
                    <a16:creationId xmlns:a16="http://schemas.microsoft.com/office/drawing/2014/main" id="{B8E8FC8E-A2D8-F545-C4DC-26759CBC1990}"/>
                  </a:ext>
                </a:extLst>
              </p:cNvPr>
              <p:cNvSpPr/>
              <p:nvPr>
                <p:custDataLst>
                  <p:tags r:id="rId5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8" name="椭圆 77">
                <a:extLst>
                  <a:ext uri="{FF2B5EF4-FFF2-40B4-BE49-F238E27FC236}">
                    <a16:creationId xmlns:a16="http://schemas.microsoft.com/office/drawing/2014/main" id="{696D8256-609A-D2E0-E7BA-E8C12F867F5A}"/>
                  </a:ext>
                </a:extLst>
              </p:cNvPr>
              <p:cNvSpPr/>
              <p:nvPr>
                <p:custDataLst>
                  <p:tags r:id="rId6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9" name="椭圆 78">
                <a:extLst>
                  <a:ext uri="{FF2B5EF4-FFF2-40B4-BE49-F238E27FC236}">
                    <a16:creationId xmlns:a16="http://schemas.microsoft.com/office/drawing/2014/main" id="{4FC27CEF-CA1F-4B82-1FCB-F263915A0104}"/>
                  </a:ext>
                </a:extLst>
              </p:cNvPr>
              <p:cNvSpPr/>
              <p:nvPr>
                <p:custDataLst>
                  <p:tags r:id="rId6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0" name="椭圆 79">
                <a:extLst>
                  <a:ext uri="{FF2B5EF4-FFF2-40B4-BE49-F238E27FC236}">
                    <a16:creationId xmlns:a16="http://schemas.microsoft.com/office/drawing/2014/main" id="{DE1FFD5A-D02F-2BB3-E453-74CC5022A207}"/>
                  </a:ext>
                </a:extLst>
              </p:cNvPr>
              <p:cNvSpPr/>
              <p:nvPr>
                <p:custDataLst>
                  <p:tags r:id="rId6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1" name="椭圆 80">
                <a:extLst>
                  <a:ext uri="{FF2B5EF4-FFF2-40B4-BE49-F238E27FC236}">
                    <a16:creationId xmlns:a16="http://schemas.microsoft.com/office/drawing/2014/main" id="{1CF62C0E-C14A-FFDC-A67A-745129F6FB3B}"/>
                  </a:ext>
                </a:extLst>
              </p:cNvPr>
              <p:cNvSpPr/>
              <p:nvPr>
                <p:custDataLst>
                  <p:tags r:id="rId6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2" name="直接箭头连接符 81">
                <a:extLst>
                  <a:ext uri="{FF2B5EF4-FFF2-40B4-BE49-F238E27FC236}">
                    <a16:creationId xmlns:a16="http://schemas.microsoft.com/office/drawing/2014/main" id="{8A17D5DC-C14C-3DD3-213E-BCBD99039ADE}"/>
                  </a:ext>
                </a:extLst>
              </p:cNvPr>
              <p:cNvCxnSpPr>
                <a:stCxn id="76" idx="6"/>
                <a:endCxn id="80" idx="3"/>
              </p:cNvCxnSpPr>
              <p:nvPr>
                <p:custDataLst>
                  <p:tags r:id="rId6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4" name="直接箭头连接符 83">
                <a:extLst>
                  <a:ext uri="{FF2B5EF4-FFF2-40B4-BE49-F238E27FC236}">
                    <a16:creationId xmlns:a16="http://schemas.microsoft.com/office/drawing/2014/main" id="{10FF72E6-60CE-75C5-4F8F-FED2E1D9D43F}"/>
                  </a:ext>
                </a:extLst>
              </p:cNvPr>
              <p:cNvCxnSpPr>
                <a:stCxn id="76" idx="5"/>
                <a:endCxn id="79" idx="3"/>
              </p:cNvCxnSpPr>
              <p:nvPr>
                <p:custDataLst>
                  <p:tags r:id="rId6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5" name="直接箭头连接符 84">
                <a:extLst>
                  <a:ext uri="{FF2B5EF4-FFF2-40B4-BE49-F238E27FC236}">
                    <a16:creationId xmlns:a16="http://schemas.microsoft.com/office/drawing/2014/main" id="{E3CF3399-4C43-6BF9-D1F0-7BFD8A3E8302}"/>
                  </a:ext>
                </a:extLst>
              </p:cNvPr>
              <p:cNvCxnSpPr>
                <a:stCxn id="76" idx="7"/>
                <a:endCxn id="81" idx="3"/>
              </p:cNvCxnSpPr>
              <p:nvPr>
                <p:custDataLst>
                  <p:tags r:id="rId6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7" name="直接箭头连接符 86">
                <a:extLst>
                  <a:ext uri="{FF2B5EF4-FFF2-40B4-BE49-F238E27FC236}">
                    <a16:creationId xmlns:a16="http://schemas.microsoft.com/office/drawing/2014/main" id="{024A0574-AF27-EE29-B32D-72D659BCF635}"/>
                  </a:ext>
                </a:extLst>
              </p:cNvPr>
              <p:cNvCxnSpPr>
                <a:stCxn id="77" idx="5"/>
                <a:endCxn id="79" idx="2"/>
              </p:cNvCxnSpPr>
              <p:nvPr>
                <p:custDataLst>
                  <p:tags r:id="rId6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8" name="直接连接符 87">
                <a:extLst>
                  <a:ext uri="{FF2B5EF4-FFF2-40B4-BE49-F238E27FC236}">
                    <a16:creationId xmlns:a16="http://schemas.microsoft.com/office/drawing/2014/main" id="{97918351-BD50-9BC6-88C4-0FE843139AB0}"/>
                  </a:ext>
                </a:extLst>
              </p:cNvPr>
              <p:cNvCxnSpPr>
                <a:stCxn id="77" idx="6"/>
                <a:endCxn id="80" idx="2"/>
              </p:cNvCxnSpPr>
              <p:nvPr>
                <p:custDataLst>
                  <p:tags r:id="rId6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89" name="直接连接符 88">
                <a:extLst>
                  <a:ext uri="{FF2B5EF4-FFF2-40B4-BE49-F238E27FC236}">
                    <a16:creationId xmlns:a16="http://schemas.microsoft.com/office/drawing/2014/main" id="{E8BFD460-A5A3-CB81-755D-BC7B6A7D2865}"/>
                  </a:ext>
                </a:extLst>
              </p:cNvPr>
              <p:cNvCxnSpPr>
                <a:stCxn id="77" idx="7"/>
                <a:endCxn id="81" idx="2"/>
              </p:cNvCxnSpPr>
              <p:nvPr>
                <p:custDataLst>
                  <p:tags r:id="rId6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0" name="直接连接符 89">
                <a:extLst>
                  <a:ext uri="{FF2B5EF4-FFF2-40B4-BE49-F238E27FC236}">
                    <a16:creationId xmlns:a16="http://schemas.microsoft.com/office/drawing/2014/main" id="{CF20D869-8E97-5642-010F-149FB727AC90}"/>
                  </a:ext>
                </a:extLst>
              </p:cNvPr>
              <p:cNvCxnSpPr>
                <a:stCxn id="78" idx="6"/>
                <a:endCxn id="80" idx="1"/>
              </p:cNvCxnSpPr>
              <p:nvPr>
                <p:custDataLst>
                  <p:tags r:id="rId7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1" name="直接连接符 90">
                <a:extLst>
                  <a:ext uri="{FF2B5EF4-FFF2-40B4-BE49-F238E27FC236}">
                    <a16:creationId xmlns:a16="http://schemas.microsoft.com/office/drawing/2014/main" id="{763DDB6E-3AF6-E295-4689-CE8F2B648011}"/>
                  </a:ext>
                </a:extLst>
              </p:cNvPr>
              <p:cNvCxnSpPr>
                <a:stCxn id="78" idx="7"/>
                <a:endCxn id="81" idx="1"/>
              </p:cNvCxnSpPr>
              <p:nvPr>
                <p:custDataLst>
                  <p:tags r:id="rId7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2" name="直接连接符 91">
                <a:extLst>
                  <a:ext uri="{FF2B5EF4-FFF2-40B4-BE49-F238E27FC236}">
                    <a16:creationId xmlns:a16="http://schemas.microsoft.com/office/drawing/2014/main" id="{4B1D397E-553B-3F3E-61B6-DE2E60AED45B}"/>
                  </a:ext>
                </a:extLst>
              </p:cNvPr>
              <p:cNvCxnSpPr>
                <a:stCxn id="78" idx="5"/>
                <a:endCxn id="79" idx="1"/>
              </p:cNvCxnSpPr>
              <p:nvPr>
                <p:custDataLst>
                  <p:tags r:id="rId7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93" name="图片 92">
              <a:extLst>
                <a:ext uri="{FF2B5EF4-FFF2-40B4-BE49-F238E27FC236}">
                  <a16:creationId xmlns:a16="http://schemas.microsoft.com/office/drawing/2014/main" id="{62AF1A71-BF3B-F0AD-8DFB-9BE9B5D761A8}"/>
                </a:ext>
              </a:extLst>
            </p:cNvPr>
            <p:cNvPicPr/>
            <p:nvPr>
              <p:custDataLst>
                <p:tags r:id="rId9"/>
              </p:custDataLst>
            </p:nvPr>
          </p:nvPicPr>
          <p:blipFill>
            <a:blip r:embed="rId102"/>
            <a:stretch>
              <a:fillRect/>
            </a:stretch>
          </p:blipFill>
          <p:spPr>
            <a:xfrm rot="21240000">
              <a:off x="3948" y="8543"/>
              <a:ext cx="727" cy="631"/>
            </a:xfrm>
            <a:prstGeom prst="rect">
              <a:avLst/>
            </a:prstGeom>
            <a:noFill/>
            <a:ln w="9525">
              <a:noFill/>
            </a:ln>
          </p:spPr>
        </p:pic>
        <p:pic>
          <p:nvPicPr>
            <p:cNvPr id="98" name="图片 97">
              <a:extLst>
                <a:ext uri="{FF2B5EF4-FFF2-40B4-BE49-F238E27FC236}">
                  <a16:creationId xmlns:a16="http://schemas.microsoft.com/office/drawing/2014/main" id="{FA12531C-814B-3C04-8B97-25B54545C8DE}"/>
                </a:ext>
              </a:extLst>
            </p:cNvPr>
            <p:cNvPicPr/>
            <p:nvPr>
              <p:custDataLst>
                <p:tags r:id="rId10"/>
              </p:custDataLst>
            </p:nvPr>
          </p:nvPicPr>
          <p:blipFill>
            <a:blip r:embed="rId102"/>
            <a:stretch>
              <a:fillRect/>
            </a:stretch>
          </p:blipFill>
          <p:spPr>
            <a:xfrm rot="21240000">
              <a:off x="6116" y="8356"/>
              <a:ext cx="827" cy="669"/>
            </a:xfrm>
            <a:prstGeom prst="rect">
              <a:avLst/>
            </a:prstGeom>
            <a:noFill/>
            <a:ln w="9525">
              <a:noFill/>
            </a:ln>
          </p:spPr>
        </p:pic>
        <p:pic>
          <p:nvPicPr>
            <p:cNvPr id="102" name="图片 101">
              <a:extLst>
                <a:ext uri="{FF2B5EF4-FFF2-40B4-BE49-F238E27FC236}">
                  <a16:creationId xmlns:a16="http://schemas.microsoft.com/office/drawing/2014/main" id="{933C460D-EE93-828A-64EC-49B1E9878A87}"/>
                </a:ext>
              </a:extLst>
            </p:cNvPr>
            <p:cNvPicPr/>
            <p:nvPr>
              <p:custDataLst>
                <p:tags r:id="rId11"/>
              </p:custDataLst>
            </p:nvPr>
          </p:nvPicPr>
          <p:blipFill>
            <a:blip r:embed="rId102"/>
            <a:stretch>
              <a:fillRect/>
            </a:stretch>
          </p:blipFill>
          <p:spPr>
            <a:xfrm rot="21240000">
              <a:off x="5323" y="9382"/>
              <a:ext cx="727" cy="631"/>
            </a:xfrm>
            <a:prstGeom prst="rect">
              <a:avLst/>
            </a:prstGeom>
            <a:noFill/>
            <a:ln w="9525">
              <a:noFill/>
            </a:ln>
          </p:spPr>
        </p:pic>
        <p:pic>
          <p:nvPicPr>
            <p:cNvPr id="103" name="图片 102">
              <a:extLst>
                <a:ext uri="{FF2B5EF4-FFF2-40B4-BE49-F238E27FC236}">
                  <a16:creationId xmlns:a16="http://schemas.microsoft.com/office/drawing/2014/main" id="{6F57E0A3-AEBB-6791-8A82-B5BEE76CFC43}"/>
                </a:ext>
              </a:extLst>
            </p:cNvPr>
            <p:cNvPicPr/>
            <p:nvPr>
              <p:custDataLst>
                <p:tags r:id="rId12"/>
              </p:custDataLst>
            </p:nvPr>
          </p:nvPicPr>
          <p:blipFill>
            <a:blip r:embed="rId102"/>
            <a:stretch>
              <a:fillRect/>
            </a:stretch>
          </p:blipFill>
          <p:spPr>
            <a:xfrm rot="21240000">
              <a:off x="5040" y="7420"/>
              <a:ext cx="727" cy="631"/>
            </a:xfrm>
            <a:prstGeom prst="rect">
              <a:avLst/>
            </a:prstGeom>
            <a:noFill/>
            <a:ln w="9525">
              <a:noFill/>
            </a:ln>
          </p:spPr>
        </p:pic>
        <p:sp>
          <p:nvSpPr>
            <p:cNvPr id="104" name="椭圆 103">
              <a:extLst>
                <a:ext uri="{FF2B5EF4-FFF2-40B4-BE49-F238E27FC236}">
                  <a16:creationId xmlns:a16="http://schemas.microsoft.com/office/drawing/2014/main" id="{544ABBB0-D41E-6F23-D890-09659C7D06B3}"/>
                </a:ext>
              </a:extLst>
            </p:cNvPr>
            <p:cNvSpPr/>
            <p:nvPr>
              <p:custDataLst>
                <p:tags r:id="rId13"/>
              </p:custDataLst>
            </p:nvPr>
          </p:nvSpPr>
          <p:spPr>
            <a:xfrm rot="21240000">
              <a:off x="3897" y="7033"/>
              <a:ext cx="3046" cy="3269"/>
            </a:xfrm>
            <a:prstGeom prst="ellipse">
              <a:avLst/>
            </a:prstGeom>
            <a:noFill/>
            <a:ln>
              <a:solidFill>
                <a:srgbClr val="FFC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05" name="组合 104">
              <a:extLst>
                <a:ext uri="{FF2B5EF4-FFF2-40B4-BE49-F238E27FC236}">
                  <a16:creationId xmlns:a16="http://schemas.microsoft.com/office/drawing/2014/main" id="{A789D508-C93A-FA4B-CBE0-82C5E521BA31}"/>
                </a:ext>
              </a:extLst>
            </p:cNvPr>
            <p:cNvGrpSpPr/>
            <p:nvPr/>
          </p:nvGrpSpPr>
          <p:grpSpPr>
            <a:xfrm rot="5400000">
              <a:off x="8198" y="7272"/>
              <a:ext cx="848" cy="1440"/>
              <a:chOff x="1772" y="785"/>
              <a:chExt cx="4866" cy="6055"/>
            </a:xfrm>
            <a:solidFill>
              <a:srgbClr val="57CBF5"/>
            </a:solidFill>
          </p:grpSpPr>
          <p:sp>
            <p:nvSpPr>
              <p:cNvPr id="106" name="椭圆 105">
                <a:extLst>
                  <a:ext uri="{FF2B5EF4-FFF2-40B4-BE49-F238E27FC236}">
                    <a16:creationId xmlns:a16="http://schemas.microsoft.com/office/drawing/2014/main" id="{AFFC2F75-E0C1-A176-C51E-02E4EE362A1F}"/>
                  </a:ext>
                </a:extLst>
              </p:cNvPr>
              <p:cNvSpPr/>
              <p:nvPr>
                <p:custDataLst>
                  <p:tags r:id="rId43"/>
                </p:custDataLst>
              </p:nvPr>
            </p:nvSpPr>
            <p:spPr>
              <a:xfrm flipV="1">
                <a:off x="177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7" name="椭圆 106">
                <a:extLst>
                  <a:ext uri="{FF2B5EF4-FFF2-40B4-BE49-F238E27FC236}">
                    <a16:creationId xmlns:a16="http://schemas.microsoft.com/office/drawing/2014/main" id="{23E8EA64-7A49-E985-1F2A-EA32C7942CDF}"/>
                  </a:ext>
                </a:extLst>
              </p:cNvPr>
              <p:cNvSpPr/>
              <p:nvPr>
                <p:custDataLst>
                  <p:tags r:id="rId44"/>
                </p:custDataLst>
              </p:nvPr>
            </p:nvSpPr>
            <p:spPr>
              <a:xfrm flipV="1">
                <a:off x="177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8" name="椭圆 107">
                <a:extLst>
                  <a:ext uri="{FF2B5EF4-FFF2-40B4-BE49-F238E27FC236}">
                    <a16:creationId xmlns:a16="http://schemas.microsoft.com/office/drawing/2014/main" id="{1AB6674D-70DB-75BF-72FA-96F6EB807025}"/>
                  </a:ext>
                </a:extLst>
              </p:cNvPr>
              <p:cNvSpPr/>
              <p:nvPr>
                <p:custDataLst>
                  <p:tags r:id="rId45"/>
                </p:custDataLst>
              </p:nvPr>
            </p:nvSpPr>
            <p:spPr>
              <a:xfrm flipV="1">
                <a:off x="177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9" name="椭圆 108">
                <a:extLst>
                  <a:ext uri="{FF2B5EF4-FFF2-40B4-BE49-F238E27FC236}">
                    <a16:creationId xmlns:a16="http://schemas.microsoft.com/office/drawing/2014/main" id="{32AC4BDE-8438-59AC-4CD4-5D85C3AD3DE8}"/>
                  </a:ext>
                </a:extLst>
              </p:cNvPr>
              <p:cNvSpPr/>
              <p:nvPr>
                <p:custDataLst>
                  <p:tags r:id="rId46"/>
                </p:custDataLst>
              </p:nvPr>
            </p:nvSpPr>
            <p:spPr>
              <a:xfrm flipV="1">
                <a:off x="558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0" name="椭圆 109">
                <a:extLst>
                  <a:ext uri="{FF2B5EF4-FFF2-40B4-BE49-F238E27FC236}">
                    <a16:creationId xmlns:a16="http://schemas.microsoft.com/office/drawing/2014/main" id="{F242F897-5274-9862-F43B-E3147C08D5DC}"/>
                  </a:ext>
                </a:extLst>
              </p:cNvPr>
              <p:cNvSpPr/>
              <p:nvPr>
                <p:custDataLst>
                  <p:tags r:id="rId47"/>
                </p:custDataLst>
              </p:nvPr>
            </p:nvSpPr>
            <p:spPr>
              <a:xfrm flipV="1">
                <a:off x="558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1" name="椭圆 110">
                <a:extLst>
                  <a:ext uri="{FF2B5EF4-FFF2-40B4-BE49-F238E27FC236}">
                    <a16:creationId xmlns:a16="http://schemas.microsoft.com/office/drawing/2014/main" id="{3BBE3AD4-55A5-649D-1326-D283F7E09279}"/>
                  </a:ext>
                </a:extLst>
              </p:cNvPr>
              <p:cNvSpPr/>
              <p:nvPr>
                <p:custDataLst>
                  <p:tags r:id="rId48"/>
                </p:custDataLst>
              </p:nvPr>
            </p:nvSpPr>
            <p:spPr>
              <a:xfrm flipV="1">
                <a:off x="558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18" name="直接箭头连接符 117">
                <a:extLst>
                  <a:ext uri="{FF2B5EF4-FFF2-40B4-BE49-F238E27FC236}">
                    <a16:creationId xmlns:a16="http://schemas.microsoft.com/office/drawing/2014/main" id="{DE4254F3-6288-662C-761E-050982FDF05F}"/>
                  </a:ext>
                </a:extLst>
              </p:cNvPr>
              <p:cNvCxnSpPr>
                <a:stCxn id="106" idx="6"/>
                <a:endCxn id="110" idx="3"/>
              </p:cNvCxnSpPr>
              <p:nvPr>
                <p:custDataLst>
                  <p:tags r:id="rId49"/>
                </p:custDataLst>
              </p:nvPr>
            </p:nvCxnSpPr>
            <p:spPr>
              <a:xfrm>
                <a:off x="2829"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19" name="直接箭头连接符 118">
                <a:extLst>
                  <a:ext uri="{FF2B5EF4-FFF2-40B4-BE49-F238E27FC236}">
                    <a16:creationId xmlns:a16="http://schemas.microsoft.com/office/drawing/2014/main" id="{FFFC98C8-3FE6-B0A5-F9CA-663812F44957}"/>
                  </a:ext>
                </a:extLst>
              </p:cNvPr>
              <p:cNvCxnSpPr>
                <a:stCxn id="106" idx="5"/>
                <a:endCxn id="109" idx="3"/>
              </p:cNvCxnSpPr>
              <p:nvPr>
                <p:custDataLst>
                  <p:tags r:id="rId50"/>
                </p:custDataLst>
              </p:nvPr>
            </p:nvCxnSpPr>
            <p:spPr>
              <a:xfrm>
                <a:off x="2674" y="927"/>
                <a:ext cx="3063" cy="0"/>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5" name="直接箭头连接符 124">
                <a:extLst>
                  <a:ext uri="{FF2B5EF4-FFF2-40B4-BE49-F238E27FC236}">
                    <a16:creationId xmlns:a16="http://schemas.microsoft.com/office/drawing/2014/main" id="{2A6BACB2-21CB-49CA-49C0-1193A70968C3}"/>
                  </a:ext>
                </a:extLst>
              </p:cNvPr>
              <p:cNvCxnSpPr>
                <a:stCxn id="106" idx="7"/>
                <a:endCxn id="111" idx="3"/>
              </p:cNvCxnSpPr>
              <p:nvPr>
                <p:custDataLst>
                  <p:tags r:id="rId51"/>
                </p:custDataLst>
              </p:nvPr>
            </p:nvCxnSpPr>
            <p:spPr>
              <a:xfrm>
                <a:off x="2674" y="1614"/>
                <a:ext cx="3063" cy="4398"/>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6" name="直接箭头连接符 125">
                <a:extLst>
                  <a:ext uri="{FF2B5EF4-FFF2-40B4-BE49-F238E27FC236}">
                    <a16:creationId xmlns:a16="http://schemas.microsoft.com/office/drawing/2014/main" id="{C383B4B5-6013-6582-8BAD-CDC468CCC393}"/>
                  </a:ext>
                </a:extLst>
              </p:cNvPr>
              <p:cNvCxnSpPr>
                <a:stCxn id="107" idx="5"/>
                <a:endCxn id="109" idx="2"/>
              </p:cNvCxnSpPr>
              <p:nvPr>
                <p:custDataLst>
                  <p:tags r:id="rId52"/>
                </p:custDataLst>
              </p:nvPr>
            </p:nvCxnSpPr>
            <p:spPr>
              <a:xfrm flipV="1">
                <a:off x="2674"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7" name="直接连接符 126">
                <a:extLst>
                  <a:ext uri="{FF2B5EF4-FFF2-40B4-BE49-F238E27FC236}">
                    <a16:creationId xmlns:a16="http://schemas.microsoft.com/office/drawing/2014/main" id="{46DBEC33-866A-A64C-31A8-5013739C97BF}"/>
                  </a:ext>
                </a:extLst>
              </p:cNvPr>
              <p:cNvCxnSpPr>
                <a:stCxn id="107" idx="6"/>
                <a:endCxn id="110" idx="2"/>
              </p:cNvCxnSpPr>
              <p:nvPr>
                <p:custDataLst>
                  <p:tags r:id="rId53"/>
                </p:custDataLst>
              </p:nvPr>
            </p:nvCxnSpPr>
            <p:spPr>
              <a:xfrm>
                <a:off x="2829" y="3774"/>
                <a:ext cx="275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0" name="直接连接符 129">
                <a:extLst>
                  <a:ext uri="{FF2B5EF4-FFF2-40B4-BE49-F238E27FC236}">
                    <a16:creationId xmlns:a16="http://schemas.microsoft.com/office/drawing/2014/main" id="{17CEB873-E2FB-727E-175C-35C7A713A837}"/>
                  </a:ext>
                </a:extLst>
              </p:cNvPr>
              <p:cNvCxnSpPr>
                <a:stCxn id="107" idx="7"/>
                <a:endCxn id="111" idx="2"/>
              </p:cNvCxnSpPr>
              <p:nvPr>
                <p:custDataLst>
                  <p:tags r:id="rId54"/>
                </p:custDataLst>
              </p:nvPr>
            </p:nvCxnSpPr>
            <p:spPr>
              <a:xfrm>
                <a:off x="2674" y="4118"/>
                <a:ext cx="2908" cy="2237"/>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4" name="直接连接符 133">
                <a:extLst>
                  <a:ext uri="{FF2B5EF4-FFF2-40B4-BE49-F238E27FC236}">
                    <a16:creationId xmlns:a16="http://schemas.microsoft.com/office/drawing/2014/main" id="{4C072577-7F5C-380F-066B-6768D02EEAB4}"/>
                  </a:ext>
                </a:extLst>
              </p:cNvPr>
              <p:cNvCxnSpPr>
                <a:stCxn id="108" idx="6"/>
                <a:endCxn id="110" idx="1"/>
              </p:cNvCxnSpPr>
              <p:nvPr>
                <p:custDataLst>
                  <p:tags r:id="rId55"/>
                </p:custDataLst>
              </p:nvPr>
            </p:nvCxnSpPr>
            <p:spPr>
              <a:xfrm flipV="1">
                <a:off x="2829" y="4117"/>
                <a:ext cx="2908" cy="2239"/>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5" name="直接连接符 134">
                <a:extLst>
                  <a:ext uri="{FF2B5EF4-FFF2-40B4-BE49-F238E27FC236}">
                    <a16:creationId xmlns:a16="http://schemas.microsoft.com/office/drawing/2014/main" id="{FFD786D4-56E3-390A-04EA-01D8EE697413}"/>
                  </a:ext>
                </a:extLst>
              </p:cNvPr>
              <p:cNvCxnSpPr>
                <a:stCxn id="108" idx="7"/>
                <a:endCxn id="111" idx="1"/>
              </p:cNvCxnSpPr>
              <p:nvPr>
                <p:custDataLst>
                  <p:tags r:id="rId56"/>
                </p:custDataLst>
              </p:nvPr>
            </p:nvCxnSpPr>
            <p:spPr>
              <a:xfrm>
                <a:off x="2674" y="6699"/>
                <a:ext cx="306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6" name="直接连接符 135">
                <a:extLst>
                  <a:ext uri="{FF2B5EF4-FFF2-40B4-BE49-F238E27FC236}">
                    <a16:creationId xmlns:a16="http://schemas.microsoft.com/office/drawing/2014/main" id="{2C2972C2-3EEC-E09A-1EC7-E78B9EA8C2BA}"/>
                  </a:ext>
                </a:extLst>
              </p:cNvPr>
              <p:cNvCxnSpPr>
                <a:stCxn id="108" idx="5"/>
                <a:endCxn id="109" idx="1"/>
              </p:cNvCxnSpPr>
              <p:nvPr>
                <p:custDataLst>
                  <p:tags r:id="rId57"/>
                </p:custDataLst>
              </p:nvPr>
            </p:nvCxnSpPr>
            <p:spPr>
              <a:xfrm flipV="1">
                <a:off x="2674" y="1614"/>
                <a:ext cx="3063" cy="4398"/>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grpSp>
        <p:pic>
          <p:nvPicPr>
            <p:cNvPr id="148" name="图片 147">
              <a:extLst>
                <a:ext uri="{FF2B5EF4-FFF2-40B4-BE49-F238E27FC236}">
                  <a16:creationId xmlns:a16="http://schemas.microsoft.com/office/drawing/2014/main" id="{B4B55D83-1B03-C6AA-B291-A7BCC9929D58}"/>
                </a:ext>
              </a:extLst>
            </p:cNvPr>
            <p:cNvPicPr/>
            <p:nvPr>
              <p:custDataLst>
                <p:tags r:id="rId14"/>
              </p:custDataLst>
            </p:nvPr>
          </p:nvPicPr>
          <p:blipFill>
            <a:blip r:embed="rId102"/>
            <a:stretch>
              <a:fillRect/>
            </a:stretch>
          </p:blipFill>
          <p:spPr>
            <a:xfrm>
              <a:off x="7175" y="7939"/>
              <a:ext cx="727" cy="631"/>
            </a:xfrm>
            <a:prstGeom prst="rect">
              <a:avLst/>
            </a:prstGeom>
            <a:noFill/>
            <a:ln w="9525">
              <a:noFill/>
            </a:ln>
          </p:spPr>
        </p:pic>
        <p:pic>
          <p:nvPicPr>
            <p:cNvPr id="149" name="图片 148">
              <a:extLst>
                <a:ext uri="{FF2B5EF4-FFF2-40B4-BE49-F238E27FC236}">
                  <a16:creationId xmlns:a16="http://schemas.microsoft.com/office/drawing/2014/main" id="{B3B3C6A8-E8C8-5343-A6C0-389B7EF301C3}"/>
                </a:ext>
              </a:extLst>
            </p:cNvPr>
            <p:cNvPicPr/>
            <p:nvPr>
              <p:custDataLst>
                <p:tags r:id="rId15"/>
              </p:custDataLst>
            </p:nvPr>
          </p:nvPicPr>
          <p:blipFill>
            <a:blip r:embed="rId102"/>
            <a:stretch>
              <a:fillRect/>
            </a:stretch>
          </p:blipFill>
          <p:spPr>
            <a:xfrm>
              <a:off x="9343" y="7752"/>
              <a:ext cx="827" cy="669"/>
            </a:xfrm>
            <a:prstGeom prst="rect">
              <a:avLst/>
            </a:prstGeom>
            <a:noFill/>
            <a:ln w="9525">
              <a:noFill/>
            </a:ln>
          </p:spPr>
        </p:pic>
        <p:pic>
          <p:nvPicPr>
            <p:cNvPr id="166" name="图片 165">
              <a:extLst>
                <a:ext uri="{FF2B5EF4-FFF2-40B4-BE49-F238E27FC236}">
                  <a16:creationId xmlns:a16="http://schemas.microsoft.com/office/drawing/2014/main" id="{697BF243-D952-9E32-63C7-7BC9D67E49FB}"/>
                </a:ext>
              </a:extLst>
            </p:cNvPr>
            <p:cNvPicPr/>
            <p:nvPr>
              <p:custDataLst>
                <p:tags r:id="rId16"/>
              </p:custDataLst>
            </p:nvPr>
          </p:nvPicPr>
          <p:blipFill>
            <a:blip r:embed="rId102"/>
            <a:stretch>
              <a:fillRect/>
            </a:stretch>
          </p:blipFill>
          <p:spPr>
            <a:xfrm>
              <a:off x="8550" y="8778"/>
              <a:ext cx="727" cy="631"/>
            </a:xfrm>
            <a:prstGeom prst="rect">
              <a:avLst/>
            </a:prstGeom>
            <a:noFill/>
            <a:ln w="9525">
              <a:noFill/>
            </a:ln>
          </p:spPr>
        </p:pic>
        <p:pic>
          <p:nvPicPr>
            <p:cNvPr id="167" name="图片 166">
              <a:extLst>
                <a:ext uri="{FF2B5EF4-FFF2-40B4-BE49-F238E27FC236}">
                  <a16:creationId xmlns:a16="http://schemas.microsoft.com/office/drawing/2014/main" id="{4CDCA70A-3EE2-1218-0F12-136287B95086}"/>
                </a:ext>
              </a:extLst>
            </p:cNvPr>
            <p:cNvPicPr/>
            <p:nvPr>
              <p:custDataLst>
                <p:tags r:id="rId17"/>
              </p:custDataLst>
            </p:nvPr>
          </p:nvPicPr>
          <p:blipFill>
            <a:blip r:embed="rId102"/>
            <a:stretch>
              <a:fillRect/>
            </a:stretch>
          </p:blipFill>
          <p:spPr>
            <a:xfrm>
              <a:off x="8267" y="6816"/>
              <a:ext cx="727" cy="631"/>
            </a:xfrm>
            <a:prstGeom prst="rect">
              <a:avLst/>
            </a:prstGeom>
            <a:noFill/>
            <a:ln w="9525">
              <a:noFill/>
            </a:ln>
          </p:spPr>
        </p:pic>
        <p:sp>
          <p:nvSpPr>
            <p:cNvPr id="185" name="椭圆 184">
              <a:extLst>
                <a:ext uri="{FF2B5EF4-FFF2-40B4-BE49-F238E27FC236}">
                  <a16:creationId xmlns:a16="http://schemas.microsoft.com/office/drawing/2014/main" id="{0ACB570B-2B25-3471-2C0F-E6ED3CB92852}"/>
                </a:ext>
              </a:extLst>
            </p:cNvPr>
            <p:cNvSpPr/>
            <p:nvPr>
              <p:custDataLst>
                <p:tags r:id="rId18"/>
              </p:custDataLst>
            </p:nvPr>
          </p:nvSpPr>
          <p:spPr>
            <a:xfrm>
              <a:off x="7124" y="6429"/>
              <a:ext cx="3046" cy="3269"/>
            </a:xfrm>
            <a:prstGeom prst="ellipse">
              <a:avLst/>
            </a:prstGeom>
            <a:noFill/>
            <a:ln>
              <a:solidFill>
                <a:srgbClr val="57CBF5"/>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86" name="组合 185">
              <a:extLst>
                <a:ext uri="{FF2B5EF4-FFF2-40B4-BE49-F238E27FC236}">
                  <a16:creationId xmlns:a16="http://schemas.microsoft.com/office/drawing/2014/main" id="{2FF4C868-1487-6CF7-CA57-45E6FB46141E}"/>
                </a:ext>
              </a:extLst>
            </p:cNvPr>
            <p:cNvGrpSpPr/>
            <p:nvPr/>
          </p:nvGrpSpPr>
          <p:grpSpPr>
            <a:xfrm rot="5400000">
              <a:off x="10269" y="4571"/>
              <a:ext cx="848" cy="1440"/>
              <a:chOff x="1772" y="785"/>
              <a:chExt cx="4866" cy="6055"/>
            </a:xfrm>
            <a:solidFill>
              <a:srgbClr val="7030A0"/>
            </a:solidFill>
          </p:grpSpPr>
          <p:sp>
            <p:nvSpPr>
              <p:cNvPr id="203" name="椭圆 202">
                <a:extLst>
                  <a:ext uri="{FF2B5EF4-FFF2-40B4-BE49-F238E27FC236}">
                    <a16:creationId xmlns:a16="http://schemas.microsoft.com/office/drawing/2014/main" id="{A50CE74E-A909-E040-1FF9-350550748968}"/>
                  </a:ext>
                </a:extLst>
              </p:cNvPr>
              <p:cNvSpPr/>
              <p:nvPr>
                <p:custDataLst>
                  <p:tags r:id="rId28"/>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4" name="椭圆 203">
                <a:extLst>
                  <a:ext uri="{FF2B5EF4-FFF2-40B4-BE49-F238E27FC236}">
                    <a16:creationId xmlns:a16="http://schemas.microsoft.com/office/drawing/2014/main" id="{826BED1E-2B4F-D6C5-86EA-10DDC2078F48}"/>
                  </a:ext>
                </a:extLst>
              </p:cNvPr>
              <p:cNvSpPr/>
              <p:nvPr>
                <p:custDataLst>
                  <p:tags r:id="rId29"/>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1" name="椭圆 220">
                <a:extLst>
                  <a:ext uri="{FF2B5EF4-FFF2-40B4-BE49-F238E27FC236}">
                    <a16:creationId xmlns:a16="http://schemas.microsoft.com/office/drawing/2014/main" id="{D8E6E0C2-DDAE-8253-ED79-46611A440A78}"/>
                  </a:ext>
                </a:extLst>
              </p:cNvPr>
              <p:cNvSpPr/>
              <p:nvPr>
                <p:custDataLst>
                  <p:tags r:id="rId30"/>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2" name="椭圆 221">
                <a:extLst>
                  <a:ext uri="{FF2B5EF4-FFF2-40B4-BE49-F238E27FC236}">
                    <a16:creationId xmlns:a16="http://schemas.microsoft.com/office/drawing/2014/main" id="{B9958C7D-33C5-1492-E442-14390C3B4CE2}"/>
                  </a:ext>
                </a:extLst>
              </p:cNvPr>
              <p:cNvSpPr/>
              <p:nvPr>
                <p:custDataLst>
                  <p:tags r:id="rId31"/>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3" name="椭圆 222">
                <a:extLst>
                  <a:ext uri="{FF2B5EF4-FFF2-40B4-BE49-F238E27FC236}">
                    <a16:creationId xmlns:a16="http://schemas.microsoft.com/office/drawing/2014/main" id="{6A4C6106-F888-B01E-F4B7-D4F9C63A3C8F}"/>
                  </a:ext>
                </a:extLst>
              </p:cNvPr>
              <p:cNvSpPr/>
              <p:nvPr>
                <p:custDataLst>
                  <p:tags r:id="rId32"/>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4" name="椭圆 223">
                <a:extLst>
                  <a:ext uri="{FF2B5EF4-FFF2-40B4-BE49-F238E27FC236}">
                    <a16:creationId xmlns:a16="http://schemas.microsoft.com/office/drawing/2014/main" id="{65FEFBD0-E612-B952-A114-FE3A7FB62ABD}"/>
                  </a:ext>
                </a:extLst>
              </p:cNvPr>
              <p:cNvSpPr/>
              <p:nvPr>
                <p:custDataLst>
                  <p:tags r:id="rId33"/>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5" name="直接箭头连接符 224">
                <a:extLst>
                  <a:ext uri="{FF2B5EF4-FFF2-40B4-BE49-F238E27FC236}">
                    <a16:creationId xmlns:a16="http://schemas.microsoft.com/office/drawing/2014/main" id="{3EB76C61-D28E-C3A9-D653-2770B49F6D17}"/>
                  </a:ext>
                </a:extLst>
              </p:cNvPr>
              <p:cNvCxnSpPr>
                <a:stCxn id="203" idx="6"/>
                <a:endCxn id="223" idx="3"/>
              </p:cNvCxnSpPr>
              <p:nvPr>
                <p:custDataLst>
                  <p:tags r:id="rId34"/>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E411C69D-6AB7-F47A-EE9B-369D369F0A19}"/>
                  </a:ext>
                </a:extLst>
              </p:cNvPr>
              <p:cNvCxnSpPr>
                <a:stCxn id="203" idx="5"/>
                <a:endCxn id="222" idx="3"/>
              </p:cNvCxnSpPr>
              <p:nvPr>
                <p:custDataLst>
                  <p:tags r:id="rId35"/>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E145C20C-A3D2-D869-4E66-1CE135A62FCD}"/>
                  </a:ext>
                </a:extLst>
              </p:cNvPr>
              <p:cNvCxnSpPr>
                <a:stCxn id="203" idx="7"/>
                <a:endCxn id="224" idx="3"/>
              </p:cNvCxnSpPr>
              <p:nvPr>
                <p:custDataLst>
                  <p:tags r:id="rId36"/>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D0069A64-3548-5ED4-B77F-341616863270}"/>
                  </a:ext>
                </a:extLst>
              </p:cNvPr>
              <p:cNvCxnSpPr>
                <a:stCxn id="204" idx="5"/>
                <a:endCxn id="222" idx="2"/>
              </p:cNvCxnSpPr>
              <p:nvPr>
                <p:custDataLst>
                  <p:tags r:id="rId37"/>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D5197ACB-A37E-502C-FEA0-25842386FA70}"/>
                  </a:ext>
                </a:extLst>
              </p:cNvPr>
              <p:cNvCxnSpPr>
                <a:stCxn id="204" idx="6"/>
                <a:endCxn id="223" idx="2"/>
              </p:cNvCxnSpPr>
              <p:nvPr>
                <p:custDataLst>
                  <p:tags r:id="rId38"/>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22E4532D-1132-E843-1BEC-1B706C037AF3}"/>
                  </a:ext>
                </a:extLst>
              </p:cNvPr>
              <p:cNvCxnSpPr>
                <a:stCxn id="204" idx="7"/>
                <a:endCxn id="224" idx="2"/>
              </p:cNvCxnSpPr>
              <p:nvPr>
                <p:custDataLst>
                  <p:tags r:id="rId39"/>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35E1F6A-A1B4-4A04-D15B-BB545FA11E57}"/>
                  </a:ext>
                </a:extLst>
              </p:cNvPr>
              <p:cNvCxnSpPr>
                <a:stCxn id="221" idx="6"/>
                <a:endCxn id="223" idx="1"/>
              </p:cNvCxnSpPr>
              <p:nvPr>
                <p:custDataLst>
                  <p:tags r:id="rId40"/>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7A5E34B8-4AB0-1C52-0F71-A9B1810A759D}"/>
                  </a:ext>
                </a:extLst>
              </p:cNvPr>
              <p:cNvCxnSpPr>
                <a:stCxn id="221" idx="7"/>
                <a:endCxn id="224" idx="1"/>
              </p:cNvCxnSpPr>
              <p:nvPr>
                <p:custDataLst>
                  <p:tags r:id="rId41"/>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DF059129-BF55-5090-1307-C66AE5C4B5E4}"/>
                  </a:ext>
                </a:extLst>
              </p:cNvPr>
              <p:cNvCxnSpPr>
                <a:stCxn id="221" idx="5"/>
                <a:endCxn id="222" idx="1"/>
              </p:cNvCxnSpPr>
              <p:nvPr>
                <p:custDataLst>
                  <p:tags r:id="rId42"/>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p:pic>
          <p:nvPicPr>
            <p:cNvPr id="234" name="图片 233">
              <a:extLst>
                <a:ext uri="{FF2B5EF4-FFF2-40B4-BE49-F238E27FC236}">
                  <a16:creationId xmlns:a16="http://schemas.microsoft.com/office/drawing/2014/main" id="{3C0F45AE-45D5-88B6-9ED2-2F8D66A96BDE}"/>
                </a:ext>
              </a:extLst>
            </p:cNvPr>
            <p:cNvPicPr/>
            <p:nvPr>
              <p:custDataLst>
                <p:tags r:id="rId19"/>
              </p:custDataLst>
            </p:nvPr>
          </p:nvPicPr>
          <p:blipFill>
            <a:blip r:embed="rId102"/>
            <a:stretch>
              <a:fillRect/>
            </a:stretch>
          </p:blipFill>
          <p:spPr>
            <a:xfrm>
              <a:off x="9246" y="5238"/>
              <a:ext cx="727" cy="631"/>
            </a:xfrm>
            <a:prstGeom prst="rect">
              <a:avLst/>
            </a:prstGeom>
            <a:noFill/>
            <a:ln w="9525">
              <a:noFill/>
            </a:ln>
          </p:spPr>
        </p:pic>
        <p:pic>
          <p:nvPicPr>
            <p:cNvPr id="235" name="图片 234">
              <a:extLst>
                <a:ext uri="{FF2B5EF4-FFF2-40B4-BE49-F238E27FC236}">
                  <a16:creationId xmlns:a16="http://schemas.microsoft.com/office/drawing/2014/main" id="{5D1D117B-3343-559C-548E-F8F048E84FE0}"/>
                </a:ext>
              </a:extLst>
            </p:cNvPr>
            <p:cNvPicPr/>
            <p:nvPr>
              <p:custDataLst>
                <p:tags r:id="rId20"/>
              </p:custDataLst>
            </p:nvPr>
          </p:nvPicPr>
          <p:blipFill>
            <a:blip r:embed="rId102"/>
            <a:stretch>
              <a:fillRect/>
            </a:stretch>
          </p:blipFill>
          <p:spPr>
            <a:xfrm>
              <a:off x="11414" y="5051"/>
              <a:ext cx="827" cy="669"/>
            </a:xfrm>
            <a:prstGeom prst="rect">
              <a:avLst/>
            </a:prstGeom>
            <a:noFill/>
            <a:ln w="9525">
              <a:noFill/>
            </a:ln>
          </p:spPr>
        </p:pic>
        <p:pic>
          <p:nvPicPr>
            <p:cNvPr id="236" name="图片 235">
              <a:extLst>
                <a:ext uri="{FF2B5EF4-FFF2-40B4-BE49-F238E27FC236}">
                  <a16:creationId xmlns:a16="http://schemas.microsoft.com/office/drawing/2014/main" id="{B1B069AD-A2BB-A039-C2E3-D0FA59A79E02}"/>
                </a:ext>
              </a:extLst>
            </p:cNvPr>
            <p:cNvPicPr/>
            <p:nvPr>
              <p:custDataLst>
                <p:tags r:id="rId21"/>
              </p:custDataLst>
            </p:nvPr>
          </p:nvPicPr>
          <p:blipFill>
            <a:blip r:embed="rId102"/>
            <a:stretch>
              <a:fillRect/>
            </a:stretch>
          </p:blipFill>
          <p:spPr>
            <a:xfrm>
              <a:off x="10621" y="6077"/>
              <a:ext cx="727" cy="631"/>
            </a:xfrm>
            <a:prstGeom prst="rect">
              <a:avLst/>
            </a:prstGeom>
            <a:noFill/>
            <a:ln w="9525">
              <a:noFill/>
            </a:ln>
          </p:spPr>
        </p:pic>
        <p:pic>
          <p:nvPicPr>
            <p:cNvPr id="237" name="图片 236">
              <a:extLst>
                <a:ext uri="{FF2B5EF4-FFF2-40B4-BE49-F238E27FC236}">
                  <a16:creationId xmlns:a16="http://schemas.microsoft.com/office/drawing/2014/main" id="{96AAF8E4-089F-E869-DFDF-CEC808EE6B1E}"/>
                </a:ext>
              </a:extLst>
            </p:cNvPr>
            <p:cNvPicPr/>
            <p:nvPr>
              <p:custDataLst>
                <p:tags r:id="rId22"/>
              </p:custDataLst>
            </p:nvPr>
          </p:nvPicPr>
          <p:blipFill>
            <a:blip r:embed="rId102"/>
            <a:stretch>
              <a:fillRect/>
            </a:stretch>
          </p:blipFill>
          <p:spPr>
            <a:xfrm>
              <a:off x="10338" y="4115"/>
              <a:ext cx="727" cy="631"/>
            </a:xfrm>
            <a:prstGeom prst="rect">
              <a:avLst/>
            </a:prstGeom>
            <a:noFill/>
            <a:ln w="9525">
              <a:noFill/>
            </a:ln>
          </p:spPr>
        </p:pic>
        <p:sp>
          <p:nvSpPr>
            <p:cNvPr id="238" name="椭圆 237">
              <a:extLst>
                <a:ext uri="{FF2B5EF4-FFF2-40B4-BE49-F238E27FC236}">
                  <a16:creationId xmlns:a16="http://schemas.microsoft.com/office/drawing/2014/main" id="{D468C4E9-9AE1-DB39-8BA8-8E294A7B0767}"/>
                </a:ext>
              </a:extLst>
            </p:cNvPr>
            <p:cNvSpPr/>
            <p:nvPr>
              <p:custDataLst>
                <p:tags r:id="rId23"/>
              </p:custDataLst>
            </p:nvPr>
          </p:nvSpPr>
          <p:spPr>
            <a:xfrm>
              <a:off x="9195" y="3728"/>
              <a:ext cx="3046" cy="3269"/>
            </a:xfrm>
            <a:prstGeom prst="ellipse">
              <a:avLst/>
            </a:prstGeom>
            <a:noFill/>
            <a:ln>
              <a:solidFill>
                <a:srgbClr val="7030A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mc:AlternateContent xmlns:mc="http://schemas.openxmlformats.org/markup-compatibility/2006" xmlns:a14="http://schemas.microsoft.com/office/drawing/2010/main">
          <mc:Choice Requires="a14">
            <p:sp>
              <p:nvSpPr>
                <p:cNvPr id="239" name="文本框 238">
                  <a:extLst>
                    <a:ext uri="{FF2B5EF4-FFF2-40B4-BE49-F238E27FC236}">
                      <a16:creationId xmlns:a16="http://schemas.microsoft.com/office/drawing/2014/main" id="{9B83E7BF-8909-DC43-2A1C-324B8D54E859}"/>
                    </a:ext>
                  </a:extLst>
                </p:cNvPr>
                <p:cNvSpPr txBox="1"/>
                <p:nvPr>
                  <p:custDataLst>
                    <p:tags r:id="rId24"/>
                  </p:custDataLst>
                </p:nvPr>
              </p:nvSpPr>
              <p:spPr>
                <a:xfrm>
                  <a:off x="1274" y="7384"/>
                  <a:ext cx="1239"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39" name="文本框 238">
                  <a:extLst>
                    <a:ext uri="{FF2B5EF4-FFF2-40B4-BE49-F238E27FC236}">
                      <a16:creationId xmlns:a16="http://schemas.microsoft.com/office/drawing/2014/main" id="{9B83E7BF-8909-DC43-2A1C-324B8D54E859}"/>
                    </a:ext>
                  </a:extLst>
                </p:cNvPr>
                <p:cNvSpPr txBox="1">
                  <a:spLocks noRot="1" noChangeAspect="1" noMove="1" noResize="1" noEditPoints="1" noAdjustHandles="1" noChangeArrowheads="1" noChangeShapeType="1" noTextEdit="1"/>
                </p:cNvSpPr>
                <p:nvPr>
                  <p:custDataLst>
                    <p:tags r:id="rId103"/>
                  </p:custDataLst>
                </p:nvPr>
              </p:nvSpPr>
              <p:spPr>
                <a:xfrm>
                  <a:off x="1274" y="7384"/>
                  <a:ext cx="1239" cy="473"/>
                </a:xfrm>
                <a:prstGeom prst="rect">
                  <a:avLst/>
                </a:prstGeom>
                <a:blipFill>
                  <a:blip r:embed="rId10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1" name="文本框 240">
                  <a:extLst>
                    <a:ext uri="{FF2B5EF4-FFF2-40B4-BE49-F238E27FC236}">
                      <a16:creationId xmlns:a16="http://schemas.microsoft.com/office/drawing/2014/main" id="{36593557-4A89-3228-45B1-81B3022E874A}"/>
                    </a:ext>
                  </a:extLst>
                </p:cNvPr>
                <p:cNvSpPr txBox="1"/>
                <p:nvPr>
                  <p:custDataLst>
                    <p:tags r:id="rId25"/>
                  </p:custDataLst>
                </p:nvPr>
              </p:nvSpPr>
              <p:spPr>
                <a:xfrm>
                  <a:off x="4371" y="9328"/>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1" name="文本框 240">
                  <a:extLst>
                    <a:ext uri="{FF2B5EF4-FFF2-40B4-BE49-F238E27FC236}">
                      <a16:creationId xmlns:a16="http://schemas.microsoft.com/office/drawing/2014/main" id="{36593557-4A89-3228-45B1-81B3022E874A}"/>
                    </a:ext>
                  </a:extLst>
                </p:cNvPr>
                <p:cNvSpPr txBox="1">
                  <a:spLocks noRot="1" noChangeAspect="1" noMove="1" noResize="1" noEditPoints="1" noAdjustHandles="1" noChangeArrowheads="1" noChangeShapeType="1" noTextEdit="1"/>
                </p:cNvSpPr>
                <p:nvPr>
                  <p:custDataLst>
                    <p:tags r:id="rId105"/>
                  </p:custDataLst>
                </p:nvPr>
              </p:nvSpPr>
              <p:spPr>
                <a:xfrm>
                  <a:off x="4371" y="9328"/>
                  <a:ext cx="1191" cy="473"/>
                </a:xfrm>
                <a:prstGeom prst="rect">
                  <a:avLst/>
                </a:prstGeom>
                <a:blipFill>
                  <a:blip r:embed="rId10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2" name="文本框 241">
                  <a:extLst>
                    <a:ext uri="{FF2B5EF4-FFF2-40B4-BE49-F238E27FC236}">
                      <a16:creationId xmlns:a16="http://schemas.microsoft.com/office/drawing/2014/main" id="{77D0939B-8C0C-333A-E147-130EC4E16606}"/>
                    </a:ext>
                  </a:extLst>
                </p:cNvPr>
                <p:cNvSpPr txBox="1"/>
                <p:nvPr>
                  <p:custDataLst>
                    <p:tags r:id="rId26"/>
                  </p:custDataLst>
                </p:nvPr>
              </p:nvSpPr>
              <p:spPr>
                <a:xfrm>
                  <a:off x="7528" y="8759"/>
                  <a:ext cx="1191" cy="473"/>
                </a:xfrm>
                <a:prstGeom prst="rect">
                  <a:avLst/>
                </a:prstGeom>
                <a:noFill/>
                <a:ln>
                  <a:noFill/>
                </a:ln>
                <a:extLst>
                  <a:ext uri="{909E8E84-426E-40DD-AFC4-6F175D3DCCD1}">
                    <a14:hiddenFill>
                      <a:solidFill>
                        <a:srgbClr val="00B0F0"/>
                      </a:solidFill>
                    </a14:hiddenFill>
                  </a:ext>
                </a:extLst>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2" name="文本框 241">
                  <a:extLst>
                    <a:ext uri="{FF2B5EF4-FFF2-40B4-BE49-F238E27FC236}">
                      <a16:creationId xmlns:a16="http://schemas.microsoft.com/office/drawing/2014/main" id="{77D0939B-8C0C-333A-E147-130EC4E16606}"/>
                    </a:ext>
                  </a:extLst>
                </p:cNvPr>
                <p:cNvSpPr txBox="1">
                  <a:spLocks noRot="1" noChangeAspect="1" noMove="1" noResize="1" noEditPoints="1" noAdjustHandles="1" noChangeArrowheads="1" noChangeShapeType="1" noTextEdit="1"/>
                </p:cNvSpPr>
                <p:nvPr>
                  <p:custDataLst>
                    <p:tags r:id="rId107"/>
                  </p:custDataLst>
                </p:nvPr>
              </p:nvSpPr>
              <p:spPr>
                <a:xfrm>
                  <a:off x="7528" y="8759"/>
                  <a:ext cx="1191" cy="473"/>
                </a:xfrm>
                <a:prstGeom prst="rect">
                  <a:avLst/>
                </a:prstGeom>
                <a:blipFill>
                  <a:blip r:embed="rId108"/>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3" name="文本框 242">
                  <a:extLst>
                    <a:ext uri="{FF2B5EF4-FFF2-40B4-BE49-F238E27FC236}">
                      <a16:creationId xmlns:a16="http://schemas.microsoft.com/office/drawing/2014/main" id="{07A7D4EE-3E29-76A1-773B-6B588BE29583}"/>
                    </a:ext>
                  </a:extLst>
                </p:cNvPr>
                <p:cNvSpPr txBox="1"/>
                <p:nvPr>
                  <p:custDataLst>
                    <p:tags r:id="rId27"/>
                  </p:custDataLst>
                </p:nvPr>
              </p:nvSpPr>
              <p:spPr>
                <a:xfrm>
                  <a:off x="9626" y="5943"/>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3" name="文本框 242">
                  <a:extLst>
                    <a:ext uri="{FF2B5EF4-FFF2-40B4-BE49-F238E27FC236}">
                      <a16:creationId xmlns:a16="http://schemas.microsoft.com/office/drawing/2014/main" id="{07A7D4EE-3E29-76A1-773B-6B588BE29583}"/>
                    </a:ext>
                  </a:extLst>
                </p:cNvPr>
                <p:cNvSpPr txBox="1">
                  <a:spLocks noRot="1" noChangeAspect="1" noMove="1" noResize="1" noEditPoints="1" noAdjustHandles="1" noChangeArrowheads="1" noChangeShapeType="1" noTextEdit="1"/>
                </p:cNvSpPr>
                <p:nvPr>
                  <p:custDataLst>
                    <p:tags r:id="rId109"/>
                  </p:custDataLst>
                </p:nvPr>
              </p:nvSpPr>
              <p:spPr>
                <a:xfrm>
                  <a:off x="9626" y="5943"/>
                  <a:ext cx="1191" cy="473"/>
                </a:xfrm>
                <a:prstGeom prst="rect">
                  <a:avLst/>
                </a:prstGeom>
                <a:blipFill>
                  <a:blip r:embed="rId1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6136428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F299C-068D-3F44-314C-0DE527D35557}"/>
            </a:ext>
          </a:extLst>
        </p:cNvPr>
        <p:cNvGrpSpPr/>
        <p:nvPr/>
      </p:nvGrpSpPr>
      <p:grpSpPr>
        <a:xfrm>
          <a:off x="0" y="0"/>
          <a:ext cx="0" cy="0"/>
          <a:chOff x="0" y="0"/>
          <a:chExt cx="0" cy="0"/>
        </a:xfrm>
      </p:grpSpPr>
      <p:sp>
        <p:nvSpPr>
          <p:cNvPr id="131" name="任意多边形 130">
            <a:extLst>
              <a:ext uri="{FF2B5EF4-FFF2-40B4-BE49-F238E27FC236}">
                <a16:creationId xmlns:a16="http://schemas.microsoft.com/office/drawing/2014/main" id="{D7F6F7FE-367A-D02C-2CDC-5F6D29189BC3}"/>
              </a:ext>
            </a:extLst>
          </p:cNvPr>
          <p:cNvSpPr/>
          <p:nvPr/>
        </p:nvSpPr>
        <p:spPr>
          <a:xfrm>
            <a:off x="8285480" y="631190"/>
            <a:ext cx="3622040" cy="5377180"/>
          </a:xfrm>
          <a:custGeom>
            <a:avLst/>
            <a:gdLst>
              <a:gd name="connsiteX0" fmla="*/ 449 w 5704"/>
              <a:gd name="connsiteY0" fmla="*/ 0 h 8468"/>
              <a:gd name="connsiteX1" fmla="*/ 1326 w 5704"/>
              <a:gd name="connsiteY1" fmla="*/ 0 h 8468"/>
              <a:gd name="connsiteX2" fmla="*/ 1325 w 5704"/>
              <a:gd name="connsiteY2" fmla="*/ 0 h 8468"/>
              <a:gd name="connsiteX3" fmla="*/ 2639 w 5704"/>
              <a:gd name="connsiteY3" fmla="*/ 0 h 8468"/>
              <a:gd name="connsiteX4" fmla="*/ 5704 w 5704"/>
              <a:gd name="connsiteY4" fmla="*/ 0 h 8468"/>
              <a:gd name="connsiteX5" fmla="*/ 5704 w 5704"/>
              <a:gd name="connsiteY5" fmla="*/ 1411 h 8468"/>
              <a:gd name="connsiteX6" fmla="*/ 5704 w 5704"/>
              <a:gd name="connsiteY6" fmla="*/ 1411 h 8468"/>
              <a:gd name="connsiteX7" fmla="*/ 5704 w 5704"/>
              <a:gd name="connsiteY7" fmla="*/ 3528 h 8468"/>
              <a:gd name="connsiteX8" fmla="*/ 5704 w 5704"/>
              <a:gd name="connsiteY8" fmla="*/ 8468 h 8468"/>
              <a:gd name="connsiteX9" fmla="*/ 2639 w 5704"/>
              <a:gd name="connsiteY9" fmla="*/ 8468 h 8468"/>
              <a:gd name="connsiteX10" fmla="*/ 1326 w 5704"/>
              <a:gd name="connsiteY10" fmla="*/ 8468 h 8468"/>
              <a:gd name="connsiteX11" fmla="*/ 1325 w 5704"/>
              <a:gd name="connsiteY11" fmla="*/ 8468 h 8468"/>
              <a:gd name="connsiteX12" fmla="*/ 449 w 5704"/>
              <a:gd name="connsiteY12" fmla="*/ 8468 h 8468"/>
              <a:gd name="connsiteX13" fmla="*/ 462 w 5704"/>
              <a:gd name="connsiteY13" fmla="*/ 2633 h 8468"/>
              <a:gd name="connsiteX14" fmla="*/ 0 w 5704"/>
              <a:gd name="connsiteY14" fmla="*/ 3081 h 8468"/>
              <a:gd name="connsiteX15" fmla="*/ 448 w 5704"/>
              <a:gd name="connsiteY15" fmla="*/ 1778 h 8468"/>
              <a:gd name="connsiteX16" fmla="*/ 449 w 5704"/>
              <a:gd name="connsiteY16" fmla="*/ 0 h 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04" h="8468">
                <a:moveTo>
                  <a:pt x="449" y="0"/>
                </a:moveTo>
                <a:lnTo>
                  <a:pt x="1326" y="0"/>
                </a:lnTo>
                <a:lnTo>
                  <a:pt x="1325" y="0"/>
                </a:lnTo>
                <a:lnTo>
                  <a:pt x="2639" y="0"/>
                </a:lnTo>
                <a:lnTo>
                  <a:pt x="5704" y="0"/>
                </a:lnTo>
                <a:lnTo>
                  <a:pt x="5704" y="1411"/>
                </a:lnTo>
                <a:lnTo>
                  <a:pt x="5704" y="1411"/>
                </a:lnTo>
                <a:lnTo>
                  <a:pt x="5704" y="3528"/>
                </a:lnTo>
                <a:lnTo>
                  <a:pt x="5704" y="8468"/>
                </a:lnTo>
                <a:lnTo>
                  <a:pt x="2639" y="8468"/>
                </a:lnTo>
                <a:lnTo>
                  <a:pt x="1326" y="8468"/>
                </a:lnTo>
                <a:lnTo>
                  <a:pt x="1325" y="8468"/>
                </a:lnTo>
                <a:lnTo>
                  <a:pt x="449" y="8468"/>
                </a:lnTo>
                <a:lnTo>
                  <a:pt x="462" y="2633"/>
                </a:lnTo>
                <a:lnTo>
                  <a:pt x="0" y="3081"/>
                </a:lnTo>
                <a:lnTo>
                  <a:pt x="448" y="1778"/>
                </a:lnTo>
                <a:lnTo>
                  <a:pt x="449" y="0"/>
                </a:lnTo>
                <a:close/>
              </a:path>
            </a:pathLst>
          </a:cu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57" name="矩形 56">
            <a:extLst>
              <a:ext uri="{FF2B5EF4-FFF2-40B4-BE49-F238E27FC236}">
                <a16:creationId xmlns:a16="http://schemas.microsoft.com/office/drawing/2014/main" id="{B433AD99-E8DE-D1DD-01A9-83C73ED861B4}"/>
              </a:ext>
            </a:extLst>
          </p:cNvPr>
          <p:cNvSpPr/>
          <p:nvPr/>
        </p:nvSpPr>
        <p:spPr>
          <a:xfrm>
            <a:off x="8776335" y="1235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a:extLst>
              <a:ext uri="{FF2B5EF4-FFF2-40B4-BE49-F238E27FC236}">
                <a16:creationId xmlns:a16="http://schemas.microsoft.com/office/drawing/2014/main" id="{B59895DA-6BEF-5A81-2F46-C55CE52CD995}"/>
              </a:ext>
            </a:extLst>
          </p:cNvPr>
          <p:cNvSpPr/>
          <p:nvPr/>
        </p:nvSpPr>
        <p:spPr>
          <a:xfrm>
            <a:off x="1570990" y="2059305"/>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4" name="图片 3">
            <a:extLst>
              <a:ext uri="{FF2B5EF4-FFF2-40B4-BE49-F238E27FC236}">
                <a16:creationId xmlns:a16="http://schemas.microsoft.com/office/drawing/2014/main" id="{8E3148D5-4E32-B462-D3DF-22FC28650F81}"/>
              </a:ext>
            </a:extLst>
          </p:cNvPr>
          <p:cNvPicPr>
            <a:picLocks noChangeAspect="1"/>
          </p:cNvPicPr>
          <p:nvPr>
            <p:custDataLst>
              <p:tags r:id="rId1"/>
            </p:custDataLst>
          </p:nvPr>
        </p:nvPicPr>
        <p:blipFill>
          <a:blip r:embed="rId37"/>
          <a:stretch>
            <a:fillRect/>
          </a:stretch>
        </p:blipFill>
        <p:spPr>
          <a:xfrm>
            <a:off x="1824355" y="1305560"/>
            <a:ext cx="1567180" cy="1254760"/>
          </a:xfrm>
          <a:prstGeom prst="rect">
            <a:avLst/>
          </a:prstGeom>
        </p:spPr>
      </p:pic>
      <p:grpSp>
        <p:nvGrpSpPr>
          <p:cNvPr id="14" name="组合 13">
            <a:extLst>
              <a:ext uri="{FF2B5EF4-FFF2-40B4-BE49-F238E27FC236}">
                <a16:creationId xmlns:a16="http://schemas.microsoft.com/office/drawing/2014/main" id="{9196D16E-E4BC-B6A2-E3A0-A84B1BE492AC}"/>
              </a:ext>
            </a:extLst>
          </p:cNvPr>
          <p:cNvGrpSpPr/>
          <p:nvPr/>
        </p:nvGrpSpPr>
        <p:grpSpPr>
          <a:xfrm>
            <a:off x="378049" y="1379220"/>
            <a:ext cx="1116106" cy="1310640"/>
            <a:chOff x="851" y="6051"/>
            <a:chExt cx="1772" cy="2465"/>
          </a:xfrm>
        </p:grpSpPr>
        <p:pic>
          <p:nvPicPr>
            <p:cNvPr id="100" name="图片 99">
              <a:extLst>
                <a:ext uri="{FF2B5EF4-FFF2-40B4-BE49-F238E27FC236}">
                  <a16:creationId xmlns:a16="http://schemas.microsoft.com/office/drawing/2014/main" id="{FAB50B07-A62C-4044-9911-8A1E95BBD1BF}"/>
                </a:ext>
              </a:extLst>
            </p:cNvPr>
            <p:cNvPicPr/>
            <p:nvPr>
              <p:custDataLst>
                <p:tags r:id="rId34"/>
              </p:custDataLst>
            </p:nvPr>
          </p:nvPicPr>
          <p:blipFill>
            <a:blip r:embed="rId38"/>
            <a:srcRect r="67451"/>
            <a:stretch>
              <a:fillRect/>
            </a:stretch>
          </p:blipFill>
          <p:spPr>
            <a:xfrm>
              <a:off x="1019" y="6484"/>
              <a:ext cx="1604" cy="2032"/>
            </a:xfrm>
            <a:prstGeom prst="rect">
              <a:avLst/>
            </a:prstGeom>
            <a:noFill/>
            <a:ln w="9525">
              <a:noFill/>
            </a:ln>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9714BF4-FD1D-3AF2-69D5-8C3C7D441412}"/>
                    </a:ext>
                  </a:extLst>
                </p:cNvPr>
                <p:cNvSpPr txBox="1"/>
                <p:nvPr/>
              </p:nvSpPr>
              <p:spPr bwMode="auto">
                <a:xfrm>
                  <a:off x="851" y="6051"/>
                  <a:ext cx="1772"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6" name="文本框 5">
                  <a:extLst>
                    <a:ext uri="{FF2B5EF4-FFF2-40B4-BE49-F238E27FC236}">
                      <a16:creationId xmlns:a16="http://schemas.microsoft.com/office/drawing/2014/main" id="{69714BF4-FD1D-3AF2-69D5-8C3C7D441412}"/>
                    </a:ext>
                  </a:extLst>
                </p:cNvPr>
                <p:cNvSpPr txBox="1">
                  <a:spLocks noRot="1" noChangeAspect="1" noMove="1" noResize="1" noEditPoints="1" noAdjustHandles="1" noChangeArrowheads="1" noChangeShapeType="1" noTextEdit="1"/>
                </p:cNvSpPr>
                <p:nvPr/>
              </p:nvSpPr>
              <p:spPr bwMode="auto">
                <a:xfrm>
                  <a:off x="851" y="6051"/>
                  <a:ext cx="1772" cy="432"/>
                </a:xfrm>
                <a:prstGeom prst="rect">
                  <a:avLst/>
                </a:prstGeom>
                <a:blipFill>
                  <a:blip r:embed="rId39"/>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7C5E195D-E987-064C-9341-48B4501D577D}"/>
              </a:ext>
            </a:extLst>
          </p:cNvPr>
          <p:cNvGrpSpPr/>
          <p:nvPr/>
        </p:nvGrpSpPr>
        <p:grpSpPr>
          <a:xfrm>
            <a:off x="3530718" y="635635"/>
            <a:ext cx="1342272" cy="1310640"/>
            <a:chOff x="4555" y="6050"/>
            <a:chExt cx="2131" cy="2466"/>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C374B0-0544-E5A1-C4C6-495758C2C999}"/>
                    </a:ext>
                  </a:extLst>
                </p:cNvPr>
                <p:cNvSpPr txBox="1"/>
                <p:nvPr/>
              </p:nvSpPr>
              <p:spPr bwMode="auto">
                <a:xfrm>
                  <a:off x="4555" y="6050"/>
                  <a:ext cx="2131" cy="433"/>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8" name="文本框 7">
                  <a:extLst>
                    <a:ext uri="{FF2B5EF4-FFF2-40B4-BE49-F238E27FC236}">
                      <a16:creationId xmlns:a16="http://schemas.microsoft.com/office/drawing/2014/main" id="{09C374B0-0544-E5A1-C4C6-495758C2C999}"/>
                    </a:ext>
                  </a:extLst>
                </p:cNvPr>
                <p:cNvSpPr txBox="1">
                  <a:spLocks noRot="1" noChangeAspect="1" noMove="1" noResize="1" noEditPoints="1" noAdjustHandles="1" noChangeArrowheads="1" noChangeShapeType="1" noTextEdit="1"/>
                </p:cNvSpPr>
                <p:nvPr/>
              </p:nvSpPr>
              <p:spPr bwMode="auto">
                <a:xfrm>
                  <a:off x="4555" y="6050"/>
                  <a:ext cx="2131" cy="433"/>
                </a:xfrm>
                <a:prstGeom prst="rect">
                  <a:avLst/>
                </a:prstGeom>
                <a:blipFill>
                  <a:blip r:embed="rId40"/>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FEA3CCD-36D6-2C68-69EB-69158F8F62D2}"/>
                </a:ext>
              </a:extLst>
            </p:cNvPr>
            <p:cNvPicPr/>
            <p:nvPr>
              <p:custDataLst>
                <p:tags r:id="rId33"/>
              </p:custDataLst>
            </p:nvPr>
          </p:nvPicPr>
          <p:blipFill>
            <a:blip r:embed="rId38"/>
            <a:srcRect l="33137" t="-1033" r="33299" b="1033"/>
            <a:stretch>
              <a:fillRect/>
            </a:stretch>
          </p:blipFill>
          <p:spPr>
            <a:xfrm>
              <a:off x="4867" y="6484"/>
              <a:ext cx="1654" cy="2032"/>
            </a:xfrm>
            <a:prstGeom prst="rect">
              <a:avLst/>
            </a:prstGeom>
            <a:noFill/>
            <a:ln w="9525">
              <a:noFill/>
            </a:ln>
          </p:spPr>
        </p:pic>
      </p:grpSp>
      <p:grpSp>
        <p:nvGrpSpPr>
          <p:cNvPr id="16" name="组合 15">
            <a:extLst>
              <a:ext uri="{FF2B5EF4-FFF2-40B4-BE49-F238E27FC236}">
                <a16:creationId xmlns:a16="http://schemas.microsoft.com/office/drawing/2014/main" id="{2A882642-67A6-08F4-582D-B4FEC3C8D13F}"/>
              </a:ext>
            </a:extLst>
          </p:cNvPr>
          <p:cNvGrpSpPr/>
          <p:nvPr/>
        </p:nvGrpSpPr>
        <p:grpSpPr>
          <a:xfrm>
            <a:off x="3495971" y="2393315"/>
            <a:ext cx="1446869" cy="1320800"/>
            <a:chOff x="6492" y="6032"/>
            <a:chExt cx="2298" cy="2484"/>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FA2A35-76A6-43B5-0F45-05A0E99292F1}"/>
                    </a:ext>
                  </a:extLst>
                </p:cNvPr>
                <p:cNvSpPr txBox="1"/>
                <p:nvPr/>
              </p:nvSpPr>
              <p:spPr bwMode="auto">
                <a:xfrm>
                  <a:off x="6492" y="6032"/>
                  <a:ext cx="2298"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11" name="文本框 10">
                  <a:extLst>
                    <a:ext uri="{FF2B5EF4-FFF2-40B4-BE49-F238E27FC236}">
                      <a16:creationId xmlns:a16="http://schemas.microsoft.com/office/drawing/2014/main" id="{BFFA2A35-76A6-43B5-0F45-05A0E99292F1}"/>
                    </a:ext>
                  </a:extLst>
                </p:cNvPr>
                <p:cNvSpPr txBox="1">
                  <a:spLocks noRot="1" noChangeAspect="1" noMove="1" noResize="1" noEditPoints="1" noAdjustHandles="1" noChangeArrowheads="1" noChangeShapeType="1" noTextEdit="1"/>
                </p:cNvSpPr>
                <p:nvPr/>
              </p:nvSpPr>
              <p:spPr bwMode="auto">
                <a:xfrm>
                  <a:off x="6492" y="6032"/>
                  <a:ext cx="2298" cy="432"/>
                </a:xfrm>
                <a:prstGeom prst="rect">
                  <a:avLst/>
                </a:prstGeom>
                <a:blipFill>
                  <a:blip r:embed="rId41"/>
                  <a:stretch>
                    <a:fillRect b="-21622"/>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0265E302-63B7-43F9-6D49-B2C5B8BEE83B}"/>
                </a:ext>
              </a:extLst>
            </p:cNvPr>
            <p:cNvPicPr/>
            <p:nvPr>
              <p:custDataLst>
                <p:tags r:id="rId32"/>
              </p:custDataLst>
            </p:nvPr>
          </p:nvPicPr>
          <p:blipFill>
            <a:blip r:embed="rId38"/>
            <a:srcRect l="67594" t="-1033" r="-1158" b="1033"/>
            <a:stretch>
              <a:fillRect/>
            </a:stretch>
          </p:blipFill>
          <p:spPr>
            <a:xfrm>
              <a:off x="6842" y="6484"/>
              <a:ext cx="1654" cy="2032"/>
            </a:xfrm>
            <a:prstGeom prst="rect">
              <a:avLst/>
            </a:prstGeom>
            <a:noFill/>
            <a:ln w="9525">
              <a:noFill/>
            </a:ln>
          </p:spPr>
        </p:pic>
      </p:grpSp>
      <p:sp>
        <p:nvSpPr>
          <p:cNvPr id="19" name="文本框 18">
            <a:extLst>
              <a:ext uri="{FF2B5EF4-FFF2-40B4-BE49-F238E27FC236}">
                <a16:creationId xmlns:a16="http://schemas.microsoft.com/office/drawing/2014/main" id="{B63E6C22-B9B0-8A21-32CB-395DC42764C2}"/>
              </a:ext>
            </a:extLst>
          </p:cNvPr>
          <p:cNvSpPr txBox="1"/>
          <p:nvPr/>
        </p:nvSpPr>
        <p:spPr bwMode="auto">
          <a:xfrm>
            <a:off x="1844675" y="2559685"/>
            <a:ext cx="1487805"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格拉姆-施密特正交化</a:t>
            </a:r>
          </a:p>
        </p:txBody>
      </p:sp>
      <p:pic>
        <p:nvPicPr>
          <p:cNvPr id="222" name="图片 221">
            <a:extLst>
              <a:ext uri="{FF2B5EF4-FFF2-40B4-BE49-F238E27FC236}">
                <a16:creationId xmlns:a16="http://schemas.microsoft.com/office/drawing/2014/main" id="{8D962916-4C2B-1C86-BF92-1580CF14A867}"/>
              </a:ext>
            </a:extLst>
          </p:cNvPr>
          <p:cNvPicPr/>
          <p:nvPr>
            <p:custDataLst>
              <p:tags r:id="rId2"/>
            </p:custDataLst>
          </p:nvPr>
        </p:nvPicPr>
        <p:blipFill>
          <a:blip r:embed="rId42"/>
          <a:stretch>
            <a:fillRect/>
          </a:stretch>
        </p:blipFill>
        <p:spPr>
          <a:xfrm>
            <a:off x="4969510" y="1529715"/>
            <a:ext cx="266700" cy="246380"/>
          </a:xfrm>
          <a:prstGeom prst="rect">
            <a:avLst/>
          </a:prstGeom>
          <a:noFill/>
          <a:ln w="9525">
            <a:noFill/>
          </a:ln>
        </p:spPr>
      </p:pic>
      <p:pic>
        <p:nvPicPr>
          <p:cNvPr id="23" name="图片 22">
            <a:extLst>
              <a:ext uri="{FF2B5EF4-FFF2-40B4-BE49-F238E27FC236}">
                <a16:creationId xmlns:a16="http://schemas.microsoft.com/office/drawing/2014/main" id="{444B830B-EEDD-1CDC-5B3A-A11A2665831B}"/>
              </a:ext>
            </a:extLst>
          </p:cNvPr>
          <p:cNvPicPr/>
          <p:nvPr>
            <p:custDataLst>
              <p:tags r:id="rId3"/>
            </p:custDataLst>
          </p:nvPr>
        </p:nvPicPr>
        <p:blipFill>
          <a:blip r:embed="rId42"/>
          <a:stretch>
            <a:fillRect/>
          </a:stretch>
        </p:blipFill>
        <p:spPr>
          <a:xfrm>
            <a:off x="4986655" y="3216910"/>
            <a:ext cx="266700" cy="246380"/>
          </a:xfrm>
          <a:prstGeom prst="rect">
            <a:avLst/>
          </a:prstGeom>
          <a:noFill/>
          <a:ln w="9525">
            <a:noFill/>
          </a:ln>
        </p:spPr>
      </p:pic>
      <p:sp>
        <p:nvSpPr>
          <p:cNvPr id="24" name="文本框 23">
            <a:extLst>
              <a:ext uri="{FF2B5EF4-FFF2-40B4-BE49-F238E27FC236}">
                <a16:creationId xmlns:a16="http://schemas.microsoft.com/office/drawing/2014/main" id="{29243BD1-6C4E-1332-1BF0-9BBA1B2E7EBF}"/>
              </a:ext>
            </a:extLst>
          </p:cNvPr>
          <p:cNvSpPr txBox="1"/>
          <p:nvPr>
            <p:custDataLst>
              <p:tags r:id="rId4"/>
            </p:custDataLst>
          </p:nvPr>
        </p:nvSpPr>
        <p:spPr bwMode="auto">
          <a:xfrm>
            <a:off x="4745990" y="1325245"/>
            <a:ext cx="680085"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25" name="文本框 24">
            <a:extLst>
              <a:ext uri="{FF2B5EF4-FFF2-40B4-BE49-F238E27FC236}">
                <a16:creationId xmlns:a16="http://schemas.microsoft.com/office/drawing/2014/main" id="{A19FD058-0FBE-0660-0619-9A13A7919434}"/>
              </a:ext>
            </a:extLst>
          </p:cNvPr>
          <p:cNvSpPr txBox="1"/>
          <p:nvPr>
            <p:custDataLst>
              <p:tags r:id="rId5"/>
            </p:custDataLst>
          </p:nvPr>
        </p:nvSpPr>
        <p:spPr bwMode="auto">
          <a:xfrm>
            <a:off x="4750435" y="2998470"/>
            <a:ext cx="770890"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02" name="图片 101">
            <a:extLst>
              <a:ext uri="{FF2B5EF4-FFF2-40B4-BE49-F238E27FC236}">
                <a16:creationId xmlns:a16="http://schemas.microsoft.com/office/drawing/2014/main" id="{70E7B6BC-C798-4E43-D457-F651AB943D81}"/>
              </a:ext>
            </a:extLst>
          </p:cNvPr>
          <p:cNvPicPr/>
          <p:nvPr/>
        </p:nvPicPr>
        <p:blipFill>
          <a:blip r:embed="rId43"/>
          <a:stretch>
            <a:fillRect/>
          </a:stretch>
        </p:blipFill>
        <p:spPr>
          <a:xfrm>
            <a:off x="6044354" y="2556510"/>
            <a:ext cx="2355850" cy="1098550"/>
          </a:xfrm>
          <a:prstGeom prst="rect">
            <a:avLst/>
          </a:prstGeom>
          <a:noFill/>
          <a:ln w="9525">
            <a:noFill/>
          </a:ln>
        </p:spPr>
      </p:pic>
      <p:sp>
        <p:nvSpPr>
          <p:cNvPr id="29" name="文本框 28">
            <a:extLst>
              <a:ext uri="{FF2B5EF4-FFF2-40B4-BE49-F238E27FC236}">
                <a16:creationId xmlns:a16="http://schemas.microsoft.com/office/drawing/2014/main" id="{58D78A47-9B0D-4421-61B0-7CD844C6C428}"/>
              </a:ext>
            </a:extLst>
          </p:cNvPr>
          <p:cNvSpPr txBox="1"/>
          <p:nvPr>
            <p:custDataLst>
              <p:tags r:id="rId6"/>
            </p:custDataLst>
          </p:nvPr>
        </p:nvSpPr>
        <p:spPr bwMode="auto">
          <a:xfrm>
            <a:off x="6044354" y="2399665"/>
            <a:ext cx="1020445"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sp>
        <p:nvSpPr>
          <p:cNvPr id="92" name="矩形 91">
            <a:extLst>
              <a:ext uri="{FF2B5EF4-FFF2-40B4-BE49-F238E27FC236}">
                <a16:creationId xmlns:a16="http://schemas.microsoft.com/office/drawing/2014/main" id="{FBDE203B-A279-6C01-AF70-3DFFCA81942A}"/>
              </a:ext>
            </a:extLst>
          </p:cNvPr>
          <p:cNvSpPr/>
          <p:nvPr>
            <p:custDataLst>
              <p:tags r:id="rId7"/>
            </p:custDataLst>
          </p:nvPr>
        </p:nvSpPr>
        <p:spPr>
          <a:xfrm>
            <a:off x="8776335" y="1376680"/>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4913A078-3A88-9EC1-1C92-256DD85F741F}"/>
              </a:ext>
            </a:extLst>
          </p:cNvPr>
          <p:cNvGrpSpPr/>
          <p:nvPr/>
        </p:nvGrpSpPr>
        <p:grpSpPr>
          <a:xfrm>
            <a:off x="5722556" y="962749"/>
            <a:ext cx="826770" cy="662305"/>
            <a:chOff x="-1248" y="5600"/>
            <a:chExt cx="2838" cy="2089"/>
          </a:xfrm>
        </p:grpSpPr>
        <p:grpSp>
          <p:nvGrpSpPr>
            <p:cNvPr id="87" name="组合 86">
              <a:extLst>
                <a:ext uri="{FF2B5EF4-FFF2-40B4-BE49-F238E27FC236}">
                  <a16:creationId xmlns:a16="http://schemas.microsoft.com/office/drawing/2014/main" id="{76D95C61-A000-E1A3-B126-FC54D3084238}"/>
                </a:ext>
              </a:extLst>
            </p:cNvPr>
            <p:cNvGrpSpPr/>
            <p:nvPr/>
          </p:nvGrpSpPr>
          <p:grpSpPr>
            <a:xfrm>
              <a:off x="-1248" y="5600"/>
              <a:ext cx="2838" cy="2089"/>
              <a:chOff x="8245" y="6150"/>
              <a:chExt cx="2838" cy="2089"/>
            </a:xfrm>
          </p:grpSpPr>
          <p:pic>
            <p:nvPicPr>
              <p:cNvPr id="88" name="图片 87">
                <a:extLst>
                  <a:ext uri="{FF2B5EF4-FFF2-40B4-BE49-F238E27FC236}">
                    <a16:creationId xmlns:a16="http://schemas.microsoft.com/office/drawing/2014/main" id="{5C24A210-FC2F-FBD2-DDF6-4CB78114CC99}"/>
                  </a:ext>
                </a:extLst>
              </p:cNvPr>
              <p:cNvPicPr/>
              <p:nvPr>
                <p:custDataLst>
                  <p:tags r:id="rId30"/>
                </p:custDataLst>
              </p:nvPr>
            </p:nvPicPr>
            <p:blipFill>
              <a:blip r:embed="rId44"/>
              <a:stretch>
                <a:fillRect/>
              </a:stretch>
            </p:blipFill>
            <p:spPr>
              <a:xfrm>
                <a:off x="8986" y="7063"/>
                <a:ext cx="1325" cy="1176"/>
              </a:xfrm>
              <a:prstGeom prst="rect">
                <a:avLst/>
              </a:prstGeom>
              <a:noFill/>
              <a:ln w="9525">
                <a:noFill/>
              </a:ln>
            </p:spPr>
          </p:pic>
          <p:sp>
            <p:nvSpPr>
              <p:cNvPr id="89" name="文本框 88">
                <a:extLst>
                  <a:ext uri="{FF2B5EF4-FFF2-40B4-BE49-F238E27FC236}">
                    <a16:creationId xmlns:a16="http://schemas.microsoft.com/office/drawing/2014/main" id="{646BC04F-6C4E-5316-6CDE-CFA103EE3E72}"/>
                  </a:ext>
                </a:extLst>
              </p:cNvPr>
              <p:cNvSpPr txBox="1"/>
              <p:nvPr>
                <p:custDataLst>
                  <p:tags r:id="rId31"/>
                </p:custDataLst>
              </p:nvPr>
            </p:nvSpPr>
            <p:spPr bwMode="auto">
              <a:xfrm>
                <a:off x="8245" y="6150"/>
                <a:ext cx="2838" cy="773"/>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31" name="图片 30">
              <a:extLst>
                <a:ext uri="{FF2B5EF4-FFF2-40B4-BE49-F238E27FC236}">
                  <a16:creationId xmlns:a16="http://schemas.microsoft.com/office/drawing/2014/main" id="{B3BF5DEF-ABA4-D0C8-5BD6-5094F0B25653}"/>
                </a:ext>
              </a:extLst>
            </p:cNvPr>
            <p:cNvPicPr/>
            <p:nvPr>
              <p:custDataLst>
                <p:tags r:id="rId29"/>
              </p:custDataLst>
            </p:nvPr>
          </p:nvPicPr>
          <p:blipFill>
            <a:blip r:embed="rId42"/>
            <a:stretch>
              <a:fillRect/>
            </a:stretch>
          </p:blipFill>
          <p:spPr>
            <a:xfrm>
              <a:off x="418" y="7226"/>
              <a:ext cx="423" cy="463"/>
            </a:xfrm>
            <a:prstGeom prst="rect">
              <a:avLst/>
            </a:prstGeom>
            <a:noFill/>
            <a:ln w="9525">
              <a:noFill/>
            </a:ln>
          </p:spPr>
        </p:pic>
      </p:grpSp>
      <p:sp>
        <p:nvSpPr>
          <p:cNvPr id="41" name="文本框 40">
            <a:extLst>
              <a:ext uri="{FF2B5EF4-FFF2-40B4-BE49-F238E27FC236}">
                <a16:creationId xmlns:a16="http://schemas.microsoft.com/office/drawing/2014/main" id="{AE96793B-516D-F9E4-23D8-2202CFCE9573}"/>
              </a:ext>
            </a:extLst>
          </p:cNvPr>
          <p:cNvSpPr txBox="1"/>
          <p:nvPr/>
        </p:nvSpPr>
        <p:spPr bwMode="auto">
          <a:xfrm>
            <a:off x="5720080" y="4070985"/>
            <a:ext cx="1923415"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indent="0" algn="r" eaLnBrk="0" fontAlgn="auto"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方法一：PRECODE</a:t>
            </a:r>
            <a:r>
              <a:rPr lang="en-US" altLang="zh-CN"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a:t>
            </a: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预处理</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A6E37B3-860E-E018-2D18-70EB5B4628DF}"/>
                  </a:ext>
                </a:extLst>
              </p:cNvPr>
              <p:cNvSpPr txBox="1"/>
              <p:nvPr/>
            </p:nvSpPr>
            <p:spPr bwMode="auto">
              <a:xfrm>
                <a:off x="3916680" y="4301490"/>
                <a:ext cx="3879850" cy="186118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：输入样本</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：隐藏表示，</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endPar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：瓶颈表示，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𝑘</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决定了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的大小</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向前传播到输出层之前的，基础神经网络的所有层</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𝐵</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：编码器，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编码为近似为多元高斯分布的潜在分布</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𝐷</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：解码器， 生成一个新的表示，用于计算模型预测</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𝑂</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：对应于VB后面的神经网络层</a:t>
                </a:r>
              </a:p>
            </p:txBody>
          </p:sp>
        </mc:Choice>
        <mc:Fallback xmlns="">
          <p:sp>
            <p:nvSpPr>
              <p:cNvPr id="42" name="文本框 41">
                <a:extLst>
                  <a:ext uri="{FF2B5EF4-FFF2-40B4-BE49-F238E27FC236}">
                    <a16:creationId xmlns:a16="http://schemas.microsoft.com/office/drawing/2014/main" id="{AA6E37B3-860E-E018-2D18-70EB5B4628DF}"/>
                  </a:ext>
                </a:extLst>
              </p:cNvPr>
              <p:cNvSpPr txBox="1">
                <a:spLocks noRot="1" noChangeAspect="1" noMove="1" noResize="1" noEditPoints="1" noAdjustHandles="1" noChangeArrowheads="1" noChangeShapeType="1" noTextEdit="1"/>
              </p:cNvSpPr>
              <p:nvPr/>
            </p:nvSpPr>
            <p:spPr bwMode="auto">
              <a:xfrm>
                <a:off x="3916680" y="4301490"/>
                <a:ext cx="3879850" cy="1861185"/>
              </a:xfrm>
              <a:prstGeom prst="rect">
                <a:avLst/>
              </a:prstGeom>
              <a:blipFill>
                <a:blip r:embed="rId45"/>
                <a:stretch>
                  <a:fillRect/>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03" name="图片 102">
            <a:extLst>
              <a:ext uri="{FF2B5EF4-FFF2-40B4-BE49-F238E27FC236}">
                <a16:creationId xmlns:a16="http://schemas.microsoft.com/office/drawing/2014/main" id="{9C2A45A5-8C2A-7B24-C904-FECB821A0954}"/>
              </a:ext>
            </a:extLst>
          </p:cNvPr>
          <p:cNvPicPr/>
          <p:nvPr>
            <p:custDataLst>
              <p:tags r:id="rId8"/>
            </p:custDataLst>
          </p:nvPr>
        </p:nvPicPr>
        <p:blipFill>
          <a:blip r:embed="rId46"/>
          <a:stretch>
            <a:fillRect/>
          </a:stretch>
        </p:blipFill>
        <p:spPr>
          <a:xfrm>
            <a:off x="598805" y="4361180"/>
            <a:ext cx="2806065" cy="1250950"/>
          </a:xfrm>
          <a:prstGeom prst="rect">
            <a:avLst/>
          </a:prstGeom>
          <a:noFill/>
          <a:ln w="9525">
            <a:noFill/>
          </a:ln>
        </p:spPr>
      </p:pic>
      <p:pic>
        <p:nvPicPr>
          <p:cNvPr id="26" name="图片 25">
            <a:extLst>
              <a:ext uri="{FF2B5EF4-FFF2-40B4-BE49-F238E27FC236}">
                <a16:creationId xmlns:a16="http://schemas.microsoft.com/office/drawing/2014/main" id="{FFAF28D5-6EBC-C89E-F0AB-73AC5989BEE9}"/>
              </a:ext>
            </a:extLst>
          </p:cNvPr>
          <p:cNvPicPr>
            <a:picLocks noChangeAspect="1"/>
          </p:cNvPicPr>
          <p:nvPr>
            <p:custDataLst>
              <p:tags r:id="rId9"/>
            </p:custDataLst>
          </p:nvPr>
        </p:nvPicPr>
        <p:blipFill>
          <a:blip r:embed="rId47">
            <a:clrChange>
              <a:clrFrom>
                <a:srgbClr val="FFFFFF">
                  <a:alpha val="100000"/>
                </a:srgbClr>
              </a:clrFrom>
              <a:clrTo>
                <a:srgbClr val="FFFFFF">
                  <a:alpha val="100000"/>
                  <a:alpha val="0"/>
                </a:srgbClr>
              </a:clrTo>
            </a:clrChange>
          </a:blip>
          <a:stretch>
            <a:fillRect/>
          </a:stretch>
        </p:blipFill>
        <p:spPr>
          <a:xfrm>
            <a:off x="1560195" y="4146550"/>
            <a:ext cx="944880" cy="187960"/>
          </a:xfrm>
          <a:prstGeom prst="rect">
            <a:avLst/>
          </a:prstGeom>
        </p:spPr>
      </p:pic>
      <p:pic>
        <p:nvPicPr>
          <p:cNvPr id="36" name="图片 35">
            <a:extLst>
              <a:ext uri="{FF2B5EF4-FFF2-40B4-BE49-F238E27FC236}">
                <a16:creationId xmlns:a16="http://schemas.microsoft.com/office/drawing/2014/main" id="{13ECCC25-3756-DB35-A0DB-54137265FC69}"/>
              </a:ext>
            </a:extLst>
          </p:cNvPr>
          <p:cNvPicPr>
            <a:picLocks noChangeAspect="1"/>
          </p:cNvPicPr>
          <p:nvPr>
            <p:custDataLst>
              <p:tags r:id="rId10"/>
            </p:custDataLst>
          </p:nvPr>
        </p:nvPicPr>
        <p:blipFill>
          <a:blip r:embed="rId48"/>
          <a:stretch>
            <a:fillRect/>
          </a:stretch>
        </p:blipFill>
        <p:spPr>
          <a:xfrm>
            <a:off x="1626870" y="5674360"/>
            <a:ext cx="878205" cy="177800"/>
          </a:xfrm>
          <a:prstGeom prst="rect">
            <a:avLst/>
          </a:prstGeom>
        </p:spPr>
      </p:pic>
      <p:pic>
        <p:nvPicPr>
          <p:cNvPr id="43" name="图片 42">
            <a:extLst>
              <a:ext uri="{FF2B5EF4-FFF2-40B4-BE49-F238E27FC236}">
                <a16:creationId xmlns:a16="http://schemas.microsoft.com/office/drawing/2014/main" id="{AB6D6BF6-786F-EE00-75AC-D0F02B02F42C}"/>
              </a:ext>
            </a:extLst>
          </p:cNvPr>
          <p:cNvPicPr>
            <a:picLocks noChangeAspect="1"/>
          </p:cNvPicPr>
          <p:nvPr>
            <p:custDataLst>
              <p:tags r:id="rId11"/>
            </p:custDataLst>
          </p:nvPr>
        </p:nvPicPr>
        <p:blipFill>
          <a:blip r:embed="rId49"/>
          <a:stretch>
            <a:fillRect/>
          </a:stretch>
        </p:blipFill>
        <p:spPr>
          <a:xfrm>
            <a:off x="3327400" y="4885055"/>
            <a:ext cx="532130" cy="181610"/>
          </a:xfrm>
          <a:prstGeom prst="rect">
            <a:avLst/>
          </a:prstGeom>
        </p:spPr>
      </p:pic>
      <p:pic>
        <p:nvPicPr>
          <p:cNvPr id="46" name="图片 45">
            <a:extLst>
              <a:ext uri="{FF2B5EF4-FFF2-40B4-BE49-F238E27FC236}">
                <a16:creationId xmlns:a16="http://schemas.microsoft.com/office/drawing/2014/main" id="{736B3286-7525-ACFE-7A13-998438E4BCA9}"/>
              </a:ext>
            </a:extLst>
          </p:cNvPr>
          <p:cNvPicPr>
            <a:picLocks noChangeAspect="1"/>
          </p:cNvPicPr>
          <p:nvPr>
            <p:custDataLst>
              <p:tags r:id="rId12"/>
            </p:custDataLst>
          </p:nvPr>
        </p:nvPicPr>
        <p:blipFill>
          <a:blip r:embed="rId50"/>
          <a:srcRect r="3484" b="2305"/>
          <a:stretch>
            <a:fillRect/>
          </a:stretch>
        </p:blipFill>
        <p:spPr>
          <a:xfrm>
            <a:off x="598805" y="5869940"/>
            <a:ext cx="3196590" cy="280035"/>
          </a:xfrm>
          <a:prstGeom prst="rect">
            <a:avLst/>
          </a:prstGeom>
        </p:spPr>
      </p:pic>
      <p:sp>
        <p:nvSpPr>
          <p:cNvPr id="49" name="左大括号 48">
            <a:extLst>
              <a:ext uri="{FF2B5EF4-FFF2-40B4-BE49-F238E27FC236}">
                <a16:creationId xmlns:a16="http://schemas.microsoft.com/office/drawing/2014/main" id="{1963A999-08D7-4AF2-2000-876F90A797BD}"/>
              </a:ext>
            </a:extLst>
          </p:cNvPr>
          <p:cNvSpPr/>
          <p:nvPr/>
        </p:nvSpPr>
        <p:spPr>
          <a:xfrm>
            <a:off x="3411855" y="1209040"/>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55" name="直接箭头连接符 54">
            <a:extLst>
              <a:ext uri="{FF2B5EF4-FFF2-40B4-BE49-F238E27FC236}">
                <a16:creationId xmlns:a16="http://schemas.microsoft.com/office/drawing/2014/main" id="{05552321-3B61-9D06-4C7A-2F081AFDE720}"/>
              </a:ext>
            </a:extLst>
          </p:cNvPr>
          <p:cNvCxnSpPr>
            <a:stCxn id="24" idx="3"/>
            <a:endCxn id="88" idx="1"/>
          </p:cNvCxnSpPr>
          <p:nvPr/>
        </p:nvCxnSpPr>
        <p:spPr>
          <a:xfrm flipV="1">
            <a:off x="5426075" y="1438910"/>
            <a:ext cx="512445" cy="889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56" name="直接箭头连接符 55">
            <a:extLst>
              <a:ext uri="{FF2B5EF4-FFF2-40B4-BE49-F238E27FC236}">
                <a16:creationId xmlns:a16="http://schemas.microsoft.com/office/drawing/2014/main" id="{7FB7B76F-2A0F-9074-240B-DD2CCB1C91C1}"/>
              </a:ext>
            </a:extLst>
          </p:cNvPr>
          <p:cNvCxnSpPr>
            <a:endCxn id="102" idx="1"/>
          </p:cNvCxnSpPr>
          <p:nvPr/>
        </p:nvCxnSpPr>
        <p:spPr>
          <a:xfrm flipV="1">
            <a:off x="5525770" y="310578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sp>
        <p:nvSpPr>
          <p:cNvPr id="82" name="矩形 81">
            <a:extLst>
              <a:ext uri="{FF2B5EF4-FFF2-40B4-BE49-F238E27FC236}">
                <a16:creationId xmlns:a16="http://schemas.microsoft.com/office/drawing/2014/main" id="{7E5D305E-2B7E-9AE6-5155-B3DD74E8A213}"/>
              </a:ext>
            </a:extLst>
          </p:cNvPr>
          <p:cNvSpPr/>
          <p:nvPr>
            <p:custDataLst>
              <p:tags r:id="rId13"/>
            </p:custDataLst>
          </p:nvPr>
        </p:nvSpPr>
        <p:spPr>
          <a:xfrm>
            <a:off x="8903335" y="1376045"/>
            <a:ext cx="1334135" cy="73279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FF08F6DC-3408-6D64-370E-371E5263CB7C}"/>
              </a:ext>
            </a:extLst>
          </p:cNvPr>
          <p:cNvSpPr/>
          <p:nvPr>
            <p:custDataLst>
              <p:tags r:id="rId14"/>
            </p:custDataLst>
          </p:nvPr>
        </p:nvSpPr>
        <p:spPr>
          <a:xfrm>
            <a:off x="9860915" y="1475740"/>
            <a:ext cx="274320"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10E7F85E-AEFA-F935-AF55-FB5E472BB5D5}"/>
              </a:ext>
            </a:extLst>
          </p:cNvPr>
          <p:cNvSpPr/>
          <p:nvPr>
            <p:custDataLst>
              <p:tags r:id="rId15"/>
            </p:custDataLst>
          </p:nvPr>
        </p:nvSpPr>
        <p:spPr>
          <a:xfrm>
            <a:off x="9030335" y="1546860"/>
            <a:ext cx="436880" cy="688975"/>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C507A373-6ADA-B9C3-CE9E-26A872EF2402}"/>
              </a:ext>
            </a:extLst>
          </p:cNvPr>
          <p:cNvSpPr/>
          <p:nvPr>
            <p:custDataLst>
              <p:tags r:id="rId16"/>
            </p:custDataLst>
          </p:nvPr>
        </p:nvSpPr>
        <p:spPr>
          <a:xfrm>
            <a:off x="9157335" y="1616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AE380F41-C4FF-EA64-2C1C-1C6D52ED00F3}"/>
              </a:ext>
            </a:extLst>
          </p:cNvPr>
          <p:cNvSpPr/>
          <p:nvPr>
            <p:custDataLst>
              <p:tags r:id="rId17"/>
            </p:custDataLst>
          </p:nvPr>
        </p:nvSpPr>
        <p:spPr>
          <a:xfrm>
            <a:off x="9541510" y="165163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716308FE-9760-1508-ED01-3150AE9E50B6}"/>
              </a:ext>
            </a:extLst>
          </p:cNvPr>
          <p:cNvSpPr/>
          <p:nvPr>
            <p:custDataLst>
              <p:tags r:id="rId18"/>
            </p:custDataLst>
          </p:nvPr>
        </p:nvSpPr>
        <p:spPr>
          <a:xfrm>
            <a:off x="9284335" y="1743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FEA4C989-6B99-404B-9C6A-4EC537D79278}"/>
              </a:ext>
            </a:extLst>
          </p:cNvPr>
          <p:cNvSpPr/>
          <p:nvPr>
            <p:custDataLst>
              <p:tags r:id="rId19"/>
            </p:custDataLst>
          </p:nvPr>
        </p:nvSpPr>
        <p:spPr>
          <a:xfrm>
            <a:off x="9411335" y="187007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173B3F45-CDF6-EB36-816D-E22D9CD5B22B}"/>
              </a:ext>
            </a:extLst>
          </p:cNvPr>
          <p:cNvSpPr/>
          <p:nvPr>
            <p:custDataLst>
              <p:tags r:id="rId20"/>
            </p:custDataLst>
          </p:nvPr>
        </p:nvSpPr>
        <p:spPr>
          <a:xfrm>
            <a:off x="9600565" y="220408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标注 128">
            <a:extLst>
              <a:ext uri="{FF2B5EF4-FFF2-40B4-BE49-F238E27FC236}">
                <a16:creationId xmlns:a16="http://schemas.microsoft.com/office/drawing/2014/main" id="{8FC2FF2F-27F6-242C-BE2D-DED3FC2C172F}"/>
              </a:ext>
            </a:extLst>
          </p:cNvPr>
          <p:cNvSpPr/>
          <p:nvPr/>
        </p:nvSpPr>
        <p:spPr>
          <a:xfrm>
            <a:off x="483870" y="3975100"/>
            <a:ext cx="7312025" cy="2313305"/>
          </a:xfrm>
          <a:prstGeom prst="wedgeRectCallout">
            <a:avLst>
              <a:gd name="adj1" fmla="val 38359"/>
              <a:gd name="adj2" fmla="val -63073"/>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132" name="文本框 131">
            <a:extLst>
              <a:ext uri="{FF2B5EF4-FFF2-40B4-BE49-F238E27FC236}">
                <a16:creationId xmlns:a16="http://schemas.microsoft.com/office/drawing/2014/main" id="{ECEADB49-0DEC-2317-4CA0-2FB7957EB811}"/>
              </a:ext>
            </a:extLst>
          </p:cNvPr>
          <p:cNvSpPr txBox="1"/>
          <p:nvPr>
            <p:custDataLst>
              <p:tags r:id="rId21"/>
            </p:custDataLst>
          </p:nvPr>
        </p:nvSpPr>
        <p:spPr bwMode="auto">
          <a:xfrm>
            <a:off x="8655050" y="752475"/>
            <a:ext cx="1394460"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indent="0" eaLnBrk="0" fontAlgn="auto"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方法二：梯度扰动</a:t>
            </a:r>
          </a:p>
        </p:txBody>
      </p:sp>
      <p:pic>
        <p:nvPicPr>
          <p:cNvPr id="133" name="图片 132">
            <a:extLst>
              <a:ext uri="{FF2B5EF4-FFF2-40B4-BE49-F238E27FC236}">
                <a16:creationId xmlns:a16="http://schemas.microsoft.com/office/drawing/2014/main" id="{1D212B5C-C0B3-C5A4-6796-3ED0C4E3E4B6}"/>
              </a:ext>
            </a:extLst>
          </p:cNvPr>
          <p:cNvPicPr/>
          <p:nvPr>
            <p:custDataLst>
              <p:tags r:id="rId22"/>
            </p:custDataLst>
          </p:nvPr>
        </p:nvPicPr>
        <p:blipFill>
          <a:blip r:embed="rId51"/>
          <a:stretch>
            <a:fillRect/>
          </a:stretch>
        </p:blipFill>
        <p:spPr>
          <a:xfrm>
            <a:off x="8778875" y="2740025"/>
            <a:ext cx="2942590" cy="2352040"/>
          </a:xfrm>
          <a:prstGeom prst="rect">
            <a:avLst/>
          </a:prstGeom>
          <a:noFill/>
          <a:ln w="9525">
            <a:noFill/>
          </a:ln>
        </p:spPr>
      </p:pic>
      <p:sp>
        <p:nvSpPr>
          <p:cNvPr id="134" name="矩形 133">
            <a:extLst>
              <a:ext uri="{FF2B5EF4-FFF2-40B4-BE49-F238E27FC236}">
                <a16:creationId xmlns:a16="http://schemas.microsoft.com/office/drawing/2014/main" id="{3EBA5BA1-E4ED-49D8-F0A6-D273B4D777DF}"/>
              </a:ext>
            </a:extLst>
          </p:cNvPr>
          <p:cNvSpPr/>
          <p:nvPr>
            <p:custDataLst>
              <p:tags r:id="rId23"/>
            </p:custDataLst>
          </p:nvPr>
        </p:nvSpPr>
        <p:spPr>
          <a:xfrm>
            <a:off x="10685780" y="123253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6831CC63-41A0-DD17-4B00-01B4828DF031}"/>
              </a:ext>
            </a:extLst>
          </p:cNvPr>
          <p:cNvSpPr/>
          <p:nvPr>
            <p:custDataLst>
              <p:tags r:id="rId24"/>
            </p:custDataLst>
          </p:nvPr>
        </p:nvSpPr>
        <p:spPr>
          <a:xfrm>
            <a:off x="10784205" y="121475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248E3ACF-11E7-DB11-52F0-FBF0EE1C7ED7}"/>
              </a:ext>
            </a:extLst>
          </p:cNvPr>
          <p:cNvSpPr/>
          <p:nvPr>
            <p:custDataLst>
              <p:tags r:id="rId25"/>
            </p:custDataLst>
          </p:nvPr>
        </p:nvSpPr>
        <p:spPr>
          <a:xfrm>
            <a:off x="10882630" y="120586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728A4C9C-73BD-45CF-0C6F-13C2C6703F13}"/>
              </a:ext>
            </a:extLst>
          </p:cNvPr>
          <p:cNvSpPr/>
          <p:nvPr>
            <p:custDataLst>
              <p:tags r:id="rId26"/>
            </p:custDataLst>
          </p:nvPr>
        </p:nvSpPr>
        <p:spPr>
          <a:xfrm>
            <a:off x="10981055" y="118808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8F9CEC2E-10DD-1CA3-5A81-A041586BD1BC}"/>
              </a:ext>
            </a:extLst>
          </p:cNvPr>
          <p:cNvSpPr/>
          <p:nvPr>
            <p:custDataLst>
              <p:tags r:id="rId27"/>
            </p:custDataLst>
          </p:nvPr>
        </p:nvSpPr>
        <p:spPr>
          <a:xfrm>
            <a:off x="11079480" y="116141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7F4E3815-3545-B06F-5E0A-06C4BC781A90}"/>
                  </a:ext>
                </a:extLst>
              </p:cNvPr>
              <p:cNvSpPr txBox="1"/>
              <p:nvPr/>
            </p:nvSpPr>
            <p:spPr bwMode="auto">
              <a:xfrm>
                <a:off x="10549255" y="1501775"/>
                <a:ext cx="1117600" cy="22987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l" eaLnBrk="0" hangingPunct="0">
                  <a:spcBef>
                    <a:spcPts val="0"/>
                  </a:spcBef>
                  <a:spcAft>
                    <a:spcPts val="0"/>
                  </a:spcAft>
                  <a:buClrTx/>
                  <a:buSzTx/>
                  <a:buFontTx/>
                </a:pPr>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梯度的切片数</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𝑠</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141" name="文本框 140">
                <a:extLst>
                  <a:ext uri="{FF2B5EF4-FFF2-40B4-BE49-F238E27FC236}">
                    <a16:creationId xmlns:a16="http://schemas.microsoft.com/office/drawing/2014/main" id="{7F4E3815-3545-B06F-5E0A-06C4BC781A90}"/>
                  </a:ext>
                </a:extLst>
              </p:cNvPr>
              <p:cNvSpPr txBox="1">
                <a:spLocks noRot="1" noChangeAspect="1" noMove="1" noResize="1" noEditPoints="1" noAdjustHandles="1" noChangeArrowheads="1" noChangeShapeType="1" noTextEdit="1"/>
              </p:cNvSpPr>
              <p:nvPr/>
            </p:nvSpPr>
            <p:spPr bwMode="auto">
              <a:xfrm>
                <a:off x="10549255" y="1501775"/>
                <a:ext cx="1117600" cy="229870"/>
              </a:xfrm>
              <a:prstGeom prst="rect">
                <a:avLst/>
              </a:prstGeom>
              <a:blipFill>
                <a:blip r:embed="rId52"/>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35E7695F-6067-A783-B453-45E550F1D528}"/>
                  </a:ext>
                </a:extLst>
              </p:cNvPr>
              <p:cNvSpPr txBox="1"/>
              <p:nvPr/>
            </p:nvSpPr>
            <p:spPr bwMode="auto">
              <a:xfrm>
                <a:off x="10522585" y="1786890"/>
                <a:ext cx="1144270" cy="23241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lvl="0" algn="l" eaLnBrk="0" hangingPunct="0">
                  <a:spcBef>
                    <a:spcPts val="0"/>
                  </a:spcBef>
                  <a:spcAft>
                    <a:spcPts val="0"/>
                  </a:spcAft>
                  <a:buClrTx/>
                  <a:buSzTx/>
                  <a:buFontTx/>
                </a:pPr>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扰动比</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𝛾</m:t>
                    </m:r>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∈(0,1]</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142" name="文本框 141">
                <a:extLst>
                  <a:ext uri="{FF2B5EF4-FFF2-40B4-BE49-F238E27FC236}">
                    <a16:creationId xmlns:a16="http://schemas.microsoft.com/office/drawing/2014/main" id="{35E7695F-6067-A783-B453-45E550F1D528}"/>
                  </a:ext>
                </a:extLst>
              </p:cNvPr>
              <p:cNvSpPr txBox="1">
                <a:spLocks noRot="1" noChangeAspect="1" noMove="1" noResize="1" noEditPoints="1" noAdjustHandles="1" noChangeArrowheads="1" noChangeShapeType="1" noTextEdit="1"/>
              </p:cNvSpPr>
              <p:nvPr/>
            </p:nvSpPr>
            <p:spPr bwMode="auto">
              <a:xfrm>
                <a:off x="10522585" y="1786890"/>
                <a:ext cx="1144270" cy="232410"/>
              </a:xfrm>
              <a:prstGeom prst="rect">
                <a:avLst/>
              </a:prstGeom>
              <a:blipFill>
                <a:blip r:embed="rId53"/>
                <a:stretch>
                  <a:fillRect b="-6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43" name="左大括号 142">
            <a:extLst>
              <a:ext uri="{FF2B5EF4-FFF2-40B4-BE49-F238E27FC236}">
                <a16:creationId xmlns:a16="http://schemas.microsoft.com/office/drawing/2014/main" id="{62E2B040-AAAA-F96E-460B-E0785CA9CD5A}"/>
              </a:ext>
            </a:extLst>
          </p:cNvPr>
          <p:cNvSpPr/>
          <p:nvPr/>
        </p:nvSpPr>
        <p:spPr>
          <a:xfrm>
            <a:off x="10318115" y="1400175"/>
            <a:ext cx="231775" cy="810895"/>
          </a:xfrm>
          <a:prstGeom prst="leftBrace">
            <a:avLst/>
          </a:prstGeom>
          <a:ln>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AE7A84D1-FE0A-070C-5A40-A779BCC97257}"/>
                  </a:ext>
                </a:extLst>
              </p:cNvPr>
              <p:cNvSpPr txBox="1"/>
              <p:nvPr/>
            </p:nvSpPr>
            <p:spPr bwMode="auto">
              <a:xfrm>
                <a:off x="10549255" y="2078990"/>
                <a:ext cx="1206500" cy="23431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l" eaLnBrk="0" hangingPunct="0">
                  <a:spcBef>
                    <a:spcPts val="0"/>
                  </a:spcBef>
                  <a:spcAft>
                    <a:spcPts val="0"/>
                  </a:spcAft>
                  <a:buClrTx/>
                  <a:buSzTx/>
                  <a:buFontTx/>
                </a:pPr>
                <a14:m>
                  <m:oMath xmlns:m="http://schemas.openxmlformats.org/officeDocument/2006/math">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N</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μ</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sSup>
                      <m:sSupPr>
                        <m:ctrlPr>
                          <a:rPr lang="en-US" altLang="zh-CN" sz="900" i="1" spc="115" dirty="0">
                            <a:effectLst>
                              <a:outerShdw blurRad="38100" dist="19050" dir="2700000" algn="tl" rotWithShape="0">
                                <a:schemeClr val="dk1">
                                  <a:alpha val="40000"/>
                                </a:schemeClr>
                              </a:outerShdw>
                            </a:effectLst>
                            <a:latin typeface="Cambria Math" panose="02040503050406030204" pitchFamily="18" charset="0"/>
                            <a:ea typeface="等线" panose="02010600030101010101" charset="-122"/>
                            <a:cs typeface="Cambria Math" panose="02040503050406030204" charset="0"/>
                            <a:sym typeface="+mn-ea"/>
                          </a:rPr>
                        </m:ctrlPr>
                      </m:sSupPr>
                      <m:e>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σ</m:t>
                        </m:r>
                      </m:e>
                      <m:sup>
                        <m:r>
                          <a:rPr lang="en-US" altLang="zh-CN" sz="900" i="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2</m:t>
                        </m:r>
                      </m:sup>
                    </m:sSup>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oMath>
                </a14:m>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高斯噪声</a:t>
                </a:r>
              </a:p>
            </p:txBody>
          </p:sp>
        </mc:Choice>
        <mc:Fallback xmlns="">
          <p:sp>
            <p:nvSpPr>
              <p:cNvPr id="144" name="文本框 143">
                <a:extLst>
                  <a:ext uri="{FF2B5EF4-FFF2-40B4-BE49-F238E27FC236}">
                    <a16:creationId xmlns:a16="http://schemas.microsoft.com/office/drawing/2014/main" id="{AE7A84D1-FE0A-070C-5A40-A779BCC97257}"/>
                  </a:ext>
                </a:extLst>
              </p:cNvPr>
              <p:cNvSpPr txBox="1">
                <a:spLocks noRot="1" noChangeAspect="1" noMove="1" noResize="1" noEditPoints="1" noAdjustHandles="1" noChangeArrowheads="1" noChangeShapeType="1" noTextEdit="1"/>
              </p:cNvSpPr>
              <p:nvPr/>
            </p:nvSpPr>
            <p:spPr bwMode="auto">
              <a:xfrm>
                <a:off x="10549255" y="2078990"/>
                <a:ext cx="1206500" cy="234315"/>
              </a:xfrm>
              <a:prstGeom prst="rect">
                <a:avLst/>
              </a:prstGeom>
              <a:blipFill>
                <a:blip r:embed="rId54"/>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B5B9E621-72BA-4044-FE6C-4E5FED8456DC}"/>
                  </a:ext>
                </a:extLst>
              </p:cNvPr>
              <p:cNvSpPr txBox="1"/>
              <p:nvPr/>
            </p:nvSpPr>
            <p:spPr bwMode="auto">
              <a:xfrm>
                <a:off x="8689340" y="5230495"/>
                <a:ext cx="3093720" cy="49530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lvl="0" algn="l" eaLnBrk="0" hangingPunct="0">
                  <a:spcBef>
                    <a:spcPts val="0"/>
                  </a:spcBef>
                  <a:spcAft>
                    <a:spcPts val="0"/>
                  </a:spcAft>
                  <a:buClrTx/>
                  <a:buSzTx/>
                  <a:buFontTx/>
                </a:pPr>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计算数据样本上的</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F</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范数平均雅可比行列式，作为第</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l</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 层梯度中的信息泄漏风险：</a:t>
                </a:r>
              </a:p>
            </p:txBody>
          </p:sp>
        </mc:Choice>
        <mc:Fallback xmlns="">
          <p:sp>
            <p:nvSpPr>
              <p:cNvPr id="145" name="文本框 144">
                <a:extLst>
                  <a:ext uri="{FF2B5EF4-FFF2-40B4-BE49-F238E27FC236}">
                    <a16:creationId xmlns:a16="http://schemas.microsoft.com/office/drawing/2014/main" id="{B5B9E621-72BA-4044-FE6C-4E5FED8456DC}"/>
                  </a:ext>
                </a:extLst>
              </p:cNvPr>
              <p:cNvSpPr txBox="1">
                <a:spLocks noRot="1" noChangeAspect="1" noMove="1" noResize="1" noEditPoints="1" noAdjustHandles="1" noChangeArrowheads="1" noChangeShapeType="1" noTextEdit="1"/>
              </p:cNvSpPr>
              <p:nvPr/>
            </p:nvSpPr>
            <p:spPr bwMode="auto">
              <a:xfrm>
                <a:off x="8689340" y="5230495"/>
                <a:ext cx="3093720" cy="495300"/>
              </a:xfrm>
              <a:prstGeom prst="rect">
                <a:avLst/>
              </a:prstGeom>
              <a:blipFill>
                <a:blip r:embed="rId55"/>
                <a:stretch>
                  <a:fillRect/>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46" name="图片 145">
            <a:extLst>
              <a:ext uri="{FF2B5EF4-FFF2-40B4-BE49-F238E27FC236}">
                <a16:creationId xmlns:a16="http://schemas.microsoft.com/office/drawing/2014/main" id="{7F3B9C8C-33D7-10BB-9A0C-0E2507ECDDEA}"/>
              </a:ext>
            </a:extLst>
          </p:cNvPr>
          <p:cNvPicPr>
            <a:picLocks noChangeAspect="1"/>
          </p:cNvPicPr>
          <p:nvPr>
            <p:custDataLst>
              <p:tags r:id="rId28"/>
            </p:custDataLst>
          </p:nvPr>
        </p:nvPicPr>
        <p:blipFill>
          <a:blip r:embed="rId56"/>
          <a:stretch>
            <a:fillRect/>
          </a:stretch>
        </p:blipFill>
        <p:spPr>
          <a:xfrm>
            <a:off x="8778875" y="5607685"/>
            <a:ext cx="2976880" cy="370205"/>
          </a:xfrm>
          <a:prstGeom prst="rect">
            <a:avLst/>
          </a:prstGeom>
        </p:spPr>
      </p:pic>
    </p:spTree>
    <p:extLst>
      <p:ext uri="{BB962C8B-B14F-4D97-AF65-F5344CB8AC3E}">
        <p14:creationId xmlns:p14="http://schemas.microsoft.com/office/powerpoint/2010/main" val="208004270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D7F6B-DD88-FA92-238C-A82E517DE148}"/>
            </a:ext>
          </a:extLst>
        </p:cNvPr>
        <p:cNvGrpSpPr/>
        <p:nvPr/>
      </p:nvGrpSpPr>
      <p:grpSpPr>
        <a:xfrm>
          <a:off x="0" y="0"/>
          <a:ext cx="0" cy="0"/>
          <a:chOff x="0" y="0"/>
          <a:chExt cx="0" cy="0"/>
        </a:xfrm>
      </p:grpSpPr>
      <p:sp>
        <p:nvSpPr>
          <p:cNvPr id="2" name="云形 1">
            <a:extLst>
              <a:ext uri="{FF2B5EF4-FFF2-40B4-BE49-F238E27FC236}">
                <a16:creationId xmlns:a16="http://schemas.microsoft.com/office/drawing/2014/main" id="{36D0B5D7-9832-2322-E990-24EF9ABBB1B9}"/>
              </a:ext>
            </a:extLst>
          </p:cNvPr>
          <p:cNvSpPr/>
          <p:nvPr/>
        </p:nvSpPr>
        <p:spPr>
          <a:xfrm>
            <a:off x="1586230" y="2811145"/>
            <a:ext cx="2517140" cy="108521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MEC</a:t>
            </a:r>
          </a:p>
        </p:txBody>
      </p:sp>
      <p:grpSp>
        <p:nvGrpSpPr>
          <p:cNvPr id="79" name="组合 78">
            <a:extLst>
              <a:ext uri="{FF2B5EF4-FFF2-40B4-BE49-F238E27FC236}">
                <a16:creationId xmlns:a16="http://schemas.microsoft.com/office/drawing/2014/main" id="{A09CFB77-FC94-104D-0755-CAC02C30FC1B}"/>
              </a:ext>
            </a:extLst>
          </p:cNvPr>
          <p:cNvGrpSpPr/>
          <p:nvPr/>
        </p:nvGrpSpPr>
        <p:grpSpPr>
          <a:xfrm>
            <a:off x="978535" y="1992630"/>
            <a:ext cx="914400" cy="906780"/>
            <a:chOff x="848" y="3021"/>
            <a:chExt cx="1440" cy="1428"/>
          </a:xfrm>
        </p:grpSpPr>
        <p:grpSp>
          <p:nvGrpSpPr>
            <p:cNvPr id="26" name="组合 25">
              <a:extLst>
                <a:ext uri="{FF2B5EF4-FFF2-40B4-BE49-F238E27FC236}">
                  <a16:creationId xmlns:a16="http://schemas.microsoft.com/office/drawing/2014/main" id="{0420E542-8FA3-2E21-705B-EE9090FB8441}"/>
                </a:ext>
              </a:extLst>
            </p:cNvPr>
            <p:cNvGrpSpPr/>
            <p:nvPr/>
          </p:nvGrpSpPr>
          <p:grpSpPr>
            <a:xfrm rot="5400000">
              <a:off x="1144" y="3305"/>
              <a:ext cx="848" cy="1440"/>
              <a:chOff x="1772" y="785"/>
              <a:chExt cx="4866" cy="6055"/>
            </a:xfrm>
            <a:solidFill>
              <a:srgbClr val="92D050"/>
            </a:solidFill>
          </p:grpSpPr>
          <p:sp>
            <p:nvSpPr>
              <p:cNvPr id="6" name="椭圆 5">
                <a:extLst>
                  <a:ext uri="{FF2B5EF4-FFF2-40B4-BE49-F238E27FC236}">
                    <a16:creationId xmlns:a16="http://schemas.microsoft.com/office/drawing/2014/main" id="{E05E4CF8-3FF5-3A2E-DA68-EE2C097432E2}"/>
                  </a:ext>
                </a:extLst>
              </p:cNvPr>
              <p:cNvSpPr/>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A814913-5AFD-DBF8-CC77-6962BC68DD58}"/>
                  </a:ext>
                </a:extLst>
              </p:cNvPr>
              <p:cNvSpPr/>
              <p:nvPr>
                <p:custDataLst>
                  <p:tags r:id="rId62"/>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222676F-B7D9-EFF1-A067-45E0A8A107B9}"/>
                  </a:ext>
                </a:extLst>
              </p:cNvPr>
              <p:cNvSpPr/>
              <p:nvPr>
                <p:custDataLst>
                  <p:tags r:id="rId63"/>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886F8B0-68CF-F943-50E7-66702238FA90}"/>
                  </a:ext>
                </a:extLst>
              </p:cNvPr>
              <p:cNvSpPr/>
              <p:nvPr>
                <p:custDataLst>
                  <p:tags r:id="rId64"/>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FB8DA1D-D90F-F89F-34BB-1ED822992528}"/>
                  </a:ext>
                </a:extLst>
              </p:cNvPr>
              <p:cNvSpPr/>
              <p:nvPr>
                <p:custDataLst>
                  <p:tags r:id="rId65"/>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552C87-CE7D-4B45-BAC1-131ECEBFBB27}"/>
                  </a:ext>
                </a:extLst>
              </p:cNvPr>
              <p:cNvSpPr/>
              <p:nvPr>
                <p:custDataLst>
                  <p:tags r:id="rId66"/>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61A9A86-AF02-97C4-4F1D-AC8581CA2D20}"/>
                  </a:ext>
                </a:extLst>
              </p:cNvPr>
              <p:cNvCxnSpPr>
                <a:stCxn id="6" idx="6"/>
                <a:endCxn id="11" idx="3"/>
              </p:cNvCxnSpPr>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742D99F8-B5AF-DD77-77B0-2B75C4E62E30}"/>
                  </a:ext>
                </a:extLst>
              </p:cNvPr>
              <p:cNvCxnSpPr>
                <a:stCxn id="6" idx="5"/>
                <a:endCxn id="10" idx="3"/>
              </p:cNvCxnSpPr>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FF2E4037-98D3-BA3F-D1BF-EC4B6A952E09}"/>
                  </a:ext>
                </a:extLst>
              </p:cNvPr>
              <p:cNvCxnSpPr>
                <a:stCxn id="6" idx="7"/>
                <a:endCxn id="12" idx="3"/>
              </p:cNvCxnSpPr>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8" name="直接箭头连接符 17">
                <a:extLst>
                  <a:ext uri="{FF2B5EF4-FFF2-40B4-BE49-F238E27FC236}">
                    <a16:creationId xmlns:a16="http://schemas.microsoft.com/office/drawing/2014/main" id="{5FC78AD2-3CE3-9A43-6983-CE9AA5E9A717}"/>
                  </a:ext>
                </a:extLst>
              </p:cNvPr>
              <p:cNvCxnSpPr>
                <a:stCxn id="7" idx="5"/>
                <a:endCxn id="10" idx="2"/>
              </p:cNvCxnSpPr>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 name="直接连接符 18">
                <a:extLst>
                  <a:ext uri="{FF2B5EF4-FFF2-40B4-BE49-F238E27FC236}">
                    <a16:creationId xmlns:a16="http://schemas.microsoft.com/office/drawing/2014/main" id="{BDB129A6-3E29-938A-9742-2F278B52008C}"/>
                  </a:ext>
                </a:extLst>
              </p:cNvPr>
              <p:cNvCxnSpPr>
                <a:stCxn id="7" idx="6"/>
                <a:endCxn id="11" idx="2"/>
              </p:cNvCxnSpPr>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0" name="直接连接符 19">
                <a:extLst>
                  <a:ext uri="{FF2B5EF4-FFF2-40B4-BE49-F238E27FC236}">
                    <a16:creationId xmlns:a16="http://schemas.microsoft.com/office/drawing/2014/main" id="{8EFE5A2B-7C03-3F34-E0DB-2463BF368B58}"/>
                  </a:ext>
                </a:extLst>
              </p:cNvPr>
              <p:cNvCxnSpPr>
                <a:stCxn id="7" idx="7"/>
                <a:endCxn id="12" idx="2"/>
              </p:cNvCxnSpPr>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2" name="直接连接符 21">
                <a:extLst>
                  <a:ext uri="{FF2B5EF4-FFF2-40B4-BE49-F238E27FC236}">
                    <a16:creationId xmlns:a16="http://schemas.microsoft.com/office/drawing/2014/main" id="{2FEF19D6-8A6C-5ED4-6EF7-9272AAFA71DA}"/>
                  </a:ext>
                </a:extLst>
              </p:cNvPr>
              <p:cNvCxnSpPr>
                <a:stCxn id="8" idx="6"/>
                <a:endCxn id="11" idx="1"/>
              </p:cNvCxnSpPr>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3" name="直接连接符 22">
                <a:extLst>
                  <a:ext uri="{FF2B5EF4-FFF2-40B4-BE49-F238E27FC236}">
                    <a16:creationId xmlns:a16="http://schemas.microsoft.com/office/drawing/2014/main" id="{33BAD311-245F-B6C9-0F75-D08337C98CDF}"/>
                  </a:ext>
                </a:extLst>
              </p:cNvPr>
              <p:cNvCxnSpPr>
                <a:stCxn id="8" idx="7"/>
                <a:endCxn id="12" idx="1"/>
              </p:cNvCxnSpPr>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4" name="直接连接符 23">
                <a:extLst>
                  <a:ext uri="{FF2B5EF4-FFF2-40B4-BE49-F238E27FC236}">
                    <a16:creationId xmlns:a16="http://schemas.microsoft.com/office/drawing/2014/main" id="{E33FF867-0C4A-0F01-FB38-094116956A8E}"/>
                  </a:ext>
                </a:extLst>
              </p:cNvPr>
              <p:cNvCxnSpPr>
                <a:stCxn id="8" idx="5"/>
                <a:endCxn id="10" idx="1"/>
              </p:cNvCxnSpPr>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66B2888-BE6A-790B-8E76-F5D646E88BD9}"/>
                    </a:ext>
                  </a:extLst>
                </p:cNvPr>
                <p:cNvSpPr txBox="1"/>
                <p:nvPr/>
              </p:nvSpPr>
              <p:spPr>
                <a:xfrm>
                  <a:off x="982" y="3021"/>
                  <a:ext cx="1239" cy="4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1</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27" name="文本框 26">
                  <a:extLst>
                    <a:ext uri="{FF2B5EF4-FFF2-40B4-BE49-F238E27FC236}">
                      <a16:creationId xmlns:a16="http://schemas.microsoft.com/office/drawing/2014/main" id="{066B2888-BE6A-790B-8E76-F5D646E88BD9}"/>
                    </a:ext>
                  </a:extLst>
                </p:cNvPr>
                <p:cNvSpPr txBox="1">
                  <a:spLocks noRot="1" noChangeAspect="1" noMove="1" noResize="1" noEditPoints="1" noAdjustHandles="1" noChangeArrowheads="1" noChangeShapeType="1" noTextEdit="1"/>
                </p:cNvSpPr>
                <p:nvPr/>
              </p:nvSpPr>
              <p:spPr>
                <a:xfrm>
                  <a:off x="982" y="3021"/>
                  <a:ext cx="1239" cy="483"/>
                </a:xfrm>
                <a:prstGeom prst="rect">
                  <a:avLst/>
                </a:prstGeom>
                <a:blipFill>
                  <a:blip r:embed="rId68"/>
                  <a:stretch>
                    <a:fillRect/>
                  </a:stretch>
                </a:blipFill>
              </p:spPr>
              <p:txBody>
                <a:bodyPr/>
                <a:lstStyle/>
                <a:p>
                  <a:r>
                    <a:rPr lang="zh-CN" altLang="en-US">
                      <a:noFill/>
                    </a:rPr>
                    <a:t> </a:t>
                  </a:r>
                </a:p>
              </p:txBody>
            </p:sp>
          </mc:Fallback>
        </mc:AlternateContent>
      </p:grpSp>
      <p:grpSp>
        <p:nvGrpSpPr>
          <p:cNvPr id="80" name="组合 79">
            <a:extLst>
              <a:ext uri="{FF2B5EF4-FFF2-40B4-BE49-F238E27FC236}">
                <a16:creationId xmlns:a16="http://schemas.microsoft.com/office/drawing/2014/main" id="{822E63DD-59E7-09C5-B09B-50DDD0EAB5DE}"/>
              </a:ext>
            </a:extLst>
          </p:cNvPr>
          <p:cNvGrpSpPr/>
          <p:nvPr/>
        </p:nvGrpSpPr>
        <p:grpSpPr>
          <a:xfrm>
            <a:off x="2537460" y="1628140"/>
            <a:ext cx="914400" cy="906780"/>
            <a:chOff x="4709" y="2671"/>
            <a:chExt cx="1440" cy="1428"/>
          </a:xfrm>
        </p:grpSpPr>
        <p:grpSp>
          <p:nvGrpSpPr>
            <p:cNvPr id="28" name="组合 27">
              <a:extLst>
                <a:ext uri="{FF2B5EF4-FFF2-40B4-BE49-F238E27FC236}">
                  <a16:creationId xmlns:a16="http://schemas.microsoft.com/office/drawing/2014/main" id="{51F75A5F-3E67-1321-2773-765E40295A30}"/>
                </a:ext>
              </a:extLst>
            </p:cNvPr>
            <p:cNvGrpSpPr/>
            <p:nvPr/>
          </p:nvGrpSpPr>
          <p:grpSpPr>
            <a:xfrm rot="5400000">
              <a:off x="5005" y="2955"/>
              <a:ext cx="848" cy="1440"/>
              <a:chOff x="1772" y="785"/>
              <a:chExt cx="4866" cy="6055"/>
            </a:xfrm>
            <a:solidFill>
              <a:srgbClr val="FFC000"/>
            </a:solidFill>
          </p:grpSpPr>
          <p:sp>
            <p:nvSpPr>
              <p:cNvPr id="29" name="椭圆 28">
                <a:extLst>
                  <a:ext uri="{FF2B5EF4-FFF2-40B4-BE49-F238E27FC236}">
                    <a16:creationId xmlns:a16="http://schemas.microsoft.com/office/drawing/2014/main" id="{91C4C009-0146-4077-3F5A-BC8BC94B6ECB}"/>
                  </a:ext>
                </a:extLst>
              </p:cNvPr>
              <p:cNvSpPr/>
              <p:nvPr>
                <p:custDataLst>
                  <p:tags r:id="rId47"/>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8040473-475C-782E-F6EC-7331FC22DF0B}"/>
                  </a:ext>
                </a:extLst>
              </p:cNvPr>
              <p:cNvSpPr/>
              <p:nvPr>
                <p:custDataLst>
                  <p:tags r:id="rId48"/>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BE21427-0B4A-3532-E2A1-8E71BAA5063F}"/>
                  </a:ext>
                </a:extLst>
              </p:cNvPr>
              <p:cNvSpPr/>
              <p:nvPr>
                <p:custDataLst>
                  <p:tags r:id="rId49"/>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3CA1BF0-FAA2-DC82-FEA0-ABEF1C930AD4}"/>
                  </a:ext>
                </a:extLst>
              </p:cNvPr>
              <p:cNvSpPr/>
              <p:nvPr>
                <p:custDataLst>
                  <p:tags r:id="rId50"/>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62AEC9E-4121-125A-34FA-F8CDE8E88376}"/>
                  </a:ext>
                </a:extLst>
              </p:cNvPr>
              <p:cNvSpPr/>
              <p:nvPr>
                <p:custDataLst>
                  <p:tags r:id="rId51"/>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0736E8-E535-FA51-94AC-96ABAEE4E105}"/>
                  </a:ext>
                </a:extLst>
              </p:cNvPr>
              <p:cNvSpPr/>
              <p:nvPr>
                <p:custDataLst>
                  <p:tags r:id="rId52"/>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CE77B42C-1142-828F-2175-40F38EA65EFB}"/>
                  </a:ext>
                </a:extLst>
              </p:cNvPr>
              <p:cNvCxnSpPr>
                <a:stCxn id="29" idx="6"/>
                <a:endCxn id="33" idx="3"/>
              </p:cNvCxnSpPr>
              <p:nvPr>
                <p:custDataLst>
                  <p:tags r:id="rId53"/>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 name="直接箭头连接符 35">
                <a:extLst>
                  <a:ext uri="{FF2B5EF4-FFF2-40B4-BE49-F238E27FC236}">
                    <a16:creationId xmlns:a16="http://schemas.microsoft.com/office/drawing/2014/main" id="{5A99E207-2A7E-6102-51B1-CEB2485E2143}"/>
                  </a:ext>
                </a:extLst>
              </p:cNvPr>
              <p:cNvCxnSpPr>
                <a:stCxn id="29" idx="5"/>
                <a:endCxn id="32" idx="3"/>
              </p:cNvCxnSpPr>
              <p:nvPr>
                <p:custDataLst>
                  <p:tags r:id="rId54"/>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7" name="直接箭头连接符 36">
                <a:extLst>
                  <a:ext uri="{FF2B5EF4-FFF2-40B4-BE49-F238E27FC236}">
                    <a16:creationId xmlns:a16="http://schemas.microsoft.com/office/drawing/2014/main" id="{81095718-853B-DA8F-28DD-F5D8C4F43E51}"/>
                  </a:ext>
                </a:extLst>
              </p:cNvPr>
              <p:cNvCxnSpPr>
                <a:stCxn id="29" idx="7"/>
                <a:endCxn id="34" idx="3"/>
              </p:cNvCxnSpPr>
              <p:nvPr>
                <p:custDataLst>
                  <p:tags r:id="rId55"/>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8" name="直接箭头连接符 37">
                <a:extLst>
                  <a:ext uri="{FF2B5EF4-FFF2-40B4-BE49-F238E27FC236}">
                    <a16:creationId xmlns:a16="http://schemas.microsoft.com/office/drawing/2014/main" id="{7B16EEA3-C2CE-1BA8-5AAD-9775EE356635}"/>
                  </a:ext>
                </a:extLst>
              </p:cNvPr>
              <p:cNvCxnSpPr>
                <a:stCxn id="30" idx="5"/>
                <a:endCxn id="32" idx="2"/>
              </p:cNvCxnSpPr>
              <p:nvPr>
                <p:custDataLst>
                  <p:tags r:id="rId56"/>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 name="直接连接符 38">
                <a:extLst>
                  <a:ext uri="{FF2B5EF4-FFF2-40B4-BE49-F238E27FC236}">
                    <a16:creationId xmlns:a16="http://schemas.microsoft.com/office/drawing/2014/main" id="{DD0D9351-C20A-375B-EAF8-16EC6B19093A}"/>
                  </a:ext>
                </a:extLst>
              </p:cNvPr>
              <p:cNvCxnSpPr>
                <a:stCxn id="30" idx="6"/>
                <a:endCxn id="33" idx="2"/>
              </p:cNvCxnSpPr>
              <p:nvPr>
                <p:custDataLst>
                  <p:tags r:id="rId57"/>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0" name="直接连接符 39">
                <a:extLst>
                  <a:ext uri="{FF2B5EF4-FFF2-40B4-BE49-F238E27FC236}">
                    <a16:creationId xmlns:a16="http://schemas.microsoft.com/office/drawing/2014/main" id="{8DD0DADB-0382-A33C-1FB3-074EBC4B7B28}"/>
                  </a:ext>
                </a:extLst>
              </p:cNvPr>
              <p:cNvCxnSpPr>
                <a:stCxn id="30" idx="7"/>
                <a:endCxn id="34" idx="2"/>
              </p:cNvCxnSpPr>
              <p:nvPr>
                <p:custDataLst>
                  <p:tags r:id="rId58"/>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1" name="直接连接符 40">
                <a:extLst>
                  <a:ext uri="{FF2B5EF4-FFF2-40B4-BE49-F238E27FC236}">
                    <a16:creationId xmlns:a16="http://schemas.microsoft.com/office/drawing/2014/main" id="{018B09CE-4A9D-BA6D-E58B-843483C4B5FA}"/>
                  </a:ext>
                </a:extLst>
              </p:cNvPr>
              <p:cNvCxnSpPr>
                <a:stCxn id="31" idx="6"/>
                <a:endCxn id="33" idx="1"/>
              </p:cNvCxnSpPr>
              <p:nvPr>
                <p:custDataLst>
                  <p:tags r:id="rId59"/>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2" name="直接连接符 41">
                <a:extLst>
                  <a:ext uri="{FF2B5EF4-FFF2-40B4-BE49-F238E27FC236}">
                    <a16:creationId xmlns:a16="http://schemas.microsoft.com/office/drawing/2014/main" id="{EF23E86A-9E68-92B8-12CD-63F105321572}"/>
                  </a:ext>
                </a:extLst>
              </p:cNvPr>
              <p:cNvCxnSpPr>
                <a:stCxn id="31" idx="7"/>
                <a:endCxn id="34" idx="1"/>
              </p:cNvCxnSpPr>
              <p:nvPr>
                <p:custDataLst>
                  <p:tags r:id="rId60"/>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3" name="直接连接符 42">
                <a:extLst>
                  <a:ext uri="{FF2B5EF4-FFF2-40B4-BE49-F238E27FC236}">
                    <a16:creationId xmlns:a16="http://schemas.microsoft.com/office/drawing/2014/main" id="{73A8BFB2-59CB-4A12-4468-44A329546AE4}"/>
                  </a:ext>
                </a:extLst>
              </p:cNvPr>
              <p:cNvCxnSpPr>
                <a:stCxn id="31" idx="5"/>
                <a:endCxn id="32" idx="1"/>
              </p:cNvCxnSpPr>
              <p:nvPr>
                <p:custDataLst>
                  <p:tags r:id="rId61"/>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8D86FA6-8CFC-A426-862B-D5A0E73C8BE8}"/>
                    </a:ext>
                  </a:extLst>
                </p:cNvPr>
                <p:cNvSpPr txBox="1"/>
                <p:nvPr>
                  <p:custDataLst>
                    <p:tags r:id="rId46"/>
                  </p:custDataLst>
                </p:nvPr>
              </p:nvSpPr>
              <p:spPr>
                <a:xfrm>
                  <a:off x="4843" y="2671"/>
                  <a:ext cx="1191" cy="4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2</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44" name="文本框 43">
                  <a:extLst>
                    <a:ext uri="{FF2B5EF4-FFF2-40B4-BE49-F238E27FC236}">
                      <a16:creationId xmlns:a16="http://schemas.microsoft.com/office/drawing/2014/main" id="{08D86FA6-8CFC-A426-862B-D5A0E73C8BE8}"/>
                    </a:ext>
                  </a:extLst>
                </p:cNvPr>
                <p:cNvSpPr txBox="1">
                  <a:spLocks noRot="1" noChangeAspect="1" noMove="1" noResize="1" noEditPoints="1" noAdjustHandles="1" noChangeArrowheads="1" noChangeShapeType="1" noTextEdit="1"/>
                </p:cNvSpPr>
                <p:nvPr>
                  <p:custDataLst>
                    <p:tags r:id="rId69"/>
                  </p:custDataLst>
                </p:nvPr>
              </p:nvSpPr>
              <p:spPr>
                <a:xfrm>
                  <a:off x="4843" y="2671"/>
                  <a:ext cx="1191" cy="483"/>
                </a:xfrm>
                <a:prstGeom prst="rect">
                  <a:avLst/>
                </a:prstGeom>
                <a:blipFill>
                  <a:blip r:embed="rId70"/>
                  <a:stretch>
                    <a:fillRect/>
                  </a:stretch>
                </a:blipFill>
              </p:spPr>
              <p:txBody>
                <a:bodyPr/>
                <a:lstStyle/>
                <a:p>
                  <a:r>
                    <a:rPr lang="zh-CN" altLang="en-US">
                      <a:noFill/>
                    </a:rPr>
                    <a:t> </a:t>
                  </a:r>
                </a:p>
              </p:txBody>
            </p:sp>
          </mc:Fallback>
        </mc:AlternateContent>
      </p:grpSp>
      <p:grpSp>
        <p:nvGrpSpPr>
          <p:cNvPr id="81" name="组合 80">
            <a:extLst>
              <a:ext uri="{FF2B5EF4-FFF2-40B4-BE49-F238E27FC236}">
                <a16:creationId xmlns:a16="http://schemas.microsoft.com/office/drawing/2014/main" id="{51CF0277-CCCF-B967-1544-01449069A57D}"/>
              </a:ext>
            </a:extLst>
          </p:cNvPr>
          <p:cNvGrpSpPr/>
          <p:nvPr/>
        </p:nvGrpSpPr>
        <p:grpSpPr>
          <a:xfrm>
            <a:off x="2221230" y="3996055"/>
            <a:ext cx="914400" cy="906780"/>
            <a:chOff x="5753" y="4812"/>
            <a:chExt cx="1440" cy="1428"/>
          </a:xfrm>
        </p:grpSpPr>
        <p:grpSp>
          <p:nvGrpSpPr>
            <p:cNvPr id="45" name="组合 44">
              <a:extLst>
                <a:ext uri="{FF2B5EF4-FFF2-40B4-BE49-F238E27FC236}">
                  <a16:creationId xmlns:a16="http://schemas.microsoft.com/office/drawing/2014/main" id="{3D0AF8E8-9196-E323-BB59-4D84C67921A8}"/>
                </a:ext>
              </a:extLst>
            </p:cNvPr>
            <p:cNvGrpSpPr/>
            <p:nvPr/>
          </p:nvGrpSpPr>
          <p:grpSpPr>
            <a:xfrm rot="5400000">
              <a:off x="6049" y="5096"/>
              <a:ext cx="848" cy="1440"/>
              <a:chOff x="1772" y="785"/>
              <a:chExt cx="4866" cy="6055"/>
            </a:xfrm>
            <a:solidFill>
              <a:srgbClr val="7030A0"/>
            </a:solidFill>
          </p:grpSpPr>
          <p:sp>
            <p:nvSpPr>
              <p:cNvPr id="46" name="椭圆 45">
                <a:extLst>
                  <a:ext uri="{FF2B5EF4-FFF2-40B4-BE49-F238E27FC236}">
                    <a16:creationId xmlns:a16="http://schemas.microsoft.com/office/drawing/2014/main" id="{30C61B4C-2695-C0E8-6DBA-0B6CCA751D13}"/>
                  </a:ext>
                </a:extLst>
              </p:cNvPr>
              <p:cNvSpPr/>
              <p:nvPr>
                <p:custDataLst>
                  <p:tags r:id="rId31"/>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7AEE0A5-694B-0ABD-B58A-48730264B72F}"/>
                  </a:ext>
                </a:extLst>
              </p:cNvPr>
              <p:cNvSpPr/>
              <p:nvPr>
                <p:custDataLst>
                  <p:tags r:id="rId32"/>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8379C90F-46FA-8097-A3E9-D01BA10CA147}"/>
                  </a:ext>
                </a:extLst>
              </p:cNvPr>
              <p:cNvSpPr/>
              <p:nvPr>
                <p:custDataLst>
                  <p:tags r:id="rId33"/>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D9AAAF44-5ABA-29BE-655A-3C55EB26CF87}"/>
                  </a:ext>
                </a:extLst>
              </p:cNvPr>
              <p:cNvSpPr/>
              <p:nvPr>
                <p:custDataLst>
                  <p:tags r:id="rId34"/>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A3B30BB0-1C22-36A6-AC90-6448DB5804C7}"/>
                  </a:ext>
                </a:extLst>
              </p:cNvPr>
              <p:cNvSpPr/>
              <p:nvPr>
                <p:custDataLst>
                  <p:tags r:id="rId35"/>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3C2DE609-BFD3-4416-0E97-587A4854C499}"/>
                  </a:ext>
                </a:extLst>
              </p:cNvPr>
              <p:cNvSpPr/>
              <p:nvPr>
                <p:custDataLst>
                  <p:tags r:id="rId36"/>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CC80612D-4317-B150-1920-F43B277DD8BA}"/>
                  </a:ext>
                </a:extLst>
              </p:cNvPr>
              <p:cNvCxnSpPr>
                <a:stCxn id="46" idx="6"/>
                <a:endCxn id="50" idx="3"/>
              </p:cNvCxnSpPr>
              <p:nvPr>
                <p:custDataLst>
                  <p:tags r:id="rId37"/>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3" name="直接箭头连接符 52">
                <a:extLst>
                  <a:ext uri="{FF2B5EF4-FFF2-40B4-BE49-F238E27FC236}">
                    <a16:creationId xmlns:a16="http://schemas.microsoft.com/office/drawing/2014/main" id="{58AFC53D-9586-1BA3-E71C-B51434D5BD4B}"/>
                  </a:ext>
                </a:extLst>
              </p:cNvPr>
              <p:cNvCxnSpPr>
                <a:stCxn id="46" idx="5"/>
                <a:endCxn id="49" idx="3"/>
              </p:cNvCxnSpPr>
              <p:nvPr>
                <p:custDataLst>
                  <p:tags r:id="rId38"/>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 name="直接箭头连接符 53">
                <a:extLst>
                  <a:ext uri="{FF2B5EF4-FFF2-40B4-BE49-F238E27FC236}">
                    <a16:creationId xmlns:a16="http://schemas.microsoft.com/office/drawing/2014/main" id="{ACB3AD82-572A-BAD1-B5E4-B88481774CFC}"/>
                  </a:ext>
                </a:extLst>
              </p:cNvPr>
              <p:cNvCxnSpPr>
                <a:stCxn id="46" idx="7"/>
                <a:endCxn id="51" idx="3"/>
              </p:cNvCxnSpPr>
              <p:nvPr>
                <p:custDataLst>
                  <p:tags r:id="rId39"/>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 name="直接箭头连接符 54">
                <a:extLst>
                  <a:ext uri="{FF2B5EF4-FFF2-40B4-BE49-F238E27FC236}">
                    <a16:creationId xmlns:a16="http://schemas.microsoft.com/office/drawing/2014/main" id="{54B4DF2D-1337-68EA-C978-F050972D1593}"/>
                  </a:ext>
                </a:extLst>
              </p:cNvPr>
              <p:cNvCxnSpPr>
                <a:stCxn id="47" idx="5"/>
                <a:endCxn id="49" idx="2"/>
              </p:cNvCxnSpPr>
              <p:nvPr>
                <p:custDataLst>
                  <p:tags r:id="rId40"/>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 name="直接连接符 55">
                <a:extLst>
                  <a:ext uri="{FF2B5EF4-FFF2-40B4-BE49-F238E27FC236}">
                    <a16:creationId xmlns:a16="http://schemas.microsoft.com/office/drawing/2014/main" id="{FCED46ED-FE19-F732-E7B4-277C688F6140}"/>
                  </a:ext>
                </a:extLst>
              </p:cNvPr>
              <p:cNvCxnSpPr>
                <a:stCxn id="47" idx="6"/>
                <a:endCxn id="50" idx="2"/>
              </p:cNvCxnSpPr>
              <p:nvPr>
                <p:custDataLst>
                  <p:tags r:id="rId41"/>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7" name="直接连接符 56">
                <a:extLst>
                  <a:ext uri="{FF2B5EF4-FFF2-40B4-BE49-F238E27FC236}">
                    <a16:creationId xmlns:a16="http://schemas.microsoft.com/office/drawing/2014/main" id="{0A728B7D-B7DC-AC78-B29A-3532956623CA}"/>
                  </a:ext>
                </a:extLst>
              </p:cNvPr>
              <p:cNvCxnSpPr>
                <a:stCxn id="47" idx="7"/>
                <a:endCxn id="51" idx="2"/>
              </p:cNvCxnSpPr>
              <p:nvPr>
                <p:custDataLst>
                  <p:tags r:id="rId42"/>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8" name="直接连接符 57">
                <a:extLst>
                  <a:ext uri="{FF2B5EF4-FFF2-40B4-BE49-F238E27FC236}">
                    <a16:creationId xmlns:a16="http://schemas.microsoft.com/office/drawing/2014/main" id="{D0C4D735-E43F-E70D-60E6-CB62B96F8557}"/>
                  </a:ext>
                </a:extLst>
              </p:cNvPr>
              <p:cNvCxnSpPr>
                <a:stCxn id="48" idx="6"/>
                <a:endCxn id="50" idx="1"/>
              </p:cNvCxnSpPr>
              <p:nvPr>
                <p:custDataLst>
                  <p:tags r:id="rId43"/>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9" name="直接连接符 58">
                <a:extLst>
                  <a:ext uri="{FF2B5EF4-FFF2-40B4-BE49-F238E27FC236}">
                    <a16:creationId xmlns:a16="http://schemas.microsoft.com/office/drawing/2014/main" id="{F5DF9CD2-33E0-FFEC-8E4B-E3B205DD326B}"/>
                  </a:ext>
                </a:extLst>
              </p:cNvPr>
              <p:cNvCxnSpPr>
                <a:stCxn id="48" idx="7"/>
                <a:endCxn id="51" idx="1"/>
              </p:cNvCxnSpPr>
              <p:nvPr>
                <p:custDataLst>
                  <p:tags r:id="rId44"/>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60" name="直接连接符 59">
                <a:extLst>
                  <a:ext uri="{FF2B5EF4-FFF2-40B4-BE49-F238E27FC236}">
                    <a16:creationId xmlns:a16="http://schemas.microsoft.com/office/drawing/2014/main" id="{F4FB3E46-00DC-9A49-0367-485DF2FC7562}"/>
                  </a:ext>
                </a:extLst>
              </p:cNvPr>
              <p:cNvCxnSpPr>
                <a:stCxn id="48" idx="5"/>
                <a:endCxn id="49" idx="1"/>
              </p:cNvCxnSpPr>
              <p:nvPr>
                <p:custDataLst>
                  <p:tags r:id="rId45"/>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EFDD0CEA-3A25-DD0D-29B9-227CA107092F}"/>
                    </a:ext>
                  </a:extLst>
                </p:cNvPr>
                <p:cNvSpPr txBox="1"/>
                <p:nvPr>
                  <p:custDataLst>
                    <p:tags r:id="rId30"/>
                  </p:custDataLst>
                </p:nvPr>
              </p:nvSpPr>
              <p:spPr>
                <a:xfrm>
                  <a:off x="5887" y="4812"/>
                  <a:ext cx="1191" cy="4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4</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61" name="文本框 60">
                  <a:extLst>
                    <a:ext uri="{FF2B5EF4-FFF2-40B4-BE49-F238E27FC236}">
                      <a16:creationId xmlns:a16="http://schemas.microsoft.com/office/drawing/2014/main" id="{EFDD0CEA-3A25-DD0D-29B9-227CA107092F}"/>
                    </a:ext>
                  </a:extLst>
                </p:cNvPr>
                <p:cNvSpPr txBox="1">
                  <a:spLocks noRot="1" noChangeAspect="1" noMove="1" noResize="1" noEditPoints="1" noAdjustHandles="1" noChangeArrowheads="1" noChangeShapeType="1" noTextEdit="1"/>
                </p:cNvSpPr>
                <p:nvPr>
                  <p:custDataLst>
                    <p:tags r:id="rId71"/>
                  </p:custDataLst>
                </p:nvPr>
              </p:nvSpPr>
              <p:spPr>
                <a:xfrm>
                  <a:off x="5887" y="4812"/>
                  <a:ext cx="1191" cy="483"/>
                </a:xfrm>
                <a:prstGeom prst="rect">
                  <a:avLst/>
                </a:prstGeom>
                <a:blipFill>
                  <a:blip r:embed="rId72"/>
                  <a:stretch>
                    <a:fillRect/>
                  </a:stretch>
                </a:blipFill>
              </p:spPr>
              <p:txBody>
                <a:bodyPr/>
                <a:lstStyle/>
                <a:p>
                  <a:r>
                    <a:rPr lang="zh-CN" altLang="en-US">
                      <a:noFill/>
                    </a:rPr>
                    <a:t> </a:t>
                  </a:r>
                </a:p>
              </p:txBody>
            </p:sp>
          </mc:Fallback>
        </mc:AlternateContent>
      </p:grpSp>
      <p:grpSp>
        <p:nvGrpSpPr>
          <p:cNvPr id="82" name="组合 81">
            <a:extLst>
              <a:ext uri="{FF2B5EF4-FFF2-40B4-BE49-F238E27FC236}">
                <a16:creationId xmlns:a16="http://schemas.microsoft.com/office/drawing/2014/main" id="{79675DA5-4971-6145-813A-5DC060F0004F}"/>
              </a:ext>
            </a:extLst>
          </p:cNvPr>
          <p:cNvGrpSpPr/>
          <p:nvPr/>
        </p:nvGrpSpPr>
        <p:grpSpPr>
          <a:xfrm>
            <a:off x="757555" y="3540760"/>
            <a:ext cx="914400" cy="906780"/>
            <a:chOff x="3259" y="6375"/>
            <a:chExt cx="1440" cy="1428"/>
          </a:xfrm>
        </p:grpSpPr>
        <p:grpSp>
          <p:nvGrpSpPr>
            <p:cNvPr id="62" name="组合 61">
              <a:extLst>
                <a:ext uri="{FF2B5EF4-FFF2-40B4-BE49-F238E27FC236}">
                  <a16:creationId xmlns:a16="http://schemas.microsoft.com/office/drawing/2014/main" id="{91528764-19BB-8A60-AD17-5CB54E6F5146}"/>
                </a:ext>
              </a:extLst>
            </p:cNvPr>
            <p:cNvGrpSpPr/>
            <p:nvPr/>
          </p:nvGrpSpPr>
          <p:grpSpPr>
            <a:xfrm rot="5400000">
              <a:off x="3555" y="6659"/>
              <a:ext cx="848" cy="1440"/>
              <a:chOff x="1772" y="785"/>
              <a:chExt cx="4866" cy="6055"/>
            </a:xfrm>
            <a:solidFill>
              <a:srgbClr val="00B0F0"/>
            </a:solidFill>
          </p:grpSpPr>
          <p:sp>
            <p:nvSpPr>
              <p:cNvPr id="63" name="椭圆 62">
                <a:extLst>
                  <a:ext uri="{FF2B5EF4-FFF2-40B4-BE49-F238E27FC236}">
                    <a16:creationId xmlns:a16="http://schemas.microsoft.com/office/drawing/2014/main" id="{457BFAE4-7BA1-5059-C67F-6229B477323E}"/>
                  </a:ext>
                </a:extLst>
              </p:cNvPr>
              <p:cNvSpPr/>
              <p:nvPr>
                <p:custDataLst>
                  <p:tags r:id="rId15"/>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9D0E72D-EFAB-14D2-05B8-9501420C5804}"/>
                  </a:ext>
                </a:extLst>
              </p:cNvPr>
              <p:cNvSpPr/>
              <p:nvPr>
                <p:custDataLst>
                  <p:tags r:id="rId16"/>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319D4964-73C2-AB89-FFA6-EC41F4EB44C2}"/>
                  </a:ext>
                </a:extLst>
              </p:cNvPr>
              <p:cNvSpPr/>
              <p:nvPr>
                <p:custDataLst>
                  <p:tags r:id="rId17"/>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8FE7EA91-1767-56FC-CE8B-2A0F24E3E143}"/>
                  </a:ext>
                </a:extLst>
              </p:cNvPr>
              <p:cNvSpPr/>
              <p:nvPr>
                <p:custDataLst>
                  <p:tags r:id="rId18"/>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72B2FA78-C661-A868-B30D-340479555FFC}"/>
                  </a:ext>
                </a:extLst>
              </p:cNvPr>
              <p:cNvSpPr/>
              <p:nvPr>
                <p:custDataLst>
                  <p:tags r:id="rId19"/>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C4109CDA-1F94-6CE6-13D1-7BADA4411B9A}"/>
                  </a:ext>
                </a:extLst>
              </p:cNvPr>
              <p:cNvSpPr/>
              <p:nvPr>
                <p:custDataLst>
                  <p:tags r:id="rId20"/>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CB8BFFB6-1969-3C0F-ACBF-A771ACE30E7C}"/>
                  </a:ext>
                </a:extLst>
              </p:cNvPr>
              <p:cNvCxnSpPr>
                <a:stCxn id="63" idx="6"/>
                <a:endCxn id="67" idx="3"/>
              </p:cNvCxnSpPr>
              <p:nvPr>
                <p:custDataLst>
                  <p:tags r:id="rId21"/>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0" name="直接箭头连接符 69">
                <a:extLst>
                  <a:ext uri="{FF2B5EF4-FFF2-40B4-BE49-F238E27FC236}">
                    <a16:creationId xmlns:a16="http://schemas.microsoft.com/office/drawing/2014/main" id="{E642CE07-C88D-09D8-68B4-A40517A013D4}"/>
                  </a:ext>
                </a:extLst>
              </p:cNvPr>
              <p:cNvCxnSpPr>
                <a:stCxn id="63" idx="5"/>
                <a:endCxn id="66" idx="3"/>
              </p:cNvCxnSpPr>
              <p:nvPr>
                <p:custDataLst>
                  <p:tags r:id="rId22"/>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1" name="直接箭头连接符 70">
                <a:extLst>
                  <a:ext uri="{FF2B5EF4-FFF2-40B4-BE49-F238E27FC236}">
                    <a16:creationId xmlns:a16="http://schemas.microsoft.com/office/drawing/2014/main" id="{DB5C68B1-85D0-407F-E6AD-DCC12967E08B}"/>
                  </a:ext>
                </a:extLst>
              </p:cNvPr>
              <p:cNvCxnSpPr>
                <a:stCxn id="63" idx="7"/>
                <a:endCxn id="68" idx="3"/>
              </p:cNvCxnSpPr>
              <p:nvPr>
                <p:custDataLst>
                  <p:tags r:id="rId23"/>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2" name="直接箭头连接符 71">
                <a:extLst>
                  <a:ext uri="{FF2B5EF4-FFF2-40B4-BE49-F238E27FC236}">
                    <a16:creationId xmlns:a16="http://schemas.microsoft.com/office/drawing/2014/main" id="{97732991-3A77-F31B-ACA0-6F7A137A8207}"/>
                  </a:ext>
                </a:extLst>
              </p:cNvPr>
              <p:cNvCxnSpPr>
                <a:stCxn id="64" idx="5"/>
                <a:endCxn id="66" idx="2"/>
              </p:cNvCxnSpPr>
              <p:nvPr>
                <p:custDataLst>
                  <p:tags r:id="rId24"/>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3" name="直接连接符 72">
                <a:extLst>
                  <a:ext uri="{FF2B5EF4-FFF2-40B4-BE49-F238E27FC236}">
                    <a16:creationId xmlns:a16="http://schemas.microsoft.com/office/drawing/2014/main" id="{4473B75F-6445-4873-AF04-6CC7CD32C1DA}"/>
                  </a:ext>
                </a:extLst>
              </p:cNvPr>
              <p:cNvCxnSpPr>
                <a:stCxn id="64" idx="6"/>
                <a:endCxn id="67" idx="2"/>
              </p:cNvCxnSpPr>
              <p:nvPr>
                <p:custDataLst>
                  <p:tags r:id="rId25"/>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4" name="直接连接符 73">
                <a:extLst>
                  <a:ext uri="{FF2B5EF4-FFF2-40B4-BE49-F238E27FC236}">
                    <a16:creationId xmlns:a16="http://schemas.microsoft.com/office/drawing/2014/main" id="{850E2FA8-04DC-C189-8A40-6469C9488137}"/>
                  </a:ext>
                </a:extLst>
              </p:cNvPr>
              <p:cNvCxnSpPr>
                <a:stCxn id="64" idx="7"/>
                <a:endCxn id="68" idx="2"/>
              </p:cNvCxnSpPr>
              <p:nvPr>
                <p:custDataLst>
                  <p:tags r:id="rId26"/>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5" name="直接连接符 74">
                <a:extLst>
                  <a:ext uri="{FF2B5EF4-FFF2-40B4-BE49-F238E27FC236}">
                    <a16:creationId xmlns:a16="http://schemas.microsoft.com/office/drawing/2014/main" id="{8A3899F3-0AB6-8C7A-0B2E-065F6F87443A}"/>
                  </a:ext>
                </a:extLst>
              </p:cNvPr>
              <p:cNvCxnSpPr>
                <a:stCxn id="65" idx="6"/>
                <a:endCxn id="67" idx="1"/>
              </p:cNvCxnSpPr>
              <p:nvPr>
                <p:custDataLst>
                  <p:tags r:id="rId27"/>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6" name="直接连接符 75">
                <a:extLst>
                  <a:ext uri="{FF2B5EF4-FFF2-40B4-BE49-F238E27FC236}">
                    <a16:creationId xmlns:a16="http://schemas.microsoft.com/office/drawing/2014/main" id="{00E82F7E-6E47-2A16-442D-26A884DB23BA}"/>
                  </a:ext>
                </a:extLst>
              </p:cNvPr>
              <p:cNvCxnSpPr>
                <a:stCxn id="65" idx="7"/>
                <a:endCxn id="68" idx="1"/>
              </p:cNvCxnSpPr>
              <p:nvPr>
                <p:custDataLst>
                  <p:tags r:id="rId28"/>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7" name="直接连接符 76">
                <a:extLst>
                  <a:ext uri="{FF2B5EF4-FFF2-40B4-BE49-F238E27FC236}">
                    <a16:creationId xmlns:a16="http://schemas.microsoft.com/office/drawing/2014/main" id="{84695B6B-5CDE-2F58-E016-BF78764D4AF8}"/>
                  </a:ext>
                </a:extLst>
              </p:cNvPr>
              <p:cNvCxnSpPr>
                <a:stCxn id="65" idx="5"/>
                <a:endCxn id="66" idx="1"/>
              </p:cNvCxnSpPr>
              <p:nvPr>
                <p:custDataLst>
                  <p:tags r:id="rId29"/>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C0167C5-260D-823F-42D8-3BE84C5D612D}"/>
                    </a:ext>
                  </a:extLst>
                </p:cNvPr>
                <p:cNvSpPr txBox="1"/>
                <p:nvPr>
                  <p:custDataLst>
                    <p:tags r:id="rId14"/>
                  </p:custDataLst>
                </p:nvPr>
              </p:nvSpPr>
              <p:spPr>
                <a:xfrm>
                  <a:off x="3394" y="6375"/>
                  <a:ext cx="1191" cy="483"/>
                </a:xfrm>
                <a:prstGeom prst="rect">
                  <a:avLst/>
                </a:prstGeom>
                <a:noFill/>
                <a:ln>
                  <a:noFill/>
                </a:ln>
                <a:extLst>
                  <a:ext uri="{909E8E84-426E-40DD-AFC4-6F175D3DCCD1}">
                    <a14:hiddenFill>
                      <a:solidFill>
                        <a:srgbClr val="00B0F0"/>
                      </a:solidFill>
                    </a14:hiddenFill>
                  </a:ext>
                </a:extLst>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3</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78" name="文本框 77">
                  <a:extLst>
                    <a:ext uri="{FF2B5EF4-FFF2-40B4-BE49-F238E27FC236}">
                      <a16:creationId xmlns:a16="http://schemas.microsoft.com/office/drawing/2014/main" id="{FC0167C5-260D-823F-42D8-3BE84C5D612D}"/>
                    </a:ext>
                  </a:extLst>
                </p:cNvPr>
                <p:cNvSpPr txBox="1">
                  <a:spLocks noRot="1" noChangeAspect="1" noMove="1" noResize="1" noEditPoints="1" noAdjustHandles="1" noChangeArrowheads="1" noChangeShapeType="1" noTextEdit="1"/>
                </p:cNvSpPr>
                <p:nvPr>
                  <p:custDataLst>
                    <p:tags r:id="rId73"/>
                  </p:custDataLst>
                </p:nvPr>
              </p:nvSpPr>
              <p:spPr>
                <a:xfrm>
                  <a:off x="3394" y="6375"/>
                  <a:ext cx="1191" cy="483"/>
                </a:xfrm>
                <a:prstGeom prst="rect">
                  <a:avLst/>
                </a:prstGeom>
                <a:blipFill>
                  <a:blip r:embed="rId74"/>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grpSp>
      <p:pic>
        <p:nvPicPr>
          <p:cNvPr id="314" name="图片 313">
            <a:extLst>
              <a:ext uri="{FF2B5EF4-FFF2-40B4-BE49-F238E27FC236}">
                <a16:creationId xmlns:a16="http://schemas.microsoft.com/office/drawing/2014/main" id="{EDE836DA-1BB1-10A6-3C2A-E89DDA1BF81C}"/>
              </a:ext>
            </a:extLst>
          </p:cNvPr>
          <p:cNvPicPr/>
          <p:nvPr>
            <p:custDataLst>
              <p:tags r:id="rId1"/>
            </p:custDataLst>
          </p:nvPr>
        </p:nvPicPr>
        <p:blipFill>
          <a:blip r:embed="rId75"/>
          <a:stretch>
            <a:fillRect/>
          </a:stretch>
        </p:blipFill>
        <p:spPr>
          <a:xfrm>
            <a:off x="5347335" y="4609465"/>
            <a:ext cx="841375" cy="746760"/>
          </a:xfrm>
          <a:prstGeom prst="rect">
            <a:avLst/>
          </a:prstGeom>
          <a:noFill/>
          <a:ln w="9525">
            <a:noFill/>
          </a:ln>
        </p:spPr>
      </p:pic>
      <p:pic>
        <p:nvPicPr>
          <p:cNvPr id="85" name="图片 84">
            <a:extLst>
              <a:ext uri="{FF2B5EF4-FFF2-40B4-BE49-F238E27FC236}">
                <a16:creationId xmlns:a16="http://schemas.microsoft.com/office/drawing/2014/main" id="{EFC44841-45F9-02E0-2117-F73F03FE21FB}"/>
              </a:ext>
            </a:extLst>
          </p:cNvPr>
          <p:cNvPicPr/>
          <p:nvPr>
            <p:custDataLst>
              <p:tags r:id="rId2"/>
            </p:custDataLst>
          </p:nvPr>
        </p:nvPicPr>
        <p:blipFill>
          <a:blip r:embed="rId75"/>
          <a:stretch>
            <a:fillRect/>
          </a:stretch>
        </p:blipFill>
        <p:spPr>
          <a:xfrm>
            <a:off x="5617845" y="2702560"/>
            <a:ext cx="841375" cy="746760"/>
          </a:xfrm>
          <a:prstGeom prst="rect">
            <a:avLst/>
          </a:prstGeom>
          <a:noFill/>
          <a:ln w="9525">
            <a:noFill/>
          </a:ln>
        </p:spPr>
      </p:pic>
      <p:grpSp>
        <p:nvGrpSpPr>
          <p:cNvPr id="87" name="组合 86">
            <a:extLst>
              <a:ext uri="{FF2B5EF4-FFF2-40B4-BE49-F238E27FC236}">
                <a16:creationId xmlns:a16="http://schemas.microsoft.com/office/drawing/2014/main" id="{0D6335A0-262A-32D7-EDCC-10BF43910A09}"/>
              </a:ext>
            </a:extLst>
          </p:cNvPr>
          <p:cNvGrpSpPr/>
          <p:nvPr/>
        </p:nvGrpSpPr>
        <p:grpSpPr>
          <a:xfrm>
            <a:off x="4849495" y="616585"/>
            <a:ext cx="841375" cy="1053465"/>
            <a:chOff x="10071" y="6776"/>
            <a:chExt cx="1325" cy="1659"/>
          </a:xfrm>
        </p:grpSpPr>
        <p:pic>
          <p:nvPicPr>
            <p:cNvPr id="88" name="图片 87">
              <a:extLst>
                <a:ext uri="{FF2B5EF4-FFF2-40B4-BE49-F238E27FC236}">
                  <a16:creationId xmlns:a16="http://schemas.microsoft.com/office/drawing/2014/main" id="{F707C026-772D-F97E-E57D-39F769AE4533}"/>
                </a:ext>
              </a:extLst>
            </p:cNvPr>
            <p:cNvPicPr/>
            <p:nvPr>
              <p:custDataLst>
                <p:tags r:id="rId12"/>
              </p:custDataLst>
            </p:nvPr>
          </p:nvPicPr>
          <p:blipFill>
            <a:blip r:embed="rId75"/>
            <a:stretch>
              <a:fillRect/>
            </a:stretch>
          </p:blipFill>
          <p:spPr>
            <a:xfrm>
              <a:off x="10071" y="7259"/>
              <a:ext cx="1325" cy="1176"/>
            </a:xfrm>
            <a:prstGeom prst="rect">
              <a:avLst/>
            </a:prstGeom>
            <a:noFill/>
            <a:ln w="9525">
              <a:noFill/>
            </a:ln>
          </p:spPr>
        </p:pic>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03EBC310-3A9E-88B6-4001-07CB74D484BB}"/>
                    </a:ext>
                  </a:extLst>
                </p:cNvPr>
                <p:cNvSpPr txBox="1"/>
                <p:nvPr>
                  <p:custDataLst>
                    <p:tags r:id="rId13"/>
                  </p:custDataLst>
                </p:nvPr>
              </p:nvSpPr>
              <p:spPr>
                <a:xfrm>
                  <a:off x="10160" y="6776"/>
                  <a:ext cx="1236" cy="4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1</m:t>
                            </m:r>
                          </m:sub>
                        </m:sSub>
                      </m:oMath>
                    </m:oMathPara>
                  </a14:m>
                  <a:endParaRPr lang="en-US" altLang="zh-CN" sz="1400"/>
                </a:p>
              </p:txBody>
            </p:sp>
          </mc:Choice>
          <mc:Fallback xmlns="">
            <p:sp>
              <p:nvSpPr>
                <p:cNvPr id="89" name="文本框 88">
                  <a:extLst>
                    <a:ext uri="{FF2B5EF4-FFF2-40B4-BE49-F238E27FC236}">
                      <a16:creationId xmlns:a16="http://schemas.microsoft.com/office/drawing/2014/main" id="{03EBC310-3A9E-88B6-4001-07CB74D484BB}"/>
                    </a:ext>
                  </a:extLst>
                </p:cNvPr>
                <p:cNvSpPr txBox="1">
                  <a:spLocks noRot="1" noChangeAspect="1" noMove="1" noResize="1" noEditPoints="1" noAdjustHandles="1" noChangeArrowheads="1" noChangeShapeType="1" noTextEdit="1"/>
                </p:cNvSpPr>
                <p:nvPr>
                  <p:custDataLst>
                    <p:tags r:id="rId76"/>
                  </p:custDataLst>
                </p:nvPr>
              </p:nvSpPr>
              <p:spPr>
                <a:xfrm>
                  <a:off x="10160" y="6776"/>
                  <a:ext cx="1236" cy="483"/>
                </a:xfrm>
                <a:prstGeom prst="rect">
                  <a:avLst/>
                </a:prstGeom>
                <a:blipFill>
                  <a:blip r:embed="rId77"/>
                  <a:stretch>
                    <a:fillRect/>
                  </a:stretch>
                </a:blipFill>
              </p:spPr>
              <p:txBody>
                <a:bodyPr/>
                <a:lstStyle/>
                <a:p>
                  <a:r>
                    <a:rPr lang="zh-CN" altLang="en-US">
                      <a:noFill/>
                    </a:rPr>
                    <a:t> </a:t>
                  </a:r>
                </a:p>
              </p:txBody>
            </p:sp>
          </mc:Fallback>
        </mc:AlternateContent>
      </p:grpSp>
      <p:cxnSp>
        <p:nvCxnSpPr>
          <p:cNvPr id="90" name="直接箭头连接符 89">
            <a:extLst>
              <a:ext uri="{FF2B5EF4-FFF2-40B4-BE49-F238E27FC236}">
                <a16:creationId xmlns:a16="http://schemas.microsoft.com/office/drawing/2014/main" id="{BEA6AFF5-280A-F34F-6008-CCAF0B5B14CD}"/>
              </a:ext>
            </a:extLst>
          </p:cNvPr>
          <p:cNvCxnSpPr/>
          <p:nvPr/>
        </p:nvCxnSpPr>
        <p:spPr>
          <a:xfrm flipV="1">
            <a:off x="3176270" y="1412240"/>
            <a:ext cx="1617980" cy="1456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09752DC-8D10-20B9-A2AA-9233F71D7DA2}"/>
              </a:ext>
            </a:extLst>
          </p:cNvPr>
          <p:cNvCxnSpPr/>
          <p:nvPr/>
        </p:nvCxnSpPr>
        <p:spPr>
          <a:xfrm flipV="1">
            <a:off x="3399155" y="3220720"/>
            <a:ext cx="2187575"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47BBAD1E-8183-398A-D767-18F06B1FF934}"/>
              </a:ext>
            </a:extLst>
          </p:cNvPr>
          <p:cNvCxnSpPr>
            <a:endCxn id="314" idx="1"/>
          </p:cNvCxnSpPr>
          <p:nvPr/>
        </p:nvCxnSpPr>
        <p:spPr>
          <a:xfrm>
            <a:off x="3430270" y="3688080"/>
            <a:ext cx="1917065" cy="129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AF658262-5988-E60C-AC33-02DAF15A0DE1}"/>
              </a:ext>
            </a:extLst>
          </p:cNvPr>
          <p:cNvSpPr txBox="1"/>
          <p:nvPr/>
        </p:nvSpPr>
        <p:spPr>
          <a:xfrm>
            <a:off x="3872230" y="2360930"/>
            <a:ext cx="1962150" cy="521970"/>
          </a:xfrm>
          <a:prstGeom prst="rect">
            <a:avLst/>
          </a:prstGeom>
          <a:noFill/>
        </p:spPr>
        <p:txBody>
          <a:bodyPr wrap="square" rtlCol="0">
            <a:spAutoFit/>
          </a:bodyPr>
          <a:lstStyle/>
          <a:p>
            <a:pPr lvl="0" algn="l">
              <a:buClrTx/>
              <a:buSzTx/>
              <a:buFontTx/>
            </a:pPr>
            <a:r>
              <a:rPr sz="1400">
                <a:latin typeface="等线" panose="02010600030101010101" charset="-122"/>
                <a:ea typeface="等线" panose="02010600030101010101" charset="-122"/>
                <a:sym typeface="+mn-ea"/>
              </a:rPr>
              <a:t>Issue four types of models</a:t>
            </a:r>
          </a:p>
        </p:txBody>
      </p:sp>
      <p:graphicFrame>
        <p:nvGraphicFramePr>
          <p:cNvPr id="98" name="对象 97">
            <a:hlinkClick r:id="" action="ppaction://ole?verb=0"/>
            <a:extLst>
              <a:ext uri="{FF2B5EF4-FFF2-40B4-BE49-F238E27FC236}">
                <a16:creationId xmlns:a16="http://schemas.microsoft.com/office/drawing/2014/main" id="{89281FB7-B902-2CEF-19AB-F22090D30106}"/>
              </a:ext>
            </a:extLst>
          </p:cNvPr>
          <p:cNvGraphicFramePr>
            <a:graphicFrameLocks noChangeAspect="1"/>
          </p:cNvGraphicFramePr>
          <p:nvPr/>
        </p:nvGraphicFramePr>
        <p:xfrm>
          <a:off x="4991100" y="3321050"/>
          <a:ext cx="114300" cy="215900"/>
        </p:xfrm>
        <a:graphic>
          <a:graphicData uri="http://schemas.openxmlformats.org/presentationml/2006/ole">
            <mc:AlternateContent xmlns:mc="http://schemas.openxmlformats.org/markup-compatibility/2006">
              <mc:Choice xmlns:v="urn:schemas-microsoft-com:vml" Requires="v">
                <p:oleObj r:id="rId78" imgW="114300" imgH="215900" progId="Equation.KSEE3">
                  <p:embed/>
                </p:oleObj>
              </mc:Choice>
              <mc:Fallback>
                <p:oleObj r:id="rId78" imgW="114300" imgH="215900" progId="Equation.KSEE3">
                  <p:embed/>
                  <p:pic>
                    <p:nvPicPr>
                      <p:cNvPr id="98" name="对象 97">
                        <a:hlinkClick r:id="" action="ppaction://ole?verb=0"/>
                        <a:extLst>
                          <a:ext uri="{FF2B5EF4-FFF2-40B4-BE49-F238E27FC236}">
                            <a16:creationId xmlns:a16="http://schemas.microsoft.com/office/drawing/2014/main" id="{89281FB7-B902-2CEF-19AB-F22090D30106}"/>
                          </a:ext>
                        </a:extLst>
                      </p:cNvPr>
                      <p:cNvPicPr/>
                      <p:nvPr/>
                    </p:nvPicPr>
                    <p:blipFill>
                      <a:blip r:embed="rId79"/>
                      <a:stretch>
                        <a:fillRect/>
                      </a:stretch>
                    </p:blipFill>
                    <p:spPr>
                      <a:xfrm>
                        <a:off x="4991100" y="3321050"/>
                        <a:ext cx="114300" cy="215900"/>
                      </a:xfrm>
                      <a:prstGeom prst="rect">
                        <a:avLst/>
                      </a:prstGeom>
                    </p:spPr>
                  </p:pic>
                </p:oleObj>
              </mc:Fallback>
            </mc:AlternateContent>
          </a:graphicData>
        </a:graphic>
      </p:graphicFrame>
      <p:grpSp>
        <p:nvGrpSpPr>
          <p:cNvPr id="105" name="组合 104">
            <a:extLst>
              <a:ext uri="{FF2B5EF4-FFF2-40B4-BE49-F238E27FC236}">
                <a16:creationId xmlns:a16="http://schemas.microsoft.com/office/drawing/2014/main" id="{15A3C503-E72D-A277-66F9-827EE55E4E58}"/>
              </a:ext>
            </a:extLst>
          </p:cNvPr>
          <p:cNvGrpSpPr/>
          <p:nvPr/>
        </p:nvGrpSpPr>
        <p:grpSpPr>
          <a:xfrm>
            <a:off x="5515610" y="1851025"/>
            <a:ext cx="318770" cy="609600"/>
            <a:chOff x="12786" y="3032"/>
            <a:chExt cx="502" cy="960"/>
          </a:xfrm>
        </p:grpSpPr>
        <p:sp>
          <p:nvSpPr>
            <p:cNvPr id="102" name="椭圆 101">
              <a:extLst>
                <a:ext uri="{FF2B5EF4-FFF2-40B4-BE49-F238E27FC236}">
                  <a16:creationId xmlns:a16="http://schemas.microsoft.com/office/drawing/2014/main" id="{38E6B79D-BAD8-9774-0C4E-239AA4D009A6}"/>
                </a:ext>
              </a:extLst>
            </p:cNvPr>
            <p:cNvSpPr/>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984DDB9B-2919-A0C0-B093-0F86D27C3C03}"/>
                </a:ext>
              </a:extLst>
            </p:cNvPr>
            <p:cNvSpPr/>
            <p:nvPr>
              <p:custDataLst>
                <p:tags r:id="rId10"/>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76DAC626-DC4A-7985-3673-56CC1E61F9B2}"/>
                </a:ext>
              </a:extLst>
            </p:cNvPr>
            <p:cNvSpPr/>
            <p:nvPr>
              <p:custDataLst>
                <p:tags r:id="rId11"/>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椭圆 105">
            <a:extLst>
              <a:ext uri="{FF2B5EF4-FFF2-40B4-BE49-F238E27FC236}">
                <a16:creationId xmlns:a16="http://schemas.microsoft.com/office/drawing/2014/main" id="{BD3895EE-C638-BFD2-B670-E56E3E5ECE9B}"/>
              </a:ext>
            </a:extLst>
          </p:cNvPr>
          <p:cNvSpPr/>
          <p:nvPr>
            <p:custDataLst>
              <p:tags r:id="rId3"/>
            </p:custDataLst>
          </p:nvPr>
        </p:nvSpPr>
        <p:spPr>
          <a:xfrm>
            <a:off x="6076950" y="368808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A854A8DC-0B7B-441E-A797-5ED76ABDBF5E}"/>
              </a:ext>
            </a:extLst>
          </p:cNvPr>
          <p:cNvSpPr/>
          <p:nvPr>
            <p:custDataLst>
              <p:tags r:id="rId4"/>
            </p:custDataLst>
          </p:nvPr>
        </p:nvSpPr>
        <p:spPr>
          <a:xfrm>
            <a:off x="6076950" y="3974465"/>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222F3ED5-C5CC-D2BE-AD98-0FBB516E5C66}"/>
              </a:ext>
            </a:extLst>
          </p:cNvPr>
          <p:cNvSpPr/>
          <p:nvPr>
            <p:custDataLst>
              <p:tags r:id="rId5"/>
            </p:custDataLst>
          </p:nvPr>
        </p:nvSpPr>
        <p:spPr>
          <a:xfrm>
            <a:off x="6015990" y="426466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90D50F98-95D0-DFFF-E9BA-35C4722EE0E1}"/>
                  </a:ext>
                </a:extLst>
              </p:cNvPr>
              <p:cNvSpPr txBox="1"/>
              <p:nvPr>
                <p:custDataLst>
                  <p:tags r:id="rId6"/>
                </p:custDataLst>
              </p:nvPr>
            </p:nvSpPr>
            <p:spPr>
              <a:xfrm>
                <a:off x="5671820" y="2460625"/>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m:oMathPara>
                </a14:m>
                <a:endParaRPr lang="en-US" altLang="zh-CN" sz="1400"/>
              </a:p>
            </p:txBody>
          </p:sp>
        </mc:Choice>
        <mc:Fallback xmlns="">
          <p:sp>
            <p:nvSpPr>
              <p:cNvPr id="109" name="文本框 108">
                <a:extLst>
                  <a:ext uri="{FF2B5EF4-FFF2-40B4-BE49-F238E27FC236}">
                    <a16:creationId xmlns:a16="http://schemas.microsoft.com/office/drawing/2014/main" id="{90D50F98-95D0-DFFF-E9BA-35C4722EE0E1}"/>
                  </a:ext>
                </a:extLst>
              </p:cNvPr>
              <p:cNvSpPr txBox="1">
                <a:spLocks noRot="1" noChangeAspect="1" noMove="1" noResize="1" noEditPoints="1" noAdjustHandles="1" noChangeArrowheads="1" noChangeShapeType="1" noTextEdit="1"/>
              </p:cNvSpPr>
              <p:nvPr>
                <p:custDataLst>
                  <p:tags r:id="rId80"/>
                </p:custDataLst>
              </p:nvPr>
            </p:nvSpPr>
            <p:spPr>
              <a:xfrm>
                <a:off x="5671820" y="2460625"/>
                <a:ext cx="784860" cy="306705"/>
              </a:xfrm>
              <a:prstGeom prst="rect">
                <a:avLst/>
              </a:prstGeom>
              <a:blipFill>
                <a:blip r:embed="rId8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2149FCA3-69BA-317C-B31F-99011B8D7000}"/>
                  </a:ext>
                </a:extLst>
              </p:cNvPr>
              <p:cNvSpPr txBox="1"/>
              <p:nvPr>
                <p:custDataLst>
                  <p:tags r:id="rId7"/>
                </p:custDataLst>
              </p:nvPr>
            </p:nvSpPr>
            <p:spPr>
              <a:xfrm>
                <a:off x="5394325" y="4347210"/>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𝑛</m:t>
                          </m:r>
                        </m:sub>
                      </m:sSub>
                    </m:oMath>
                  </m:oMathPara>
                </a14:m>
                <a:endParaRPr lang="en-US" altLang="zh-CN" sz="1400"/>
              </a:p>
            </p:txBody>
          </p:sp>
        </mc:Choice>
        <mc:Fallback xmlns="">
          <p:sp>
            <p:nvSpPr>
              <p:cNvPr id="110" name="文本框 109">
                <a:extLst>
                  <a:ext uri="{FF2B5EF4-FFF2-40B4-BE49-F238E27FC236}">
                    <a16:creationId xmlns:a16="http://schemas.microsoft.com/office/drawing/2014/main" id="{2149FCA3-69BA-317C-B31F-99011B8D7000}"/>
                  </a:ext>
                </a:extLst>
              </p:cNvPr>
              <p:cNvSpPr txBox="1">
                <a:spLocks noRot="1" noChangeAspect="1" noMove="1" noResize="1" noEditPoints="1" noAdjustHandles="1" noChangeArrowheads="1" noChangeShapeType="1" noTextEdit="1"/>
              </p:cNvSpPr>
              <p:nvPr>
                <p:custDataLst>
                  <p:tags r:id="rId82"/>
                </p:custDataLst>
              </p:nvPr>
            </p:nvSpPr>
            <p:spPr>
              <a:xfrm>
                <a:off x="5394325" y="4347210"/>
                <a:ext cx="784860" cy="306705"/>
              </a:xfrm>
              <a:prstGeom prst="rect">
                <a:avLst/>
              </a:prstGeom>
              <a:blipFill>
                <a:blip r:embed="rId8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689EA20B-FE8D-2090-BEAE-14EA53808754}"/>
                  </a:ext>
                </a:extLst>
              </p:cNvPr>
              <p:cNvSpPr txBox="1"/>
              <p:nvPr/>
            </p:nvSpPr>
            <p:spPr>
              <a:xfrm>
                <a:off x="3868420" y="2702560"/>
                <a:ext cx="1618615" cy="43751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altLang="zh-CN" sz="1200" i="1">
                              <a:latin typeface="Cambria Math" panose="02040503050406030204" pitchFamily="18" charset="0"/>
                              <a:cs typeface="Cambria Math" panose="02040503050406030204" charset="0"/>
                            </a:rPr>
                          </m:ctrlPr>
                        </m:d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4</m:t>
                                    </m:r>
                                  </m:sub>
                                </m:sSub>
                              </m:e>
                            </m:mr>
                          </m:m>
                        </m:e>
                      </m:d>
                    </m:oMath>
                  </m:oMathPara>
                </a14:m>
                <a:endParaRPr lang="en-US" altLang="zh-CN" sz="1200" i="1">
                  <a:latin typeface="Cambria Math" panose="02040503050406030204" charset="0"/>
                  <a:cs typeface="Cambria Math" panose="02040503050406030204" charset="0"/>
                </a:endParaRPr>
              </a:p>
            </p:txBody>
          </p:sp>
        </mc:Choice>
        <mc:Fallback xmlns="">
          <p:sp>
            <p:nvSpPr>
              <p:cNvPr id="111" name="文本框 110">
                <a:extLst>
                  <a:ext uri="{FF2B5EF4-FFF2-40B4-BE49-F238E27FC236}">
                    <a16:creationId xmlns:a16="http://schemas.microsoft.com/office/drawing/2014/main" id="{689EA20B-FE8D-2090-BEAE-14EA53808754}"/>
                  </a:ext>
                </a:extLst>
              </p:cNvPr>
              <p:cNvSpPr txBox="1">
                <a:spLocks noRot="1" noChangeAspect="1" noMove="1" noResize="1" noEditPoints="1" noAdjustHandles="1" noChangeArrowheads="1" noChangeShapeType="1" noTextEdit="1"/>
              </p:cNvSpPr>
              <p:nvPr/>
            </p:nvSpPr>
            <p:spPr>
              <a:xfrm>
                <a:off x="3868420" y="2702560"/>
                <a:ext cx="1618615" cy="437515"/>
              </a:xfrm>
              <a:prstGeom prst="rect">
                <a:avLst/>
              </a:prstGeom>
              <a:blipFill>
                <a:blip r:embed="rId8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4F4FCCB7-E453-B743-9CEF-0F417401E39C}"/>
                  </a:ext>
                </a:extLst>
              </p:cNvPr>
              <p:cNvSpPr txBox="1"/>
              <p:nvPr>
                <p:custDataLst>
                  <p:tags r:id="rId8"/>
                </p:custDataLst>
              </p:nvPr>
            </p:nvSpPr>
            <p:spPr>
              <a:xfrm>
                <a:off x="2662555" y="298450"/>
                <a:ext cx="2807335" cy="737235"/>
              </a:xfrm>
              <a:prstGeom prst="rect">
                <a:avLst/>
              </a:prstGeom>
              <a:noFill/>
            </p:spPr>
            <p:txBody>
              <a:bodyPr wrap="square" rtlCol="0">
                <a:spAutoFit/>
              </a:bodyPr>
              <a:lstStyle/>
              <a:p>
                <a:pPr lvl="0" algn="l">
                  <a:buClrTx/>
                  <a:buSzTx/>
                  <a:buFontTx/>
                </a:pPr>
                <a:r>
                  <a:rPr lang="zh-CN" altLang="en-US" sz="1400">
                    <a:latin typeface="等线" panose="02010600030101010101" charset="-122"/>
                    <a:ea typeface="等线" panose="02010600030101010101" charset="-122"/>
                    <a:sym typeface="+mn-ea"/>
                  </a:rPr>
                  <a:t>②：根据收到的模型，</a:t>
                </a:r>
                <a14:m>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a14:m>
                <a:r>
                  <a:rPr lang="zh-CN" altLang="en-US" sz="1400">
                    <a:sym typeface="+mn-ea"/>
                  </a:rPr>
                  <a:t>在自身数据集计算结果矩阵</a:t>
                </a:r>
                <a14:m>
                  <m:oMath xmlns:m="http://schemas.openxmlformats.org/officeDocument/2006/math">
                    <m:sSub>
                      <m:sSubPr>
                        <m:ctrlPr>
                          <a:rPr lang="en-US" altLang="zh-CN" sz="1400" i="1">
                            <a:latin typeface="Cambria Math" panose="02040503050406030204" pitchFamily="18" charset="0"/>
                            <a:cs typeface="Cambria Math" panose="02040503050406030204" charset="0"/>
                            <a:sym typeface="+mn-ea"/>
                          </a:rPr>
                        </m:ctrlPr>
                      </m:sSubPr>
                      <m:e>
                        <m:r>
                          <a:rPr lang="en-US" altLang="zh-CN" sz="1400" i="1">
                            <a:latin typeface="Cambria Math" panose="02040503050406030204" charset="0"/>
                            <a:cs typeface="Cambria Math" panose="02040503050406030204" charset="0"/>
                            <a:sym typeface="+mn-ea"/>
                          </a:rPr>
                          <m:t>𝐹</m:t>
                        </m:r>
                      </m:e>
                      <m:sub>
                        <m:r>
                          <a:rPr lang="en-US" altLang="zh-CN" sz="1400" i="1">
                            <a:latin typeface="Cambria Math" panose="02040503050406030204" charset="0"/>
                            <a:cs typeface="Cambria Math" panose="02040503050406030204" charset="0"/>
                            <a:sym typeface="+mn-ea"/>
                          </a:rPr>
                          <m:t>𝑖</m:t>
                        </m:r>
                      </m:sub>
                    </m:sSub>
                  </m:oMath>
                </a14:m>
                <a:r>
                  <a:rPr lang="zh-CN" altLang="en-US" sz="1400">
                    <a:sym typeface="+mn-ea"/>
                  </a:rPr>
                  <a:t>：</a:t>
                </a:r>
                <a:endParaRPr lang="zh-CN" altLang="en-US" sz="1400"/>
              </a:p>
              <a:p>
                <a:pPr lvl="0" algn="l">
                  <a:buClrTx/>
                  <a:buSzTx/>
                  <a:buFontTx/>
                </a:pPr>
                <a:endParaRPr lang="zh-CN" altLang="en-US" sz="1400">
                  <a:latin typeface="Cambria Math" panose="02040503050406030204" charset="0"/>
                  <a:cs typeface="Cambria Math" panose="02040503050406030204" charset="0"/>
                </a:endParaRPr>
              </a:p>
            </p:txBody>
          </p:sp>
        </mc:Choice>
        <mc:Fallback xmlns="">
          <p:sp>
            <p:nvSpPr>
              <p:cNvPr id="130" name="文本框 129">
                <a:extLst>
                  <a:ext uri="{FF2B5EF4-FFF2-40B4-BE49-F238E27FC236}">
                    <a16:creationId xmlns:a16="http://schemas.microsoft.com/office/drawing/2014/main" id="{4F4FCCB7-E453-B743-9CEF-0F417401E39C}"/>
                  </a:ext>
                </a:extLst>
              </p:cNvPr>
              <p:cNvSpPr txBox="1">
                <a:spLocks noRot="1" noChangeAspect="1" noMove="1" noResize="1" noEditPoints="1" noAdjustHandles="1" noChangeArrowheads="1" noChangeShapeType="1" noTextEdit="1"/>
              </p:cNvSpPr>
              <p:nvPr>
                <p:custDataLst>
                  <p:tags r:id="rId85"/>
                </p:custDataLst>
              </p:nvPr>
            </p:nvSpPr>
            <p:spPr>
              <a:xfrm>
                <a:off x="2662555" y="298450"/>
                <a:ext cx="2807335" cy="737235"/>
              </a:xfrm>
              <a:prstGeom prst="rect">
                <a:avLst/>
              </a:prstGeom>
              <a:blipFill>
                <a:blip r:embed="rId86"/>
                <a:stretch>
                  <a:fillRect l="-652" t="-1653"/>
                </a:stretch>
              </a:blipFill>
            </p:spPr>
            <p:txBody>
              <a:bodyPr/>
              <a:lstStyle/>
              <a:p>
                <a:r>
                  <a:rPr lang="zh-CN" altLang="en-US">
                    <a:noFill/>
                  </a:rPr>
                  <a:t> </a:t>
                </a:r>
              </a:p>
            </p:txBody>
          </p:sp>
        </mc:Fallback>
      </mc:AlternateContent>
      <p:cxnSp>
        <p:nvCxnSpPr>
          <p:cNvPr id="134" name="直接箭头连接符 133">
            <a:extLst>
              <a:ext uri="{FF2B5EF4-FFF2-40B4-BE49-F238E27FC236}">
                <a16:creationId xmlns:a16="http://schemas.microsoft.com/office/drawing/2014/main" id="{56C018C4-F8D5-0537-5E5C-DE78DE1A2601}"/>
              </a:ext>
            </a:extLst>
          </p:cNvPr>
          <p:cNvCxnSpPr/>
          <p:nvPr/>
        </p:nvCxnSpPr>
        <p:spPr>
          <a:xfrm flipH="1">
            <a:off x="3128010" y="1391920"/>
            <a:ext cx="1503680" cy="1361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DD88B4C8-C2D6-8F7C-27FF-B00C448FEEED}"/>
              </a:ext>
            </a:extLst>
          </p:cNvPr>
          <p:cNvCxnSpPr/>
          <p:nvPr/>
        </p:nvCxnSpPr>
        <p:spPr>
          <a:xfrm flipH="1">
            <a:off x="3524250" y="3352800"/>
            <a:ext cx="2042160"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647D753F-3465-3BA7-461E-158FC5022F93}"/>
              </a:ext>
            </a:extLst>
          </p:cNvPr>
          <p:cNvCxnSpPr/>
          <p:nvPr/>
        </p:nvCxnSpPr>
        <p:spPr>
          <a:xfrm flipH="1" flipV="1">
            <a:off x="3321050" y="3738880"/>
            <a:ext cx="1849120" cy="130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332BC86-EE6C-3573-C914-985412C73AC3}"/>
                  </a:ext>
                </a:extLst>
              </p:cNvPr>
              <p:cNvSpPr txBox="1"/>
              <p:nvPr/>
            </p:nvSpPr>
            <p:spPr>
              <a:xfrm>
                <a:off x="6994525" y="898525"/>
                <a:ext cx="1226820" cy="82169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r>
                            <a:rPr lang="en-US" altLang="zh-CN" sz="1200" i="1">
                              <a:latin typeface="Cambria Math" panose="02040503050406030204" charset="0"/>
                              <a:cs typeface="Cambria Math" panose="02040503050406030204" charset="0"/>
                            </a:rPr>
                            <m:t>’</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xmlns="">
          <p:sp>
            <p:nvSpPr>
              <p:cNvPr id="3" name="文本框 2">
                <a:extLst>
                  <a:ext uri="{FF2B5EF4-FFF2-40B4-BE49-F238E27FC236}">
                    <a16:creationId xmlns:a16="http://schemas.microsoft.com/office/drawing/2014/main" id="{4332BC86-EE6C-3573-C914-985412C73AC3}"/>
                  </a:ext>
                </a:extLst>
              </p:cNvPr>
              <p:cNvSpPr txBox="1">
                <a:spLocks noRot="1" noChangeAspect="1" noMove="1" noResize="1" noEditPoints="1" noAdjustHandles="1" noChangeArrowheads="1" noChangeShapeType="1" noTextEdit="1"/>
              </p:cNvSpPr>
              <p:nvPr/>
            </p:nvSpPr>
            <p:spPr>
              <a:xfrm>
                <a:off x="6994525" y="898525"/>
                <a:ext cx="1226820" cy="821690"/>
              </a:xfrm>
              <a:prstGeom prst="rect">
                <a:avLst/>
              </a:prstGeom>
              <a:blipFill>
                <a:blip r:embed="rId8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CA24EE8-3E21-9FA0-6D45-EBAEEC3369C9}"/>
                  </a:ext>
                </a:extLst>
              </p:cNvPr>
              <p:cNvSpPr txBox="1"/>
              <p:nvPr/>
            </p:nvSpPr>
            <p:spPr>
              <a:xfrm>
                <a:off x="6994525" y="1743710"/>
                <a:ext cx="2672080" cy="82677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1200" i="1">
                          <a:latin typeface="Cambria Math" panose="02040503050406030204" charset="0"/>
                          <a:cs typeface="Cambria Math" panose="02040503050406030204" charset="0"/>
                        </a:rPr>
                        <m:t>𝜃</m:t>
                      </m:r>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e>
                                </m:mr>
                              </m:m>
                            </m:e>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e>
                          </m:eqArr>
                        </m:e>
                      </m:d>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mr>
                              </m:m>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qArr>
                        </m:e>
                      </m:d>
                    </m:oMath>
                  </m:oMathPara>
                </a14:m>
                <a:endParaRPr lang="en-US" altLang="zh-CN" sz="1200" i="1">
                  <a:latin typeface="Cambria Math" panose="02040503050406030204" charset="0"/>
                  <a:cs typeface="Cambria Math" panose="02040503050406030204" charset="0"/>
                </a:endParaRPr>
              </a:p>
            </p:txBody>
          </p:sp>
        </mc:Choice>
        <mc:Fallback xmlns="">
          <p:sp>
            <p:nvSpPr>
              <p:cNvPr id="4" name="文本框 3">
                <a:extLst>
                  <a:ext uri="{FF2B5EF4-FFF2-40B4-BE49-F238E27FC236}">
                    <a16:creationId xmlns:a16="http://schemas.microsoft.com/office/drawing/2014/main" id="{3CA24EE8-3E21-9FA0-6D45-EBAEEC3369C9}"/>
                  </a:ext>
                </a:extLst>
              </p:cNvPr>
              <p:cNvSpPr txBox="1">
                <a:spLocks noRot="1" noChangeAspect="1" noMove="1" noResize="1" noEditPoints="1" noAdjustHandles="1" noChangeArrowheads="1" noChangeShapeType="1" noTextEdit="1"/>
              </p:cNvSpPr>
              <p:nvPr/>
            </p:nvSpPr>
            <p:spPr>
              <a:xfrm>
                <a:off x="6994525" y="1743710"/>
                <a:ext cx="2672080" cy="826770"/>
              </a:xfrm>
              <a:prstGeom prst="rect">
                <a:avLst/>
              </a:prstGeom>
              <a:blipFill>
                <a:blip r:embed="rId8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3FFC67C-D86E-E3F0-3F14-7D894F2E84B6}"/>
                  </a:ext>
                </a:extLst>
              </p:cNvPr>
              <p:cNvSpPr txBox="1"/>
              <p:nvPr>
                <p:custDataLst>
                  <p:tags r:id="rId9"/>
                </p:custDataLst>
              </p:nvPr>
            </p:nvSpPr>
            <p:spPr>
              <a:xfrm>
                <a:off x="9690100" y="1307465"/>
                <a:ext cx="1449070" cy="82169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xmlns="">
          <p:sp>
            <p:nvSpPr>
              <p:cNvPr id="9" name="文本框 8">
                <a:extLst>
                  <a:ext uri="{FF2B5EF4-FFF2-40B4-BE49-F238E27FC236}">
                    <a16:creationId xmlns:a16="http://schemas.microsoft.com/office/drawing/2014/main" id="{93FFC67C-D86E-E3F0-3F14-7D894F2E84B6}"/>
                  </a:ext>
                </a:extLst>
              </p:cNvPr>
              <p:cNvSpPr txBox="1">
                <a:spLocks noRot="1" noChangeAspect="1" noMove="1" noResize="1" noEditPoints="1" noAdjustHandles="1" noChangeArrowheads="1" noChangeShapeType="1" noTextEdit="1"/>
              </p:cNvSpPr>
              <p:nvPr>
                <p:custDataLst>
                  <p:tags r:id="rId89"/>
                </p:custDataLst>
              </p:nvPr>
            </p:nvSpPr>
            <p:spPr>
              <a:xfrm>
                <a:off x="9690100" y="1307465"/>
                <a:ext cx="1449070" cy="821690"/>
              </a:xfrm>
              <a:prstGeom prst="rect">
                <a:avLst/>
              </a:prstGeom>
              <a:blipFill>
                <a:blip r:embed="rId90"/>
                <a:stretch>
                  <a:fillRect/>
                </a:stretch>
              </a:blipFill>
            </p:spPr>
            <p:txBody>
              <a:bodyPr/>
              <a:lstStyle/>
              <a:p>
                <a:r>
                  <a:rPr lang="zh-CN" altLang="en-US">
                    <a:noFill/>
                  </a:rPr>
                  <a:t> </a:t>
                </a:r>
              </a:p>
            </p:txBody>
          </p:sp>
        </mc:Fallback>
      </mc:AlternateContent>
      <p:sp>
        <p:nvSpPr>
          <p:cNvPr id="25" name="右大括号 24">
            <a:extLst>
              <a:ext uri="{FF2B5EF4-FFF2-40B4-BE49-F238E27FC236}">
                <a16:creationId xmlns:a16="http://schemas.microsoft.com/office/drawing/2014/main" id="{EA281040-57C4-9ED2-A348-F3E25F022A0A}"/>
              </a:ext>
            </a:extLst>
          </p:cNvPr>
          <p:cNvSpPr/>
          <p:nvPr/>
        </p:nvSpPr>
        <p:spPr>
          <a:xfrm>
            <a:off x="9652635" y="921385"/>
            <a:ext cx="75565" cy="16332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3960077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13643</TotalTime>
  <Words>826</Words>
  <Application>Microsoft Office PowerPoint</Application>
  <PresentationFormat>宽屏</PresentationFormat>
  <Paragraphs>235</Paragraphs>
  <Slides>19</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7" baseType="lpstr">
      <vt:lpstr>HelveticaNeue Regular</vt:lpstr>
      <vt:lpstr>等线</vt:lpstr>
      <vt:lpstr>等线 Light</vt:lpstr>
      <vt:lpstr>Arial</vt:lpstr>
      <vt:lpstr>Cambria Math</vt:lpstr>
      <vt:lpstr>Times New Roman</vt:lpstr>
      <vt:lpstr>Office 主题​​</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坂田 银时</dc:creator>
  <cp:lastModifiedBy>坂田 银时</cp:lastModifiedBy>
  <cp:revision>13</cp:revision>
  <dcterms:created xsi:type="dcterms:W3CDTF">2024-02-20T13:21:16Z</dcterms:created>
  <dcterms:modified xsi:type="dcterms:W3CDTF">2024-03-10T12:28:37Z</dcterms:modified>
</cp:coreProperties>
</file>