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028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230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58" r:id="rId15"/>
    <p:sldId id="259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398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A1ECA-AD58-4C57-B2FE-0256BECA7AF8}" v="5761" dt="2022-02-24T21:03:34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3781" autoAdjust="0"/>
  </p:normalViewPr>
  <p:slideViewPr>
    <p:cSldViewPr snapToGrid="0">
      <p:cViewPr>
        <p:scale>
          <a:sx n="104" d="100"/>
          <a:sy n="104" d="100"/>
        </p:scale>
        <p:origin x="87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02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 10135 0 0,'-6'12'992'0'0,"0"-15"-888"0"0,0 13-104 0 0,1 5 0 0 0,-1 3 1584 0 0,2 3 296 0 0,1 1 56 0 0,0 1 16 0 0,0 5-1264 0 0,5-3-248 0 0,-1-3-56 0 0,2-1 0 0 0,0 0-384 0 0,3-2 0 0 0,0-2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7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984 143 10591 0 0,'0'0'488'0'0,"-6"-10"176"0"0,1 4-211 0 0,1 1-1 0 0,-1-1 0 0 0,0 1 1 0 0,0 0-1 0 0,0 0 0 0 0,-1 0 1 0 0,1 1-1 0 0,-1 0 1 0 0,0 0-1 0 0,-1 1 0 0 0,-7-4 1 0 0,-6-2 1427 0 0,-1 1 1 0 0,-29-6 0 0 0,-2 0-1040 0 0,-106-13 0 0 0,140 26-781 0 0,0 0-1 0 0,0 1 1 0 0,0 1 0 0 0,0 1-1 0 0,1 0 1 0 0,-1 2 0 0 0,0 0-1 0 0,1 1 1 0 0,-32 13-1 0 0,23-5-79 0 0,1 2 0 0 0,0 0 0 0 0,1 2 0 0 0,1 1 0 0 0,1 0 0 0 0,0 2 0 0 0,2 1 0 0 0,0 0 0 0 0,1 1 0 0 0,-29 47 0 0 0,30-40-99 0 0,2 0 0 0 0,1 0 0 0 0,2 2 0 0 0,0 0-1 0 0,3 0 1 0 0,0 1 0 0 0,2 1 0 0 0,1-1 0 0 0,-3 44-1 0 0,10-53 90 0 0,0 0 0 0 0,1 0 0 0 0,1 1 0 0 0,1-1 0 0 0,1 0 0 0 0,1-1 0 0 0,1 1 0 0 0,1-1 0 0 0,1 0 0 0 0,1-1 0 0 0,1 0 0 0 0,17 27 0 0 0,-15-31 9 0 0,0 0 0 0 0,0 0 0 0 0,2-2 0 0 0,0 0 0 0 0,0 0 0 0 0,2-1 0 0 0,0-1 0 0 0,0 0 0 0 0,1-2 0 0 0,1 0 0 0 0,0-1 0 0 0,0 0 0 0 0,1-2 0 0 0,23 8 0 0 0,-4-5-6 0 0,1-2-1 0 0,0-2 1 0 0,0-1-1 0 0,0-2 1 0 0,67-2-1 0 0,-53-6 65 0 0,-1-1-1 0 0,0-3 1 0 0,91-25-1 0 0,-112 23 25 0 0,0-1 0 0 0,0-1-1 0 0,-2-2 1 0 0,1-1-1 0 0,42-30 1 0 0,-50 29 6 0 0,0-2 1 0 0,-1 0 0 0 0,-1-1 0 0 0,-1-1-1 0 0,-1-1 1 0 0,-1-1 0 0 0,15-23 0 0 0,-6 4-549 0 0,-2-2 1 0 0,33-82-1 0 0,-46 94-7548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9.8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20383 0 0,'3'8'394'0'0,"0"-1"0"0"0,1 1-1 0 0,0-1 1 0 0,1 0 0 0 0,10 13-1 0 0,32 29 151 0 0,-32-34 497 0 0,9 7 119 0 0,1 0 0 0 0,1-2 0 0 0,28 16 1 0 0,88 43 142 0 0,-48-39-1800 0 0,-55-24-2773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4.6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15119 0 0,'0'0'2618'0'0,"1"8"-386"0"0,15 122 2525 0 0,-8-71-4180 0 0,5 49-75 0 0,29 180-263 0 0,-38-272-544 0 0,9 45 163 0 0,-11-55-731 0 0,1 1 0 0 0,-1 0 0 0 0,6 9-1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5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80 19063 0 0,'-2'-2'155'0'0,"0"-1"0"0"0,-1 1-1 0 0,1 0 1 0 0,1-1 0 0 0,-1 0-1 0 0,0 1 1 0 0,1-1 0 0 0,-1 0-1 0 0,1 0 1 0 0,0 0 0 0 0,0 0-1 0 0,-1-5 1 0 0,2 7-96 0 0,0 0-1 0 0,0-1 1 0 0,0 1 0 0 0,0-1 0 0 0,0 1 0 0 0,0 0-1 0 0,1-1 1 0 0,-1 1 0 0 0,1 0 0 0 0,-1-1 0 0 0,1 1-1 0 0,-1 0 1 0 0,1-1 0 0 0,0 1 0 0 0,-1 0 0 0 0,1 0-1 0 0,0 0 1 0 0,0 0 0 0 0,0 0 0 0 0,0 0 0 0 0,0 0-1 0 0,0 0 1 0 0,0 0 0 0 0,0 0 0 0 0,0 0-1 0 0,1 1 1 0 0,-1-1 0 0 0,0 0 0 0 0,0 1 0 0 0,3-1-1 0 0,-1 0 37 0 0,0 0-1 0 0,1 0 0 0 0,-1 0 0 0 0,0 1 0 0 0,1-1 1 0 0,-1 1-1 0 0,0 0 0 0 0,1 0 0 0 0,-1 0 0 0 0,1 1 1 0 0,-1-1-1 0 0,0 1 0 0 0,1-1 0 0 0,-1 1 0 0 0,0 0 1 0 0,5 3-1 0 0,4 2 51 0 0,0 0 0 0 0,21 16-1 0 0,-9-6-98 0 0,-21-14-33 0 0,12 6-26 0 0,-1 1 0 0 0,0 1 0 0 0,-1 0 0 0 0,24 24 0 0 0,-34-31 4 0 0,-1 0 0 0 0,1 0 0 0 0,-1 0 0 0 0,0 0 0 0 0,0 0 0 0 0,0 1 0 0 0,-1-1 0 0 0,1 0 0 0 0,-1 1 0 0 0,1 0 0 0 0,-1-1 0 0 0,-1 1 0 0 0,1 0 0 0 0,0-1 0 0 0,-1 1 0 0 0,0 0 0 0 0,0 0 0 0 0,0-1 0 0 0,0 1 0 0 0,0 0 1 0 0,-1 0-1 0 0,0-1 0 0 0,0 1 0 0 0,0 0 0 0 0,0-1 0 0 0,0 1 0 0 0,-1-1 0 0 0,-2 6 0 0 0,0-3 36 0 0,0-1 1 0 0,0 0-1 0 0,0 1 1 0 0,-1-1 0 0 0,1-1-1 0 0,-1 1 1 0 0,-1-1-1 0 0,1 1 1 0 0,-9 4-1 0 0,1-2 194 0 0,0 0-1 0 0,0-1 1 0 0,-18 6-1 0 0,29-12 9 0 0,13 11-165 0 0,-7-9-61 0 0,1 3 4 0 0,16 14-17 0 0,24 29 0 0 0,-40-42 24 0 0,0 0 0 0 0,-1 0 1 0 0,0 0-1 0 0,0 0 0 0 0,-1 1 1 0 0,1-1-1 0 0,-2 1 0 0 0,1 0 0 0 0,-1 0 1 0 0,3 11-1 0 0,-5-13 62 0 0,0 1 0 0 0,0-1 1 0 0,-1 0-1 0 0,1 0 0 0 0,-1 1 0 0 0,0-1 0 0 0,-1 0 0 0 0,1 0 1 0 0,-1 0-1 0 0,0 0 0 0 0,0 0 0 0 0,-1-1 0 0 0,1 1 0 0 0,-1-1 1 0 0,0 1-1 0 0,-7 7 0 0 0,1-2-623 0 0,0-1 1 0 0,-18 15-1 0 0,-5-1-5705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7.9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44 157 1839 0 0,'-3'-7'160'0'0,"-12"-22"2209"0"0,10 20-514 0 0,1 1 0 0 0,0 0 0 0 0,0-1 0 0 0,-3-10 1 0 0,7 16-1554 0 0,-1 0 1 0 0,1 1-1 0 0,-1-1 0 0 0,1 1 1 0 0,0-1-1 0 0,0 0 1 0 0,0 1-1 0 0,1-1 1 0 0,-1 0-1 0 0,0 1 1 0 0,1-1-1 0 0,0 1 0 0 0,0-1 1 0 0,-1 1-1 0 0,2-1 1 0 0,-1 1-1 0 0,0-1 1 0 0,0 1-1 0 0,3-3 1 0 0,-3 3-195 0 0,0 1 1 0 0,0 0 0 0 0,0 0-1 0 0,0 0 1 0 0,0 0 0 0 0,1 1 0 0 0,-1-1-1 0 0,0 0 1 0 0,1 0 0 0 0,-1 1-1 0 0,0-1 1 0 0,1 0 0 0 0,-1 1 0 0 0,0 0-1 0 0,1-1 1 0 0,-1 1 0 0 0,3 0 0 0 0,-1-1 45 0 0,1 1 1 0 0,-1 1 0 0 0,1-1-1 0 0,0 0 1 0 0,-1 1 0 0 0,7 2 0 0 0,2 1 74 0 0,-1 0 0 0 0,0 2 0 0 0,12 6-1 0 0,4 4-57 0 0,-1 1 0 0 0,0 1-1 0 0,-2 2 1 0 0,0 0 0 0 0,-1 1-1 0 0,-1 2 1 0 0,24 31-1 0 0,-35-39-135 0 0,-1 0 0 0 0,0 0 0 0 0,-1 1 0 0 0,-1 0-1 0 0,-1 0 1 0 0,0 1 0 0 0,-1 0 0 0 0,-1 1-1 0 0,0-1 1 0 0,-2 1 0 0 0,0 0 0 0 0,-1-1 0 0 0,0 2-1 0 0,-2 18 1 0 0,0-28-21 0 0,-1-1 0 0 0,-1 1 0 0 0,1 0-1 0 0,-1-1 1 0 0,-1 1 0 0 0,0-1 0 0 0,0 0 0 0 0,-1 0-1 0 0,-7 13 1 0 0,10-18 3 0 0,-1-1 0 0 0,0 0-1 0 0,1 1 1 0 0,-1-1 0 0 0,0 0-1 0 0,0 0 1 0 0,-1 0 0 0 0,1 0 0 0 0,0 0-1 0 0,-1-1 1 0 0,1 1 0 0 0,-1-1-1 0 0,1 0 1 0 0,-1 1 0 0 0,0-1-1 0 0,1 0 1 0 0,-1-1 0 0 0,0 1 0 0 0,0 0-1 0 0,0-1 1 0 0,0 1 0 0 0,1-1-1 0 0,-1 0 1 0 0,0 0 0 0 0,0 0 0 0 0,0-1-1 0 0,0 1 1 0 0,0-1 0 0 0,0 1-1 0 0,1-1 1 0 0,-1 0 0 0 0,-3-2-1 0 0,2 2 11 0 0,1-1 0 0 0,0 1-1 0 0,0-1 1 0 0,-1 0 0 0 0,1 0-1 0 0,0-1 1 0 0,1 1-1 0 0,-1 0 1 0 0,0-1 0 0 0,1 0-1 0 0,-1 0 1 0 0,1 0 0 0 0,0 0-1 0 0,0 0 1 0 0,0 0-1 0 0,0 0 1 0 0,1-1 0 0 0,-1 1-1 0 0,1-1 1 0 0,0 1 0 0 0,0-1-1 0 0,0 1 1 0 0,1-1-1 0 0,-1 0 1 0 0,1-6 0 0 0,0 2 14 0 0,0-1 1 0 0,1 0-1 0 0,0 0 1 0 0,1 0 0 0 0,-1 0-1 0 0,2 1 1 0 0,-1-1-1 0 0,1 1 1 0 0,7-13-1 0 0,4-4-26 0 0,0 2 0 0 0,1 0-1 0 0,2 1 1 0 0,0 1 0 0 0,2 0-1 0 0,30-27 1 0 0,-11 17-43 0 0,2 1 0 0 0,75-43 0 0 0,-74 50-1801 0 0,-1 0-7318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3.42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621 111 5527 0 0,'0'0'423'0'0,"4"-6"-262"0"0,-2 2 362 0 0,0 1 1 0 0,-1 0-1 0 0,1 0 0 0 0,-1-1 0 0 0,0 1 0 0 0,0-1 0 0 0,0 1 0 0 0,1-6 0 0 0,-2 7-396 0 0,0 0-1 0 0,-1 1 1 0 0,1-1 0 0 0,0 1-1 0 0,-1-1 1 0 0,1 0 0 0 0,-1 1 0 0 0,1-1-1 0 0,-1 1 1 0 0,0-1 0 0 0,0 1-1 0 0,1 0 1 0 0,-1-1 0 0 0,0 1-1 0 0,0 0 1 0 0,-1-1 0 0 0,1 1-1 0 0,0 0 1 0 0,0 0 0 0 0,0 0-1 0 0,-3-1 1 0 0,-3-3 88 0 0,0 1 0 0 0,-1 0 0 0 0,0 1 0 0 0,1-1 0 0 0,-1 1 0 0 0,0 1 0 0 0,-1 0 1 0 0,1 0-1 0 0,-11-1 0 0 0,-13 0 262 0 0,-35 1-1 0 0,61 2-428 0 0,-22 0 189 0 0,1 2-1 0 0,-38 6 1 0 0,51-6-179 0 0,1 2 0 0 0,-1 0-1 0 0,1 1 1 0 0,-1 0 0 0 0,2 1 0 0 0,-23 13 0 0 0,21-10-9 0 0,-1 1 0 0 0,2 0 0 0 0,0 2 0 0 0,0-1 0 0 0,1 2 0 0 0,0 0 0 0 0,1 0 0 0 0,0 1 0 0 0,1 0 0 0 0,1 1 0 0 0,1 0 1 0 0,0 0-1 0 0,0 1 0 0 0,2 0 0 0 0,0 0 0 0 0,1 1 0 0 0,0-1 0 0 0,2 1 0 0 0,0 0 0 0 0,-1 20 0 0 0,4-23-22 0 0,0 0-1 0 0,0 0 1 0 0,2-1-1 0 0,-1 1 0 0 0,2 0 1 0 0,0-1-1 0 0,1 0 1 0 0,0 1-1 0 0,1-2 1 0 0,0 1-1 0 0,1 0 0 0 0,0-1 1 0 0,1 0-1 0 0,1-1 1 0 0,0 1-1 0 0,0-2 1 0 0,1 1-1 0 0,0-1 0 0 0,1 0 1 0 0,0-1-1 0 0,1 0 1 0 0,22 14-1 0 0,-10-11 72 0 0,1 0 0 0 0,0-2-1 0 0,0 0 1 0 0,1-2 0 0 0,0 0-1 0 0,1-2 1 0 0,44 5-1 0 0,-34-8 40 0 0,1-1-1 0 0,0-2 0 0 0,-1-2 1 0 0,72-12-1 0 0,-85 9-61 0 0,0-1 0 0 0,0 0 1 0 0,0-2-1 0 0,-1-1 0 0 0,0-1 1 0 0,0-1-1 0 0,38-26 0 0 0,-50 29-84 0 0,0 1-1 0 0,0-2 1 0 0,-1 1-1 0 0,0-1 1 0 0,-1 0-1 0 0,0-1 1 0 0,0 0-1 0 0,-1 0 1 0 0,-1-1-1 0 0,0 0 1 0 0,0 0-1 0 0,-1 0 1 0 0,0-1 0 0 0,-1 0-1 0 0,0 0 1 0 0,3-24-1 0 0,-6 29-453 0 0,-1 1 0 0 0,0-1 1 0 0,0 0-1 0 0,0 1 0 0 0,-3-12 0 0 0,-3-7-6360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3.7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51 1 17999 0 0,'-5'9'349'0'0,"1"0"-1"0"0,0 0 1 0 0,0 1-1 0 0,0-1 1 0 0,-3 19 0 0 0,-5 52-468 0 0,9-56 418 0 0,-1 19-134 0 0,1 1-1 0 0,3 44 0 0 0,1-63-437 0 0,2 0-1 0 0,1-1 1 0 0,0 1-1 0 0,2-1 1 0 0,9 25-1 0 0,-9-39-22 0 0,-3-3-2404 0 0,-8-10 486 0 0,-5-4 986 0 0,-3-3-26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4.0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42 57 5983 0 0,'-6'-4'205'0'0,"0"0"0"0"0,-23-10 11576 0 0,48 9-11260 0 0,1 0 0 0 0,-1 2 1 0 0,1 0-1 0 0,30 0 0 0 0,-19 1-310 0 0,144-8-91 0 0,-101 8-5689 0 0,-21 1-1102 0 0</inkml:trace>
  <inkml:trace contextRef="#ctx0" brushRef="#br0" timeOffset="1">715 118 9215 0 0,'0'0'976'0'0,"14"0"-976"0"0,7 1 1600 0 0,1-1 288 0 0,3 0 64 0 0,4 0 0 0 0,3 0-1448 0 0,2 0-296 0 0,1 0-56 0 0,1 0-16 0 0,0-1-64 0 0,6 1-8 0 0,4 0-64 0 0,1-1-4960 0 0,-1 1-1040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4.44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12439 0 0,'1'28'775'0'0,"2"-1"0"0"0,10 44 1 0 0,1 11 301 0 0,-1 45 292 0 0,9 65-189 0 0,-15-169-2424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4.76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83 83 14367 0 0,'3'-3'139'0'0,"0"1"0"0"0,0-1-1 0 0,1 0 1 0 0,0 1-1 0 0,-1 0 1 0 0,1-1 0 0 0,0 2-1 0 0,0-1 1 0 0,0 0-1 0 0,0 1 1 0 0,5-1 0 0 0,8-2-90 0 0,23-3 0 0 0,-35 7 92 0 0,255-23 1990 0 0,-29 3-1594 0 0,-222 19-594 0 0,-1 0 1 0 0,0 1-1 0 0,0 0 0 0 0,13 1 1 0 0,-20-1 49 0 0,0 0 1 0 0,0 0-1 0 0,0 1 1 0 0,0-1 0 0 0,0 0-1 0 0,0 0 1 0 0,0 1 0 0 0,0-1-1 0 0,0 0 1 0 0,0 1-1 0 0,0-1 1 0 0,0 1 0 0 0,0-1-1 0 0,0 1 1 0 0,-1-1 0 0 0,1 1-1 0 0,0 0 1 0 0,0 0 0 0 0,0-1-1 0 0,-1 1 1 0 0,1 0-1 0 0,-1 0 1 0 0,1 0 0 0 0,0 0-1 0 0,-1 0 1 0 0,0 0 0 0 0,1 0-1 0 0,-1 0 1 0 0,1 0 0 0 0,-1 0-1 0 0,0 0 1 0 0,0 0-1 0 0,0 0 1 0 0,1 0 0 0 0,-1 0-1 0 0,0 0 1 0 0,0 0 0 0 0,-1 0-1 0 0,1 0 1 0 0,0 0-1 0 0,0 0 1 0 0,0 0 0 0 0,-1 0-1 0 0,1 0 1 0 0,0 0 0 0 0,-2 1-1 0 0,-26 71 419 0 0,-24 68 456 0 0,42-108-686 0 0,1-1 0 0 0,-5 51 1 0 0,-2 97 366 0 0,5-51-2081 0 0,2-44-4100 0 0,5-61-216 0 0</inkml:trace>
  <inkml:trace contextRef="#ctx0" brushRef="#br0" timeOffset="1">1 737 17503 0 0,'0'0'1936'0'0,"10"5"-1672"0"0,6-1 48 0 0,3 0 8 0 0,7-1 0 0 0,7-1 56 0 0,7-1 8 0 0,9 1 8 0 0,3-2 0 0 0,3 0-24 0 0,1-2-8 0 0,-2 0 0 0 0,-1-2-6520 0 0,-5 0-1304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5.1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0 10591 0 0,'0'0'488'0'0,"-5"8"158"0"0,5-4-462 0 0,-1 1 1 0 0,1-1 0 0 0,0 1-1 0 0,0-1 1 0 0,1 1 0 0 0,-1-1-1 0 0,1 0 1 0 0,0 1 0 0 0,0-1-1 0 0,3 8 1 0 0,1 4 1926 0 0,5 34 2278 0 0,5 18-3608 0 0,-11-49-2064 0 0,2 0 0 0 0,0 0 0 0 0,11 19 0 0 0,-15-58-3585 0 0,-6-32 803 0 0,2 30 2518 0 0,0-23-1 0 0,2 39 2212 0 0,0 0 1 0 0,1 0-1 0 0,0 0 1 0 0,0 0-1 0 0,1 0 0 0 0,-1 0 1 0 0,1 1-1 0 0,4-9 1 0 0,-4 10-256 0 0,1 0 1 0 0,-1 1-1 0 0,1-1 1 0 0,0 0 0 0 0,0 1-1 0 0,0 0 1 0 0,0 0 0 0 0,0 0-1 0 0,1 0 1 0 0,-1 1-1 0 0,1-1 1 0 0,0 1 0 0 0,0 0-1 0 0,0 0 1 0 0,0 0-1 0 0,0 1 1 0 0,7-3 0 0 0,5 1 353 0 0,0 1 0 0 0,0 0 1 0 0,27 1-1 0 0,-28 1-744 0 0,-1-1-1 0 0,1 0 1 0 0,25-5 0 0 0,-30 4-196 0 0,-8 3-453 0 0,-11 7-925 0 0,-6 4 1484 0 0,12-7 135 0 0,0-1 0 0 0,0 1 0 0 0,1 0 0 0 0,0-1 0 0 0,0 1 1 0 0,0 0-1 0 0,0 1 0 0 0,1-1 0 0 0,0 0 0 0 0,0 0 0 0 0,-1 10 1 0 0,2 1 110 0 0,0 0 1 0 0,3 25 0 0 0,-3-40-269 0 0,1 10 341 0 0,1 0 0 0 0,4 17 0 0 0,5-6-1074 0 0,-10-20 326 0 0,1-1 1 0 0,-1 1-1 0 0,0-1 1 0 0,1 1-1 0 0,0-1 1 0 0,-1 1-1 0 0,1-1 0 0 0,0 0 1 0 0,2 2-1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5.5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8 10591 0 0,'0'0'819'0'0,"7"5"-358"0"0,2-1 118 0 0,0 0-1 0 0,0-1 1 0 0,0 0 0 0 0,1 0-1 0 0,-1-1 1 0 0,19 2-1 0 0,60-1 384 0 0,-48-3-570 0 0,224-16 970 0 0,-76 2-656 0 0,-47 8-6050 0 0,-97 4-672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0.7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 0 3679 0 0,'0'2'8194'0'0,"-2"11"-4321"0"0,0 11-2716 0 0,1-1 0 0 0,2 1 0 0 0,4 36 0 0 0,1-3-565 0 0,0 154-1851 0 0,-6-172-5801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5.98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40 14279 0 0,'0'0'655'0'0,"2"0"-12"0"0,59-2 1241 0 0,0-2 1 0 0,90-17 0 0 0,-133 17-1796 0 0,12-3 443 0 0,-11 6-2954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6.3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1 125 6911 0 0,'0'0'736'0'0,"14"1"-736"0"0,5-3 2336 0 0,3-2 440 0 0,5-2 88 0 0,0-1 16 0 0,1-4-1800 0 0,-1-2-368 0 0,1-1-72 0 0,-1 1-8 0 0,-1 2-128 0 0,-2 1-24 0 0,-2 1-8 0 0,-1 1 0 0 0,-2 0-1560 0 0,-1-1-320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6.70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737 36 10591 0 0,'-6'-5'352'0'0,"-1"1"0"0"0,0 0 0 0 0,0 1 0 0 0,-1-1 0 0 0,1 1 0 0 0,0 1 0 0 0,-1-1 0 0 0,-15-2 0 0 0,10 4 576 0 0,0 0 0 0 0,0 0-1 0 0,0 1 1 0 0,-24 3 0 0 0,11 2 264 0 0,0 1 1 0 0,-29 10-1 0 0,-10 7-2245 0 0,35-10 1127 0 0,1 0-1 0 0,0 2 1 0 0,1 1 0 0 0,0 1 0 0 0,2 2-1 0 0,0 1 1 0 0,1 0 0 0 0,-34 37 0 0 0,46-41-57 0 0,0 0 1 0 0,0 1-1 0 0,2 1 1 0 0,0 0-1 0 0,1 0 1 0 0,-8 21-1 0 0,12-24-1 0 0,1 1 0 0 0,1-1 0 0 0,0 1 0 0 0,1 0 0 0 0,1 0 0 0 0,0 0-1 0 0,1 0 1 0 0,2 25 0 0 0,0-27-2 0 0,1-1 0 0 0,0 0 0 0 0,1 0 0 0 0,0 0 0 0 0,1 0 0 0 0,1-1 0 0 0,0 1 0 0 0,8 14 0 0 0,-8-18 22 0 0,1-1-1 0 0,0 1 0 0 0,1-1 0 0 0,0 0 0 0 0,0-1 0 0 0,1 1 0 0 0,0-2 1 0 0,0 1-1 0 0,1-1 0 0 0,-1 0 0 0 0,11 5 0 0 0,-2-3 44 0 0,1-1-1 0 0,0-1 1 0 0,0 0-1 0 0,0-1 1 0 0,0-1-1 0 0,1-1 1 0 0,0 0-1 0 0,-1-1 1 0 0,1-2-1 0 0,0 0 1 0 0,0 0-1 0 0,33-7 1 0 0,-33 4-36 0 0,0-1 0 0 0,0-1 0 0 0,0-1 0 0 0,-1-1 0 0 0,0 0 1 0 0,-1-1-1 0 0,1-1 0 0 0,-2-1 0 0 0,1 0 0 0 0,-1-2 0 0 0,-1 1 0 0 0,20-21 0 0 0,-26 22-62 0 0,0 0-1 0 0,-1-1 1 0 0,0 0-1 0 0,-1 0 1 0 0,0-1-1 0 0,-1 0 1 0 0,-1 0-1 0 0,1 0 0 0 0,3-17 1 0 0,-7 21-126 0 0,0 1 1 0 0,-1 0-1 0 0,0 0 1 0 0,0 0-1 0 0,0-1 0 0 0,-1 1 1 0 0,0-1-1 0 0,-1 1 1 0 0,0 0-1 0 0,0 0 0 0 0,0-1 1 0 0,-1 1-1 0 0,0 0 1 0 0,-1 0-1 0 0,1 0 1 0 0,-1 1-1 0 0,-1-1 0 0 0,-5-8 1 0 0,-1 3-843 0 0,-2 2-33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17.0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17047 0 0,'0'0'1512'0'0,"13"7"-1208"0"0,3-2-240 0 0,7 2-64 0 0,7-2 472 0 0,9 1 80 0 0,8 1 24 0 0,10 1 0 0 0,7 1-344 0 0,7-3-64 0 0,4-2-8 0 0,5 0-5920 0 0,3-1-1176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22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0 167 8751 0 0,'43'-6'572'0'0,"69"-3"-1"0"0,-54 6 457 0 0,612-52 7041 0 0,400-23-3637 0 0,-256 62-3884 0 0,-6 45-496 0 0,-296 16-52 0 0,-344-28-617 0 0,-133-12 282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1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15487 0 0,'0'2'712'0'0,"-8"82"1629"0"0,1-25 266 0 0,5-7-1361 0 0,7 99-1 0 0,12-17-4157 0 0,-15-117 1121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1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12895 0 0,'0'0'1152'0'0,"7"1"-928"0"0,4 1-224 0 0,2-2 0 0 0,2-3 680 0 0,4 0 88 0 0,0 1 24 0 0,3-2 0 0 0,2-1-280 0 0,3-1-48 0 0,2 0-16 0 0,1-1 0 0 0,3 1-224 0 0,1-1-40 0 0,1 1-16 0 0,1-1 0 0 0,1 1-1328 0 0,-3 1-272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1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12895 0 0,'0'0'595'0'0,"2"0"-18"0"0,7 5-276 0 0,0-2-1 0 0,1 0 1 0 0,-1 0-1 0 0,1 0 1 0 0,16 1-1 0 0,-13-2 774 0 0,0 1 0 0 0,0 0 1 0 0,14 5-1 0 0,-24-6-970 0 0,1-1 1 0 0,-1 1-1 0 0,1 0 1 0 0,-1 0 0 0 0,0 0-1 0 0,0 0 1 0 0,0 1 0 0 0,0-1-1 0 0,0 1 1 0 0,-1 0-1 0 0,1 0 1 0 0,-1 0 0 0 0,0 0-1 0 0,0 0 1 0 0,3 5 0 0 0,-4-4-95 0 0,1 1 1 0 0,-1 0-1 0 0,0-1 1 0 0,0 1 0 0 0,0 0-1 0 0,-1 0 1 0 0,1 0-1 0 0,-1-1 1 0 0,0 1 0 0 0,-1 0-1 0 0,1 0 1 0 0,-3 7 0 0 0,-1 7 50 0 0,-13 31 0 0 0,16-46-43 0 0,-18 41 77 0 0,-15 48 584 0 0,31-81-543 0 0,0 0 0 0 0,0 0 0 0 0,1 0 1 0 0,1 0-1 0 0,0 23 0 0 0,1-31-111 0 0,1 1-1 0 0,-1-1 1 0 0,1 1 0 0 0,0-1 0 0 0,0 0-1 0 0,1 1 1 0 0,-1-1 0 0 0,1 0-1 0 0,0 0 1 0 0,0 0 0 0 0,0 0 0 0 0,1 0-1 0 0,-1 0 1 0 0,4 3 0 0 0,-1-3-4 0 0,-1 0 0 0 0,1 0 1 0 0,-1 0-1 0 0,1-1 0 0 0,0 0 0 0 0,1 0 0 0 0,-1 0 1 0 0,0-1-1 0 0,10 4 0 0 0,0-2-124 0 0,1-1 0 0 0,0 0-1 0 0,-1-1 1 0 0,1-1 0 0 0,0 0 0 0 0,0-1-1 0 0,18-3 1 0 0,-1 0-813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2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1 15695 0 0,'-19'26'696'0'0,"13"-12"136"0"0,-1 4-664 0 0,1 5-168 0 0,-1 0 0 0 0,2 2 0 0 0,0 0 912 0 0,0 1 144 0 0,2 1 32 0 0,0-1 8 0 0,3 0-592 0 0,2 2-120 0 0,-1-2-32 0 0,2 0 0 0 0,-1 0-1120 0 0,2-3-224 0 0,-1-2-40 0 0</inkml:trace>
  <inkml:trace contextRef="#ctx0" brushRef="#br0" timeOffset="1">1 799 11519 0 0,'0'0'1224'0'0,"8"3"-1224"0"0,2-1 0 0 0,2 2 968 0 0,1-3 152 0 0,3-1 32 0 0,2-1 8 0 0,1-3-472 0 0,5 0-96 0 0,-2 0-16 0 0,3 0-8 0 0,7-2-400 0 0,1 1-72 0 0,-2-1-24 0 0,-1 1-5368 0 0,-1 3-1072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2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1081 16615 0 0,'0'0'374'0'0,"1"0"54"0"0,3 0-324 0 0,0 1 1 0 0,0 0 0 0 0,0 0 0 0 0,-1 0-1 0 0,1 1 1 0 0,0-1 0 0 0,-1 1 0 0 0,1 0-1 0 0,-1 0 1 0 0,0 0 0 0 0,1 0 0 0 0,-1 0-1 0 0,0 1 1 0 0,0 0 0 0 0,0-1 0 0 0,-1 1-1 0 0,4 5 1 0 0,-3-3 58 0 0,0-1 1 0 0,-1 1-1 0 0,0 0 0 0 0,0 0 0 0 0,0 0 1 0 0,-1 0-1 0 0,0 0 0 0 0,0 0 0 0 0,0 0 1 0 0,0 1-1 0 0,-1-1 0 0 0,0 11 1 0 0,-3 9 65 0 0,-2 0 0 0 0,0 0 0 0 0,-1-1 0 0 0,-2 1 0 0 0,-11 24 0 0 0,-12 43 786 0 0,26-77-775 0 0,2 1-1 0 0,0-1 0 0 0,1 0 0 0 0,0 20 0 0 0,2-31-209 0 0,0 0 1 0 0,0-1-1 0 0,0 1 1 0 0,0-1-1 0 0,1 1 1 0 0,0 0-1 0 0,0-1 1 0 0,0 1-1 0 0,0-1 1 0 0,0 1-1 0 0,1-1 1 0 0,-1 0-1 0 0,1 1 1 0 0,0-1-1 0 0,0 0 1 0 0,0 0-1 0 0,0 0 1 0 0,1-1-1 0 0,-1 1 1 0 0,1 0-1 0 0,0-1 1 0 0,0 0-1 0 0,0 0 1 0 0,0 1-1 0 0,0-2 1 0 0,0 1-1 0 0,0 0 1 0 0,1-1-1 0 0,-1 1 1 0 0,0-1-1 0 0,1 0 1 0 0,0 0-1 0 0,-1 0 1 0 0,1-1-1 0 0,-1 0 1 0 0,1 1-1 0 0,0-1 1 0 0,3-1-1 0 0,4 1-123 0 0,0-1 1 0 0,0 0-1 0 0,-1-1 0 0 0,1 0 0 0 0,-1-1 0 0 0,13-5 1 0 0,59-30-3004 0 0,-78 36 2833 0 0,36-18-7849 0 0</inkml:trace>
  <inkml:trace contextRef="#ctx0" brushRef="#br0" timeOffset="1">784 1 9671 0 0,'-2'5'294'0'0,"-1"0"0"0"0,1 1 0 0 0,-1-1 0 0 0,-1 11 0 0 0,0 1 3338 0 0,-1 27-1 0 0,1-5 681 0 0,-4 9-3635 0 0,2 1 0 0 0,2 1-1 0 0,5 96 1 0 0,6-83-3509 0 0,-5-35-5376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1.16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 1 11055 0 0,'-5'25'954'0'0,"2"0"0"0"0,0 0-1 0 0,2 0 1 0 0,1 1 0 0 0,1-1-1 0 0,1 0 1 0 0,6 31 0 0 0,3-6-373 0 0,22 60 0 0 0,-23-80 22 0 0,-2 1 0 0 0,-1 0-1 0 0,-1 0 1 0 0,-2 1-1 0 0,-1 0 1 0 0,-1-1 0 0 0,-4 48-1 0 0,2-68-767 0 0,0 0-1 0 0,3 17 0 0 0,3 5-3554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2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20527 0 0,'0'0'992'0'0,"8"-1"-424"0"0,1-1 8 0 0,3 2-456 0 0,2 3-120 0 0,2-2 0 0 0,0 2 0 0 0,-1 0 192 0 0,2-1 24 0 0,2 1 0 0 0,1-2 0 0 0,3-1-216 0 0,0-1-160 0 0,1-1 24 0 0,0-1-6104 0 0,2-3-1224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3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19551 0 0,'1'2'895'0'0,"17"21"388"0"0,-14-19-1215 0 0,0 1 1 0 0,-1-1 0 0 0,1 1 0 0 0,-1-1-1 0 0,0 1 1 0 0,3 8 0 0 0,-3-3 215 0 0,-1 0 1 0 0,0 0-1 0 0,0 0 0 0 0,-1 0 1 0 0,0 0-1 0 0,-1 0 0 0 0,-1 19 1 0 0,-3 3-49 0 0,-9 36-1 0 0,-6 8-200 0 0,9-40 81 0 0,-9 60 0 0 0,18-92-78 0 0,0 1 1 0 0,1-1-1 0 0,0 1 1 0 0,0-1-1 0 0,1 1 0 0 0,-1-1 1 0 0,1 1-1 0 0,0-1 0 0 0,0 1 1 0 0,0-1-1 0 0,4 8 1 0 0,-4-10-14 0 0,0 0 1 0 0,1 0 0 0 0,-1 0-1 0 0,1-1 1 0 0,0 1-1 0 0,0 0 1 0 0,-1-1 0 0 0,1 1-1 0 0,0-1 1 0 0,0 1 0 0 0,0-1-1 0 0,1 0 1 0 0,-1 0 0 0 0,0 0-1 0 0,0 0 1 0 0,1 0 0 0 0,-1 0-1 0 0,0-1 1 0 0,1 1 0 0 0,-1-1-1 0 0,1 0 1 0 0,-1 0-1 0 0,4 0 1 0 0,4 0 5 0 0,0-1 0 0 0,0 0 0 0 0,0 0-1 0 0,1-1 1 0 0,-1-1 0 0 0,-1 1 0 0 0,18-8 0 0 0,63-38-339 0 0,-52 27-578 0 0,-7 5-419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3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23959 0 0,'1'-3'547'0'0,"-1"2"-484"0"0,0 0 1 0 0,1 0 0 0 0,-1 0 0 0 0,1 0-1 0 0,0 0 1 0 0,-1 0 0 0 0,1 1-1 0 0,0-1 1 0 0,-1 0 0 0 0,1 0-1 0 0,0 0 1 0 0,0 1 0 0 0,0-1-1 0 0,0 0 1 0 0,-1 1 0 0 0,1-1-1 0 0,0 1 1 0 0,0-1 0 0 0,2 0-1 0 0,1 0 68 0 0,0 0-1 0 0,0 0 1 0 0,-1 1-1 0 0,1-1 0 0 0,7 1 1 0 0,-4 0-88 0 0,0 1-1 0 0,0-1 1 0 0,0 1 0 0 0,0 1 0 0 0,0-1 0 0 0,0 1 0 0 0,0 0 0 0 0,-1 1-1 0 0,1 0 1 0 0,0 0 0 0 0,-1 0 0 0 0,0 1 0 0 0,0 0 0 0 0,0 0-1 0 0,-1 0 1 0 0,1 1 0 0 0,-1 0 0 0 0,0 0 0 0 0,0 0 0 0 0,-1 1-1 0 0,0 0 1 0 0,1 0 0 0 0,-2 0 0 0 0,1 0 0 0 0,-1 0 0 0 0,0 1 0 0 0,0-1-1 0 0,-1 1 1 0 0,2 9 0 0 0,0 8-65 0 0,-2 0 0 0 0,0-1 0 0 0,-3 31 0 0 0,0-30-18 0 0,2 0-1 0 0,5 44 1 0 0,-5-59 79 0 0,1-1-1 0 0,1 0 1 0 0,0 0-1 0 0,0 0 1 0 0,0 0-1 0 0,1-1 1 0 0,0 1-1 0 0,0-1 1 0 0,1 0 0 0 0,0 0-1 0 0,0-1 1 0 0,7 7-1 0 0,-7-7-149 0 0,1-1 0 0 0,0 1 0 0 0,0-1 1 0 0,0-1-1 0 0,1 1 0 0 0,-1-1 0 0 0,1-1 0 0 0,0 1 0 0 0,0-1 0 0 0,0 0 0 0 0,1-1 1 0 0,13 4-1 0 0,-7-6-756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3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2759 0 0,'31'17'20576'0'0,"-9"-6"-14864"0"0,8 8-5406 0 0,-26-16-626 0 0,-1 0 0 0 0,1 0 0 0 0,-1 1 0 0 0,0-1 0 0 0,4 7 0 0 0,4 13 2078 0 0,-8-14-1755 0 0,0 1-1 0 0,-1 0 1 0 0,-1 0-1 0 0,1 0 0 0 0,-1 17 1 0 0,-7 51-51 0 0,3-50 54 0 0,1 30 0 0 0,2-53 20 0 0,0-1 1 0 0,1 1-1 0 0,0-1 1 0 0,0 0 0 0 0,0 1-1 0 0,0-1 1 0 0,1 0-1 0 0,-1 1 1 0 0,1-1 0 0 0,4 5-1 0 0,-5-7-8 0 0,0 0 0 0 0,0 0 0 0 0,1-1 1 0 0,-1 1-1 0 0,1-1 0 0 0,-1 1 0 0 0,1-1 0 0 0,0 0 0 0 0,-1 0 0 0 0,1 1 0 0 0,0-1 0 0 0,0 0 0 0 0,0-1 0 0 0,0 1 0 0 0,0 0 0 0 0,0 0 0 0 0,0-1 0 0 0,0 0 0 0 0,0 1 0 0 0,0-1 0 0 0,0 0 1 0 0,0 0-1 0 0,0 0 0 0 0,3 0 0 0 0,10-2-159 0 0,26-8 0 0 0,-26 6-1402 0 0,28-4 0 0 0,-29 6-1232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4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23439 0 0,'0'0'2123'0'0,"14"6"-1702"0"0,-6-4-340 0 0,-3 0 321 0 0,0 0-1 0 0,0 0 0 0 0,0 0 0 0 0,0 1 0 0 0,6 4 0 0 0,-9-6-288 0 0,0 0 0 0 0,-1 1-1 0 0,1 0 1 0 0,-1-1 0 0 0,0 1 0 0 0,1 0-1 0 0,-1 0 1 0 0,0-1 0 0 0,0 1 0 0 0,0 0-1 0 0,-1 0 1 0 0,1 0 0 0 0,0 0-1 0 0,-1 1 1 0 0,1-1 0 0 0,-1 0 0 0 0,1 3-1 0 0,-1 7-72 0 0,-1-1-1 0 0,0 1 0 0 0,-1-1 1 0 0,0 1-1 0 0,0-1 0 0 0,-1 0 1 0 0,-6 13-1 0 0,0 5-7 0 0,-9 24-79 0 0,11-33-25 0 0,0 0 0 0 0,-7 40 0 0 0,13-53 62 0 0,1 0 1 0 0,-1-1-1 0 0,1 1 0 0 0,0 0 0 0 0,1 0 0 0 0,0-1 1 0 0,0 1-1 0 0,0 0 0 0 0,1-1 0 0 0,0 1 0 0 0,1-1 1 0 0,-1 0-1 0 0,5 9 0 0 0,-4-11-1 0 0,0-1-1 0 0,0 1 0 0 0,1 0 1 0 0,-1-1-1 0 0,1 0 1 0 0,0 0-1 0 0,0 0 1 0 0,0 0-1 0 0,0 0 1 0 0,0-1-1 0 0,0 0 1 0 0,1 0-1 0 0,-1 0 1 0 0,1 0-1 0 0,0-1 1 0 0,0 0-1 0 0,-1 0 1 0 0,1 0-1 0 0,5 0 1 0 0,9 1-113 0 0,0-1 0 0 0,-1-1-1 0 0,31-4 1 0 0,3-4-2838 0 0,-28 4-6709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4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26927 0 0,'0'0'612'0'0,"5"-7"820"0"0,0 3-1342 0 0,0 1 1 0 0,1-1-1 0 0,-1 1 0 0 0,1 0 1 0 0,0 1-1 0 0,0 0 0 0 0,0 0 1 0 0,0 0-1 0 0,1 0 0 0 0,-1 1 1 0 0,9-1-1 0 0,-13 2-55 0 0,1 0-1 0 0,-1 0 1 0 0,1 0-1 0 0,-1 0 1 0 0,1 1-1 0 0,0-1 1 0 0,-1 1-1 0 0,1 0 1 0 0,-1-1-1 0 0,0 1 1 0 0,1 0-1 0 0,-1 1 1 0 0,0-1-1 0 0,1 0 1 0 0,-1 1-1 0 0,3 2 1 0 0,-2-1-8 0 0,0 0 1 0 0,-1 0-1 0 0,1 0 1 0 0,-1 0-1 0 0,0 1 1 0 0,0-1-1 0 0,0 1 1 0 0,0-1-1 0 0,1 8 1 0 0,1 3-58 0 0,-1 1-1 0 0,0 0 1 0 0,-1-1 0 0 0,-1 26 0 0 0,0 4-117 0 0,-2-14 92 0 0,2 1 0 0 0,7 42 0 0 0,-7-65 53 0 0,1 0 0 0 0,0 0 1 0 0,0 0-1 0 0,1 0 0 0 0,0-1 0 0 0,0 1 0 0 0,1-1 0 0 0,0 0 1 0 0,0 0-1 0 0,1 0 0 0 0,0-1 0 0 0,0 1 0 0 0,12 10 0 0 0,-14-14-123 0 0,1-1 0 0 0,0 0 0 0 0,0 1 0 0 0,0-1-1 0 0,0-1 1 0 0,0 1 0 0 0,0 0 0 0 0,0-1-1 0 0,1 0 1 0 0,8 1 0 0 0,-3-1-599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4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1 14279 0 0,'0'0'1552'0'0,"-4"6"648"0"0,-1 2 408 0 0,-3 1 80 0 0,-1 0 24 0 0,-4-1-2592 0 0,1 0-520 0 0,0-1-104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5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16127 0 0,'8'0'8128'0'0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5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28 23039 0 0,'0'0'2048'0'0,"-5"-4"-1560"0"0,2-1-488 0 0,-1 0 1416 0 0,-1 0-632 0 0,0 1 8 0 0,0 0-952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5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19807 0 0,'0'0'7312'0'0,"6"-9"-10328"0"0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1.5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 0 12495 0 0,'0'0'552'0'0,"1"11"120"0"0,-2 1-544 0 0,1 1-128 0 0,-1 0 0 0 0,0 1 0 0 0,-1 3 456 0 0,-2 0 64 0 0,2-1 16 0 0,-1-2 0 0 0,1-1-80 0 0,-1-1-8 0 0,0-3-8 0 0,1-1 0 0 0,-1-1 32 0 0,-1 0-264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6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24191 0 0,'0'0'2616'0'0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6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 9215 0 0,'-13'-2'18608'0'0,"7"2"-18448"0"0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9.58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1900 10591 0 0,'3'-1'488'0'0,"46"-14"-84"0"0,95-15 0 0 0,-41 11-26 0 0,295-82 161 0 0,-281 69-586 0 0,392-113-23 0 0,-265 74 54 0 0,663-217 667 0 0,-426 129-100 0 0,165-58-73 0 0,-565 188-438 0 0,931-322 184 0 0,-262 124-97 0 0,-302 96 562 0 0,-224 74 939 0 0,-220 56-1675 0 0,5 0-202 0 0,0 0 0 0 0,0-1 1 0 0,-1-1-1 0 0,1 1 1 0 0,-1-1-1 0 0,1-1 1 0 0,10-5-1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39.96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26 8287 0 0,'-1'-9'890'0'0,"3"3"-745"0"0,-1 5-72 0 0,-1 1 0 0 0,1-1 0 0 0,-1 1 0 0 0,1-1 0 0 0,-1 1 0 0 0,1 0 0 0 0,-1-1 0 0 0,1 1 0 0 0,0 0 0 0 0,-1 0 0 0 0,1-1 1 0 0,0 1-1 0 0,-1 0 0 0 0,1 0 0 0 0,0 0 0 0 0,-1 0 0 0 0,1 0 0 0 0,1 0 0 0 0,-1 0 124 0 0,19-3 369 0 0,0 1 0 0 0,38 2-1 0 0,-10 0-178 0 0,-28 0-392 0 0,421 3-1303 0 0,-366 3 757 0 0</inkml:trace>
  <inkml:trace contextRef="#ctx0" brushRef="#br0" timeOffset="1">908 194 13015 0 0,'-36'45'576'0'0,"9"-11"120"0"0,-12 2-560 0 0,-8 8-136 0 0,-8 6 0 0 0,-2 1 0 0 0,-2-2 1120 0 0,4 0 192 0 0,3-4 32 0 0,9 1 16 0 0,8-4-792 0 0,9-1-160 0 0,4 1-32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41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30 110 4143 0 0,'-29'-9'15789'0'0,"29"7"-15487"0"0,5-11 4059 0 0,0 4-4681 0 0,0 4 520 0 0,-1-1 1 0 0,2 1-1 0 0,-1 0 0 0 0,0 0 1 0 0,1 1-1 0 0,0-1 0 0 0,0 1 1 0 0,0 1-1 0 0,1-1 0 0 0,-1 1 1 0 0,11-4-1 0 0,-3 3-108 0 0,-1 0-1 0 0,1 0 1 0 0,0 1 0 0 0,-1 1 0 0 0,17-1 0 0 0,-22 3-71 0 0,1 0 1 0 0,0 0-1 0 0,-1 1 1 0 0,1 0-1 0 0,-1 0 0 0 0,1 1 1 0 0,-1 0-1 0 0,1 1 1 0 0,-1 0-1 0 0,13 7 1 0 0,-17-8-23 0 0,-1 0 1 0 0,1 1-1 0 0,-1-1 1 0 0,0 1 0 0 0,0-1-1 0 0,0 1 1 0 0,0 0-1 0 0,-1 1 1 0 0,1-1-1 0 0,-1 0 1 0 0,0 1 0 0 0,1-1-1 0 0,-2 1 1 0 0,1-1-1 0 0,0 1 1 0 0,-1 0-1 0 0,0 0 1 0 0,0 0 0 0 0,0 0-1 0 0,0 0 1 0 0,-1 0-1 0 0,1 0 1 0 0,-1 0 0 0 0,0 8-1 0 0,-3 5 50 0 0,0-1-1 0 0,-1 1 1 0 0,-1-1 0 0 0,-1 0-1 0 0,-13 28 1 0 0,3-5 94 0 0,0 0 29 0 0,-20 55 145 0 0,31-77-252 0 0,0 0 0 0 0,1 0 0 0 0,-2 30 0 0 0,6-43-59 0 0,-1 0-1 0 0,1 0 1 0 0,1 0 0 0 0,-1 0-1 0 0,0 0 1 0 0,1 0 0 0 0,0 0-1 0 0,0 0 1 0 0,0-1 0 0 0,0 1-1 0 0,1 0 1 0 0,0 0 0 0 0,-1-1-1 0 0,1 0 1 0 0,1 1 0 0 0,-1-1-1 0 0,3 4 1 0 0,-1-4-6 0 0,-1 0 1 0 0,1 0-1 0 0,0 0 0 0 0,0-1 1 0 0,0 1-1 0 0,0-1 0 0 0,0 0 1 0 0,0 0-1 0 0,1-1 0 0 0,-1 1 0 0 0,1-1 1 0 0,-1 0-1 0 0,1 0 0 0 0,6 0 1 0 0,22 0-49 0 0,0-2 0 0 0,0-1 0 0 0,0-1 1 0 0,42-10-1 0 0,-1 1-7542 0 0,-34 6-1392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0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858 104 10135 0 0,'-6'-8'153'0'0,"1"2"596"0"0,0 0 0 0 0,0 0 0 0 0,0 0 1 0 0,-1 0-1 0 0,0 1 0 0 0,0 0 0 0 0,0 0 0 0 0,-1 1 0 0 0,0-1 0 0 0,-12-4 1 0 0,1 2 613 0 0,0 1 0 0 0,-24-4 0 0 0,19 6-1120 0 0,0 1 0 0 0,0 1 0 0 0,-33 1 0 0 0,32 3-219 0 0,0 2 0 0 0,0 0 0 0 0,0 1 0 0 0,0 1 1 0 0,1 1-1 0 0,0 2 0 0 0,0 0 0 0 0,1 1 0 0 0,-36 23 0 0 0,28-13-1 0 0,2 0 0 0 0,1 2 0 0 0,0 2 0 0 0,2 0 0 0 0,0 1-1 0 0,-24 34 1 0 0,37-42-39 0 0,1 0 0 0 0,1 1-1 0 0,0 0 1 0 0,2 1 0 0 0,0 0 0 0 0,1 0-1 0 0,1 0 1 0 0,0 1 0 0 0,2 0-1 0 0,0 0 1 0 0,1 1 0 0 0,2-1 0 0 0,0 0-1 0 0,2 31 1 0 0,1-33 1 0 0,0-1-1 0 0,1 1 1 0 0,0-1 0 0 0,2 0-1 0 0,0 0 1 0 0,1-1 0 0 0,0 1-1 0 0,1-1 1 0 0,1-1 0 0 0,1 1-1 0 0,0-1 1 0 0,1-1 0 0 0,1 0-1 0 0,0 0 1 0 0,1-1 0 0 0,0-1-1 0 0,17 14 1 0 0,-16-17 0 0 0,1 0 0 0 0,0-1 1 0 0,0-1-1 0 0,1 0 0 0 0,0-1 0 0 0,0-1 0 0 0,1 0 1 0 0,0-1-1 0 0,0-1 0 0 0,0 0 0 0 0,30 1 0 0 0,-3-4-3 0 0,0-1-1 0 0,-1-2 1 0 0,56-12-1 0 0,-38 3 12 0 0,86-29-1 0 0,-108 27 9 0 0,0-1 0 0 0,-1-3-1 0 0,41-25 1 0 0,-60 32 16 0 0,-1-2 0 0 0,0 0-1 0 0,-1 0 1 0 0,0-2 0 0 0,-2 0 0 0 0,1-1 0 0 0,-2 0-1 0 0,0-1 1 0 0,-1-1 0 0 0,-1 0 0 0 0,14-31-1 0 0,-18 34-49 0 0,-1-1-1 0 0,-1 0 1 0 0,-1 0-1 0 0,0-1 1 0 0,-1 1-1 0 0,0-1 1 0 0,-2 0-1 0 0,0 0 1 0 0,-1 0-1 0 0,0 1 1 0 0,-2-1-1 0 0,0 0 1 0 0,-1 0-1 0 0,-9-31 1 0 0,3 21-1466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87 15199 0 0,'1'-8'182'0'0,"0"0"-1"0"0,0 0 0 0 0,0 0 1 0 0,1 0-1 0 0,1 1 0 0 0,-1-1 1 0 0,1 1-1 0 0,0 0 0 0 0,6-10 1993 0 0,-6 54 920 0 0,-1 7-2891 0 0,-15 464 761 0 0,-2 97-479 0 0,12-445-549 0 0,-1 209 230 0 0,21-1-1149 0 0,-12-316-21 0 0,-1-2-47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699 117 14743 0 0,'-10'-12'974'0'0,"0"1"-1"0"0,-1 0 1 0 0,0 0-1 0 0,0 1 1 0 0,-1 1 0 0 0,-1 0-1 0 0,-24-13 1 0 0,29 18-816 0 0,0 1 1 0 0,0-1-1 0 0,-1 2 1 0 0,1-1-1 0 0,-1 1 1 0 0,1 1-1 0 0,-1 0 1 0 0,0 0 0 0 0,0 0-1 0 0,0 1 1 0 0,1 0-1 0 0,-1 1 1 0 0,0 0-1 0 0,-16 4 1 0 0,9 1-117 0 0,1 0 0 0 0,-1 0 0 0 0,1 2 0 0 0,0 0 0 0 0,0 0 0 0 0,1 2 0 0 0,0 0 0 0 0,1 0 0 0 0,0 1 0 0 0,1 1-1 0 0,-20 23 1 0 0,8-4-82 0 0,0 2 0 0 0,2 1 0 0 0,-32 67-1 0 0,31-51 22 0 0,3 1-1 0 0,2 1 0 0 0,1 1 1 0 0,4 0-1 0 0,1 1 0 0 0,3 1 1 0 0,3 0-1 0 0,-1 67 0 0 0,8-97 6 0 0,0 1-1 0 0,2-1 1 0 0,0 0 0 0 0,2 0-1 0 0,1 0 1 0 0,13 36 0 0 0,-14-49 8 0 0,0-1 1 0 0,0 0 0 0 0,2 0 0 0 0,-1 0-1 0 0,1-1 1 0 0,0 0 0 0 0,1-1-1 0 0,1 1 1 0 0,-1-1 0 0 0,1-1-1 0 0,1 0 1 0 0,-1 0 0 0 0,1-1-1 0 0,1 0 1 0 0,15 7 0 0 0,-8-6-6 0 0,1-1 0 0 0,0-1 1 0 0,1-1-1 0 0,-1-1 0 0 0,1 0 0 0 0,0-2 1 0 0,0 0-1 0 0,0-1 0 0 0,0-1 0 0 0,20-3 1 0 0,-2-2 6 0 0,0-1-1 0 0,-1-2 1 0 0,0-1 0 0 0,48-19 0 0 0,-53 15 0 0 0,0-1 0 0 0,-1-2 0 0 0,0-1 0 0 0,-2-1 0 0 0,0-1 0 0 0,-1-2 0 0 0,37-35 0 0 0,-50 42 2 0 0,-1-1 0 0 0,-1-1-1 0 0,0-1 1 0 0,-1 1 0 0 0,-1-2-1 0 0,-1 0 1 0 0,0 0 0 0 0,-1-1 0 0 0,-1 0-1 0 0,-1 0 1 0 0,-1-1 0 0 0,-1 0-1 0 0,6-38 1 0 0,-10 37-518 0 0,0 0 0 0 0,-2 0 1 0 0,-5-40-1 0 0,-20-55-2459 0 0,8 53 1173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0 15199 0 0,'-14'19'498'0'0,"0"-1"0"0"0,1 2-1 0 0,1 0 1 0 0,2 1 0 0 0,0-1-1 0 0,-10 29 1 0 0,-32 137 3846 0 0,46-161-3935 0 0,-36 187 906 0 0,38-182-1318 0 0,2 0-1 0 0,0 1 1 0 0,3-1 0 0 0,0 0-1 0 0,7 33 1 0 0,-6-53-503 0 0,0 1 1 0 0,1-1-1 0 0,7 14 0 0 0</inkml:trace>
  <inkml:trace contextRef="#ctx0" brushRef="#br0" timeOffset="1">1 324 8751 0 0,'0'0'936'0'0,"3"8"-936"0"0,4-1 0 0 0,3 1 2048 0 0,7 1 376 0 0,6 0 72 0 0,7-1 24 0 0,7-1-1920 0 0,6-3-384 0 0,7-6-80 0 0,6-2-8 0 0,1-7-128 0 0,6-5 0 0 0,5-2 64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2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19319 0 0,'175'-4'3000'0'0,"100"6"-854"0"0,-191 3-1846 0 0,106 19-1 0 0,-133-12-698 0 0,-14-3-633 0 0,0-1 0 0 0,73 2-1 0 0,-74-11-600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1.8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 24 14279 0 0,'-6'4'7322'0'0,"34"7"-6539"0"0,10-7-435 0 0,-1-1-1 0 0,1-2 0 0 0,52-6 0 0 0,-27 1-145 0 0,299-27-1437 0 0,-361 31 1229 0 0,133-6-5301 0 0,-90 7-1233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697 5 16583 0 0,'-1'0'1506'0'0,"-10"-2"-216"0"0,0 1 0 0 0,0 0 0 0 0,-22 1 1 0 0,-27 7 388 0 0,53-6-1610 0 0,-24 4 196 0 0,1 2 0 0 0,-1 0 1 0 0,-35 15-1 0 0,31-8-225 0 0,0 2 1 0 0,1 1-1 0 0,1 2 0 0 0,-59 43 0 0 0,77-49-40 0 0,0 1 0 0 0,1 0 0 0 0,0 0 0 0 0,1 2 0 0 0,0-1 0 0 0,2 2 0 0 0,0 0 0 0 0,1 0 0 0 0,0 1 0 0 0,1 0 0 0 0,-6 22 0 0 0,8-21-16 0 0,2 0 0 0 0,1 1 0 0 0,0 0 0 0 0,1-1 0 0 0,1 1 0 0 0,1 0 0 0 0,1 1 0 0 0,1-1 0 0 0,3 22 0 0 0,-2-31 5 0 0,0 0 0 0 0,1 0 0 0 0,0 0 0 0 0,1-1 0 0 0,0 1 0 0 0,1-1 0 0 0,0 0 1 0 0,1 0-1 0 0,0 0 0 0 0,0-1 0 0 0,1 0 0 0 0,0 0 0 0 0,1-1 0 0 0,0 0 0 0 0,0 0 0 0 0,1-1 0 0 0,15 11 0 0 0,-10-10 4 0 0,1 0 0 0 0,0 0 1 0 0,0-2-1 0 0,1 0 0 0 0,0-1 0 0 0,21 5 0 0 0,-13-6-9 0 0,0-1 0 0 0,0-1 0 0 0,44-2 0 0 0,-23-4 0 0 0,-1-1 0 0 0,0-3 0 0 0,0-2 0 0 0,54-19 0 0 0,-54 13 17 0 0,-1-1-1 0 0,-1-2 0 0 0,0-3 1 0 0,-2-1-1 0 0,55-40 1 0 0,-73 46-2 0 0,0-1-1 0 0,-1-2 1 0 0,-1 0 0 0 0,0-1 0 0 0,-2-1 0 0 0,-1-1-1 0 0,0 0 1 0 0,-2-1 0 0 0,-1-1 0 0 0,12-29-1 0 0,-21 44-332 0 0,-1 0-1 0 0,-1 0 0 0 0,0-1 0 0 0,0 0 0 0 0,-1 0 0 0 0,0 0 0 0 0,-1 0 1 0 0,0 0-1 0 0,-1 0 0 0 0,0 0 0 0 0,-1 0 0 0 0,-4-18 0 0 0,-6-6-7501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16583 0 0,'0'0'1276'0'0,"1"2"-822"0"0,18 81 2342 0 0,-1-4-173 0 0,-10-15-2222 0 0,0 90 0 0 0,-13 66-205 0 0,0-26-55 0 0,5-127-53 0 0,3-1 0 0 0,16 93-1 0 0,-13-129-667 0 0,2-2 0 0 0,20 54 0 0 0,-19-63-641 0 0,0-1 0 0 0,1 0 0 0 0,1 0 0 0 0,1-1-1 0 0,14 16 1 0 0,1-4-5703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478 164 6447 0 0,'2'-9'402'0'0,"1"1"-1"0"0,1-17 1 0 0,-3 19 457 0 0,-1-1 0 0 0,0 1 0 0 0,0-1 1 0 0,0 1-1 0 0,-1-1 0 0 0,0 1 0 0 0,-3-10 0 0 0,3 12-396 0 0,0 1 1 0 0,0 0-1 0 0,-1-1 0 0 0,1 1 0 0 0,-1 0 0 0 0,0 0 0 0 0,0 0 0 0 0,0 0 0 0 0,-1 0 0 0 0,1 1 0 0 0,-1-1 1 0 0,1 1-1 0 0,-1 0 0 0 0,-3-3 0 0 0,2 3-330 0 0,1 0 1 0 0,-1 0-1 0 0,0 1 0 0 0,0-1 1 0 0,1 1-1 0 0,-1 0 1 0 0,0 0-1 0 0,0 0 0 0 0,-4 0 1 0 0,0 1 55 0 0,1 0-1 0 0,-1 1 1 0 0,1-1 0 0 0,-1 1 0 0 0,1 1-1 0 0,0 0 1 0 0,0 0 0 0 0,-1 0 0 0 0,2 1-1 0 0,-1 0 1 0 0,-7 4 0 0 0,-4 3-9 0 0,0 1 1 0 0,-28 24-1 0 0,26-17-180 0 0,0 2 1 0 0,1 0-1 0 0,1 2 0 0 0,1-1 0 0 0,1 2 0 0 0,1 0 0 0 0,1 1 0 0 0,1 1 0 0 0,1 0 0 0 0,1 1 0 0 0,-12 45 0 0 0,14-36-14 0 0,1 0 1 0 0,2 1-1 0 0,1 0 1 0 0,2 0-1 0 0,1 0 1 0 0,2 1-1 0 0,2-1 1 0 0,9 54-1 0 0,-6-66-1 0 0,1 0 1 0 0,0 0-1 0 0,2-1 1 0 0,1 0-1 0 0,1-1 0 0 0,19 33 1 0 0,-21-43 1 0 0,0 0 0 0 0,1 0 0 0 0,0-1 0 0 0,0-1 0 0 0,2 0 1 0 0,-1 0-1 0 0,1-1 0 0 0,0 0 0 0 0,1 0 0 0 0,0-2 0 0 0,1 1 1 0 0,19 7-1 0 0,-13-8-7 0 0,1-1 1 0 0,0 0-1 0 0,1-2 1 0 0,-1-1-1 0 0,1 0 1 0 0,0-1-1 0 0,-1-1 1 0 0,1-2-1 0 0,0 0 1 0 0,0 0-1 0 0,37-10 1 0 0,-30 4 22 0 0,0-1-1 0 0,0-2 1 0 0,-1-1 0 0 0,0-1 0 0 0,-1-1-1 0 0,0-1 1 0 0,42-32 0 0 0,-36 21 53 0 0,-2-1 1 0 0,-1-1-1 0 0,-2-2 0 0 0,0 0 1 0 0,-2-2-1 0 0,-2-1 0 0 0,0-1 1 0 0,-2 0-1 0 0,-2-2 0 0 0,20-48 1 0 0,-24 43-1015 0 0,-1 1-355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4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0 6911 0 0,'-8'7'273'0'0,"1"0"-1"0"0,0 1 0 0 0,0 0 0 0 0,0 0 0 0 0,1 0 0 0 0,1 1 0 0 0,-1-1 0 0 0,1 1 0 0 0,0 1 1 0 0,1-1-1 0 0,-5 19 0 0 0,-1 9 5169 0 0,-9 70 1 0 0,18-100-4837 0 0,-7 55 465 0 0,3 2 1 0 0,6 112-1 0 0,4-115-2176 0 0,18 79 0 0 0,-16-109-239 0 0</inkml:trace>
  <inkml:trace contextRef="#ctx0" brushRef="#br0" timeOffset="1">0 386 10591 0 0,'2'1'3148'0'0,"20"10"-1065"0"0,1-2 1 0 0,0 0-1 0 0,25 5 0 0 0,-17-8-1488 0 0,0 0 0 0 0,32 1-1 0 0,-20-5-692 0 0,0-3 0 0 0,0-1 0 0 0,79-14 0 0 0,-50 0 25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731 288 3679 0 0,'8'-11'360'0'0,"-3"3"906"0"0,0 0 0 0 0,0 0 0 0 0,-1-1 0 0 0,0 0-1 0 0,-1 0 1 0 0,0 0 0 0 0,0 0 0 0 0,2-15 0 0 0,-5 19-701 0 0,0 1 1 0 0,0-1-1 0 0,0 0 1 0 0,0 0-1 0 0,-1 0 1 0 0,0 1 0 0 0,0-1-1 0 0,0 0 1 0 0,-4-8-1 0 0,3 8-575 0 0,0 1-1 0 0,-1-1 0 0 0,0 1 1 0 0,0 0-1 0 0,0-1 0 0 0,-5-3 1 0 0,1 1 201 0 0,0 1 0 0 0,-1 0 1 0 0,0 0-1 0 0,0 1 1 0 0,0 0-1 0 0,-16-6 1 0 0,1 1 95 0 0,-33-8 0 0 0,35 13-200 0 0,0 0-1 0 0,0 2 1 0 0,0 0-1 0 0,0 2 1 0 0,-1 0-1 0 0,1 1 1 0 0,0 1-1 0 0,0 1 1 0 0,0 1-1 0 0,-30 9 1 0 0,33-7-48 0 0,1 0 0 0 0,0 2-1 0 0,0 0 1 0 0,1 1 0 0 0,0 1 0 0 0,0 1-1 0 0,1 0 1 0 0,0 0 0 0 0,1 2 0 0 0,0 0 0 0 0,1 0-1 0 0,-18 23 1 0 0,17-17-30 0 0,1 1-1 0 0,1 1 1 0 0,0 0-1 0 0,2 1 0 0 0,0 0 1 0 0,2 1-1 0 0,0-1 1 0 0,1 2-1 0 0,-7 44 1 0 0,12-50-15 0 0,0 1 0 0 0,1 0-1 0 0,1 0 1 0 0,1 0 0 0 0,0 0 0 0 0,2 0 0 0 0,0 0 0 0 0,1 0 0 0 0,0-1-1 0 0,2 0 1 0 0,0 0 0 0 0,1 0 0 0 0,12 21 0 0 0,-12-26 2 0 0,0-1-1 0 0,1 0 1 0 0,1-1 0 0 0,0 0 0 0 0,0 0 0 0 0,1-1-1 0 0,0 0 1 0 0,1 0 0 0 0,-1-1 0 0 0,2-1 0 0 0,18 11-1 0 0,-13-11 2 0 0,0 0 0 0 0,1-1 0 0 0,-1-1 0 0 0,1 0 0 0 0,0-2 0 0 0,0 0-1 0 0,1-1 1 0 0,18 0 0 0 0,-5-2-69 0 0,-1-1 0 0 0,1-1 0 0 0,-1-2 0 0 0,1-1 0 0 0,-2-2 0 0 0,1-1 0 0 0,47-19 0 0 0,-59 19 31 0 0,-1 0 0 0 0,0-2 0 0 0,-1 0 0 0 0,0-1-1 0 0,-1-1 1 0 0,0 0 0 0 0,-1-1 0 0 0,0-1 0 0 0,-1 0 0 0 0,-1-1 0 0 0,0-1-1 0 0,-1 0 1 0 0,11-19 0 0 0,-12 14-290 0 0,-1 0 0 0 0,0 0-1 0 0,-2-1 1 0 0,-1 0 0 0 0,0-1 0 0 0,-2 1-1 0 0,0-1 1 0 0,2-36 0 0 0,-7 40-7008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0 13359 0 0,'0'0'1027'0'0,"-1"2"-419"0"0,-10 36 4663 0 0,0 25-3223 0 0,6-28-2018 0 0,-8 63 433 0 0,3 1-1 0 0,7 183 0 0 0,10-177-1638 0 0,23 109 0 0 0,-22-173-3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663 126 17967 0 0,'0'-6'242'0'0,"0"0"1"0"0,-1 0-1 0 0,1 1 0 0 0,-1-1 0 0 0,-1 0 0 0 0,1 0 0 0 0,-1 1 0 0 0,0-1 0 0 0,-2-5 1 0 0,2 7-214 0 0,0 1 0 0 0,-1 0 0 0 0,1 0 0 0 0,-1-1-1 0 0,1 1 1 0 0,-1 1 0 0 0,0-1 0 0 0,0 0 0 0 0,0 1 0 0 0,-1-1 0 0 0,1 1 0 0 0,0 0 0 0 0,-1 0 0 0 0,-4-1 0 0 0,-4-2 32 0 0,0 1 0 0 0,0 1 0 0 0,-1 0 0 0 0,0 1 0 0 0,1 0 1 0 0,-1 1-1 0 0,0 0 0 0 0,0 1 0 0 0,0 1 0 0 0,-15 2 0 0 0,5 0-90 0 0,0 2 1 0 0,1 1-1 0 0,-1 1 1 0 0,-36 15 0 0 0,40-12 1 0 0,0 0 0 0 0,1 1 0 0 0,0 1 0 0 0,1 1 1 0 0,0 0-1 0 0,1 1 0 0 0,0 1 0 0 0,2 0 0 0 0,-1 1 1 0 0,2 1-1 0 0,0 0 0 0 0,1 1 0 0 0,-14 28 1 0 0,15-23 22 0 0,1 1 0 0 0,1 1 0 0 0,0-1 0 0 0,2 2 0 0 0,1-1 0 0 0,1 1 1 0 0,2 0-1 0 0,0 0 0 0 0,2 0 0 0 0,2 44 0 0 0,2-39 4 0 0,1 0-1 0 0,1 0 1 0 0,2 0 0 0 0,18 52-1 0 0,-20-70 3 0 0,0-1 0 0 0,1 1-1 0 0,1-1 1 0 0,0-1 0 0 0,1 1-1 0 0,0-1 1 0 0,1 0 0 0 0,0-1-1 0 0,0 0 1 0 0,1-1 0 0 0,1 0-1 0 0,-1 0 1 0 0,17 9 0 0 0,-9-8 39 0 0,1-2 1 0 0,-1 0 0 0 0,1-1 0 0 0,1-1 0 0 0,-1-1 0 0 0,1-1 0 0 0,0 0 0 0 0,0-1 0 0 0,0-2 0 0 0,0 0 0 0 0,1-1 0 0 0,20-3 0 0 0,0-1 54 0 0,1-3 0 0 0,-1-2 1 0 0,-1-1-1 0 0,71-28 0 0 0,-82 26-16 0 0,0-1 0 0 0,-1-1 1 0 0,-1-2-1 0 0,39-28 0 0 0,-49 30-11 0 0,0-1 0 0 0,-1-1 0 0 0,0 0 0 0 0,-1-1 0 0 0,-1-1 0 0 0,-1 0 0 0 0,12-21 0 0 0,-12 14-171 0 0,0 0 0 0 0,-2-1-1 0 0,-1 0 1 0 0,8-35-1 0 0,-9 23-1066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0 19807 0 0,'-13'13'399'0'0,"1"0"-1"0"0,0 2 1 0 0,1-1-1 0 0,0 1 1 0 0,2 0-1 0 0,-16 33 0 0 0,15-19 6 0 0,1 1 0 0 0,1 0 0 0 0,1 0 0 0 0,-4 57 0 0 0,9 125 1283 0 0,20-49-5353 0 0,-17-151 2996 0 0,2 11-7386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18943 0 0,'0'0'1720'0'0,"2"1"-1417"0"0,35 1 609 0 0,74-6 0 0 0,-42 0 17 0 0,12 2-283 0 0,51-2 29 0 0,-45-2-7393 0 0,-34 0-1149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0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17967 0 0,'0'0'1878'0'0,"1"1"-1782"0"0,1 2 12 0 0,1 0 0 0 0,-1-1 1 0 0,1 0-1 0 0,-1 0 0 0 0,1 1 1 0 0,0-1-1 0 0,0-1 0 0 0,0 1 1 0 0,0 0-1 0 0,5 1 0 0 0,37 12 814 0 0,-35-12-897 0 0,22 6 299 0 0,0-2 0 0 0,57 5 0 0 0,68-5 1127 0 0,-12-1-826 0 0,-109-3-634 0 0,22 1-917 0 0,74 15 1 0 0,-108-13-967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2.26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31 8287 0 0,'0'0'639'0'0,"8"4"-135"0"0,3 3 3752 0 0,25 10-1 0 0,-27-14-3699 0 0,0-1 0 0 0,0 1 0 0 0,0-2 0 0 0,0 1 1 0 0,0-1-1 0 0,14 0 0 0 0,116-12-113 0 0,1 1-489 0 0,-113 10-39 0 0,111 5-633 0 0,-95-1 704 0 0,1-3-1 0 0,85-7 1 0 0,-109 3 121 0 0,38-11 0 0 0,-39 8-40 0 0,1 1-1 0 0,22-2 1 0 0,-12 5-67 0 0,0 2 0 0 0,54 7 0 0 0,-44-3 0 0 0,-18-4-158 0 0,1 0-1 0 0,-1-1 1 0 0,1-2-1 0 0,-1 0 1 0 0,34-10 0 0 0,-29 7-205 0 0,-15 3-1148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694 153 10591 0 0,'0'-3'230'0'0,"1"-1"-1"0"0,-1 1 1 0 0,0 0-1 0 0,0 0 1 0 0,-1 0-1 0 0,1 0 1 0 0,-1 0-1 0 0,1-1 1 0 0,-1 1-1 0 0,0 0 1 0 0,0 0-1 0 0,0 0 1 0 0,-1 1-1 0 0,1-1 1 0 0,-1 0-1 0 0,1 0 1 0 0,-1 1-1 0 0,0-1 1 0 0,-2-2-1 0 0,-2-1 683 0 0,0 0-1 0 0,0 0 0 0 0,0 0 1 0 0,-1 1-1 0 0,0 0 0 0 0,-7-5 1 0 0,1 3-643 0 0,-1 0 1 0 0,0 1 0 0 0,0 0 0 0 0,0 2 0 0 0,0-1 0 0 0,-1 2 0 0 0,0 0 0 0 0,1 0-1 0 0,-1 2 1 0 0,0-1 0 0 0,-22 3 0 0 0,19 0-173 0 0,0 2 0 0 0,-1 0 0 0 0,1 1 0 0 0,0 1 0 0 0,1 0 1 0 0,-1 1-1 0 0,1 1 0 0 0,-27 16 0 0 0,26-12-104 0 0,0 0 1 0 0,1 2-1 0 0,1-1 1 0 0,0 2-1 0 0,0 1 1 0 0,2 0-1 0 0,0 0 1 0 0,0 1 0 0 0,2 1-1 0 0,0 1 1 0 0,1-1-1 0 0,0 2 1 0 0,2-1-1 0 0,0 2 1 0 0,2-1-1 0 0,0 1 1 0 0,-5 23-1 0 0,8-25-5 0 0,2-1 0 0 0,0 1 0 0 0,2 0 0 0 0,0 0 0 0 0,0 0 0 0 0,2 0 0 0 0,0 0 0 0 0,1 0 0 0 0,1 0-1 0 0,1-1 1 0 0,6 18 0 0 0,-6-24 9 0 0,0 0-1 0 0,0 0 1 0 0,1 0-1 0 0,1-1 1 0 0,0 0-1 0 0,0 0 1 0 0,1-1-1 0 0,0 0 1 0 0,0 0-1 0 0,1-1 1 0 0,1 0-1 0 0,-1 0 1 0 0,1-1-1 0 0,0 0 1 0 0,1-1-1 0 0,0 0 1 0 0,12 4-1 0 0,-4-3 0 0 0,0-2 0 0 0,0 0-1 0 0,1-1 1 0 0,0-1 0 0 0,-1-1-1 0 0,1-1 1 0 0,37-2 0 0 0,-28-2 0 0 0,0-1 0 0 0,0-2 1 0 0,0 0-1 0 0,45-17 0 0 0,-56 16 38 0 0,0-1 1 0 0,0 0-1 0 0,-1-2 0 0 0,-1 0 0 0 0,0-1 1 0 0,16-13-1 0 0,-21 14 4 0 0,0 0 1 0 0,-1-1-1 0 0,0 0 0 0 0,-1-1 1 0 0,0 0-1 0 0,-1 0 1 0 0,-1-1-1 0 0,9-20 0 0 0,-5 8 65 0 0,-1-2 0 0 0,-1 1 0 0 0,-1-1 0 0 0,-2 0 0 0 0,-1-1 0 0 0,3-32-1 0 0,-10 32-2023 0 0,-1 15-135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22431 0 0,'-2'1'106'0'0,"-1"-1"0"0"0,0 1-1 0 0,1 0 1 0 0,-1 0 0 0 0,0 0 0 0 0,1 0-1 0 0,0 0 1 0 0,-1 0 0 0 0,1 1 0 0 0,0-1-1 0 0,-1 1 1 0 0,1 0 0 0 0,0 0-1 0 0,0 0 1 0 0,1 0 0 0 0,-1 0 0 0 0,0 0-1 0 0,1 0 1 0 0,-1 0 0 0 0,1 1 0 0 0,-1-1-1 0 0,0 4 1 0 0,-10 27-106 0 0,3-1 0 0 0,-7 35 0 0 0,9-34 0 0 0,-8 33-63 0 0,4 1 0 0 0,2 0 0 0 0,1 73 0 0 0,8-91-1262 0 0,8 49 0 0 0,-4-69-13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8751 0 0,'0'0'399'0'0,"10"-10"154"0"0,-6 8-117 0 0,-1 1 0 0 0,1-1 0 0 0,-1 1 0 0 0,1 0 0 0 0,0 0 0 0 0,0 0 0 0 0,0 0 0 0 0,7 0 0 0 0,35 1 5649 0 0,-33 1-5047 0 0,145 11 2123 0 0,-58-4-2632 0 0,-62-5-1090 0 0,0 0-287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2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16383 0 0,'-6'42'703'0'0,"1"1"-1"0"0,3 66 1 0 0,1-30-107 0 0,-2 414 2255 0 0,-1 32-1837 0 0,-1-274-564 0 0,5-143-6953 0 0,0-88-749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6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978 158 17503 0 0,'-23'-19'333'0'0,"0"2"-1"0"0,-2 0 1 0 0,0 2 0 0 0,-1 1-1 0 0,0 1 1 0 0,-1 1-1 0 0,-1 1 1 0 0,-42-11 0 0 0,45 16-168 0 0,0 2 1 0 0,-1 0 0 0 0,1 2 0 0 0,-1 0 0 0 0,0 2-1 0 0,-27 3 1 0 0,36-1-161 0 0,0 1 0 0 0,1 1 1 0 0,0 0-1 0 0,-1 1 0 0 0,2 1 0 0 0,-1 0 0 0 0,1 2 0 0 0,0-1 1 0 0,0 2-1 0 0,-17 12 0 0 0,6 0 81 0 0,2 2 1 0 0,1 0 0 0 0,0 1-1 0 0,2 1 1 0 0,1 1-1 0 0,1 1 1 0 0,1 0-1 0 0,-27 59 1 0 0,28-49-37 0 0,2 1 0 0 0,2 0 1 0 0,1 1-1 0 0,3 1 0 0 0,1 0 0 0 0,-6 75 0 0 0,13-90-26 0 0,1 0-1 0 0,1 0 1 0 0,2 0-1 0 0,0 0 1 0 0,9 32-1 0 0,-8-43-13 0 0,1 0-1 0 0,0 0 1 0 0,1 0-1 0 0,0-1 1 0 0,1 0-1 0 0,1-1 1 0 0,0 1-1 0 0,0-1 1 0 0,1-1-1 0 0,19 19 1 0 0,-13-18 19 0 0,0 0 1 0 0,0-1-1 0 0,1 0 1 0 0,0-1-1 0 0,1-1 1 0 0,0-1-1 0 0,1 0 1 0 0,34 9-1 0 0,-26-10 37 0 0,1-2 1 0 0,-1-1-1 0 0,2-1 0 0 0,-1-1 0 0 0,51-3 0 0 0,-31-4 114 0 0,0-2 0 0 0,-1-2 0 0 0,1-2-1 0 0,-2-2 1 0 0,0-2 0 0 0,0-2-1 0 0,-2-2 1 0 0,0-2 0 0 0,-1-1 0 0 0,-2-3-1 0 0,0-1 1 0 0,-2-2 0 0 0,62-58-1 0 0,-81 66-132 0 0,0 0 0 0 0,-2-2 0 0 0,0 0 0 0 0,-1-1 0 0 0,-2-1 0 0 0,0 0 0 0 0,-2-1 0 0 0,-1-1-1 0 0,0 1 1 0 0,-2-2 0 0 0,8-39 0 0 0,-15 53-245 0 0,0-1 0 0 0,0 0 0 0 0,-2 1 0 0 0,0-1 0 0 0,0 0 1 0 0,-1 1-1 0 0,-1-1 0 0 0,-6-24 0 0 0,-8-7-789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15463 0 0,'59'16'511'0'0,"0"-3"1"0"0,1-3-1 0 0,82 4 0 0 0,182-12 550 0 0,-295-2-845 0 0,1175-54 3203 0 0,-1012 42-3407 0 0,181-9 553 0 0,-1 15-3857 0 0,-311 8 720 0 0,-8 2-3794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15575 0 0,'0'0'1410'0'0,"2"3"-1160"0"0,4 1-243 0 0,-1 0 0 0 0,1-1-1 0 0,0 0 1 0 0,0 0 0 0 0,1 0-1 0 0,-1 0 1 0 0,1-1-1 0 0,7 2 1 0 0,63 8 429 0 0,-74-11-397 0 0,240 13 1549 0 0,8-19-236 0 0,-109 1-735 0 0,1374 23 2938 0 0,-715 56-4058 0 0,-725-65-677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4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87 16127 0 0,'-19'10'1672'0'0,"19"-10"-1665"0"0,0 0 0 0 0,-1 1 1 0 0,1-1-1 0 0,0 0 0 0 0,-1 0 0 0 0,1 1 0 0 0,0-1 0 0 0,0 0 0 0 0,0 1 0 0 0,-1-1 0 0 0,1 1 1 0 0,0-1-1 0 0,0 0 0 0 0,0 1 0 0 0,0-1 0 0 0,0 0 0 0 0,0 1 0 0 0,0-1 0 0 0,0 1 0 0 0,0 0 1 0 0,0 0 43 0 0,1 0 0 0 0,-1 1 1 0 0,1-1-1 0 0,-1 0 0 0 0,1 0 1 0 0,0 0-1 0 0,0 0 1 0 0,0 0-1 0 0,0 1 0 0 0,0-2 1 0 0,0 1-1 0 0,0 0 0 0 0,0 0 1 0 0,0 0-1 0 0,0 0 0 0 0,0-1 1 0 0,0 1-1 0 0,1 0 1 0 0,-1-1-1 0 0,3 1 0 0 0,30 8 731 0 0,-10-6-533 0 0,1-2 1 0 0,-1-1 0 0 0,0-1 0 0 0,33-6 0 0 0,-17 3-87 0 0,301-36 702 0 0,176-15 17 0 0,256 25 248 0 0,3 73-137 0 0,161 95-446 0 0,-812-117-501 0 0,-81-14-20 0 0,365 49 64 0 0,-342-51-23 0 0,1-3 0 0 0,0-3 0 0 0,0-3 0 0 0,69-14 0 0 0,-127 16-54 0 0,19-2 24 0 0,0-2 0 0 0,0-1 0 0 0,-1-2 0 0 0,32-13-1 0 0,-41 9-396 0 0,-29 10-362 0 0,-6 2-794 0 0,-5 0-443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1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1006 117 2303 0 0,'-5'-21'-1204'0'0,"-20"-23"15030"0"0,20 39-12755 0 0,-15-6 1703 0 0,-1 4-1905 0 0,1 0 1 0 0,-2 2-1 0 0,1 0 0 0 0,-33-3 1 0 0,-88 4 444 0 0,106 6-1076 0 0,0 1 0 0 0,0 2 0 0 0,1 1 1 0 0,0 1-1 0 0,-42 16 0 0 0,53-14-167 0 0,0 1 0 0 0,0 1-1 0 0,1 1 1 0 0,1 1 0 0 0,0 1 0 0 0,1 1 0 0 0,0 1 0 0 0,-17 18 0 0 0,17-12-66 0 0,2 0 1 0 0,1 1 0 0 0,1 0-1 0 0,0 2 1 0 0,2 0-1 0 0,1 1 1 0 0,1 0 0 0 0,2 1-1 0 0,0 0 1 0 0,-6 30-1 0 0,10-31-43 0 0,1 1-1 0 0,1 1 1 0 0,2-1-1 0 0,1 1 1 0 0,1-1-1 0 0,1 1 0 0 0,2 0 1 0 0,0-1-1 0 0,2 1 1 0 0,13 46-1 0 0,-12-60 29 0 0,0 0 0 0 0,1 0 0 0 0,1 0 0 0 0,0-1 0 0 0,0 0 0 0 0,1-1 0 0 0,1 1 0 0 0,0-2 0 0 0,1 1 0 0 0,0-1 0 0 0,16 12 0 0 0,-12-11 4 0 0,2-2 0 0 0,-1 1-1 0 0,1-2 1 0 0,1 0 0 0 0,-1-1 0 0 0,1-1 0 0 0,1 0-1 0 0,31 7 1 0 0,-11-7-54 0 0,1-1 0 0 0,-1-1 0 0 0,1-3-1 0 0,43-2 1 0 0,-29-3-68 0 0,0-3 1 0 0,77-18-1 0 0,-110 19 83 0 0,0 0 1 0 0,0-2-1 0 0,0 0 0 0 0,-1-1 1 0 0,0-1-1 0 0,-1-1 0 0 0,0-1 0 0 0,0 0 1 0 0,-1-1-1 0 0,0-1 0 0 0,-1-1 1 0 0,-1 0-1 0 0,0-1 0 0 0,21-29 0 0 0,-11 8 94 0 0,-2-2 0 0 0,-1 0 0 0 0,-3-1 0 0 0,-1-1-1 0 0,-1-1 1 0 0,18-75 0 0 0,-28 87-103 0 0,-2-1 1 0 0,-1 0-1 0 0,-1 0 1 0 0,-2 0-1 0 0,-4-49 0 0 0,3 75-186 0 0,0 1 0 0 0,-1 0 0 0 0,1 0 0 0 0,-1 0-1 0 0,0 0 1 0 0,0 0 0 0 0,0 0 0 0 0,-1 0-1 0 0,1 0 1 0 0,-2-3 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2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1123 282 10135 0 0,'6'-4'324'0'0,"1"0"0"0"0,-1-1 0 0 0,0 0 0 0 0,-1 0 0 0 0,1-1 0 0 0,-1 1 0 0 0,0-1 0 0 0,4-8 0 0 0,-6 10 40 0 0,-1 0 0 0 0,0 0-1 0 0,-1 0 1 0 0,1 0 0 0 0,-1-1-1 0 0,0 1 1 0 0,0 0 0 0 0,0-1-1 0 0,-1 1 1 0 0,1 0 0 0 0,-1-1-1 0 0,0 1 1 0 0,0-1 0 0 0,-1 1-1 0 0,-1-7 1 0 0,1 5-131 0 0,-1 0 1 0 0,0 0-1 0 0,0 1 1 0 0,0-1 0 0 0,-1 0-1 0 0,0 1 1 0 0,0 0-1 0 0,0-1 1 0 0,0 1-1 0 0,-1 1 1 0 0,-7-9-1 0 0,4 7-24 0 0,0 0-1 0 0,-1 0 1 0 0,0 1-1 0 0,0 0 1 0 0,0 0-1 0 0,-17-6 1 0 0,2 3-34 0 0,-1 1 0 0 0,1 1 0 0 0,-1 1 1 0 0,-1 1-1 0 0,-24-1 0 0 0,13 4-140 0 0,1 1 0 0 0,-1 2-1 0 0,1 2 1 0 0,0 1 0 0 0,0 1 0 0 0,0 2-1 0 0,1 1 1 0 0,0 2 0 0 0,-54 26 0 0 0,45-15 4 0 0,1 1 0 0 0,2 2 0 0 0,0 2 0 0 0,2 1 0 0 0,1 3 0 0 0,-57 59 0 0 0,73-67-26 0 0,2 0-1 0 0,0 1 0 0 0,2 1 1 0 0,1 1-1 0 0,-23 49 0 0 0,30-54-14 0 0,2 1-1 0 0,0-1 1 0 0,1 2-1 0 0,1-1 1 0 0,1 1 0 0 0,1-1-1 0 0,1 1 1 0 0,1 29-1 0 0,3-26-10 0 0,0-1 0 0 0,2 1 0 0 0,1-1-1 0 0,1-1 1 0 0,1 1 0 0 0,1-1-1 0 0,1 0 1 0 0,1-1 0 0 0,19 33-1 0 0,-17-37 13 0 0,1 0-1 0 0,0-1 0 0 0,1-1 1 0 0,1 0-1 0 0,1-1 0 0 0,0-1 1 0 0,1 0-1 0 0,1-1 0 0 0,0-1 1 0 0,1-1-1 0 0,22 11 0 0 0,-11-10 15 0 0,0-1 1 0 0,1-1-1 0 0,0-2 0 0 0,1-1 1 0 0,0-2-1 0 0,0-1 0 0 0,0-1 1 0 0,50-1-1 0 0,-11-6 126 0 0,0-2-1 0 0,126-28 1 0 0,-154 24-57 0 0,0-2-1 0 0,-2-2 0 0 0,1-2 1 0 0,50-26-1 0 0,-68 28 7 0 0,0-1 0 0 0,-1-2-1 0 0,0 0 1 0 0,-1-1 0 0 0,-1-2 0 0 0,-1 0 0 0 0,34-40-1 0 0,-31 27 194 0 0,0 0 0 0 0,-2-2 0 0 0,-2 0 0 0 0,-1-1 0 0 0,25-69 0 0 0,-36 82-269 0 0,-1 0 0 0 0,0 0 0 0 0,-2-1 0 0 0,-1 0 0 0 0,0 0 0 0 0,-2 0 0 0 0,-1 0 0 0 0,0 0 0 0 0,-2 0 0 0 0,-1 1 0 0 0,-7-33 0 0 0,8 48-296 0 0,-1 0 0 0 0,1 0 0 0 0,-1 0 1 0 0,0 0-1 0 0,-7-11 0 0 0,-3 2-728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2.5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 3679 0 0,'0'0'284'0'0,"16"-2"275"0"0,-12 2 749 0 0,-1 0 0 0 0,1 0 0 0 0,0 0 0 0 0,-1 1 1 0 0,1-1-1 0 0,-1 1 0 0 0,1 0 0 0 0,-1 0 0 0 0,4 2 0 0 0,30 17 3369 0 0,-29-15-4091 0 0,1 0 1 0 0,18 7-1 0 0,-5-6-3899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4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74 16583 0 0,'-12'3'596'0'0,"0"1"0"0"0,-17 9 0 0 0,24-11-564 0 0,1 0-1 0 0,0 1 1 0 0,0-1 0 0 0,0 1-1 0 0,0 0 1 0 0,0 0-1 0 0,1 1 1 0 0,-1-1 0 0 0,-3 6-1 0 0,6-8-6 0 0,0 0 0 0 0,1 0 1 0 0,-1 0-1 0 0,1 0 0 0 0,0-1 0 0 0,-1 1 0 0 0,1 0 0 0 0,-1 0 0 0 0,1 0 0 0 0,0 0 0 0 0,0 0 0 0 0,0 0 0 0 0,0 0 1 0 0,-1 0-1 0 0,1 0 0 0 0,1 0 0 0 0,-1 0 0 0 0,0 0 0 0 0,0 0 0 0 0,0 0 0 0 0,0 0 0 0 0,1 1 0 0 0,0-1 7 0 0,0 1 0 0 0,-1-1 0 0 0,1 0 0 0 0,0 0 0 0 0,0 0 0 0 0,0 0 0 0 0,0 0 0 0 0,1 0 0 0 0,-1 0 0 0 0,0 0 0 0 0,0-1 0 0 0,1 1 0 0 0,1 1 0 0 0,3 0 61 0 0,1 1 1 0 0,0-1-1 0 0,-1-1 0 0 0,1 1 0 0 0,9 0 0 0 0,38 1 628 0 0,0-2-1 0 0,60-6 1 0 0,110-21 1871 0 0,-179 19-2271 0 0,128-17 563 0 0,327-37 784 0 0,-15 24-1895 0 0,-311 24-1330 0 0,-16 5-558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4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9215 0 0,'0'0'707'0'0,"1"0"-136"0"0,58 3 6375 0 0,15 0-4559 0 0,239-17-1216 0 0,481 20 1950 0 0,-265 24-4504 0 0,-407-20-6721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3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1237 210 20071 0 0,'-13'-17'268'0'0,"0"1"0"0"0,-2 0-1 0 0,0 1 1 0 0,-1 0 0 0 0,0 1 0 0 0,-1 1-1 0 0,0 1 1 0 0,-1 0 0 0 0,-1 1 0 0 0,-27-12-1 0 0,19 14-86 0 0,0 0 0 0 0,0 1-1 0 0,0 2 1 0 0,-1 1-1 0 0,0 1 1 0 0,0 1-1 0 0,0 2 1 0 0,0 1 0 0 0,0 1-1 0 0,0 1 1 0 0,-33 7-1 0 0,21-1-60 0 0,0 2 0 0 0,2 2 0 0 0,-1 1-1 0 0,1 2 1 0 0,1 1 0 0 0,1 2 0 0 0,-41 28 0 0 0,52-30-100 0 0,2 2 1 0 0,-1 0 0 0 0,2 2-1 0 0,1 0 1 0 0,0 2 0 0 0,2 0-1 0 0,0 1 1 0 0,2 1 0 0 0,0 1-1 0 0,2 0 1 0 0,0 1 0 0 0,2 1-1 0 0,-15 42 1 0 0,17-32-25 0 0,2 1-1 0 0,1 0 0 0 0,1 0 1 0 0,3 1-1 0 0,1 0 1 0 0,3 58-1 0 0,2-66 2 0 0,1 0-1 0 0,2 0 0 0 0,1 0 1 0 0,1-1-1 0 0,2 0 1 0 0,1 0-1 0 0,1-1 1 0 0,22 41-1 0 0,-25-57 7 0 0,0-1-1 0 0,1 0 1 0 0,0 0 0 0 0,1-1-1 0 0,0 0 1 0 0,1 0-1 0 0,20 14 1 0 0,-15-14 5 0 0,0-1 0 0 0,1 0 0 0 0,0-1 0 0 0,1-1 0 0 0,23 7 0 0 0,-2-4 9 0 0,1-2 1 0 0,0-2 0 0 0,1-1 0 0 0,80 0-1 0 0,-79-6 5 0 0,0-2 0 0 0,0-1 0 0 0,-1-2 0 0 0,80-20 0 0 0,-102 19 27 0 0,0-1-1 0 0,-1 0 0 0 0,0-2 1 0 0,0 0-1 0 0,0 0 1 0 0,-1-2-1 0 0,-1 0 0 0 0,0-1 1 0 0,0-1-1 0 0,-1-1 0 0 0,-1 0 1 0 0,19-22-1 0 0,-15 9 154 0 0,0 0 1 0 0,-1-1-1 0 0,-2-1 0 0 0,-1 0 1 0 0,-1-1-1 0 0,16-60 0 0 0,-19 50-306 0 0,-2-1 1 0 0,-2 1-1 0 0,-1-1 0 0 0,-3 0 0 0 0,-2-42 0 0 0,-3 42-985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3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18343 0 0,'3'3'838'0'0,"5"2"-685"0"0,0 1 1 0 0,1-1 0 0 0,-1 0-1 0 0,1-1 1 0 0,0 0 0 0 0,1 0 0 0 0,16 3-1 0 0,73 11-145 0 0,-31-13 644 0 0,-1-2-1 0 0,81-8 1 0 0,-81 2-249 0 0,338-16 1985 0 0,187-6-87 0 0,2 18-4847 0 0,-543 8 1082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5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12895 0 0,'2'0'998'0'0,"59"8"936"0"0,0-3 0 0 0,88-4 0 0 0,-122-1-1430 0 0,481-14 2298 0 0,338 4 121 0 0,-614 25-2535 0 0,-165-8-1133 0 0,92 24 0 0 0,-132-23-1000 0 0,42 18 1 0 0,-39-13-70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5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24 214 12439 0 0,'-5'-3'358'0'0,"-13"-3"1059"0"0,20 7-941 0 0,22 5-283 0 0,1-1 0 0 0,0-1 0 0 0,0-1 0 0 0,29 0 0 0 0,105-8-409 0 0,-118 2 384 0 0,759-44 2293 0 0,282-16-156 0 0,623-5-1591 0 0,-987 42-571 0 0,-369 12-1718 0 0,-328 13-5473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6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4143 0 0,'3'6'6339'0'0,"6"-2"-5997"0"0,-1-1 0 0 0,2 1 0 0 0,-1-2 0 0 0,0 1 0 0 0,0-1 0 0 0,1-1 0 0 0,0 0 0 0 0,11 0-1 0 0,-3 0-95 0 0,433 8 2692 0 0,-301-11-2376 0 0,971 24 1500 0 0,106 44-1157 0 0,81 2 950 0 0,-608-69-722 0 0,-688 0-1126 0 0,13 0-6 0 0,0-1-1 0 0,44-9 0 0 0,-52 5-709 0 0,-11-2-283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3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508 489 3679 0 0,'20'30'14767'0'0,"-21"-39"-12319"0"0,-3-10-1150 0 0,0 1 0 0 0,-7-21 0 0 0,0 9-741 0 0,-26-50 0 0 0,28 64-507 0 0,-1 0 1 0 0,-1 0 0 0 0,0 1-1 0 0,0 0 1 0 0,-2 1-1 0 0,0 1 1 0 0,0 0 0 0 0,-17-12-1 0 0,23 20-61 0 0,-1 0 0 0 0,1 1-1 0 0,-2-1 1 0 0,1 1 0 0 0,0 1-1 0 0,-1 0 1 0 0,1 0 0 0 0,-11-2-1 0 0,13 4-5 0 0,-1 0 0 0 0,0 1 0 0 0,1 0-1 0 0,-1 0 1 0 0,0 0 0 0 0,1 1 0 0 0,-1 0-1 0 0,0 0 1 0 0,1 1 0 0 0,-1 0 0 0 0,1 0-1 0 0,-7 3 1 0 0,3 0-11 0 0,0 1 0 0 0,0 0 0 0 0,0 1-1 0 0,1 0 1 0 0,0 0 0 0 0,0 1 0 0 0,1 0 0 0 0,0 1 0 0 0,0 0-1 0 0,1 0 1 0 0,0 1 0 0 0,-10 19 0 0 0,10-16-6 0 0,1 1 0 0 0,0 0 1 0 0,1 0-1 0 0,1 0 0 0 0,0 1 0 0 0,1-1 0 0 0,0 1 1 0 0,1 0-1 0 0,0 25 0 0 0,2-38 18 0 0,1 1-1 0 0,-1 0 1 0 0,0 0-1 0 0,0 0 1 0 0,1-1-1 0 0,0 1 1 0 0,0 0-1 0 0,-1-1 1 0 0,2 1-1 0 0,-1 0 1 0 0,0-1-1 0 0,0 1 1 0 0,1-1-1 0 0,-1 0 1 0 0,1 1-1 0 0,0-1 1 0 0,3 3-1 0 0,-3-4 0 0 0,0 1 0 0 0,0-1-1 0 0,0 0 1 0 0,0 0 0 0 0,0 0-1 0 0,0 0 1 0 0,1 0 0 0 0,-1-1-1 0 0,0 1 1 0 0,1-1-1 0 0,-1 1 1 0 0,1-1 0 0 0,-1 0-1 0 0,1 0 1 0 0,-1 0 0 0 0,0 0-1 0 0,1 0 1 0 0,-1-1 0 0 0,1 1-1 0 0,2-2 1 0 0,7-1 12 0 0,0-2-1 0 0,0 1 1 0 0,0-2 0 0 0,-1 0 0 0 0,11-7-1 0 0,53-41 39 0 0,128-129 807 0 0,35-27-1985 0 0,-216 194 278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4.6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15119 0 0,'0'0'2618'0'0,"1"8"-386"0"0,15 122 2525 0 0,-8-71-4180 0 0,5 49-75 0 0,29 180-263 0 0,-38-272-544 0 0,9 45 163 0 0,-11-55-731 0 0,1 1 0 0 0,-1 0 0 0 0,6 9-1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5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80 19063 0 0,'-2'-2'155'0'0,"0"-1"0"0"0,-1 1-1 0 0,1 0 1 0 0,1-1 0 0 0,-1 0-1 0 0,0 1 1 0 0,1-1 0 0 0,-1 0-1 0 0,1 0 1 0 0,0 0 0 0 0,0 0-1 0 0,-1-5 1 0 0,2 7-96 0 0,0 0-1 0 0,0-1 1 0 0,0 1 0 0 0,0-1 0 0 0,0 1 0 0 0,0 0-1 0 0,1-1 1 0 0,-1 1 0 0 0,1 0 0 0 0,-1-1 0 0 0,1 1-1 0 0,-1 0 1 0 0,1-1 0 0 0,0 1 0 0 0,-1 0 0 0 0,1 0-1 0 0,0 0 1 0 0,0 0 0 0 0,0 0 0 0 0,0 0 0 0 0,0 0-1 0 0,0 0 1 0 0,0 0 0 0 0,0 0 0 0 0,0 0-1 0 0,1 1 1 0 0,-1-1 0 0 0,0 0 0 0 0,0 1 0 0 0,3-1-1 0 0,-1 0 37 0 0,0 0-1 0 0,1 0 0 0 0,-1 0 0 0 0,0 1 0 0 0,1-1 1 0 0,-1 1-1 0 0,0 0 0 0 0,1 0 0 0 0,-1 0 0 0 0,1 1 1 0 0,-1-1-1 0 0,0 1 0 0 0,1-1 0 0 0,-1 1 0 0 0,0 0 1 0 0,5 3-1 0 0,4 2 51 0 0,0 0 0 0 0,21 16-1 0 0,-9-6-98 0 0,-21-14-33 0 0,12 6-26 0 0,-1 1 0 0 0,0 1 0 0 0,-1 0 0 0 0,24 24 0 0 0,-34-31 4 0 0,-1 0 0 0 0,1 0 0 0 0,-1 0 0 0 0,0 0 0 0 0,0 0 0 0 0,0 1 0 0 0,-1-1 0 0 0,1 0 0 0 0,-1 1 0 0 0,1 0 0 0 0,-1-1 0 0 0,-1 1 0 0 0,1 0 0 0 0,0-1 0 0 0,-1 1 0 0 0,0 0 0 0 0,0 0 0 0 0,0-1 0 0 0,0 1 0 0 0,0 0 1 0 0,-1 0-1 0 0,0-1 0 0 0,0 1 0 0 0,0 0 0 0 0,0-1 0 0 0,0 1 0 0 0,-1-1 0 0 0,-2 6 0 0 0,0-3 36 0 0,0-1 1 0 0,0 0-1 0 0,0 1 1 0 0,-1-1 0 0 0,1-1-1 0 0,-1 1 1 0 0,-1-1-1 0 0,1 1 1 0 0,-9 4-1 0 0,1-2 194 0 0,0 0-1 0 0,0-1 1 0 0,-18 6-1 0 0,29-12 9 0 0,13 11-165 0 0,-7-9-61 0 0,1 3 4 0 0,16 14-17 0 0,24 29 0 0 0,-40-42 24 0 0,0 0 0 0 0,-1 0 1 0 0,0 0-1 0 0,0 0 0 0 0,-1 1 1 0 0,1-1-1 0 0,-2 1 0 0 0,1 0 0 0 0,-1 0 1 0 0,3 11-1 0 0,-5-13 62 0 0,0 1 0 0 0,0-1 1 0 0,-1 0-1 0 0,1 0 0 0 0,-1 1 0 0 0,0-1 0 0 0,-1 0 0 0 0,1 0 1 0 0,-1 0-1 0 0,0 0 0 0 0,0 0 0 0 0,-1-1 0 0 0,1 1 0 0 0,-1-1 1 0 0,0 1-1 0 0,-7 7 0 0 0,1-2-623 0 0,0-1 1 0 0,-18 15-1 0 0,-5-1-5705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2.9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 0 20847 0 0,'-7'21'566'0'0,"1"0"-1"0"0,0 1 0 0 0,2-1 1 0 0,-2 40-1 0 0,6 88-1115 0 0,1-66-3323 0 0,-1-60-3235 0 0</inkml:trace>
  <inkml:trace contextRef="#ctx0" brushRef="#br0" timeOffset="1">47 631 11975 0 0,'-4'8'1064'0'0,"0"1"-848"0"0,-2 1-216 0 0,3 0 0 0 0,-1 0 1408 0 0,-2 1 248 0 0,1-2 40 0 0,0 0 16 0 0,0-2-1552 0 0,1-3-536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7.9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44 157 1839 0 0,'-3'-7'160'0'0,"-12"-22"2209"0"0,10 20-514 0 0,1 1 0 0 0,0 0 0 0 0,0-1 0 0 0,-3-10 1 0 0,7 16-1554 0 0,-1 0 1 0 0,1 1-1 0 0,-1-1 0 0 0,1 1 1 0 0,0-1-1 0 0,0 0 1 0 0,0 1-1 0 0,1-1 1 0 0,-1 0-1 0 0,0 1 1 0 0,1-1-1 0 0,0 1 0 0 0,0-1 1 0 0,-1 1-1 0 0,2-1 1 0 0,-1 1-1 0 0,0-1 1 0 0,0 1-1 0 0,3-3 1 0 0,-3 3-195 0 0,0 1 1 0 0,0 0 0 0 0,0 0-1 0 0,0 0 1 0 0,0 0 0 0 0,1 1 0 0 0,-1-1-1 0 0,0 0 1 0 0,1 0 0 0 0,-1 1-1 0 0,0-1 1 0 0,1 0 0 0 0,-1 1 0 0 0,0 0-1 0 0,1-1 1 0 0,-1 1 0 0 0,3 0 0 0 0,-1-1 45 0 0,1 1 1 0 0,-1 1 0 0 0,1-1-1 0 0,0 0 1 0 0,-1 1 0 0 0,7 2 0 0 0,2 1 74 0 0,-1 0 0 0 0,0 2 0 0 0,12 6-1 0 0,4 4-57 0 0,-1 1 0 0 0,0 1-1 0 0,-2 2 1 0 0,0 0 0 0 0,-1 1-1 0 0,-1 2 1 0 0,24 31-1 0 0,-35-39-135 0 0,-1 0 0 0 0,0 0 0 0 0,-1 1 0 0 0,-1 0-1 0 0,-1 0 1 0 0,0 1 0 0 0,-1 0 0 0 0,-1 1-1 0 0,0-1 1 0 0,-2 1 0 0 0,0 0 0 0 0,-1-1 0 0 0,0 2-1 0 0,-2 18 1 0 0,0-28-21 0 0,-1-1 0 0 0,-1 1 0 0 0,1 0-1 0 0,-1-1 1 0 0,-1 1 0 0 0,0-1 0 0 0,0 0 0 0 0,-1 0-1 0 0,-7 13 1 0 0,10-18 3 0 0,-1-1 0 0 0,0 0-1 0 0,1 1 1 0 0,-1-1 0 0 0,0 0-1 0 0,0 0 1 0 0,-1 0 0 0 0,1 0 0 0 0,0 0-1 0 0,-1-1 1 0 0,1 1 0 0 0,-1-1-1 0 0,1 0 1 0 0,-1 1 0 0 0,0-1-1 0 0,1 0 1 0 0,-1-1 0 0 0,0 1 0 0 0,0 0-1 0 0,0-1 1 0 0,0 1 0 0 0,1-1-1 0 0,-1 0 1 0 0,0 0 0 0 0,0 0 0 0 0,0-1-1 0 0,0 1 1 0 0,0-1 0 0 0,0 1-1 0 0,1-1 1 0 0,-1 0 0 0 0,-3-2-1 0 0,2 2 11 0 0,1-1 0 0 0,0 1-1 0 0,0-1 1 0 0,-1 0 0 0 0,1 0-1 0 0,0-1 1 0 0,1 1-1 0 0,-1 0 1 0 0,0-1 0 0 0,1 0-1 0 0,-1 0 1 0 0,1 0 0 0 0,0 0-1 0 0,0 0 1 0 0,0 0-1 0 0,0 0 1 0 0,1-1 0 0 0,-1 1-1 0 0,1-1 1 0 0,0 1 0 0 0,0-1-1 0 0,0 1 1 0 0,1-1-1 0 0,-1 0 1 0 0,1-6 0 0 0,0 2 14 0 0,0-1 1 0 0,1 0-1 0 0,0 0 1 0 0,1 0 0 0 0,-1 0-1 0 0,2 1 1 0 0,-1-1-1 0 0,1 1 1 0 0,7-13-1 0 0,4-4-26 0 0,0 2 0 0 0,1 0-1 0 0,2 1 1 0 0,0 1 0 0 0,2 0-1 0 0,30-27 1 0 0,-11 17-43 0 0,2 1 0 0 0,75-43 0 0 0,-74 50-1801 0 0,-1 0-7318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49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64 13823 0 0,'-4'-4'309'0'0,"-23"-21"10876"0"0,37 20-10501 0 0,-9 5-417 0 0,15-7-259 0 0,1 2 0 0 0,-1 0 0 0 0,1 1 0 0 0,0 1 0 0 0,1 0 0 0 0,24 0 0 0 0,-8 3-31 0 0,1 1 0 0 0,43 8 0 0 0,-57-6-66 0 0,-1 0 0 0 0,0 2-1 0 0,0 0 1 0 0,37 17 0 0 0,-50-19 61 0 0,-1 0-1 0 0,0 0 1 0 0,0 1 0 0 0,0 0 0 0 0,0 1-1 0 0,-1-1 1 0 0,0 1 0 0 0,1 0 0 0 0,-2 0-1 0 0,1 1 1 0 0,-1 0 0 0 0,0-1 0 0 0,0 1 0 0 0,0 1-1 0 0,-1-1 1 0 0,0 0 0 0 0,0 1 0 0 0,1 7-1 0 0,-1-2-4 0 0,-1-1-1 0 0,-1 1 0 0 0,0 0 0 0 0,-1 0 0 0 0,0-1 0 0 0,-1 1 0 0 0,0 0 0 0 0,0-1 0 0 0,-2 1 0 0 0,1 0 0 0 0,-9 21 0 0 0,-5 6 270 0 0,-41 72-1 0 0,-14 12 387 0 0,-48 88 765 0 0,90-154-764 0 0,-37 107 0 0 0,61-147-541 0 0,0 0 1 0 0,1 0-1 0 0,1 0 0 0 0,0 1 0 0 0,2-1 1 0 0,0 1-1 0 0,1 23 0 0 0,1-33-58 0 0,0-1 1 0 0,0 1-1 0 0,1-1 0 0 0,0 0 1 0 0,0 0-1 0 0,1 1 0 0 0,0-2 0 0 0,0 1 1 0 0,0 0-1 0 0,1-1 0 0 0,0 1 1 0 0,0-1-1 0 0,1 0 0 0 0,0 0 1 0 0,0-1-1 0 0,0 1 0 0 0,1-1 0 0 0,-1-1 1 0 0,12 8-1 0 0,-6-6-21 0 0,2 0 0 0 0,-1 0 0 0 0,0-1 0 0 0,1-1 0 0 0,0 0 0 0 0,0-1 0 0 0,0-1-1 0 0,0 0 1 0 0,27 1 0 0 0,8-4-65 0 0,67-8 0 0 0,-105 7 40 0 0,206-32-3948 0 0,-145 19-5359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58.3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99 95 10591 0 0,'-98'-6'5662'0'0,"108"6"-5276"0"0,662-30 1632 0 0,-501 24-1732 0 0,-7 0-195 0 0,339-25-1170 0 0,-437 22-629 0 0,-19 2-4228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58.64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14687 0 0,'0'0'671'0'0,"2"1"-14"0"0,30 18-539 0 0,42 19-1 0 0,37 20 543 0 0,-101-51-424 0 0,0 0 0 0 0,0 0 1 0 0,0 1-1 0 0,-1 1 0 0 0,0 0 1 0 0,-1 0-1 0 0,13 17 1 0 0,-17-20-176 0 0,-1 0 0 0 0,1 0 0 0 0,-1 0 1 0 0,0 1-1 0 0,0-1 0 0 0,-1 1 1 0 0,0-1-1 0 0,0 1 0 0 0,-1 0 0 0 0,1 0 1 0 0,-2 0-1 0 0,1 0 0 0 0,-1 0 1 0 0,0 0-1 0 0,0 0 0 0 0,-1 0 0 0 0,0 0 1 0 0,0-1-1 0 0,0 1 0 0 0,-1 0 0 0 0,0 0 1 0 0,-1-1-1 0 0,0 1 0 0 0,1-1 1 0 0,-2 0-1 0 0,-6 11 0 0 0,-5 1-337 0 0,-23 24-1 0 0,-1-5-4691 0 0,36-34 4259 0 0,-21 20-5413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59.2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634 239 14279 0 0,'-117'-149'1771'0'0,"110"140"-1214"0"0,-1 0 0 0 0,0 0-1 0 0,-1 1 1 0 0,0 0 0 0 0,-1 1 0 0 0,1 0 0 0 0,-2 0 0 0 0,1 1-1 0 0,0 0 1 0 0,-14-4 0 0 0,21 9-557 0 0,-1 0 1 0 0,1 1-1 0 0,0-1 0 0 0,0 1 1 0 0,-1 0-1 0 0,1 0 0 0 0,0 0 0 0 0,0 0 1 0 0,-1 1-1 0 0,1 0 0 0 0,0-1 1 0 0,0 1-1 0 0,0 0 0 0 0,0 0 0 0 0,-1 1 1 0 0,2-1-1 0 0,-1 1 0 0 0,0-1 1 0 0,0 1-1 0 0,0 0 0 0 0,1 0 0 0 0,-5 5 1 0 0,-2 1-22 0 0,1 2 0 0 0,0-1 0 0 0,0 1 0 0 0,-11 19-1 0 0,-1 8-23 0 0,2 0-1 0 0,2 0 0 0 0,1 2 0 0 0,-15 57 0 0 0,14-27 155 0 0,-12 124-1 0 0,24-121 18 0 0,6 99-1 0 0,22 70-228 0 0,-21-216 85 0 0,0-12 4 0 0,-1 1 0 0 0,-1 0 0 0 0,0-1 0 0 0,-1 1-1 0 0,-1 0 1 0 0,-2 15 0 0 0,3-28 10 0 0,0 0 1 0 0,0 0-1 0 0,0 0 0 0 0,0 0 0 0 0,-1 0 0 0 0,1 0 1 0 0,0 0-1 0 0,-1 0 0 0 0,1 0 0 0 0,-1 0 0 0 0,1 0 1 0 0,-1-1-1 0 0,0 1 0 0 0,1 0 0 0 0,-1 0 1 0 0,0 0-1 0 0,1-1 0 0 0,-1 1 0 0 0,0-1 0 0 0,0 1 1 0 0,1 0-1 0 0,-1-1 0 0 0,0 1 0 0 0,0-1 0 0 0,0 0 1 0 0,0 1-1 0 0,0-1 0 0 0,0 0 0 0 0,0 1 0 0 0,0-1 1 0 0,0 0-1 0 0,0 0 0 0 0,0 0 0 0 0,0 0 0 0 0,0 0 1 0 0,0 0-1 0 0,0 0 0 0 0,0 0 0 0 0,0-1 1 0 0,0 1-1 0 0,0 0 0 0 0,0 0 0 0 0,0-1 0 0 0,0 1 1 0 0,1-1-1 0 0,-1 1 0 0 0,-1-1 0 0 0,-4-3-32 0 0,0 1 0 0 0,0-1-1 0 0,0 0 1 0 0,1 0 0 0 0,-9-9-1 0 0,6 4 11 0 0,0 0-1 0 0,0-1 1 0 0,1 0-1 0 0,0 0 1 0 0,1-1-1 0 0,0 0 1 0 0,1 0-1 0 0,0 0 1 0 0,0 0-1 0 0,-3-18 1 0 0,6 19 34 0 0,0 0 1 0 0,0 0 0 0 0,1 0-1 0 0,1-1 1 0 0,-1 1 0 0 0,2 0-1 0 0,0 0 1 0 0,0 0 0 0 0,0-1-1 0 0,1 1 1 0 0,1 1 0 0 0,7-20 0 0 0,-8 26 13 0 0,-1-1 0 0 0,1 1 0 0 0,0-1 0 0 0,1 1 0 0 0,-1 0 0 0 0,0 0 0 0 0,1 0 0 0 0,0 0 0 0 0,0 1 0 0 0,0-1 0 0 0,0 1 0 0 0,0-1 0 0 0,0 1 0 0 0,1 0 0 0 0,-1 1 0 0 0,5-3 0 0 0,-3 2 10 0 0,1 1-1 0 0,-1-1 0 0 0,1 1 0 0 0,-1 0 1 0 0,1 0-1 0 0,0 1 0 0 0,-1 0 0 0 0,1 0 1 0 0,0 0-1 0 0,8 2 0 0 0,142 22-747 0 0,-92-18-708 0 0,-45-5 622 0 0,0 0 0 0 0,26 7 0 0 0,-41-7 730 0 0,-1 0 1 0 0,1 0 0 0 0,-1 0 0 0 0,1 1-1 0 0,-1 0 1 0 0,1 0 0 0 0,-1 0 0 0 0,0 0-1 0 0,0 0 1 0 0,0 1 0 0 0,0-1 0 0 0,0 1-1 0 0,0 0 1 0 0,-1 0 0 0 0,0 0 0 0 0,3 4-1 0 0,1 4 32 0 0,-1 0 1 0 0,1 0-1 0 0,5 21 0 0 0,-9-23 118 0 0,1 1 0 0 0,1-1 0 0 0,0 0 0 0 0,0 0-1 0 0,1 0 1 0 0,11 15 0 0 0,-12-20-4 0 0,0 0 0 0 0,0 0 0 0 0,0 0 0 0 0,1-1 0 0 0,0 1-1 0 0,-1-1 1 0 0,1 0 0 0 0,1-1 0 0 0,-1 1 0 0 0,0-1 0 0 0,1 0 0 0 0,-1 0 0 0 0,1-1-1 0 0,-1 1 1 0 0,1-1 0 0 0,0 0 0 0 0,-1-1 0 0 0,1 0 0 0 0,6 0 0 0 0,-2 0-168 0 0,0-2 0 0 0,0 1 1 0 0,0-1-1 0 0,10-3 0 0 0,-5 0-2213 0 0,27-13 0 0 0,-13 2-3384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59.6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196 1 7887 0 0,'25'7'618'0'0,"-6"-2"-165"0"0,28 10 0 0 0,-46-14-370 0 0,-1-1-1 0 0,1 0 1 0 0,-1 0-1 0 0,1 0 0 0 0,0 1 1 0 0,-1-1-1 0 0,1 0 1 0 0,-1 1-1 0 0,1-1 0 0 0,-1 0 1 0 0,1 1-1 0 0,-1-1 1 0 0,1 1-1 0 0,-1-1 0 0 0,0 0 1 0 0,1 1-1 0 0,-1-1 1 0 0,1 1-1 0 0,-1 0 0 0 0,0-1 1 0 0,0 1-1 0 0,1-1 1 0 0,-1 1-1 0 0,0-1 0 0 0,0 1 1 0 0,0 0-1 0 0,1-1 1 0 0,-1 1-1 0 0,0 0 0 0 0,0-1 1 0 0,0 1-1 0 0,0-1 1 0 0,0 1-1 0 0,0 0 1 0 0,0-1-1 0 0,-1 1 0 0 0,1 0 1 0 0,0 0-1 0 0,-1 1 119 0 0,-1 0 0 0 0,1 0 1 0 0,0 0-1 0 0,-1 0 0 0 0,0 0 0 0 0,1 0 0 0 0,-1 0 0 0 0,0 0 0 0 0,-2 1 1 0 0,-69 51 3910 0 0,-34 29-7 0 0,94-72-3758 0 0,1 2 0 0 0,0 0 1 0 0,0 0-1 0 0,1 1 0 0 0,-14 24 1 0 0,23-34-455 0 0,0-1 0 0 0,0 1 0 0 0,1 0 0 0 0,-1-1 0 0 0,1 1 0 0 0,0 0 0 0 0,0 0 1 0 0,0 0-1 0 0,0 0 0 0 0,1 0 0 0 0,0 0 0 0 0,0 0 0 0 0,0 0 0 0 0,0 0 0 0 0,0 0 0 0 0,2 6 0 0 0,2 2-1142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59.94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1 252 6447 0 0,'1'0'298'0'0,"104"-35"2304"0"0,-84 27-330 0 0,-1-1-1 0 0,1-2 1 0 0,24-15-1 0 0,-35 19-1821 0 0,0-1-1 0 0,-1 0 1 0 0,0 0-1 0 0,0-1 0 0 0,0 0 1 0 0,-1 0-1 0 0,11-18 1 0 0,-12 15-95 0 0,-3 7-222 0 0,0 0 1 0 0,-1-1 0 0 0,0 1 0 0 0,0-1 0 0 0,0 0 0 0 0,-1 0-1 0 0,0 0 1 0 0,0 0 0 0 0,2-7 0 0 0,-4 12-1 0 0,-6 5-67 0 0,1 0 0 0 0,0 0 1 0 0,1 0-1 0 0,-1 1 0 0 0,1 0 0 0 0,0 0 0 0 0,0 0 0 0 0,-5 9 0 0 0,3-6 3 0 0,-8 13 166 0 0,1 0 0 0 0,0 1 0 0 0,2 0 0 0 0,0 1 0 0 0,2 1 0 0 0,-8 27 0 0 0,15-40-124 0 0,0 0 1 0 0,0 1-1 0 0,1-1 1 0 0,0 1-1 0 0,1-1 1 0 0,2 21 0 0 0,-1-24-144 0 0,1 0 1 0 0,0 0 0 0 0,0 0 0 0 0,1 0 0 0 0,0-1 0 0 0,0 1-1 0 0,1-1 1 0 0,0 0 0 0 0,0 0 0 0 0,9 10 0 0 0,19 15-988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0.2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45 12895 0 0,'0'0'1376'0'0,"9"10"-1376"0"0,11 1 648 0 0,10-4 88 0 0,10-1 8 0 0,11-4 8 0 0,8-4-752 0 0,14-1 0 0 0,9-2-136 0 0,10-2 8 0 0,9-1 128 0 0,3-1 0 0 0,0-1 0 0 0,5-2 0 0 0,3 2-856 0 0,-9-5-168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0.6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16351 0 0,'0'0'752'0'0,"3"0"-20"0"0,14 1-629 0 0,-1 1 1 0 0,20 4-1 0 0,-3 1 114 0 0,-7-3 209 0 0,0 2 0 0 0,-1 1 0 0 0,0 1 0 0 0,48 22 0 0 0,-59-23-239 0 0,0 0 0 0 0,0 2 1 0 0,-1 0-1 0 0,-1 0 0 0 0,1 1 0 0 0,-2 1 1 0 0,1 0-1 0 0,-1 0 0 0 0,15 22 0 0 0,-23-29-169 0 0,0 2-1 0 0,-1-1 1 0 0,1 0-1 0 0,-1 1 0 0 0,0-1 1 0 0,-1 1-1 0 0,1-1 0 0 0,-1 1 1 0 0,0 0-1 0 0,0 0 0 0 0,-1 0 1 0 0,0 0-1 0 0,0-1 0 0 0,0 1 1 0 0,-1 6-1 0 0,-3 9 184 0 0,-1 0 0 0 0,-14 37 1 0 0,2-10 159 0 0,16-42-602 0 0,-1-1 0 0 0,0 1 0 0 0,-1-1 0 0 0,1 0 0 0 0,-1 0 0 0 0,-6 9 1 0 0,-2-2-794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1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725 370 14279 0 0,'-17'-25'1323'0'0,"-1"2"-1"0"0,-1 0 1 0 0,-1 1-1 0 0,-23-20 1 0 0,-97-72 949 0 0,87 72-2770 0 0,34 27 518 0 0,8 5 50 0 0,-1 0 1 0 0,0 2-1 0 0,-1-1 0 0 0,-17-8 0 0 0,27 16-48 0 0,0-1-1 0 0,-1 1 1 0 0,1 0-1 0 0,0 0 1 0 0,-1 0 0 0 0,1 0-1 0 0,-1 1 1 0 0,0-1-1 0 0,1 1 1 0 0,-1 0 0 0 0,1 0-1 0 0,-1 0 1 0 0,1 1-1 0 0,-1-1 1 0 0,0 1-1 0 0,1 0 1 0 0,0 0 0 0 0,-1 0-1 0 0,1 0 1 0 0,-1 1-1 0 0,1-1 1 0 0,0 1 0 0 0,-4 3-1 0 0,-2 2 4 0 0,-1 2 0 0 0,2-1 1 0 0,-1 1-1 0 0,1 1 0 0 0,0-1 0 0 0,-12 22 0 0 0,2 1 12 0 0,-14 34-1 0 0,10-13-36 0 0,3 1 0 0 0,1 1-1 0 0,4 0 1 0 0,1 1 0 0 0,4 1-1 0 0,-4 63 1 0 0,12-91-110 0 0,1 1 1 0 0,1-1-1 0 0,1 0 1 0 0,2-1-1 0 0,9 34 1 0 0,-9-45-194 0 0,1-1 0 0 0,1 0 0 0 0,1 0 0 0 0,0-1 0 0 0,1 1-1 0 0,1-2 1 0 0,0 1 0 0 0,1-1 0 0 0,0-1 0 0 0,14 14 0 0 0,-12-17-464 0 0,-14-17-269 0 0,-16-20 87 0 0,2 6 862 0 0,3 5 191 0 0,-21-35 0 0 0,31 46-34 0 0,1 0-1 0 0,-1 0 0 0 0,1 0 1 0 0,0-1-1 0 0,0 1 0 0 0,1-1 1 0 0,0 0-1 0 0,0 1 0 0 0,0-1 1 0 0,0 0-1 0 0,1-10 1 0 0,1 15-38 0 0,-1-1 1 0 0,0 0 0 0 0,1 0 0 0 0,-1 1-1 0 0,1-1 1 0 0,-1 0 0 0 0,1 0 0 0 0,0 1-1 0 0,0-1 1 0 0,-1 1 0 0 0,1-1 0 0 0,0 1 0 0 0,1-1-1 0 0,-1 1 1 0 0,0 0 0 0 0,0-1 0 0 0,1 1-1 0 0,-1 0 1 0 0,0 0 0 0 0,1 0 0 0 0,-1 0 0 0 0,1 0-1 0 0,0 0 1 0 0,-1 1 0 0 0,1-1 0 0 0,0 0-1 0 0,-1 1 1 0 0,4-1 0 0 0,4-1 80 0 0,1 1-1 0 0,0 0 1 0 0,-1 1 0 0 0,14 0 0 0 0,7 0-134 0 0,72-10-65 0 0,0-5-1 0 0,146-41 1 0 0,-244 55 86 0 0,-1 0 1 0 0,0 0-1 0 0,0 1 0 0 0,1-1 1 0 0,-1 1-1 0 0,0 0 0 0 0,0 0 0 0 0,1 0 1 0 0,3 1-1 0 0,-6-1-1 0 0,1 0 1 0 0,-1 1-1 0 0,0-1 1 0 0,0 1 0 0 0,0-1-1 0 0,0 1 1 0 0,0 0-1 0 0,0-1 1 0 0,0 1-1 0 0,0 0 1 0 0,0 0-1 0 0,0 0 1 0 0,0 0-1 0 0,-1 0 1 0 0,1 0-1 0 0,0 0 1 0 0,-1 0-1 0 0,1 0 1 0 0,0 0-1 0 0,-1 0 1 0 0,0 0-1 0 0,1 0 1 0 0,-1 1-1 0 0,1-1 1 0 0,-1 0-1 0 0,0 0 1 0 0,0 2 0 0 0,3 22-50 0 0,-1-13 75 0 0,-1 1 1 0 0,1-1-1 0 0,1 0 0 0 0,4 12 1 0 0,-5-20-16 0 0,-1-1-1 0 0,1 0 1 0 0,0 1-1 0 0,0-1 1 0 0,0 0 0 0 0,0 0-1 0 0,1 0 1 0 0,-1 0 0 0 0,1 0-1 0 0,0 0 1 0 0,0-1-1 0 0,0 0 1 0 0,0 1 0 0 0,0-1-1 0 0,0 0 1 0 0,1 0 0 0 0,5 2-1 0 0,-3-2 32 0 0,1 0-1 0 0,0-1 1 0 0,0 0 0 0 0,0 0-1 0 0,0 0 1 0 0,0-1 0 0 0,-1 0-1 0 0,1 0 1 0 0,0 0-1 0 0,0-1 1 0 0,0 0 0 0 0,13-5-1 0 0,30-12-923 0 0,-3-5-4291 0 0,-25 12-825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3.3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 0 9671 0 0,'-1'2'10672'0'0,"0"8"-10273"0"0,0 0-1 0 0,0 0 1 0 0,1 1 0 0 0,1-1-1 0 0,-1 0 1 0 0,3 12-1 0 0,2 22 56 0 0,11 134 831 0 0,-2-102-7027 0 0,-10-57-1429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1.3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248 1 10591 0 0,'-6'5'793'0'0,"1"0"-1"0"0,-1 0 1 0 0,1 1-1 0 0,0 0 1 0 0,1 0 0 0 0,-5 7-1 0 0,-21 43 4739 0 0,-17 65-3734 0 0,8-16-1672 0 0,30-87-47 0 0,-23 33-1 0 0,23-39-41 0 0,1 2 0 0 0,0-1 0 0 0,0 1 0 0 0,-5 17 0 0 0,8-12-1666 0 0,5-18 1329 0 0,0 0 1 0 0,0 0-1 0 0,0 0 0 0 0,0 0 0 0 0,0 0 0 0 0,0 0 0 0 0,1 0 1 0 0,-1 0-1 0 0,0 0 0 0 0,0 0 0 0 0,1 0 0 0 0,-1-1 1 0 0,0 1-1 0 0,1 0 0 0 0,-1 0 0 0 0,2 1 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1.6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 7831 0 0,'24'-14'1709'0'0,"0"1"-1"0"0,36-14 0 0 0,19-8 3061 0 0,-65 27-4471 0 0,-1 0 0 0 0,18-14 0 0 0,-27 19-230 0 0,0 0 0 0 0,0-1 0 0 0,0 1-1 0 0,-1-1 1 0 0,0 0 0 0 0,0 0 0 0 0,0-1-1 0 0,0 1 1 0 0,0 0 0 0 0,-1-1 0 0 0,3-6 0 0 0,-5 10-28 0 0,0 1 0 0 0,0-1 0 0 0,0 1 0 0 0,0-1 0 0 0,0 1 0 0 0,1-1 0 0 0,-1 1 0 0 0,0 0 1 0 0,0-1-1 0 0,0 1 0 0 0,0-1 0 0 0,0 1 0 0 0,0-1 0 0 0,-1 1 0 0 0,1-1 0 0 0,0 1 1 0 0,0-1-1 0 0,0 1 0 0 0,0 0 0 0 0,0-1 0 0 0,-1 1 0 0 0,1-1 0 0 0,0 1 0 0 0,0 0 0 0 0,-1-1 1 0 0,1 1-1 0 0,0 0 0 0 0,-1-1 0 0 0,1 1 0 0 0,0 0 0 0 0,-1-1 0 0 0,1 1 0 0 0,0 0 0 0 0,-1 0 1 0 0,1-1-1 0 0,-1 1 0 0 0,1 0 0 0 0,-1 0 0 0 0,1 0 0 0 0,0 0 0 0 0,-1 0 0 0 0,1-1 1 0 0,-1 1-1 0 0,1 0 0 0 0,-1 0 0 0 0,1 0 0 0 0,-1 0 0 0 0,0 0 0 0 0,-1 0 40 0 0,0 0 0 0 0,0 1 1 0 0,0-1-1 0 0,0 0 0 0 0,0 1 0 0 0,0-1 0 0 0,0 1 0 0 0,0-1 0 0 0,-3 3 0 0 0,-7 4 114 0 0,1 1-1 0 0,0 0 0 0 0,0 1 1 0 0,1 0-1 0 0,0 1 0 0 0,1 0 1 0 0,0 1-1 0 0,1 0 0 0 0,0 0 1 0 0,-8 15-1 0 0,11-18-254 0 0,2 1 0 0 0,-1-1 1 0 0,1 0-1 0 0,0 1 0 0 0,0 0 0 0 0,1 0 0 0 0,1 0 1 0 0,-1-1-1 0 0,1 2 0 0 0,1-1 0 0 0,0 0 0 0 0,0 0 1 0 0,1 0-1 0 0,0 0 0 0 0,0 0 0 0 0,5 13 0 0 0,-5-17-1069 0 0,1 0 0 0 0,0-1-1 0 0,1 1 1 0 0,3 5 0 0 0,18 20-6456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2.0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0 264 16583 0 0,'26'4'610'0'0,"1"-1"-1"0"0,-1-1 1 0 0,31-1 0 0 0,80-12 579 0 0,-117 9-879 0 0,719-109 1065 0 0,-396 52-909 0 0,34 3-828 0 0,-215 35-5313 0 0,-39 8-1339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2.38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22 5983 0 0,'44'-8'533'0'0,"0"1"-1"0"0,1 3 0 0 0,0 2 1 0 0,65 5-1 0 0,178 32 10255 0 0,-285-35-10676 0 0,306 53 4374 0 0,153 39-2509 0 0,-115-8-1909 0 0,-341-82-67 0 0,4 0-35 0 0,1 1 1 0 0,-1 1-1 0 0,0 0 0 0 0,0 0 1 0 0,16 11-1 0 0,-25-15 23 0 0,0 1-1 0 0,0 0 1 0 0,-1 0 0 0 0,1-1 0 0 0,0 1-1 0 0,0 0 1 0 0,-1 0 0 0 0,1 0-1 0 0,-1 0 1 0 0,1 0 0 0 0,-1 0-1 0 0,1 0 1 0 0,-1 0 0 0 0,0 0 0 0 0,1 0-1 0 0,-1 0 1 0 0,0 0 0 0 0,0 0-1 0 0,0 0 1 0 0,0 0 0 0 0,0 0-1 0 0,0 0 1 0 0,0 0 0 0 0,0 1-1 0 0,0-1 1 0 0,0 0 0 0 0,-1 0 0 0 0,1 0-1 0 0,0 0 1 0 0,-1 0 0 0 0,1 0-1 0 0,-1 0 1 0 0,1 0 0 0 0,-1 0-1 0 0,1-1 1 0 0,-1 1 0 0 0,-1 2-1 0 0,-3 3-67 0 0,0-1 0 0 0,0 1 0 0 0,-11 9 0 0 0,14-13 60 0 0,-23 18-198 0 0,-51 30-1 0 0,12-8-33 0 0,-48 36-2195 0 0,87-61 295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2.77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340 63 16583 0 0,'-29'-24'1609'0'0,"-9"-6"-867"0"0,36 28-655 0 0,-1 1 0 0 0,1 0 0 0 0,-1 0 0 0 0,1 0 1 0 0,-1 0-1 0 0,0 1 0 0 0,1-1 0 0 0,-1 1 0 0 0,0 0 0 0 0,0-1 0 0 0,0 1 1 0 0,1 1-1 0 0,-1-1 0 0 0,0 0 0 0 0,1 0 0 0 0,-1 1 0 0 0,0 0 1 0 0,0 0-1 0 0,1-1 0 0 0,-1 1 0 0 0,-4 3 0 0 0,-3 1-84 0 0,0 2 0 0 0,-1-1 0 0 0,-13 13 0 0 0,12-9 4 0 0,1 0 1 0 0,0 1-1 0 0,1 0 0 0 0,0 0 0 0 0,1 1 0 0 0,0 1 1 0 0,1-1-1 0 0,1 1 0 0 0,0 1 0 0 0,-8 19 0 0 0,12-24-14 0 0,0 1 1 0 0,1-1-1 0 0,0 1 0 0 0,0-1 0 0 0,1 1 0 0 0,0 0 0 0 0,0-1 0 0 0,1 1 0 0 0,1 0 0 0 0,0-1 0 0 0,0 1 0 0 0,1 0 0 0 0,0-1 1 0 0,0 0-1 0 0,1 1 0 0 0,1-1 0 0 0,4 10 0 0 0,0-6-1 0 0,0 0 0 0 0,1 0 1 0 0,0-1-1 0 0,1 0 0 0 0,0-1 1 0 0,1 0-1 0 0,0-1 0 0 0,22 16 1 0 0,7 0 36 0 0,61 30 1 0 0,-62-35-23 0 0,-35-19-25 0 0,0 0-1 0 0,0 1 1 0 0,0-1 0 0 0,-1 1-1 0 0,1 0 1 0 0,-1-1 0 0 0,5 7-1 0 0,-7-8-3 0 0,0 0 0 0 0,-1 0 0 0 0,1 0 0 0 0,-1 0 0 0 0,0 0 0 0 0,1 0 0 0 0,-1 0-1 0 0,0-1 1 0 0,1 1 0 0 0,-1 0 0 0 0,0 1 0 0 0,0-1 0 0 0,0 0 0 0 0,0 0 0 0 0,0 0 0 0 0,0 0-1 0 0,0 0 1 0 0,0 0 0 0 0,0 0 0 0 0,-1 0 0 0 0,1 0 0 0 0,0 0 0 0 0,-1 0 0 0 0,1-1-1 0 0,-1 1 1 0 0,1 0 0 0 0,-1 0 0 0 0,1 0 0 0 0,-1 0 0 0 0,1 0 0 0 0,-1-1 0 0 0,0 1 0 0 0,1 0-1 0 0,-1-1 1 0 0,0 1 0 0 0,0 0 0 0 0,0-1 0 0 0,-1 1 0 0 0,-3 3-77 0 0,-1-1 1 0 0,1 0-1 0 0,-1 0 0 0 0,0 0 1 0 0,0-1-1 0 0,0 0 0 0 0,-1 0 1 0 0,1 0-1 0 0,-13 1 1 0 0,-1-2-35 0 0,-38 0 0 0 0,37-2 50 0 0,1-1 0 0 0,-1-1 0 0 0,-32-9 0 0 0,46 10-156 0 0,0 0-1 0 0,0-1 1 0 0,0 1 0 0 0,0-1 0 0 0,1-1 0 0 0,-1 1 0 0 0,1-1 0 0 0,0-1 0 0 0,0 1-1 0 0,0-1 1 0 0,1 0 0 0 0,0 0 0 0 0,-8-9 0 0 0,4-2-5196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3.1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6 129 3679 0 0,'-5'-13'15383'0'0,"38"7"-13818"0"0,40-4 1 0 0,12-1-1049 0 0,-31 1-617 0 0,94-19 132 0 0,-51 2-2953 0 0,-62 15 1317 0 0,-8 1-18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3.49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42 0 16127 0 0,'0'0'738'0'0,"-1"8"240"0"0,-15 33-675 0 0,9-23 574 0 0,-6 21 0 0 0,12-34-700 0 0,0 1 0 0 0,0-1 0 0 0,0 0 1 0 0,1 1-1 0 0,0-1 0 0 0,0 1 1 0 0,0-1-1 0 0,2 9 0 0 0,-2-12-142 0 0,1 1 1 0 0,-1-1-1 0 0,1 0 0 0 0,0 0 0 0 0,-1 0 0 0 0,1 0 0 0 0,0 0 1 0 0,1 0-1 0 0,-1 0 0 0 0,0 0 0 0 0,1 0 0 0 0,-1-1 0 0 0,0 1 1 0 0,1 0-1 0 0,0-1 0 0 0,-1 0 0 0 0,4 3 0 0 0,-2-3-18 0 0,0 0 0 0 0,-1 1 1 0 0,1-1-1 0 0,0-1 0 0 0,0 1 0 0 0,0 0 0 0 0,0-1 0 0 0,0 1 0 0 0,0-1 1 0 0,0 0-1 0 0,5-1 0 0 0,2 0 3 0 0,-1-1 0 0 0,0 0-1 0 0,0 0 1 0 0,0-1 0 0 0,0-1 0 0 0,0 1 0 0 0,11-7-1 0 0,-4-1-273 0 0,0 0-1 0 0,0 0 1 0 0,-1-1-1 0 0,-1-1 0 0 0,0-1 1 0 0,0 0-1 0 0,17-25 0 0 0,-14 15-1009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3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278 1 15199 0 0,'0'0'1172'0'0,"5"5"-720"0"0,-1-2-291 0 0,0 1-1 0 0,-1 0 1 0 0,0 0-1 0 0,0 0 0 0 0,0 0 1 0 0,-1 1-1 0 0,1-1 1 0 0,-1 1-1 0 0,0-1 1 0 0,0 1-1 0 0,1 5 1 0 0,-3-9-73 0 0,0 0 0 0 0,0 0 0 0 0,0 0 0 0 0,0 0 1 0 0,-1 0-1 0 0,1 0 0 0 0,0 0 0 0 0,0 0 0 0 0,-1-1 1 0 0,1 1-1 0 0,0 0 0 0 0,-1 0 0 0 0,1 0 1 0 0,-1 0-1 0 0,0 0 0 0 0,1-1 0 0 0,-1 1 0 0 0,1 0 1 0 0,-1-1-1 0 0,0 1 0 0 0,0 0 0 0 0,-19 14 1516 0 0,15-13-1114 0 0,1 1-238 0 0,0 1-1 0 0,0-1 1 0 0,1 1-1 0 0,-1 0 1 0 0,1 0 0 0 0,0 0-1 0 0,0 0 1 0 0,-5 9-1 0 0,-1 4-75 0 0,-6 20-1 0 0,3-8-57 0 0,0 0-147 0 0,-2 0 0 0 0,-1-1-1 0 0,-1 0 1 0 0,-2-1 0 0 0,-40 47-1 0 0,7-25-2065 0 0,25-24-4672 0 0</inkml:trace>
  <inkml:trace contextRef="#ctx0" brushRef="#br0" timeOffset="1">195 388 13823 0 0,'27'1'366'0'0,"0"-2"-1"0"0,1-1 0 0 0,-1-1 1 0 0,0-1-1 0 0,39-11 0 0 0,-49 10 229 0 0,1-1 0 0 0,-1-1 0 0 0,-1 0 0 0 0,1-1-1 0 0,25-18 1 0 0,-30 18-5 0 0,-1-1 1 0 0,0 0-1 0 0,0 0 0 0 0,-1-1 1 0 0,0-1-1 0 0,-1 0 0 0 0,15-23 0 0 0,-21 29-494 0 0,-1 1 0 0 0,0-1 0 0 0,0 0 0 0 0,0 0 0 0 0,0 0-1 0 0,0-7 1 0 0,-1 10-86 0 0,-1 0 0 0 0,0 1 0 0 0,0-1 0 0 0,0 0 0 0 0,0 1 0 0 0,0-1-1 0 0,0 0 1 0 0,0 1 0 0 0,0-1 0 0 0,-1 0 0 0 0,1 1 0 0 0,-1-1 0 0 0,1 0 0 0 0,-1 1 0 0 0,0-1 0 0 0,1 1-1 0 0,-1-1 1 0 0,0 1 0 0 0,0-1 0 0 0,0 1 0 0 0,0 0 0 0 0,0-1 0 0 0,-2 0 0 0 0,2 1-6 0 0,0 1 1 0 0,1 0-1 0 0,-1-1 1 0 0,0 1-1 0 0,0 0 1 0 0,0 0-1 0 0,1 0 1 0 0,-1-1-1 0 0,0 1 1 0 0,0 0-1 0 0,0 0 1 0 0,0 0-1 0 0,1 0 1 0 0,-1 0-1 0 0,0 1 0 0 0,0-1 1 0 0,0 0-1 0 0,1 0 1 0 0,-1 0-1 0 0,0 1 1 0 0,0-1-1 0 0,1 0 1 0 0,-1 1-1 0 0,0-1 1 0 0,0 1-1 0 0,1-1 1 0 0,-1 1-1 0 0,1-1 1 0 0,-1 1-1 0 0,-1 1 1 0 0,-16 19-11 0 0,10-11-8 0 0,2 0-1 0 0,-1 0 1 0 0,1 1-1 0 0,1 0 1 0 0,0 0-1 0 0,1 1 1 0 0,0-1-1 0 0,-4 19 1 0 0,7-26 24 0 0,1 0 0 0 0,-1 0 0 0 0,1 0 0 0 0,0 0 1 0 0,0 1-1 0 0,0-1 0 0 0,0 0 0 0 0,1 0 0 0 0,0 0 0 0 0,0 0 1 0 0,0-1-1 0 0,0 1 0 0 0,0 0 0 0 0,1 0 0 0 0,0-1 1 0 0,0 1-1 0 0,0-1 0 0 0,0 1 0 0 0,0-1 0 0 0,1 0 0 0 0,-1 0 1 0 0,1 0-1 0 0,0 0 0 0 0,0 0 0 0 0,0-1 0 0 0,0 1 1 0 0,1-1-1 0 0,-1 0 0 0 0,6 3 0 0 0,0-1-250 0 0,1 0 0 0 0,0 0 0 0 0,1-1 1 0 0,16 3-1 0 0,20 0-5544 0 0,6-1-2122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5.9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124 59 8463 0 0,'-8'-13'904'0'0,"-16"-33"2216"0"0,23 47-2940 0 0,0 0 1 0 0,0 0-1 0 0,0 1 0 0 0,0-1 0 0 0,0 0 0 0 0,0 1 0 0 0,0-1 1 0 0,0 0-1 0 0,1 1 0 0 0,-1-1 0 0 0,0 1 0 0 0,1-1 0 0 0,-1 3 1 0 0,0-3-66 0 0,-9 36 262 0 0,1 0 1 0 0,-5 44 0 0 0,7-36-269 0 0,-10 65 208 0 0,5 1-1 0 0,5 1 1 0 0,5 0-1 0 0,13 131 1 0 0,-3-184-274 0 0,1 0 0 0 0,4 0 0 0 0,2-2 0 0 0,2 0 0 0 0,43 95 0 0 0,-40-111-4 0 0,1-2 0 0 0,2-1 0 0 0,2 0 0 0 0,1-2 0 0 0,2-1 0 0 0,2-1 0 0 0,1-1 0 0 0,44 36 0 0 0,1-12 51 0 0,2-4 0 0 0,2-3 0 0 0,88 40 0 0 0,-92-54-60 0 0,3-4 0 0 0,156 43 1 0 0,-62-42-5318 0 0,-109-26-597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6.7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162 27 10135 0 0,'-52'-24'3116'0'0,"51"23"-2851"0"0,-1 1-1 0 0,1-1 0 0 0,-1 1 1 0 0,1 0-1 0 0,-1 0 0 0 0,1 0 1 0 0,0-1-1 0 0,-1 1 1 0 0,1 1-1 0 0,-1-1 0 0 0,1 0 1 0 0,-1 0-1 0 0,1 0 0 0 0,-1 1 1 0 0,1-1-1 0 0,0 1 0 0 0,-1-1 1 0 0,1 1-1 0 0,0 0 0 0 0,-1-1 1 0 0,1 1-1 0 0,0 0 1 0 0,0 0-1 0 0,0 0 0 0 0,0 0 1 0 0,0 0-1 0 0,-2 2 0 0 0,-1 1-181 0 0,0 1-1 0 0,0 1 0 0 0,0-1 1 0 0,0 0-1 0 0,-2 7 0 0 0,0 0-35 0 0,1 0-1 0 0,1 1 1 0 0,0 0 0 0 0,-3 16-1 0 0,-5 56 157 0 0,11-77-187 0 0,-3 38 3 0 0,2 0 1 0 0,2 0-1 0 0,2 0 0 0 0,10 55 0 0 0,-2-46-11 0 0,2 0 0 0 0,3 0 0 0 0,23 53 0 0 0,-21-67-1 0 0,2-1 0 0 0,1-1 0 0 0,3-1 0 0 0,0-1 0 0 0,3-1 0 0 0,1-1 0 0 0,1-2 0 0 0,2 0 0 0 0,2-2 0 0 0,0-2 0 0 0,2 0 0 0 0,1-3 0 0 0,1-1 0 0 0,52 27 1 0 0,-26-23 100 0 0,1-3 1 0 0,2-2 0 0 0,0-4 0 0 0,73 14 0 0 0,273 28 383 0 0,-124-23-367 0 0,-20 20-396 0 0,-72-14-749 0 0,-148-36 636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3.7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 0 2759 0 0,'-1'54'-178'0'0,"0"-33"4668"0"0,0 1 0 0 0,-2 0 0 0 0,-8 34 0 0 0,-1-1-2944 0 0,9-49-2634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09.77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35 1 5983 0 0,'-8'3'542'0'0,"7"-2"-553"0"0,-15 6 425 0 0,15-6-237 0 0,1-1 0 0 0,-1 1-1 0 0,0-1 1 0 0,1 1 0 0 0,-1-1 0 0 0,1 1 0 0 0,-1-1-1 0 0,1 1 1 0 0,-1-1 0 0 0,1 1 0 0 0,-1 0 0 0 0,1-1-1 0 0,-1 1 1 0 0,1 0 0 0 0,0-1 0 0 0,-1 1 0 0 0,1 0 0 0 0,0-1-1 0 0,0 1 1 0 0,0 0 0 0 0,-1 0 0 0 0,1-1 0 0 0,0 2-1 0 0,1 0 140 0 0,-1-1 0 0 0,1 1 0 0 0,-1-1 0 0 0,1 0 0 0 0,0 1 0 0 0,0-1 1 0 0,0 0-1 0 0,0 1 0 0 0,0-1 0 0 0,0 0 0 0 0,0 0 0 0 0,0 0 0 0 0,0 0 0 0 0,1 0 0 0 0,-1 0 0 0 0,0 0 0 0 0,1 0 0 0 0,-1 0 0 0 0,0-1 0 0 0,4 2 0 0 0,32 10 767 0 0,-35-11-929 0 0,28 6 700 0 0,1-2 1 0 0,34 2-1 0 0,65-1 913 0 0,-40-4-891 0 0,6 3-717 0 0,148 5 690 0 0,-80-15-8941 0 0,-113 0 700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10.10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746 45 21743 0 0,'-24'-9'353'0'0,"-1"1"-1"0"0,-1 0 0 0 0,0 2 1 0 0,1 1-1 0 0,-2 1 1 0 0,1 2-1 0 0,0 0 1 0 0,-29 2-1 0 0,37 2-245 0 0,1-1 0 0 0,-1 2 0 0 0,1 1 0 0 0,-1 0 0 0 0,1 1 0 0 0,0 1-1 0 0,0 0 1 0 0,-17 10 0 0 0,15-5-78 0 0,-1 1 1 0 0,2 0-1 0 0,0 2 0 0 0,0 0 0 0 0,-30 33 0 0 0,29-25-26 0 0,0 2-1 0 0,2 0 1 0 0,0 1-1 0 0,2 0 1 0 0,1 1-1 0 0,1 1 0 0 0,1 0 1 0 0,2 1-1 0 0,0 0 1 0 0,-6 36-1 0 0,13-45-38 0 0,0 1 0 0 0,1-1 0 0 0,1 0 0 0 0,0 1 0 0 0,2-1 0 0 0,0 1 0 0 0,2-1-1 0 0,0 0 1 0 0,10 35 0 0 0,-9-43 26 0 0,0-1-1 0 0,0 0 1 0 0,1 0-1 0 0,0-1 1 0 0,1 1-1 0 0,0-1 1 0 0,0 0-1 0 0,1-1 1 0 0,0 0-1 0 0,1 0 1 0 0,0 0-1 0 0,0-1 1 0 0,0 0-1 0 0,1 0 1 0 0,0-1-1 0 0,1-1 1 0 0,-1 1-1 0 0,1-2 1 0 0,11 5-1 0 0,-4-4-10 0 0,0 0 0 0 0,1-1 0 0 0,0-1 0 0 0,-1-1 0 0 0,1 0 0 0 0,0-2 0 0 0,0 0 0 0 0,23-3 0 0 0,0-3-40 0 0,-1-1 0 0 0,60-20-1 0 0,-64 16-339 0 0,-1-3 0 0 0,-1 0 0 0 0,0-2 0 0 0,-1-2-1 0 0,-1-1 1 0 0,32-25 0 0 0,-55 38 125 0 0,-1-1 0 0 0,-1 0 1 0 0,1-1-1 0 0,-1 0 0 0 0,0 0 0 0 0,-1 0 0 0 0,0-1 0 0 0,0 0 0 0 0,5-11 1 0 0,3-14-6807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10.47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216 0 17967 0 0,'-25'25'800'0'0,"16"-8"160"0"0,-1 8-768 0 0,-2 5-192 0 0,0 8 0 0 0,1 3 0 0 0,-1 5 448 0 0,2 2 64 0 0,2 2 0 0 0,1-2 8 0 0,3-1-304 0 0,3-1-64 0 0,1-2-16 0 0,1-1 0 0 0,1-1-632 0 0,0-4-128 0 0,1-4-24 0 0</inkml:trace>
  <inkml:trace contextRef="#ctx0" brushRef="#br0" timeOffset="1">9 342 9671 0 0,'-4'-27'823'0'0,"2"16"-86"0"0,1-1 1 0 0,0-20-1 0 0,1 28 478 0 0,1 0 0 0 0,-1 0 0 0 0,1 0 0 0 0,0 0-1 0 0,0 0 1 0 0,3-7 0 0 0,-3 10-1079 0 0,0-1 0 0 0,0 1 0 0 0,0 0 0 0 0,0-1 0 0 0,0 1 0 0 0,1 0 0 0 0,-1 0 0 0 0,0 0 0 0 0,1 0 0 0 0,-1 0 0 0 0,0 0 0 0 0,1 0 0 0 0,-1 0 0 0 0,1 1 0 0 0,-1-1 0 0 0,1 1 0 0 0,0-1 0 0 0,-1 1 0 0 0,1-1 0 0 0,0 1 0 0 0,-1 0 0 0 0,1 0 0 0 0,0 0 0 0 0,-1 0 0 0 0,1 0 0 0 0,0 0 0 0 0,1 1 0 0 0,7 0 531 0 0,0 1 0 0 0,0 0 0 0 0,13 5 0 0 0,-13-4-530 0 0,9 3-435 0 0,1-2 0 0 0,0 0-1 0 0,-1-2 1 0 0,1 0 0 0 0,31-1 0 0 0,-5-3-745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10.82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73 20759 0 0,'-9'10'472'0'0,"8"-8"68"0"0,7 6-71 0 0,-5-7-422 0 0,0 0 0 0 0,-1 0 0 0 0,1 0 0 0 0,0 0 0 0 0,0 0 0 0 0,0-1 0 0 0,0 1 0 0 0,-1 0 0 0 0,1-1 0 0 0,0 1 0 0 0,0 0 0 0 0,0-1 0 0 0,1 1 0 0 0,-1-1 0 0 0,0 1 0 0 0,2-1 0 0 0,9 3 11 0 0,-1-1 1 0 0,1 0-1 0 0,0-1 0 0 0,0 0 0 0 0,0-1 0 0 0,21-2 1 0 0,75-17 770 0 0,-63 9-485 0 0,441-62 3268 0 0,-441 66-5211 0 0,78 2 0 0 0,-79 7-7460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11.1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0 344 23495 0 0,'0'0'2449'0'0,"2"0"-2245"0"0,5 3-67 0 0,0 0-1 0 0,1 0 0 0 0,0-1 0 0 0,-1 0 0 0 0,1-1 0 0 0,10 1 0 0 0,52 0 962 0 0,-53-2-1026 0 0,46-2-971 0 0,113-20-1 0 0,-138 16-221 0 0</inkml:trace>
  <inkml:trace contextRef="#ctx0" brushRef="#br0" timeOffset="1">218 14 21047 0 0,'0'0'928'0'0,"11"0"200"0"0,0-2-904 0 0,6 1-224 0 0,4-1 0 0 0,4 0 0 0 0,1 4 296 0 0,4-2 16 0 0,3 1 0 0 0,13 1 0 0 0,0 4 8 0 0,-16-5 8 0 0,4-5 0 0 0,3 0 0 0 0,0-1-1320 0 0,6 0-272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11.5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1 131 19807 0 0,'2'0'1526'0'0,"121"-18"2019"0"0,89-6-310 0 0,356-35-296 0 0,2 30-2752 0 0,-217 35-3306 0 0,-299-2 1350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0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858 104 10135 0 0,'-6'-8'153'0'0,"1"2"596"0"0,0 0 0 0 0,0 0 0 0 0,0 0 1 0 0,-1 0-1 0 0,0 1 0 0 0,0 0 0 0 0,0 0 0 0 0,-1 1 0 0 0,0-1 0 0 0,-12-4 1 0 0,1 2 613 0 0,0 1 0 0 0,-24-4 0 0 0,19 6-1120 0 0,0 1 0 0 0,0 1 0 0 0,-33 1 0 0 0,32 3-219 0 0,0 2 0 0 0,0 0 0 0 0,0 1 0 0 0,0 1 1 0 0,1 1-1 0 0,0 2 0 0 0,0 0 0 0 0,1 1 0 0 0,-36 23 0 0 0,28-13-1 0 0,2 0 0 0 0,1 2 0 0 0,0 2 0 0 0,2 0 0 0 0,0 1-1 0 0,-24 34 1 0 0,37-42-39 0 0,1 0 0 0 0,1 1-1 0 0,0 0 1 0 0,2 1 0 0 0,0 0 0 0 0,1 0-1 0 0,1 0 1 0 0,0 1 0 0 0,2 0-1 0 0,0 0 1 0 0,1 1 0 0 0,2-1 0 0 0,0 0-1 0 0,2 31 1 0 0,1-33 1 0 0,0-1-1 0 0,1 1 1 0 0,0-1 0 0 0,2 0-1 0 0,0 0 1 0 0,1-1 0 0 0,0 1-1 0 0,1-1 1 0 0,1-1 0 0 0,1 1-1 0 0,0-1 1 0 0,1-1 0 0 0,1 0-1 0 0,0 0 1 0 0,1-1 0 0 0,0-1-1 0 0,17 14 1 0 0,-16-17 0 0 0,1 0 0 0 0,0-1 1 0 0,0-1-1 0 0,1 0 0 0 0,0-1 0 0 0,0-1 0 0 0,1 0 1 0 0,0-1-1 0 0,0-1 0 0 0,0 0 0 0 0,30 1 0 0 0,-3-4-3 0 0,0-1-1 0 0,-1-2 1 0 0,56-12-1 0 0,-38 3 12 0 0,86-29-1 0 0,-108 27 9 0 0,0-1 0 0 0,-1-3-1 0 0,41-25 1 0 0,-60 32 16 0 0,-1-2 0 0 0,0 0-1 0 0,-1 0 1 0 0,0-2 0 0 0,-2 0 0 0 0,1-1 0 0 0,-2 0-1 0 0,0-1 1 0 0,-1-1 0 0 0,-1 0 0 0 0,14-31-1 0 0,-18 34-49 0 0,-1-1-1 0 0,-1 0 1 0 0,-1 0-1 0 0,0-1 1 0 0,-1 1-1 0 0,0-1 1 0 0,-2 0-1 0 0,0 0 1 0 0,-1 0-1 0 0,0 1 1 0 0,-2-1-1 0 0,0 0 1 0 0,-1 0-1 0 0,-9-31 1 0 0,3 21-1466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697 5 16583 0 0,'-1'0'1506'0'0,"-10"-2"-216"0"0,0 1 0 0 0,0 0 0 0 0,-22 1 1 0 0,-27 7 388 0 0,53-6-1610 0 0,-24 4 196 0 0,1 2 0 0 0,-1 0 1 0 0,-35 15-1 0 0,31-8-225 0 0,0 2 1 0 0,1 1-1 0 0,1 2 0 0 0,-59 43 0 0 0,77-49-40 0 0,0 1 0 0 0,1 0 0 0 0,0 0 0 0 0,1 2 0 0 0,0-1 0 0 0,2 2 0 0 0,0 0 0 0 0,1 0 0 0 0,0 1 0 0 0,1 0 0 0 0,-6 22 0 0 0,8-21-16 0 0,2 0 0 0 0,1 1 0 0 0,0 0 0 0 0,1-1 0 0 0,1 1 0 0 0,1 0 0 0 0,1 1 0 0 0,1-1 0 0 0,3 22 0 0 0,-2-31 5 0 0,0 0 0 0 0,1 0 0 0 0,0 0 0 0 0,1-1 0 0 0,0 1 0 0 0,1-1 0 0 0,0 0 1 0 0,1 0-1 0 0,0 0 0 0 0,0-1 0 0 0,1 0 0 0 0,0 0 0 0 0,1-1 0 0 0,0 0 0 0 0,0 0 0 0 0,1-1 0 0 0,15 11 0 0 0,-10-10 4 0 0,1 0 0 0 0,0 0 1 0 0,0-2-1 0 0,1 0 0 0 0,0-1 0 0 0,21 5 0 0 0,-13-6-9 0 0,0-1 0 0 0,0-1 0 0 0,44-2 0 0 0,-23-4 0 0 0,-1-1 0 0 0,0-3 0 0 0,0-2 0 0 0,54-19 0 0 0,-54 13 17 0 0,-1-1-1 0 0,-1-2 0 0 0,0-3 1 0 0,-2-1-1 0 0,55-40 1 0 0,-73 46-2 0 0,0-1-1 0 0,-1-2 1 0 0,-1 0 0 0 0,0-1 0 0 0,-2-1 0 0 0,-1-1-1 0 0,0 0 1 0 0,-2-1 0 0 0,-1-1 0 0 0,12-29-1 0 0,-21 44-332 0 0,-1 0-1 0 0,-1 0 0 0 0,0-1 0 0 0,0 0 0 0 0,-1 0 0 0 0,0 0 0 0 0,-1 0 1 0 0,0 0-1 0 0,-1 0 0 0 0,0 0 0 0 0,-1 0 0 0 0,-4-18 0 0 0,-6-6-7501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731 288 3679 0 0,'8'-11'360'0'0,"-3"3"906"0"0,0 0 0 0 0,0 0 0 0 0,-1-1 0 0 0,0 0-1 0 0,-1 0 1 0 0,0 0 0 0 0,0 0 0 0 0,2-15 0 0 0,-5 19-701 0 0,0 1 1 0 0,0-1-1 0 0,0 0 1 0 0,0 0-1 0 0,-1 0 1 0 0,0 1 0 0 0,0-1-1 0 0,0 0 1 0 0,-4-8-1 0 0,3 8-575 0 0,0 1-1 0 0,-1-1 0 0 0,0 1 1 0 0,0 0-1 0 0,0-1 0 0 0,-5-3 1 0 0,1 1 201 0 0,0 1 0 0 0,-1 0 1 0 0,0 0-1 0 0,0 1 1 0 0,0 0-1 0 0,-16-6 1 0 0,1 1 95 0 0,-33-8 0 0 0,35 13-200 0 0,0 0-1 0 0,0 2 1 0 0,0 0-1 0 0,0 2 1 0 0,-1 0-1 0 0,1 1 1 0 0,0 1-1 0 0,0 1 1 0 0,0 1-1 0 0,-30 9 1 0 0,33-7-48 0 0,1 0 0 0 0,0 2-1 0 0,0 0 1 0 0,1 1 0 0 0,0 1 0 0 0,0 1-1 0 0,1 0 1 0 0,0 0 0 0 0,1 2 0 0 0,0 0 0 0 0,1 0-1 0 0,-18 23 1 0 0,17-17-30 0 0,1 1-1 0 0,1 1 1 0 0,0 0-1 0 0,2 1 0 0 0,0 0 1 0 0,2 1-1 0 0,0-1 1 0 0,1 2-1 0 0,-7 44 1 0 0,12-50-15 0 0,0 1 0 0 0,1 0-1 0 0,1 0 1 0 0,1 0 0 0 0,0 0 0 0 0,2 0 0 0 0,0 0 0 0 0,1 0 0 0 0,0-1-1 0 0,2 0 1 0 0,0 0 0 0 0,1 0 0 0 0,12 21 0 0 0,-12-26 2 0 0,0-1-1 0 0,1 0 1 0 0,1-1 0 0 0,0 0 0 0 0,0 0 0 0 0,1-1-1 0 0,0 0 1 0 0,1 0 0 0 0,-1-1 0 0 0,2-1 0 0 0,18 11-1 0 0,-13-11 2 0 0,0 0 0 0 0,1-1 0 0 0,-1-1 0 0 0,1 0 0 0 0,0-2 0 0 0,0 0-1 0 0,1-1 1 0 0,18 0 0 0 0,-5-2-69 0 0,-1-1 0 0 0,1-1 0 0 0,-1-2 0 0 0,1-1 0 0 0,-2-2 0 0 0,1-1 0 0 0,47-19 0 0 0,-59 19 31 0 0,-1 0 0 0 0,0-2 0 0 0,-1 0 0 0 0,0-1-1 0 0,-1-1 1 0 0,0 0 0 0 0,-1-1 0 0 0,0-1 0 0 0,-1 0 0 0 0,-1-1 0 0 0,0-1-1 0 0,-1 0 1 0 0,11-19 0 0 0,-12 14-290 0 0,-1 0 0 0 0,0 0-1 0 0,-2-1 1 0 0,-1 0 0 0 0,0-1 0 0 0,-2 1-1 0 0,0-1 1 0 0,2-36 0 0 0,-7 40-7008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0 13359 0 0,'0'0'1027'0'0,"-1"2"-419"0"0,-10 36 4663 0 0,0 25-3223 0 0,6-28-2018 0 0,-8 63 433 0 0,3 1-1 0 0,7 183 0 0 0,10-177-1638 0 0,23 109 0 0 0,-22-173-3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7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0 18799 0 0,'-1'1'1706'0'0,"0"-1"-1694"0"0,0 0 1 0 0,1 1 0 0 0,-1-1 0 0 0,0 1 0 0 0,1 0 0 0 0,-1-1 0 0 0,0 1 0 0 0,1-1 0 0 0,-1 1 0 0 0,0 0-1 0 0,1-1 1 0 0,-1 1 0 0 0,1 0 0 0 0,0 0 0 0 0,-1 0 0 0 0,1-1 0 0 0,0 1 0 0 0,-1 0 0 0 0,1 0 0 0 0,0 0 0 0 0,0 0-1 0 0,-1-1 1 0 0,1 1 0 0 0,0 1 0 0 0,0 1 42 0 0,-4 14 240 0 0,0 0 0 0 0,2 0 0 0 0,-2 32 0 0 0,7 54 509 0 0,0-41-399 0 0,35 349-195 0 0,-7-240-5526 0 0,-23-131 3398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4.1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88 12439 0 0,'0'0'958'0'0,"6"-6"696"0"0,-1 3-1467 0 0,0 0 0 0 0,0 0-1 0 0,0 1 1 0 0,0-1 0 0 0,1 1 0 0 0,-1 0-1 0 0,0 1 1 0 0,1-1 0 0 0,0 1 0 0 0,-1 0-1 0 0,1 0 1 0 0,6 1 0 0 0,11-1 1150 0 0,40 6 1 0 0,-32-2-989 0 0,24 2-390 0 0,1-3-1 0 0,-1-2 0 0 0,0-3 1 0 0,92-16-1 0 0,38-24-4255 0 0,-151 36 2426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663 126 17967 0 0,'0'-6'242'0'0,"0"0"1"0"0,-1 0-1 0 0,1 1 0 0 0,-1-1 0 0 0,-1 0 0 0 0,1 0 0 0 0,-1 1 0 0 0,0-1 0 0 0,-2-5 1 0 0,2 7-214 0 0,0 1 0 0 0,-1 0 0 0 0,1 0 0 0 0,-1-1-1 0 0,1 1 1 0 0,-1 1 0 0 0,0-1 0 0 0,0 0 0 0 0,0 1 0 0 0,-1-1 0 0 0,1 1 0 0 0,0 0 0 0 0,-1 0 0 0 0,-4-1 0 0 0,-4-2 32 0 0,0 1 0 0 0,0 1 0 0 0,-1 0 0 0 0,0 1 0 0 0,1 0 1 0 0,-1 1-1 0 0,0 0 0 0 0,0 1 0 0 0,0 1 0 0 0,-15 2 0 0 0,5 0-90 0 0,0 2 1 0 0,1 1-1 0 0,-1 1 1 0 0,-36 15 0 0 0,40-12 1 0 0,0 0 0 0 0,1 1 0 0 0,0 1 0 0 0,1 1 1 0 0,0 0-1 0 0,1 1 0 0 0,0 1 0 0 0,2 0 0 0 0,-1 1 1 0 0,2 1-1 0 0,0 0 0 0 0,1 1 0 0 0,-14 28 1 0 0,15-23 22 0 0,1 1 0 0 0,1 1 0 0 0,0-1 0 0 0,2 2 0 0 0,1-1 0 0 0,1 1 1 0 0,2 0-1 0 0,0 0 0 0 0,2 0 0 0 0,2 44 0 0 0,2-39 4 0 0,1 0-1 0 0,1 0 1 0 0,2 0 0 0 0,18 52-1 0 0,-20-70 3 0 0,0-1 0 0 0,1 1-1 0 0,1-1 1 0 0,0-1 0 0 0,1 1-1 0 0,0-1 1 0 0,1 0 0 0 0,0-1-1 0 0,0 0 1 0 0,1-1 0 0 0,1 0-1 0 0,-1 0 1 0 0,17 9 0 0 0,-9-8 39 0 0,1-2 1 0 0,-1 0 0 0 0,1-1 0 0 0,1-1 0 0 0,-1-1 0 0 0,1-1 0 0 0,0 0 0 0 0,0-1 0 0 0,0-2 0 0 0,0 0 0 0 0,1-1 0 0 0,20-3 0 0 0,0-1 54 0 0,1-3 0 0 0,-1-2 1 0 0,-1-1-1 0 0,71-28 0 0 0,-82 26-16 0 0,0-1 0 0 0,-1-1 1 0 0,-1-2-1 0 0,39-28 0 0 0,-49 30-11 0 0,0-1 0 0 0,-1-1 0 0 0,0 0 0 0 0,-1-1 0 0 0,-1-1 0 0 0,-1 0 0 0 0,12-21 0 0 0,-12 14-171 0 0,0 0 0 0 0,-2-1-1 0 0,-1 0 1 0 0,8-35-1 0 0,-9 23-1066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0 19807 0 0,'-13'13'399'0'0,"1"0"-1"0"0,0 2 1 0 0,1-1-1 0 0,0 1 1 0 0,2 0-1 0 0,-16 33 0 0 0,15-19 6 0 0,1 1 0 0 0,1 0 0 0 0,1 0 0 0 0,-4 57 0 0 0,9 125 1283 0 0,20-49-5353 0 0,-17-151 2996 0 0,2 11-7386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18943 0 0,'0'0'1720'0'0,"2"1"-1417"0"0,35 1 609 0 0,74-6 0 0 0,-42 0 17 0 0,12 2-283 0 0,51-2 29 0 0,-45-2-7393 0 0,-34 0-1149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0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17967 0 0,'0'0'1878'0'0,"1"1"-1782"0"0,1 2 12 0 0,1 0 0 0 0,-1-1 1 0 0,1 0-1 0 0,-1 0 0 0 0,1 1 1 0 0,0-1-1 0 0,0-1 0 0 0,0 1 1 0 0,0 0-1 0 0,5 1 0 0 0,37 12 814 0 0,-35-12-897 0 0,22 6 299 0 0,0-2 0 0 0,57 5 0 0 0,68-5 1127 0 0,-12-1-826 0 0,-109-3-634 0 0,22 1-917 0 0,74 15 1 0 0,-108-13-967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694 153 10591 0 0,'0'-3'230'0'0,"1"-1"-1"0"0,-1 1 1 0 0,0 0-1 0 0,0 0 1 0 0,-1 0-1 0 0,1 0 1 0 0,-1 0-1 0 0,1-1 1 0 0,-1 1-1 0 0,0 0 1 0 0,0 0-1 0 0,0 0 1 0 0,-1 1-1 0 0,1-1 1 0 0,-1 0-1 0 0,1 0 1 0 0,-1 1-1 0 0,0-1 1 0 0,-2-2-1 0 0,-2-1 683 0 0,0 0-1 0 0,0 0 0 0 0,0 0 1 0 0,-1 1-1 0 0,0 0 0 0 0,-7-5 1 0 0,1 3-643 0 0,-1 0 1 0 0,0 1 0 0 0,0 0 0 0 0,0 2 0 0 0,0-1 0 0 0,-1 2 0 0 0,0 0 0 0 0,1 0-1 0 0,-1 2 1 0 0,0-1 0 0 0,-22 3 0 0 0,19 0-173 0 0,0 2 0 0 0,-1 0 0 0 0,1 1 0 0 0,0 1 0 0 0,1 0 1 0 0,-1 1-1 0 0,1 1 0 0 0,-27 16 0 0 0,26-12-104 0 0,0 0 1 0 0,1 2-1 0 0,1-1 1 0 0,0 2-1 0 0,0 1 1 0 0,2 0-1 0 0,0 0 1 0 0,0 1 0 0 0,2 1-1 0 0,0 1 1 0 0,1-1-1 0 0,0 2 1 0 0,2-1-1 0 0,0 2 1 0 0,2-1-1 0 0,0 1 1 0 0,-5 23-1 0 0,8-25-5 0 0,2-1 0 0 0,0 1 0 0 0,2 0 0 0 0,0 0 0 0 0,0 0 0 0 0,2 0 0 0 0,0 0 0 0 0,1 0 0 0 0,1 0-1 0 0,1-1 1 0 0,6 18 0 0 0,-6-24 9 0 0,0 0-1 0 0,0 0 1 0 0,1 0-1 0 0,1-1 1 0 0,0 0-1 0 0,0 0 1 0 0,1-1-1 0 0,0 0 1 0 0,0 0-1 0 0,1-1 1 0 0,1 0-1 0 0,-1 0 1 0 0,1-1-1 0 0,0 0 1 0 0,1-1-1 0 0,0 0 1 0 0,12 4-1 0 0,-4-3 0 0 0,0-2 0 0 0,0 0-1 0 0,1-1 1 0 0,0-1 0 0 0,-1-1-1 0 0,1-1 1 0 0,37-2 0 0 0,-28-2 0 0 0,0-1 0 0 0,0-2 1 0 0,0 0-1 0 0,45-17 0 0 0,-56 16 38 0 0,0-1 1 0 0,0 0-1 0 0,-1-2 0 0 0,-1 0 0 0 0,0-1 1 0 0,16-13-1 0 0,-21 14 4 0 0,0 0 1 0 0,-1-1-1 0 0,0 0 0 0 0,-1-1 1 0 0,0 0-1 0 0,-1 0 1 0 0,-1-1-1 0 0,9-20 0 0 0,-5 8 65 0 0,-1-2 0 0 0,-1 1 0 0 0,-1-1 0 0 0,-2 0 0 0 0,-1-1 0 0 0,3-32-1 0 0,-10 32-2023 0 0,-1 15-135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22431 0 0,'-2'1'106'0'0,"-1"-1"0"0"0,0 1-1 0 0,1 0 1 0 0,-1 0 0 0 0,0 0 0 0 0,1 0-1 0 0,0 0 1 0 0,-1 0 0 0 0,1 1 0 0 0,0-1-1 0 0,-1 1 1 0 0,1 0 0 0 0,0 0-1 0 0,0 0 1 0 0,1 0 0 0 0,-1 0 0 0 0,0 0-1 0 0,1 0 1 0 0,-1 0 0 0 0,1 1 0 0 0,-1-1-1 0 0,0 4 1 0 0,-10 27-106 0 0,3-1 0 0 0,-7 35 0 0 0,9-34 0 0 0,-8 33-63 0 0,4 1 0 0 0,2 0 0 0 0,1 73 0 0 0,8-91-1262 0 0,8 49 0 0 0,-4-69-13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8751 0 0,'0'0'399'0'0,"10"-10"154"0"0,-6 8-117 0 0,-1 1 0 0 0,1-1 0 0 0,-1 1 0 0 0,1 0 0 0 0,0 0 0 0 0,0 0 0 0 0,0 0 0 0 0,7 0 0 0 0,35 1 5649 0 0,-33 1-5047 0 0,145 11 2123 0 0,-58-4-2632 0 0,-62-5-1090 0 0,0 0-287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2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16383 0 0,'-6'42'703'0'0,"1"1"-1"0"0,3 66 1 0 0,1-30-107 0 0,-2 414 2255 0 0,-1 32-1837 0 0,-1-274-564 0 0,5-143-6953 0 0,0-88-749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6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978 158 17503 0 0,'-23'-19'333'0'0,"0"2"-1"0"0,-2 0 1 0 0,0 2 0 0 0,-1 1-1 0 0,0 1 1 0 0,-1 1-1 0 0,-1 1 1 0 0,-42-11 0 0 0,45 16-168 0 0,0 2 1 0 0,-1 0 0 0 0,1 2 0 0 0,-1 0 0 0 0,0 2-1 0 0,-27 3 1 0 0,36-1-161 0 0,0 1 0 0 0,1 1 1 0 0,0 0-1 0 0,-1 1 0 0 0,2 1 0 0 0,-1 0 0 0 0,1 2 0 0 0,0-1 1 0 0,0 2-1 0 0,-17 12 0 0 0,6 0 81 0 0,2 2 1 0 0,1 0 0 0 0,0 1-1 0 0,2 1 1 0 0,1 1-1 0 0,1 1 1 0 0,1 0-1 0 0,-27 59 1 0 0,28-49-37 0 0,2 1 0 0 0,2 0 1 0 0,1 1-1 0 0,3 1 0 0 0,1 0 0 0 0,-6 75 0 0 0,13-90-26 0 0,1 0-1 0 0,1 0 1 0 0,2 0-1 0 0,0 0 1 0 0,9 32-1 0 0,-8-43-13 0 0,1 0-1 0 0,0 0 1 0 0,1 0-1 0 0,0-1 1 0 0,1 0-1 0 0,1-1 1 0 0,0 1-1 0 0,0-1 1 0 0,1-1-1 0 0,19 19 1 0 0,-13-18 19 0 0,0 0 1 0 0,0-1-1 0 0,1 0 1 0 0,0-1-1 0 0,1-1 1 0 0,0-1-1 0 0,1 0 1 0 0,34 9-1 0 0,-26-10 37 0 0,1-2 1 0 0,-1-1-1 0 0,2-1 0 0 0,-1-1 0 0 0,51-3 0 0 0,-31-4 114 0 0,0-2 0 0 0,-1-2 0 0 0,1-2-1 0 0,-2-2 1 0 0,0-2 0 0 0,0-2-1 0 0,-2-2 1 0 0,0-2 0 0 0,-1-1 0 0 0,-2-3-1 0 0,0-1 1 0 0,-2-2 0 0 0,62-58-1 0 0,-81 66-132 0 0,0 0 0 0 0,-2-2 0 0 0,0 0 0 0 0,-1-1 0 0 0,-2-1 0 0 0,0 0 0 0 0,-2-1 0 0 0,-1-1-1 0 0,0 1 1 0 0,-2-2 0 0 0,8-39 0 0 0,-15 53-245 0 0,0-1 0 0 0,0 0 0 0 0,-2 1 0 0 0,0-1 0 0 0,0 0 1 0 0,-1 1-1 0 0,-1-1 0 0 0,-6-24 0 0 0,-8-7-789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15463 0 0,'59'16'511'0'0,"0"-3"1"0"0,1-3-1 0 0,82 4 0 0 0,182-12 550 0 0,-295-2-845 0 0,1175-54 3203 0 0,-1012 42-3407 0 0,181-9 553 0 0,-1 15-3857 0 0,-311 8 720 0 0,-8 2-3794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4.4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 3679 0 0,'41'18'744'0'0,"-22"-12"2242"0"0,-1 0-1 0 0,1 0 1 0 0,24 2 0 0 0,-16-5-1059 0 0,50 0-1 0 0,-39-5-1415 0 0,0-2 0 0 0,41-9-1 0 0,-57 9-1355 0 0,0 2 0 0 0,0 0 0 0 0,33 1 0 0 0,-38 2-919 0 0</inkml:trace>
  <inkml:trace contextRef="#ctx0" brushRef="#br0" timeOffset="1">779 104 7367 0 0,'3'1'187'0'0,"-1"0"1"0"0,0 0-1 0 0,1 0 0 0 0,-1-1 0 0 0,1 1 0 0 0,-1-1 0 0 0,1 1 0 0 0,0-1 0 0 0,-1 0 0 0 0,1 0 0 0 0,-1 0 0 0 0,1 0 0 0 0,-1-1 0 0 0,1 1 0 0 0,3-2 0 0 0,5-1 1298 0 0,0-1-1 0 0,14-7 1 0 0,15-6-156 0 0,14 5 276 0 0,-20 4-1936 0 0,42-15 0 0 0,-58 17 39 0 0,0 0 0 0 0,38-7-1 0 0,-46 11 503 0 0,1 2 0 0 0,0-1 0 0 0,-1 1 0 0 0,1 0 0 0 0,0 1 0 0 0,18 4 0 0 0,5 2-550 0 0,-9-2-5077 0 0,-12-2 270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15575 0 0,'0'0'1410'0'0,"2"3"-1160"0"0,4 1-243 0 0,-1 0 0 0 0,1-1-1 0 0,0 0 1 0 0,0 0 0 0 0,1 0-1 0 0,-1 0 1 0 0,1-1-1 0 0,7 2 1 0 0,63 8 429 0 0,-74-11-397 0 0,240 13 1549 0 0,8-19-236 0 0,-109 1-735 0 0,1374 23 2938 0 0,-715 56-4058 0 0,-725-65-677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4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87 16127 0 0,'-19'10'1672'0'0,"19"-10"-1665"0"0,0 0 0 0 0,-1 1 1 0 0,1-1-1 0 0,0 0 0 0 0,-1 0 0 0 0,1 1 0 0 0,0-1 0 0 0,0 0 0 0 0,0 1 0 0 0,-1-1 0 0 0,1 1 1 0 0,0-1-1 0 0,0 0 0 0 0,0 1 0 0 0,0-1 0 0 0,0 0 0 0 0,0 1 0 0 0,0-1 0 0 0,0 1 0 0 0,0 0 1 0 0,0 0 43 0 0,1 0 0 0 0,-1 1 1 0 0,1-1-1 0 0,-1 0 0 0 0,1 0 1 0 0,0 0-1 0 0,0 0 1 0 0,0 0-1 0 0,0 1 0 0 0,0-2 1 0 0,0 1-1 0 0,0 0 0 0 0,0 0 1 0 0,0 0-1 0 0,0 0 0 0 0,0-1 1 0 0,0 1-1 0 0,1 0 1 0 0,-1-1-1 0 0,3 1 0 0 0,30 8 731 0 0,-10-6-533 0 0,1-2 1 0 0,-1-1 0 0 0,0-1 0 0 0,33-6 0 0 0,-17 3-87 0 0,301-36 702 0 0,176-15 17 0 0,256 25 248 0 0,3 73-137 0 0,161 95-446 0 0,-812-117-501 0 0,-81-14-20 0 0,365 49 64 0 0,-342-51-23 0 0,1-3 0 0 0,0-3 0 0 0,0-3 0 0 0,69-14 0 0 0,-127 16-54 0 0,19-2 24 0 0,0-2 0 0 0,0-1 0 0 0,-1-2 0 0 0,32-13-1 0 0,-41 9-396 0 0,-29 10-362 0 0,-6 2-794 0 0,-5 0-443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1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1006 117 2303 0 0,'-5'-21'-1204'0'0,"-20"-23"15030"0"0,20 39-12755 0 0,-15-6 1703 0 0,-1 4-1905 0 0,1 0 1 0 0,-2 2-1 0 0,1 0 0 0 0,-33-3 1 0 0,-88 4 444 0 0,106 6-1076 0 0,0 1 0 0 0,0 2 0 0 0,1 1 1 0 0,0 1-1 0 0,-42 16 0 0 0,53-14-167 0 0,0 1 0 0 0,0 1-1 0 0,1 1 1 0 0,1 1 0 0 0,0 1 0 0 0,1 1 0 0 0,0 1 0 0 0,-17 18 0 0 0,17-12-66 0 0,2 0 1 0 0,1 1 0 0 0,1 0-1 0 0,0 2 1 0 0,2 0-1 0 0,1 1 1 0 0,1 0 0 0 0,2 1-1 0 0,0 0 1 0 0,-6 30-1 0 0,10-31-43 0 0,1 1-1 0 0,1 1 1 0 0,2-1-1 0 0,1 1 1 0 0,1-1-1 0 0,1 1 0 0 0,2 0 1 0 0,0-1-1 0 0,2 1 1 0 0,13 46-1 0 0,-12-60 29 0 0,0 0 0 0 0,1 0 0 0 0,1 0 0 0 0,0-1 0 0 0,0 0 0 0 0,1-1 0 0 0,1 1 0 0 0,0-2 0 0 0,1 1 0 0 0,0-1 0 0 0,16 12 0 0 0,-12-11 4 0 0,2-2 0 0 0,-1 1-1 0 0,1-2 1 0 0,1 0 0 0 0,-1-1 0 0 0,1-1 0 0 0,1 0-1 0 0,31 7 1 0 0,-11-7-54 0 0,1-1 0 0 0,-1-1 0 0 0,1-3-1 0 0,43-2 1 0 0,-29-3-68 0 0,0-3 1 0 0,77-18-1 0 0,-110 19 83 0 0,0 0 1 0 0,0-2-1 0 0,0 0 0 0 0,-1-1 1 0 0,0-1-1 0 0,-1-1 0 0 0,0-1 0 0 0,0 0 1 0 0,-1-1-1 0 0,0-1 0 0 0,-1-1 1 0 0,-1 0-1 0 0,0-1 0 0 0,21-29 0 0 0,-11 8 94 0 0,-2-2 0 0 0,-1 0 0 0 0,-3-1 0 0 0,-1-1-1 0 0,-1-1 1 0 0,18-75 0 0 0,-28 87-103 0 0,-2-1 1 0 0,-1 0-1 0 0,-1 0 1 0 0,-2 0-1 0 0,-4-49 0 0 0,3 75-186 0 0,0 1 0 0 0,-1 0 0 0 0,1 0 0 0 0,-1 0-1 0 0,0 0 1 0 0,0 0 0 0 0,0 0 0 0 0,-1 0-1 0 0,1 0 1 0 0,-2-3 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2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1123 282 10135 0 0,'6'-4'324'0'0,"1"0"0"0"0,-1-1 0 0 0,0 0 0 0 0,-1 0 0 0 0,1-1 0 0 0,-1 1 0 0 0,0-1 0 0 0,4-8 0 0 0,-6 10 40 0 0,-1 0 0 0 0,0 0-1 0 0,-1 0 1 0 0,1 0 0 0 0,-1-1-1 0 0,0 1 1 0 0,0 0 0 0 0,0-1-1 0 0,-1 1 1 0 0,1 0 0 0 0,-1-1-1 0 0,0 1 1 0 0,0-1 0 0 0,-1 1-1 0 0,-1-7 1 0 0,1 5-131 0 0,-1 0 1 0 0,0 0-1 0 0,0 1 1 0 0,0-1 0 0 0,-1 0-1 0 0,0 1 1 0 0,0 0-1 0 0,0-1 1 0 0,0 1-1 0 0,-1 1 1 0 0,-7-9-1 0 0,4 7-24 0 0,0 0-1 0 0,-1 0 1 0 0,0 1-1 0 0,0 0 1 0 0,0 0-1 0 0,-17-6 1 0 0,2 3-34 0 0,-1 1 0 0 0,1 1 0 0 0,-1 1 1 0 0,-1 1-1 0 0,-24-1 0 0 0,13 4-140 0 0,1 1 0 0 0,-1 2-1 0 0,1 2 1 0 0,0 1 0 0 0,0 1 0 0 0,0 2-1 0 0,1 1 1 0 0,0 2 0 0 0,-54 26 0 0 0,45-15 4 0 0,1 1 0 0 0,2 2 0 0 0,0 2 0 0 0,2 1 0 0 0,1 3 0 0 0,-57 59 0 0 0,73-67-26 0 0,2 0-1 0 0,0 1 0 0 0,2 1 1 0 0,1 1-1 0 0,-23 49 0 0 0,30-54-14 0 0,2 1-1 0 0,0-1 1 0 0,1 2-1 0 0,1-1 1 0 0,1 1 0 0 0,1-1-1 0 0,1 1 1 0 0,1 29-1 0 0,3-26-10 0 0,0-1 0 0 0,2 1 0 0 0,1-1-1 0 0,1-1 1 0 0,1 1 0 0 0,1-1-1 0 0,1 0 1 0 0,1-1 0 0 0,19 33-1 0 0,-17-37 13 0 0,1 0-1 0 0,0-1 0 0 0,1-1 1 0 0,1 0-1 0 0,1-1 0 0 0,0-1 1 0 0,1 0-1 0 0,1-1 0 0 0,0-1 1 0 0,1-1-1 0 0,22 11 0 0 0,-11-10 15 0 0,0-1 1 0 0,1-1-1 0 0,0-2 0 0 0,1-1 1 0 0,0-2-1 0 0,0-1 0 0 0,0-1 1 0 0,50-1-1 0 0,-11-6 126 0 0,0-2-1 0 0,126-28 1 0 0,-154 24-57 0 0,0-2-1 0 0,-2-2 0 0 0,1-2 1 0 0,50-26-1 0 0,-68 28 7 0 0,0-1 0 0 0,-1-2-1 0 0,0 0 1 0 0,-1-1 0 0 0,-1-2 0 0 0,-1 0 0 0 0,34-40-1 0 0,-31 27 194 0 0,0 0 0 0 0,-2-2 0 0 0,-2 0 0 0 0,-1-1 0 0 0,25-69 0 0 0,-36 82-269 0 0,-1 0 0 0 0,0 0 0 0 0,-2-1 0 0 0,-1 0 0 0 0,0 0 0 0 0,-2 0 0 0 0,-1 0 0 0 0,0 0 0 0 0,-2 0 0 0 0,-1 1 0 0 0,-7-33 0 0 0,8 48-296 0 0,-1 0 0 0 0,1 0 0 0 0,-1 0 1 0 0,0 0-1 0 0,-7-11 0 0 0,-3 2-728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4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74 16583 0 0,'-12'3'596'0'0,"0"1"0"0"0,-17 9 0 0 0,24-11-564 0 0,1 0-1 0 0,0 1 1 0 0,0-1 0 0 0,0 1-1 0 0,0 0 1 0 0,0 0-1 0 0,1 1 1 0 0,-1-1 0 0 0,-3 6-1 0 0,6-8-6 0 0,0 0 0 0 0,1 0 1 0 0,-1 0-1 0 0,1 0 0 0 0,0-1 0 0 0,-1 1 0 0 0,1 0 0 0 0,-1 0 0 0 0,1 0 0 0 0,0 0 0 0 0,0 0 0 0 0,0 0 0 0 0,0 0 1 0 0,-1 0-1 0 0,1 0 0 0 0,1 0 0 0 0,-1 0 0 0 0,0 0 0 0 0,0 0 0 0 0,0 0 0 0 0,0 0 0 0 0,1 1 0 0 0,0-1 7 0 0,0 1 0 0 0,-1-1 0 0 0,1 0 0 0 0,0 0 0 0 0,0 0 0 0 0,0 0 0 0 0,0 0 0 0 0,1 0 0 0 0,-1 0 0 0 0,0 0 0 0 0,0-1 0 0 0,1 1 0 0 0,1 1 0 0 0,3 0 61 0 0,1 1 1 0 0,0-1-1 0 0,-1-1 0 0 0,1 1 0 0 0,9 0 0 0 0,38 1 628 0 0,0-2-1 0 0,60-6 1 0 0,110-21 1871 0 0,-179 19-2271 0 0,128-17 563 0 0,327-37 784 0 0,-15 24-1895 0 0,-311 24-1330 0 0,-16 5-558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4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9215 0 0,'0'0'707'0'0,"1"0"-136"0"0,58 3 6375 0 0,15 0-4559 0 0,239-17-1216 0 0,481 20 1950 0 0,-265 24-4504 0 0,-407-20-6721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3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1237 210 20071 0 0,'-13'-17'268'0'0,"0"1"0"0"0,-2 0-1 0 0,0 1 1 0 0,-1 0 0 0 0,0 1 0 0 0,-1 1-1 0 0,0 1 1 0 0,-1 0 0 0 0,-1 1 0 0 0,-27-12-1 0 0,19 14-86 0 0,0 0 0 0 0,0 1-1 0 0,0 2 1 0 0,-1 1-1 0 0,0 1 1 0 0,0 1-1 0 0,0 2 1 0 0,0 1 0 0 0,0 1-1 0 0,0 1 1 0 0,-33 7-1 0 0,21-1-60 0 0,0 2 0 0 0,2 2 0 0 0,-1 1-1 0 0,1 2 1 0 0,1 1 0 0 0,1 2 0 0 0,-41 28 0 0 0,52-30-100 0 0,2 2 1 0 0,-1 0 0 0 0,2 2-1 0 0,1 0 1 0 0,0 2 0 0 0,2 0-1 0 0,0 1 1 0 0,2 1 0 0 0,0 1-1 0 0,2 0 1 0 0,0 1 0 0 0,2 1-1 0 0,-15 42 1 0 0,17-32-25 0 0,2 1-1 0 0,1 0 0 0 0,1 0 1 0 0,3 1-1 0 0,1 0 1 0 0,3 58-1 0 0,2-66 2 0 0,1 0-1 0 0,2 0 0 0 0,1 0 1 0 0,1-1-1 0 0,2 0 1 0 0,1 0-1 0 0,1-1 1 0 0,22 41-1 0 0,-25-57 7 0 0,0-1-1 0 0,1 0 1 0 0,0 0 0 0 0,1-1-1 0 0,0 0 1 0 0,1 0-1 0 0,20 14 1 0 0,-15-14 5 0 0,0-1 0 0 0,1 0 0 0 0,0-1 0 0 0,1-1 0 0 0,23 7 0 0 0,-2-4 9 0 0,1-2 1 0 0,0-2 0 0 0,1-1 0 0 0,80 0-1 0 0,-79-6 5 0 0,0-2 0 0 0,0-1 0 0 0,-1-2 0 0 0,80-20 0 0 0,-102 19 27 0 0,0-1-1 0 0,-1 0 0 0 0,0-2 1 0 0,0 0-1 0 0,0 0 1 0 0,-1-2-1 0 0,-1 0 0 0 0,0-1 1 0 0,0-1-1 0 0,-1-1 0 0 0,-1 0 1 0 0,19-22-1 0 0,-15 9 154 0 0,0 0 1 0 0,-1-1-1 0 0,-2-1 0 0 0,-1 0 1 0 0,-1-1-1 0 0,16-60 0 0 0,-19 50-306 0 0,-2-1 1 0 0,-2 1-1 0 0,-1-1 0 0 0,-3 0 0 0 0,-2-42 0 0 0,-3 42-985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5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12895 0 0,'2'0'998'0'0,"59"8"936"0"0,0-3 0 0 0,88-4 0 0 0,-122-1-1430 0 0,481-14 2298 0 0,338 4 121 0 0,-614 25-2535 0 0,-165-8-1133 0 0,92 24 0 0 0,-132-23-1000 0 0,42 18 1 0 0,-39-13-70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5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24 214 12439 0 0,'-5'-3'358'0'0,"-13"-3"1059"0"0,20 7-941 0 0,22 5-283 0 0,1-1 0 0 0,0-1 0 0 0,0-1 0 0 0,29 0 0 0 0,105-8-409 0 0,-118 2 384 0 0,759-44 2293 0 0,282-16-156 0 0,623-5-1591 0 0,-987 42-571 0 0,-369 12-1718 0 0,-328 13-5473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6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4143 0 0,'3'6'6339'0'0,"6"-2"-5997"0"0,-1-1 0 0 0,2 1 0 0 0,-1-2 0 0 0,0 1 0 0 0,0-1 0 0 0,1-1 0 0 0,0 0 0 0 0,11 0-1 0 0,-3 0-95 0 0,433 8 2692 0 0,-301-11-2376 0 0,971 24 1500 0 0,106 44-1157 0 0,81 2 950 0 0,-608-69-722 0 0,-688 0-1126 0 0,13 0-6 0 0,0-1-1 0 0,44-9 0 0 0,-52 5-709 0 0,-11-2-283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4.8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 7831 0 0,'8'0'706'0'0,"-6"0"-697"0"0,0 1 1 0 0,-1-1-1 0 0,1 0 1 0 0,-1 0-1 0 0,1 0 1 0 0,0 0-1 0 0,-1 0 1 0 0,1-1-1 0 0,0 1 1 0 0,-1 0-1 0 0,1-1 1 0 0,-1 1-1 0 0,1-1 1 0 0,1-1-1 0 0,-1 2 204 0 0,-1 0-1 0 0,0-1 1 0 0,0 1-1 0 0,0 0 1 0 0,1 0 0 0 0,-1 0-1 0 0,0 0 1 0 0,0 0-1 0 0,1 1 1 0 0,-1-1-1 0 0,0 0 1 0 0,0 0-1 0 0,0 1 1 0 0,1-1-1 0 0,-1 1 1 0 0,1 0-1 0 0,24 13 7486 0 0,-7-4-4602 0 0,-18-9-2968 0 0,1 0 0 0 0,0-1 0 0 0,-1 1-1 0 0,1-1 1 0 0,0 1 0 0 0,0-1 0 0 0,-1 0 0 0 0,1 0 0 0 0,0 0 0 0 0,0 0 0 0 0,3 0 0 0 0,-4-1-283 0 0,0 1 1 0 0,1 0-1 0 0,-1-1 1 0 0,0 1-1 0 0,0-1 1 0 0,0 0-1 0 0,0 1 1 0 0,0-1-1 0 0,0 0 1 0 0,0 1-1 0 0,-1-1 1 0 0,3-1-1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3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508 489 3679 0 0,'20'30'14767'0'0,"-21"-39"-12319"0"0,-3-10-1150 0 0,0 1 0 0 0,-7-21 0 0 0,0 9-741 0 0,-26-50 0 0 0,28 64-507 0 0,-1 0 1 0 0,-1 0 0 0 0,0 1-1 0 0,0 0 1 0 0,-2 1-1 0 0,0 1 1 0 0,0 0 0 0 0,-17-12-1 0 0,23 20-61 0 0,-1 0 0 0 0,1 1-1 0 0,-2-1 1 0 0,1 1 0 0 0,0 1-1 0 0,-1 0 1 0 0,1 0 0 0 0,-11-2-1 0 0,13 4-5 0 0,-1 0 0 0 0,0 1 0 0 0,1 0-1 0 0,-1 0 1 0 0,0 0 0 0 0,1 1 0 0 0,-1 0-1 0 0,0 0 1 0 0,1 1 0 0 0,-1 0 0 0 0,1 0-1 0 0,-7 3 1 0 0,3 0-11 0 0,0 1 0 0 0,0 0 0 0 0,0 1-1 0 0,1 0 1 0 0,0 0 0 0 0,0 1 0 0 0,1 0 0 0 0,0 1 0 0 0,0 0-1 0 0,1 0 1 0 0,0 1 0 0 0,-10 19 0 0 0,10-16-6 0 0,1 1 0 0 0,0 0 1 0 0,1 0-1 0 0,1 0 0 0 0,0 1 0 0 0,1-1 0 0 0,0 1 1 0 0,1 0-1 0 0,0 25 0 0 0,2-38 18 0 0,1 1-1 0 0,-1 0 1 0 0,0 0-1 0 0,0 0 1 0 0,1-1-1 0 0,0 1 1 0 0,0 0-1 0 0,-1-1 1 0 0,2 1-1 0 0,-1 0 1 0 0,0-1-1 0 0,0 1 1 0 0,1-1-1 0 0,-1 0 1 0 0,1 1-1 0 0,0-1 1 0 0,3 3-1 0 0,-3-4 0 0 0,0 1 0 0 0,0-1-1 0 0,0 0 1 0 0,0 0 0 0 0,0 0-1 0 0,0 0 1 0 0,1 0 0 0 0,-1-1-1 0 0,0 1 1 0 0,1-1-1 0 0,-1 1 1 0 0,1-1 0 0 0,-1 0-1 0 0,1 0 1 0 0,-1 0 0 0 0,0 0-1 0 0,1 0 1 0 0,-1-1 0 0 0,1 1-1 0 0,2-2 1 0 0,7-1 12 0 0,0-2-1 0 0,0 1 1 0 0,0-2 0 0 0,-1 0 0 0 0,11-7-1 0 0,53-41 39 0 0,128-129 807 0 0,35-27-1985 0 0,-216 194 278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4.6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15119 0 0,'0'0'2618'0'0,"1"8"-386"0"0,15 122 2525 0 0,-8-71-4180 0 0,5 49-75 0 0,29 180-263 0 0,-38-272-544 0 0,9 45 163 0 0,-11-55-731 0 0,1 1 0 0 0,-1 0 0 0 0,6 9-1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5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80 19063 0 0,'-2'-2'155'0'0,"0"-1"0"0"0,-1 1-1 0 0,1 0 1 0 0,1-1 0 0 0,-1 0-1 0 0,0 1 1 0 0,1-1 0 0 0,-1 0-1 0 0,1 0 1 0 0,0 0 0 0 0,0 0-1 0 0,-1-5 1 0 0,2 7-96 0 0,0 0-1 0 0,0-1 1 0 0,0 1 0 0 0,0-1 0 0 0,0 1 0 0 0,0 0-1 0 0,1-1 1 0 0,-1 1 0 0 0,1 0 0 0 0,-1-1 0 0 0,1 1-1 0 0,-1 0 1 0 0,1-1 0 0 0,0 1 0 0 0,-1 0 0 0 0,1 0-1 0 0,0 0 1 0 0,0 0 0 0 0,0 0 0 0 0,0 0 0 0 0,0 0-1 0 0,0 0 1 0 0,0 0 0 0 0,0 0 0 0 0,0 0-1 0 0,1 1 1 0 0,-1-1 0 0 0,0 0 0 0 0,0 1 0 0 0,3-1-1 0 0,-1 0 37 0 0,0 0-1 0 0,1 0 0 0 0,-1 0 0 0 0,0 1 0 0 0,1-1 1 0 0,-1 1-1 0 0,0 0 0 0 0,1 0 0 0 0,-1 0 0 0 0,1 1 1 0 0,-1-1-1 0 0,0 1 0 0 0,1-1 0 0 0,-1 1 0 0 0,0 0 1 0 0,5 3-1 0 0,4 2 51 0 0,0 0 0 0 0,21 16-1 0 0,-9-6-98 0 0,-21-14-33 0 0,12 6-26 0 0,-1 1 0 0 0,0 1 0 0 0,-1 0 0 0 0,24 24 0 0 0,-34-31 4 0 0,-1 0 0 0 0,1 0 0 0 0,-1 0 0 0 0,0 0 0 0 0,0 0 0 0 0,0 1 0 0 0,-1-1 0 0 0,1 0 0 0 0,-1 1 0 0 0,1 0 0 0 0,-1-1 0 0 0,-1 1 0 0 0,1 0 0 0 0,0-1 0 0 0,-1 1 0 0 0,0 0 0 0 0,0 0 0 0 0,0-1 0 0 0,0 1 0 0 0,0 0 1 0 0,-1 0-1 0 0,0-1 0 0 0,0 1 0 0 0,0 0 0 0 0,0-1 0 0 0,0 1 0 0 0,-1-1 0 0 0,-2 6 0 0 0,0-3 36 0 0,0-1 1 0 0,0 0-1 0 0,0 1 1 0 0,-1-1 0 0 0,1-1-1 0 0,-1 1 1 0 0,-1-1-1 0 0,1 1 1 0 0,-9 4-1 0 0,1-2 194 0 0,0 0-1 0 0,0-1 1 0 0,-18 6-1 0 0,29-12 9 0 0,13 11-165 0 0,-7-9-61 0 0,1 3 4 0 0,16 14-17 0 0,24 29 0 0 0,-40-42 24 0 0,0 0 0 0 0,-1 0 1 0 0,0 0-1 0 0,0 0 0 0 0,-1 1 1 0 0,1-1-1 0 0,-2 1 0 0 0,1 0 0 0 0,-1 0 1 0 0,3 11-1 0 0,-5-13 62 0 0,0 1 0 0 0,0-1 1 0 0,-1 0-1 0 0,1 0 0 0 0,-1 1 0 0 0,0-1 0 0 0,-1 0 0 0 0,1 0 1 0 0,-1 0-1 0 0,0 0 0 0 0,0 0 0 0 0,-1-1 0 0 0,1 1 0 0 0,-1-1 1 0 0,0 1-1 0 0,-7 7 0 0 0,1-2-623 0 0,0-1 1 0 0,-18 15-1 0 0,-5-1-5705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7.9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44 157 1839 0 0,'-3'-7'160'0'0,"-12"-22"2209"0"0,10 20-514 0 0,1 1 0 0 0,0 0 0 0 0,0-1 0 0 0,-3-10 1 0 0,7 16-1554 0 0,-1 0 1 0 0,1 1-1 0 0,-1-1 0 0 0,1 1 1 0 0,0-1-1 0 0,0 0 1 0 0,0 1-1 0 0,1-1 1 0 0,-1 0-1 0 0,0 1 1 0 0,1-1-1 0 0,0 1 0 0 0,0-1 1 0 0,-1 1-1 0 0,2-1 1 0 0,-1 1-1 0 0,0-1 1 0 0,0 1-1 0 0,3-3 1 0 0,-3 3-195 0 0,0 1 1 0 0,0 0 0 0 0,0 0-1 0 0,0 0 1 0 0,0 0 0 0 0,1 1 0 0 0,-1-1-1 0 0,0 0 1 0 0,1 0 0 0 0,-1 1-1 0 0,0-1 1 0 0,1 0 0 0 0,-1 1 0 0 0,0 0-1 0 0,1-1 1 0 0,-1 1 0 0 0,3 0 0 0 0,-1-1 45 0 0,1 1 1 0 0,-1 1 0 0 0,1-1-1 0 0,0 0 1 0 0,-1 1 0 0 0,7 2 0 0 0,2 1 74 0 0,-1 0 0 0 0,0 2 0 0 0,12 6-1 0 0,4 4-57 0 0,-1 1 0 0 0,0 1-1 0 0,-2 2 1 0 0,0 0 0 0 0,-1 1-1 0 0,-1 2 1 0 0,24 31-1 0 0,-35-39-135 0 0,-1 0 0 0 0,0 0 0 0 0,-1 1 0 0 0,-1 0-1 0 0,-1 0 1 0 0,0 1 0 0 0,-1 0 0 0 0,-1 1-1 0 0,0-1 1 0 0,-2 1 0 0 0,0 0 0 0 0,-1-1 0 0 0,0 2-1 0 0,-2 18 1 0 0,0-28-21 0 0,-1-1 0 0 0,-1 1 0 0 0,1 0-1 0 0,-1-1 1 0 0,-1 1 0 0 0,0-1 0 0 0,0 0 0 0 0,-1 0-1 0 0,-7 13 1 0 0,10-18 3 0 0,-1-1 0 0 0,0 0-1 0 0,1 1 1 0 0,-1-1 0 0 0,0 0-1 0 0,0 0 1 0 0,-1 0 0 0 0,1 0 0 0 0,0 0-1 0 0,-1-1 1 0 0,1 1 0 0 0,-1-1-1 0 0,1 0 1 0 0,-1 1 0 0 0,0-1-1 0 0,1 0 1 0 0,-1-1 0 0 0,0 1 0 0 0,0 0-1 0 0,0-1 1 0 0,0 1 0 0 0,1-1-1 0 0,-1 0 1 0 0,0 0 0 0 0,0 0 0 0 0,0-1-1 0 0,0 1 1 0 0,0-1 0 0 0,0 1-1 0 0,1-1 1 0 0,-1 0 0 0 0,-3-2-1 0 0,2 2 11 0 0,1-1 0 0 0,0 1-1 0 0,0-1 1 0 0,-1 0 0 0 0,1 0-1 0 0,0-1 1 0 0,1 1-1 0 0,-1 0 1 0 0,0-1 0 0 0,1 0-1 0 0,-1 0 1 0 0,1 0 0 0 0,0 0-1 0 0,0 0 1 0 0,0 0-1 0 0,0 0 1 0 0,1-1 0 0 0,-1 1-1 0 0,1-1 1 0 0,0 1 0 0 0,0-1-1 0 0,0 1 1 0 0,1-1-1 0 0,-1 0 1 0 0,1-6 0 0 0,0 2 14 0 0,0-1 1 0 0,1 0-1 0 0,0 0 1 0 0,1 0 0 0 0,-1 0-1 0 0,2 1 1 0 0,-1-1-1 0 0,1 1 1 0 0,7-13-1 0 0,4-4-26 0 0,0 2 0 0 0,1 0-1 0 0,2 1 1 0 0,0 1 0 0 0,2 0-1 0 0,30-27 1 0 0,-11 17-43 0 0,2 1 0 0 0,75-43 0 0 0,-74 50-1801 0 0,-1 0-7318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49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64 13823 0 0,'-4'-4'309'0'0,"-23"-21"10876"0"0,37 20-10501 0 0,-9 5-417 0 0,15-7-259 0 0,1 2 0 0 0,-1 0 0 0 0,1 1 0 0 0,0 1 0 0 0,1 0 0 0 0,24 0 0 0 0,-8 3-31 0 0,1 1 0 0 0,43 8 0 0 0,-57-6-66 0 0,-1 0 0 0 0,0 2-1 0 0,0 0 1 0 0,37 17 0 0 0,-50-19 61 0 0,-1 0-1 0 0,0 0 1 0 0,0 1 0 0 0,0 0 0 0 0,0 1-1 0 0,-1-1 1 0 0,0 1 0 0 0,1 0 0 0 0,-2 0-1 0 0,1 1 1 0 0,-1 0 0 0 0,0-1 0 0 0,0 1 0 0 0,0 1-1 0 0,-1-1 1 0 0,0 0 0 0 0,0 1 0 0 0,1 7-1 0 0,-1-2-4 0 0,-1-1-1 0 0,-1 1 0 0 0,0 0 0 0 0,-1 0 0 0 0,0-1 0 0 0,-1 1 0 0 0,0 0 0 0 0,0-1 0 0 0,-2 1 0 0 0,1 0 0 0 0,-9 21 0 0 0,-5 6 270 0 0,-41 72-1 0 0,-14 12 387 0 0,-48 88 765 0 0,90-154-764 0 0,-37 107 0 0 0,61-147-541 0 0,0 0 1 0 0,1 0-1 0 0,1 0 0 0 0,0 1 0 0 0,2-1 1 0 0,0 1-1 0 0,1 23 0 0 0,1-33-58 0 0,0-1 1 0 0,0 1-1 0 0,1-1 0 0 0,0 0 1 0 0,0 0-1 0 0,1 1 0 0 0,0-2 0 0 0,0 1 1 0 0,0 0-1 0 0,1-1 0 0 0,0 1 1 0 0,0-1-1 0 0,1 0 0 0 0,0 0 1 0 0,0-1-1 0 0,0 1 0 0 0,1-1 0 0 0,-1-1 1 0 0,12 8-1 0 0,-6-6-21 0 0,2 0 0 0 0,-1 0 0 0 0,0-1 0 0 0,1-1 0 0 0,0 0 0 0 0,0-1 0 0 0,0-1-1 0 0,0 0 1 0 0,27 1 0 0 0,8-4-65 0 0,67-8 0 0 0,-105 7 40 0 0,206-32-3948 0 0,-145 19-5359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25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59 16991 0 0,'-8'-13'1336'0'0,"-11"-15"-828"0"0,18 26-391 0 0,0 1-1 0 0,-1-1 0 0 0,1 1 0 0 0,-1 0 1 0 0,1-1-1 0 0,-1 1 0 0 0,1 0 1 0 0,-1 0-1 0 0,0 0 0 0 0,1 0 0 0 0,-1 0 1 0 0,0 0-1 0 0,-3 0 0 0 0,3 1-65 0 0,1 0-1 0 0,-1 0 1 0 0,1 0-1 0 0,-1 1 1 0 0,1-1-1 0 0,-1 0 1 0 0,1 1-1 0 0,-1-1 1 0 0,1 1-1 0 0,-1 0 1 0 0,1-1 0 0 0,-1 1-1 0 0,1 0 1 0 0,0 0-1 0 0,0 0 1 0 0,-1 0-1 0 0,1 0 1 0 0,0 0-1 0 0,0 0 1 0 0,0 0-1 0 0,-1 3 1 0 0,-19 29 61 0 0,0 9-8 0 0,2 1 1 0 0,2 1-1 0 0,2 1 0 0 0,2 0 0 0 0,2 1 0 0 0,1 1 0 0 0,-5 91 1 0 0,14-79 129 0 0,1 0 0 0 0,4 0 0 0 0,2 0 0 0 0,2-1 1 0 0,32 112-1 0 0,-27-132-135 0 0,2-1 0 0 0,1 0 0 0 0,2-2 0 0 0,35 55 0 0 0,110 119 127 0 0,-117-157-184 0 0,2-2 1 0 0,2-2-1 0 0,2-3 0 0 0,3-1 0 0 0,102 61 0 0 0,-47-46 431 0 0,145 57-1 0 0,129 17 1334 0 0,-325-114-1684 0 0,5 2-323 0 0,109 21 0 0 0,-146-39-1996 0 0,-4-3-6890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26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72 17047 0 0,'-3'-4'250'0'0,"-5"-5"103"0"0,0 0 0 0 0,0 0-1 0 0,-1 1 1 0 0,-14-11 0 0 0,21 18-287 0 0,-1-1 0 0 0,1 1 0 0 0,-1-1-1 0 0,1 1 1 0 0,-1 0 0 0 0,1 0 0 0 0,-1 0-1 0 0,0 0 1 0 0,1 0 0 0 0,-1 1 0 0 0,0 0-1 0 0,0-1 1 0 0,1 1 0 0 0,-1 0 0 0 0,0 0 0 0 0,0 0-1 0 0,0 1 1 0 0,1-1 0 0 0,-1 1 0 0 0,0-1-1 0 0,1 1 1 0 0,-1 0 0 0 0,0 0 0 0 0,1 0-1 0 0,-4 2 1 0 0,-3 2-13 0 0,1 1 0 0 0,-1-1 0 0 0,1 2 0 0 0,0-1-1 0 0,1 1 1 0 0,-1 0 0 0 0,1 1 0 0 0,1 0 0 0 0,-1 0 0 0 0,1 0-1 0 0,1 1 1 0 0,0 0 0 0 0,0 0 0 0 0,0 0 0 0 0,1 1 0 0 0,1 0-1 0 0,0-1 1 0 0,0 1 0 0 0,1 0 0 0 0,0 1 0 0 0,1-1-1 0 0,0 0 1 0 0,0 16 0 0 0,3-10-11 0 0,0 0 0 0 0,1 0 0 0 0,0-1 0 0 0,1 1 0 0 0,1-1 0 0 0,0 0 0 0 0,10 18-1 0 0,61 96 300 0 0,-12-37 31 0 0,4-3 0 0 0,123 125 0 0 0,-112-139-279 0 0,2-4 1 0 0,4-3-1 0 0,2-4 0 0 0,3-4 1 0 0,133 67-1 0 0,-64-50 65 0 0,3-7-1 0 0,3-7 1 0 0,3-7 0 0 0,248 49-1 0 0,124-28 1374 0 0,-216-49-2855 0 0,-107-13-4536 0 0,-113-8-2523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0.65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2803 23 3223 0 0,'-27'-14'-316'0'0,"22"12"1222"0"0,-1 1 0 0 0,0-1 1 0 0,0 1-1 0 0,-11-1 0 0 0,5 1 514 0 0,0 2 0 0 0,0 0 0 0 0,0 0 0 0 0,-13 4 0 0 0,-247 40-1399 0 0,208-36-21 0 0,-92 7 0 0 0,-651 1 1662 0 0,312-9-122 0 0,211 3-876 0 0,-13 1-628 0 0,226-11-1216 0 0,-81 12 1 0 0,104-8-1244 0 0,32-4-2617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1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743 1 12895 0 0,'-7'2'171'0'0,"1"0"-1"0"0,0 1 1 0 0,0-1-1 0 0,0 2 1 0 0,1-1-1 0 0,-1 0 1 0 0,1 1-1 0 0,-7 6 1 0 0,-7 4 110 0 0,-15 8-52 0 0,-70 32 0 0 0,-43 7-221 0 0,25-12 190 0 0,104-41-173 0 0,-25 10 637 0 0,1 2 0 0 0,-67 42 0 0 0,104-58-546 0 0,0 0 1 0 0,0-1-1 0 0,0 2 1 0 0,1-1-1 0 0,0 1 1 0 0,-6 7-1 0 0,9-11-91 0 0,0 0 0 0 0,0 1 1 0 0,1-1-1 0 0,-1 0 0 0 0,0 1 0 0 0,1-1 1 0 0,-1 1-1 0 0,1-1 0 0 0,0 0 0 0 0,-1 1 1 0 0,1-1-1 0 0,0 1 0 0 0,0-1 0 0 0,0 1 1 0 0,0-1-1 0 0,0 1 0 0 0,0-1 0 0 0,0 1 1 0 0,1-1-1 0 0,-1 1 0 0 0,0-1 0 0 0,1 1 0 0 0,-1-1 1 0 0,1 1-1 0 0,0-1 0 0 0,0 0 0 0 0,-1 1 1 0 0,1-1-1 0 0,0 0 0 0 0,0 0 0 0 0,0 0 1 0 0,2 2-1 0 0,2 1 8 0 0,0 1 1 0 0,1-1-1 0 0,0 0 1 0 0,0-1-1 0 0,0 1 1 0 0,0-1-1 0 0,12 4 1 0 0,53 13 111 0 0,-50-15-106 0 0,432 91-995 0 0,-355-78 257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1.91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 0 6447 0 0,'0'0'499'0'0,"-6"15"-170"0"0,5-10 49 0 0,0 0-1 0 0,0 1 0 0 0,1-1 1 0 0,0 1-1 0 0,0-1 0 0 0,0 1 0 0 0,0-1 1 0 0,1 1-1 0 0,2 9 0 0 0,18 48 645 0 0,-19-58-974 0 0,8 18 120 0 0,1-1 1 0 0,1 0-1 0 0,1-1 1 0 0,0 0-1 0 0,2-1 0 0 0,0 0 1 0 0,25 22-1 0 0,136 112 1336 0 0,-103-98-1576 0 0,3-4 1 0 0,2-3-1 0 0,1-4 1 0 0,3-3-1 0 0,1-3 1 0 0,2-4-1 0 0,2-4 1 0 0,1-4-1 0 0,114 20 1 0 0,-167-41-403 0 0,36 1 1 0 0,-23-6-3049 0 0,-14-3-688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5.24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46 1 10135 0 0,'-12'0'1079'0'0,"11"0"-723"0"0,0 0-1 0 0,0 1 1 0 0,-1-1-1 0 0,1 1 1 0 0,0-1-1 0 0,0 1 1 0 0,-1 0-1 0 0,1-1 1 0 0,0 1-1 0 0,0 0 1 0 0,0 0-1 0 0,0 0 1 0 0,0-1-1 0 0,0 1 1 0 0,0 0-1 0 0,1 1 1 0 0,-1-1-1 0 0,0 0 1 0 0,0 0-1 0 0,1 0 1 0 0,-1 0-1 0 0,1 0 1 0 0,-1 1-1 0 0,1-1 1 0 0,-1 0-1 0 0,1 1 1 0 0,0-1-1 0 0,0 0 1 0 0,-1 3-1 0 0,0 1 536 0 0,-1 8-374 0 0,-1 0 0 0 0,2 1 0 0 0,0-1 0 0 0,1 23 1 0 0,9 56-231 0 0,-8-78-187 0 0,24 142 458 0 0,0-1-303 0 0,-23-130-461 0 0,13 77 823 0 0,-11-85-1248 0 0,0-1 1 0 0,1 0 0 0 0,1 0-1 0 0,7 16 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2.2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70 1 15199 0 0,'0'0'1379'0'0,"1"1"-1136"0"0,78 59-495 0 0,4 3 0 0 0,-73-54 273 0 0,1 1 1 0 0,-1 0-1 0 0,-1 1 1 0 0,0 0-1 0 0,9 15 1 0 0,-15-21 95 0 0,0 0 0 0 0,-1 0-1 0 0,0 0 1 0 0,0 1 0 0 0,0-1 0 0 0,-1 0 0 0 0,1 1 0 0 0,-1 0-1 0 0,0-1 1 0 0,-1 1 0 0 0,0-1 0 0 0,1 1 0 0 0,-2 0 0 0 0,1-1 0 0 0,-1 1-1 0 0,0-1 1 0 0,0 1 0 0 0,0-1 0 0 0,-1 1 0 0 0,0-1 0 0 0,0 0-1 0 0,0 1 1 0 0,-1-1 0 0 0,1 0 0 0 0,-1-1 0 0 0,-1 1 0 0 0,1 0-1 0 0,-1-1 1 0 0,-6 7 0 0 0,-2 0 127 0 0,-1 0 0 0 0,1 0 1 0 0,-2-2-1 0 0,1 0 0 0 0,-1 0 0 0 0,-22 9 0 0 0,9-7-576 0 0,0-1 0 0 0,-51 12 1 0 0,46-15-7031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2.6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1049 0 5527 0 0,'18'0'832'0'0,"25"4"0"0"0,-3 5 8175 0 0,-60-1-6950 0 0,-186 31 269 0 0,67-14-2049 0 0,-80 13-205 0 0,-149 33-17 0 0,210-26-2205 0 0,152-43 1261 0 0,0 0 0 0 0,0-1-1 0 0,0 0 1 0 0,-10 1 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3.00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714 1 13823 0 0,'-20'5'452'0'0,"1"2"0"0"0,-1 0 0 0 0,1 2 0 0 0,-18 10-1 0 0,-68 48 2085 0 0,25-15-1567 0 0,-9-1-917 0 0,-62 40 25 0 0,120-70 163 0 0,1 1 1 0 0,-44 42 0 0 0,70-59-113 0 0,0-1 0 0 0,0 0 0 0 0,0 1 0 0 0,1-1 0 0 0,0 1 0 0 0,0 0 0 0 0,0 0 0 0 0,1 1 0 0 0,-4 10 0 0 0,5-14-77 0 0,0 0-1 0 0,1 1 1 0 0,0-1 0 0 0,0 1 0 0 0,-1-1-1 0 0,1 0 1 0 0,1 1 0 0 0,-1-1 0 0 0,0 1-1 0 0,1-1 1 0 0,-1 1 0 0 0,1-1 0 0 0,0 0 0 0 0,-1 0-1 0 0,1 1 1 0 0,0-1 0 0 0,1 0 0 0 0,-1 0-1 0 0,0 0 1 0 0,1 0 0 0 0,-1 0 0 0 0,1 0 0 0 0,-1 0-1 0 0,1-1 1 0 0,4 4 0 0 0,2 1 63 0 0,0-1 0 0 0,1 1 0 0 0,0-2 0 0 0,0 1 0 0 0,1-1 0 0 0,-1-1 0 0 0,14 4 0 0 0,75 12 370 0 0,-75-15-376 0 0,62 8-1170 0 0,1-3-4384 0 0,11-1-2293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3.5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1524 147 12839 0 0,'0'0'1424'0'0,"-2"-1"-1121"0"0,-27-8 324 0 0,0 2 0 0 0,-48-7-1 0 0,35 8-337 0 0,-529-74 3449 0 0,-5 51-855 0 0,559 29-3085 0 0,-75 3 620 0 0,76-2-1455 0 0,-1 1 1 0 0,1 1-1 0 0,-24 7 1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3.9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735 50 11055 0 0,'-3'-6'294'0'0,"-1"1"0"0"0,0 1 0 0 0,0-1 0 0 0,-1 1 0 0 0,-7-7 0 0 0,9 9-7 0 0,0 0 0 0 0,0 0 1 0 0,0 1-1 0 0,0-1 0 0 0,0 1 0 0 0,0 0 0 0 0,0 0 1 0 0,-1 0-1 0 0,1 1 0 0 0,0-1 0 0 0,-1 1 0 0 0,-4-1 1 0 0,-52 5-826 0 0,1 2 1 0 0,-98 22 0 0 0,7 0 1422 0 0,103-22-290 0 0,-29 4 608 0 0,66-8-986 0 0,1 0 0 0 0,-1 1 0 0 0,1 0 0 0 0,0 0 0 0 0,-14 8 0 0 0,21-10-145 0 0,-1 1 1 0 0,0 0-1 0 0,1-1 0 0 0,0 1 1 0 0,-1 0-1 0 0,1 0 0 0 0,0 0 1 0 0,0 1-1 0 0,0-1 1 0 0,0 0-1 0 0,0 1 0 0 0,1-1 1 0 0,-1 1-1 0 0,1 0 0 0 0,-1 0 1 0 0,1-1-1 0 0,0 1 1 0 0,-1 5-1 0 0,2-4-5 0 0,0-1 1 0 0,0 0 0 0 0,0 0-1 0 0,0 1 1 0 0,0-1-1 0 0,1 0 1 0 0,0 0-1 0 0,0 0 1 0 0,0 0-1 0 0,0 0 1 0 0,0 0-1 0 0,0 0 1 0 0,1 0-1 0 0,0 0 1 0 0,-1-1-1 0 0,1 1 1 0 0,4 4 0 0 0,4 4 193 0 0,1-1 1 0 0,0 0-1 0 0,0-1 1 0 0,1 0 0 0 0,0 0-1 0 0,21 10 1 0 0,84 33 696 0 0,-116-51-954 0 0,224 83 507 0 0,-56-22-2205 0 0,-90-31 566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4.6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53 12 17623 0 0,'-3'-2'254'0'0,"-1"1"0"0"0,0-1 0 0 0,0 0 0 0 0,0 1 0 0 0,-7-2 0 0 0,10 3-245 0 0,0 0 1 0 0,0 0-1 0 0,1 0 1 0 0,-1 0-1 0 0,0 0 1 0 0,0 0-1 0 0,1 0 1 0 0,-1 0-1 0 0,0 0 1 0 0,0 0-1 0 0,1 0 1 0 0,-1 0-1 0 0,0 1 1 0 0,0-1-1 0 0,1 0 0 0 0,-1 1 1 0 0,0-1-1 0 0,1 0 1 0 0,-1 1-1 0 0,0-1 1 0 0,1 1-1 0 0,-1-1 1 0 0,1 1-1 0 0,-1-1 1 0 0,0 1-1 0 0,1-1 1 0 0,0 1-1 0 0,-1 0 1 0 0,1-1-1 0 0,-1 1 1 0 0,1 0-1 0 0,0-1 0 0 0,-1 1 1 0 0,1 0-1 0 0,0 0 1 0 0,0-1-1 0 0,-1 1 1 0 0,1 0-1 0 0,0 0 1 0 0,0 1-1 0 0,0 1-8 0 0,0 1-1 0 0,0 0 0 0 0,1 0 1 0 0,-1 0-1 0 0,1-1 1 0 0,0 1-1 0 0,0 0 0 0 0,0-1 1 0 0,0 1-1 0 0,3 4 1 0 0,2 4 23 0 0,13 18 1 0 0,-3-9-22 0 0,0-1 0 0 0,2-1 1 0 0,0 0-1 0 0,2-1 0 0 0,0-1 1 0 0,0-1-1 0 0,2-1 1 0 0,32 18-1 0 0,19 5 348 0 0,104 37 0 0 0,337 110 1253 0 0,-383-141-1250 0 0,287 92-349 0 0,-177-59-270 0 0,186 52-1555 0 0,-424-128 1808 0 0,14 4-633 0 0,1-1-1 0 0,0-1 1 0 0,0 0 0 0 0,20 0 0 0 0,-12-6-901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5.0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154 349 16127 0 0,'-7'-3'268'0'0,"-1"1"-1"0"0,0 0 1 0 0,0 1 0 0 0,1 0-1 0 0,-1 0 1 0 0,0 0 0 0 0,0 1-1 0 0,-9 1 1 0 0,13 0-142 0 0,0 0 0 0 0,0-1 0 0 0,0 1 1 0 0,0 1-1 0 0,0-1 0 0 0,0 0 0 0 0,0 1 0 0 0,0 0 0 0 0,1 0 1 0 0,-1 0-1 0 0,1 1 0 0 0,-1-1 0 0 0,1 1 0 0 0,0-1 1 0 0,0 1-1 0 0,0 0 0 0 0,-3 4 0 0 0,5-5-126 0 0,0-2 0 0 0,1 1 0 0 0,-1 0 0 0 0,1-1 0 0 0,-1 1 0 0 0,1 0 0 0 0,0-1 0 0 0,-1 1 0 0 0,1 0 0 0 0,0-1 0 0 0,-1 1 0 0 0,1 0 0 0 0,0 0 0 0 0,0-1 0 0 0,0 1 0 0 0,0 0 0 0 0,0 0 0 0 0,0-1 0 0 0,0 1 0 0 0,0 0 0 0 0,0 0 0 0 0,0 0 0 0 0,0-1 0 0 0,0 1 0 0 0,0 0 0 0 0,1 0 0 0 0,-1 0 0 0 0,4 6-12 0 0,2-4-36 0 0,-4-3 68 0 0,-1 0 0 0 0,0 0 0 0 0,0 0 0 0 0,0-1 0 0 0,1 1 0 0 0,-1 0 0 0 0,0-1-1 0 0,0 1 1 0 0,0-1 0 0 0,0 1 0 0 0,0-1 0 0 0,0 1 0 0 0,0-1 0 0 0,0 0 0 0 0,0 0 0 0 0,0 1 0 0 0,0-1 0 0 0,0 0 0 0 0,-1 0-1 0 0,1 0 1 0 0,0 0 0 0 0,0 0 0 0 0,-1 0 0 0 0,1 0 0 0 0,-1 0 0 0 0,1 0 0 0 0,-1 0 0 0 0,1-1 0 0 0,-1 0 0 0 0,3-6 249 0 0,-1-1 0 0 0,0 1 0 0 0,1-10 0 0 0,-2 9-19 0 0,15-102 2101 0 0,6-34-1278 0 0,-21 140-1060 0 0,11-37 97 0 0,-12 40-106 0 0,1 0 0 0 0,0 0 0 0 0,0 0 0 0 0,0 0-1 0 0,0 0 1 0 0,1 0 0 0 0,-1 0 0 0 0,0 0 0 0 0,1 0-1 0 0,-1 1 1 0 0,1-1 0 0 0,0 0 0 0 0,0 1 0 0 0,0 0-1 0 0,3-3 1 0 0,-4 4-6 0 0,-1 0-1 0 0,1 0 0 0 0,0-1 1 0 0,0 1-1 0 0,0 0 1 0 0,0 0-1 0 0,-1 0 0 0 0,1 0 1 0 0,0 0-1 0 0,0 0 1 0 0,0 0-1 0 0,0 1 0 0 0,-1-1 1 0 0,1 0-1 0 0,0 0 1 0 0,0 1-1 0 0,0-1 0 0 0,-1 0 1 0 0,1 1-1 0 0,0-1 1 0 0,1 2-1 0 0,14 13-93 0 0,-10-9 73 0 0,28 28-61 0 0,2-1-1 0 0,57 42 1 0 0,-61-54-84 0 0,1-2 1 0 0,51 21-1 0 0,-5-10-1569 0 0,6-3-3986 0 0,13 0-1973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6.82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3017 32 15751 0 0,'-7'1'1424'0'0,"-35"5"-1193"0"0,0-1 0 0 0,0-3-1 0 0,-53-2 1 0 0,-79-12 515 0 0,-459-20 1335 0 0,-37 30-530 0 0,0 18-228 0 0,261 2-2832 0 0,372-17 267 0 0,-1-1-1 0 0,-71-10 1 0 0,61 0-906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7.16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571 163 8927 0 0,'240'-124'2684'0'0,"-219"114"-1882"0"0,-12 5 220 0 0,0 0 0 0 0,17-12 0 0 0,-32 15 860 0 0,-8 3-1608 0 0,0 1 1 0 0,1 1 0 0 0,-1 0 0 0 0,-24 9 0 0 0,13-4-92 0 0,-65 19 32 0 0,-217 75 563 0 0,155-36 1 0 0,125-53-330 0 0,1 2 0 0 0,0 1 1 0 0,-34 28-1 0 0,54-39-279 0 0,-1 1-1 0 0,1 1 1 0 0,0-1 0 0 0,0 1-1 0 0,1 0 1 0 0,-9 15-1 0 0,11-18-81 0 0,1 1-1 0 0,1-1 0 0 0,-1 0 0 0 0,1 1 1 0 0,0-1-1 0 0,0 1 0 0 0,0 0 0 0 0,0-1 1 0 0,1 1-1 0 0,0 0 0 0 0,0-1 0 0 0,0 1 1 0 0,0 0-1 0 0,3 8 0 0 0,0-2 2 0 0,1-1 1 0 0,0 1-1 0 0,1-1 0 0 0,1 0 0 0 0,-1 0 0 0 0,1-1 1 0 0,1 0-1 0 0,0 0 0 0 0,0 0 0 0 0,1-1 0 0 0,16 14 1 0 0,4 0 8 0 0,0-2 1 0 0,48 27 0 0 0,131 53 262 0 0,7-16-233 0 0,-187-73-167 0 0,429 160-3229 0 0,-308-118 1999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8.08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1323 756 3223 0 0,'2'-1'1950'0'0,"1"-1"-1381"0"0,1 0 1 0 0,-1 0-1 0 0,0 0 1 0 0,0-1-1 0 0,0 0 1 0 0,0 1-1 0 0,0-1 1 0 0,0 0-1 0 0,-1 0 1 0 0,1-1-1 0 0,-1 1 1 0 0,0 0-1 0 0,0-1 1 0 0,0 1-1 0 0,-1-1 1 0 0,2-4-1 0 0,3-6 888 0 0,-2-1 0 0 0,6-29 0 0 0,-7 22-1154 0 0,-1 0 0 0 0,-2 0 0 0 0,0 0 0 0 0,-1 0 0 0 0,-1 0 0 0 0,-1 0 0 0 0,-1 1 0 0 0,-1-1 0 0 0,-1 1 0 0 0,-1 0 0 0 0,-19-39 0 0 0,13 34 32 0 0,-2 0 1 0 0,0 1-1 0 0,-2 0 0 0 0,-1 2 1 0 0,0 0-1 0 0,-2 1 0 0 0,-1 1 1 0 0,-32-27-1 0 0,38 37-324 0 0,0 0 1 0 0,-1 1-1 0 0,0 1 0 0 0,-1 0 1 0 0,0 1-1 0 0,0 1 0 0 0,-32-9 1 0 0,38 14-5 0 0,0-1 1 0 0,0 2 0 0 0,-1 0-1 0 0,1 0 1 0 0,-1 1-1 0 0,1 0 1 0 0,-1 1 0 0 0,1 1-1 0 0,0 0 1 0 0,-1 0 0 0 0,1 1-1 0 0,0 0 1 0 0,-18 8-1 0 0,11-1-5 0 0,-1 1-1 0 0,2 1 0 0 0,-1 0 1 0 0,2 1-1 0 0,0 1 0 0 0,0 0 0 0 0,1 1 1 0 0,-15 21-1 0 0,0 3-1 0 0,2 1-1 0 0,-32 64 1 0 0,-117 272-1132 0 0,124-255 136 0 0,-96 224-1888 0 0,140-325 2788 0 0,0-1 1 0 0,-1 0-1 0 0,-1-1 0 0 0,-1 0 0 0 0,0 0 0 0 0,-17 15 1 0 0,28-31 109 0 0,0-1 1 0 0,0 0-1 0 0,0 0 1 0 0,-1 1 0 0 0,1-1-1 0 0,-1 0 1 0 0,1 0-1 0 0,-1-1 1 0 0,1 1 0 0 0,-1 0-1 0 0,1 0 1 0 0,-1-1-1 0 0,0 1 1 0 0,1-1 0 0 0,-1 1-1 0 0,0-1 1 0 0,0 0-1 0 0,1 0 1 0 0,-4 0 0 0 0,3 0-3 0 0,1-1 0 0 0,0 1 0 0 0,0-1 1 0 0,-1 1-1 0 0,1-1 0 0 0,0 0 0 0 0,0 0 1 0 0,0 0-1 0 0,0 1 0 0 0,0-1 0 0 0,0 0 1 0 0,0 0-1 0 0,0 0 0 0 0,0-1 0 0 0,1 1 1 0 0,-1 0-1 0 0,0 0 0 0 0,1 0 0 0 0,-1-1 1 0 0,0 1-1 0 0,1 0 0 0 0,0 0 0 0 0,-1-1 1 0 0,1 1-1 0 0,0-2 0 0 0,-2-6 19 0 0,1 0-1 0 0,0 0 0 0 0,1 0 1 0 0,0-1-1 0 0,1 1 0 0 0,-1 0 1 0 0,2 0-1 0 0,-1 0 0 0 0,2 1 1 0 0,2-11-1 0 0,1 4 58 0 0,0 0 1 0 0,0 0-1 0 0,2 0 1 0 0,16-24-1 0 0,-16 29-46 0 0,0 0 1 0 0,0 0-1 0 0,1 1 0 0 0,0 0 1 0 0,0 0-1 0 0,1 1 0 0 0,0 0 1 0 0,21-11-1 0 0,-21 14 2 0 0,0 1 1 0 0,0 0 0 0 0,1 0-1 0 0,-1 1 1 0 0,1 1 0 0 0,0 0-1 0 0,-1 0 1 0 0,1 1 0 0 0,0 0-1 0 0,18 1 1 0 0,3 5-4 0 0,0 0 0 0 0,-1 2 0 0 0,60 21 0 0 0,-11-3-288 0 0,241 43-2341 0 0,-283-62 2090 0 0,181 18-3413 0 0,-205-23 3360 0 0,0 1 0 0 0,-1 0 0 0 0,1 0 1 0 0,14 6-1 0 0,-27-8 528 0 0,-1 0 0 0 0,1 1 0 0 0,-1-1 0 0 0,1 0 0 0 0,-1 1 1 0 0,1-1-1 0 0,-1 0 0 0 0,0 1 0 0 0,1-1 0 0 0,-1 1 0 0 0,0-1 1 0 0,1 1-1 0 0,-1-1 0 0 0,0 0 0 0 0,0 1 0 0 0,1-1 0 0 0,-1 1 1 0 0,0-1-1 0 0,0 1 0 0 0,0 0 0 0 0,0-1 0 0 0,0 1 0 0 0,1-1 1 0 0,-1 1-1 0 0,0-1 0 0 0,-1 2 0 0 0,0 11-82 0 0,-3-4 309 0 0,0 0 0 0 0,-1 0 0 0 0,0 0 0 0 0,0-1-1 0 0,-1 1 1 0 0,0-1 0 0 0,-7 7 0 0 0,3-2 95 0 0,-11 13 480 0 0,-8 9 1503 0 0,-43 71 1 0 0,69-101-1987 0 0,0 1 1 0 0,0 0-1 0 0,1 0 1 0 0,0 0-1 0 0,0 0 1 0 0,0 0-1 0 0,-1 12 1 0 0,3-17-233 0 0,0 1 0 0 0,0 0 1 0 0,0-1-1 0 0,0 1 0 0 0,0-1 1 0 0,1 1-1 0 0,-1-1 0 0 0,0 1 1 0 0,1-1-1 0 0,-1 1 1 0 0,1-1-1 0 0,0 1 0 0 0,-1-1 1 0 0,1 1-1 0 0,0-1 0 0 0,0 0 1 0 0,0 0-1 0 0,0 1 1 0 0,0-1-1 0 0,0 0 0 0 0,0 0 1 0 0,1 0-1 0 0,-1 0 0 0 0,0 0 1 0 0,1 0-1 0 0,-1-1 0 0 0,0 1 1 0 0,1 0-1 0 0,-1-1 1 0 0,1 1-1 0 0,-1-1 0 0 0,1 1 1 0 0,-1-1-1 0 0,1 0 0 0 0,2 1 1 0 0,5 0 26 0 0,-1-1 0 0 0,0 0 0 0 0,1 0 0 0 0,-1 0 0 0 0,15-4 0 0 0,42-12-323 0 0,-41 9 20 0 0,14-3-1414 0 0,2-2-529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5.75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164 3 14279 0 0,'0'0'1103'0'0,"-21"-2"4426"0"0,16 2-5183 0 0,0 0-1 0 0,1 0 0 0 0,-1 1 1 0 0,0 0-1 0 0,1 0 0 0 0,-1 0 1 0 0,1 1-1 0 0,-1 0 0 0 0,1-1 1 0 0,-1 2-1 0 0,1-1 1 0 0,0 0-1 0 0,0 1 0 0 0,0 0 1 0 0,1 0-1 0 0,-1 0 0 0 0,-5 6 1 0 0,3-2-329 0 0,1 0 1 0 0,0 0 0 0 0,0 1 0 0 0,1 0-1 0 0,-1 0 1 0 0,2 0 0 0 0,-1 1-1 0 0,-2 11 1 0 0,1 0-26 0 0,1-1-1 0 0,1 1 1 0 0,1 0-1 0 0,0 0 1 0 0,2 0-1 0 0,0-1 1 0 0,2 1-1 0 0,0 0 1 0 0,1 0-1 0 0,1-1 1 0 0,0 1-1 0 0,2-1 1 0 0,0 0 0 0 0,2-1-1 0 0,-1 0 1 0 0,19 29-1 0 0,-21-40 7 0 0,0 0 0 0 0,1 0 0 0 0,0-1 1 0 0,0 0-1 0 0,0 0 0 0 0,1-1 0 0 0,0 1 0 0 0,0-2 0 0 0,1 1 0 0 0,-1-1 0 0 0,1 0 0 0 0,0 0 0 0 0,0-1 1 0 0,0 0-1 0 0,0-1 0 0 0,1 0 0 0 0,-1 0 0 0 0,16 1 0 0 0,-9-2-1 0 0,0 0 0 0 0,0-1-1 0 0,0-1 1 0 0,0-1 0 0 0,0 0-1 0 0,-1 0 1 0 0,1-2 0 0 0,-1 0 0 0 0,1 0-1 0 0,14-8 1 0 0,-24 10 26 0 0,0-1-1 0 0,-1 0 1 0 0,1 0-1 0 0,0 0 1 0 0,-1-1 0 0 0,0 1-1 0 0,0-1 1 0 0,0 0-1 0 0,0 0 1 0 0,-1 0 0 0 0,0-1-1 0 0,1 0 1 0 0,2-6-1 0 0,-1 0 35 0 0,0-1-1 0 0,-1 1 1 0 0,0-1-1 0 0,-1 0 0 0 0,1-13 1 0 0,7-25-25 0 0,-6 28 7 0 0,6-42 0 0 0,-11 57-35 0 0,0 0 0 0 0,0 0 0 0 0,0 0 0 0 0,-1 0 0 0 0,0 0 0 0 0,0 0 0 0 0,-1 0-1 0 0,0 1 1 0 0,0-1 0 0 0,-4-8 0 0 0,0 5-65 0 0,0 0 1 0 0,0 0-1 0 0,-1 1 1 0 0,0-1-1 0 0,-16-15 1 0 0,-48-32-672 0 0,66 53 679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8.6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740 0 9671 0 0,'1'0'79'0'0,"1"1"-1"0"0,-1-1 1 0 0,0 1-1 0 0,0-1 0 0 0,0 1 1 0 0,0 0-1 0 0,0-1 1 0 0,0 1-1 0 0,0 0 1 0 0,-1 0-1 0 0,2 1 0 0 0,-1-1-47 0 0,-1-1 0 0 0,0 1 0 0 0,0-1 0 0 0,1 1 0 0 0,-1 0 0 0 0,0-1 0 0 0,0 1 0 0 0,0-1 0 0 0,0 1 0 0 0,0 0 0 0 0,0-1 0 0 0,0 1 0 0 0,0 0 0 0 0,0-1-1 0 0,0 1 1 0 0,0-1 0 0 0,0 1 0 0 0,-1 0 0 0 0,1-1 0 0 0,0 1 0 0 0,0-1 0 0 0,-1 1 0 0 0,1-1 0 0 0,0 1 0 0 0,-1 0 0 0 0,-1 2 138 0 0,0 0 1 0 0,-1-1 0 0 0,1 1-1 0 0,0-1 1 0 0,-1 1-1 0 0,0-1 1 0 0,0 0 0 0 0,0 0-1 0 0,0 0 1 0 0,-4 2-1 0 0,-36 14 979 0 0,37-16-1015 0 0,-125 38 2018 0 0,-15 6 907 0 0,126-38-2531 0 0,1 0 0 0 0,0 1 0 0 0,1 2 0 0 0,0 0 0 0 0,-19 15 0 0 0,31-22-392 0 0,1 1 0 0 0,0 1 1 0 0,0-1-1 0 0,1 0 0 0 0,-1 1 0 0 0,1 0 1 0 0,0 0-1 0 0,1 1 0 0 0,0-1 0 0 0,0 1 0 0 0,0-1 1 0 0,1 1-1 0 0,-3 10 0 0 0,1 6-81 0 0,1 0 0 0 0,0 43-1 0 0,0-10 2 0 0,1-31-223 0 0,-2 0 1 0 0,0 0-1 0 0,-2-1 0 0 0,-1 1 1 0 0,-1-1-1 0 0,-1-1 0 0 0,-1 0 1 0 0,0 0-1 0 0,-2-1 0 0 0,-1 0 1 0 0,-27 35-1 0 0,-25 30-1888 0 0,64-85 1555 0 0,12-9-3368 0 0,5-5 2281 0 0,9-6 620 0 0,51-30-1 0 0,-67 44 1474 0 0,0 0 0 0 0,0 0 0 0 0,1 1 0 0 0,-1 0-1 0 0,1 1 1 0 0,-1 0 0 0 0,1 0 0 0 0,0 1 0 0 0,0 0 0 0 0,12 1 0 0 0,70 12 1108 0 0,-4-1-917 0 0,-10-6 540 0 0,1-3 0 0 0,149-18 0 0 0,-217 14-1132 0 0,1 0 0 0 0,-1 0 0 0 0,0-2 0 0 0,-1 1-1 0 0,18-9 1 0 0,-24 10-58 0 0,1-1 0 0 0,-1 1-1 0 0,0-1 1 0 0,0 0-1 0 0,0 0 1 0 0,0 0 0 0 0,-1-1-1 0 0,1 0 1 0 0,-1 1 0 0 0,0-1-1 0 0,0 0 1 0 0,0 0 0 0 0,-1-1-1 0 0,1 1 1 0 0,1-5-1 0 0,-3 6-25 0 0,0 1 0 0 0,-1 0 0 0 0,1-1 0 0 0,0 1 0 0 0,-1-1 0 0 0,0 1 0 0 0,0-1 0 0 0,1 1 0 0 0,-1-1 0 0 0,-1 1 0 0 0,1-1 0 0 0,0 1 0 0 0,-1-1 0 0 0,1 1 0 0 0,-1 0 0 0 0,0-1 0 0 0,1 1 0 0 0,-1 0 0 0 0,-1-1 0 0 0,1 1 0 0 0,0 0-1 0 0,0 0 1 0 0,-1 0 0 0 0,1 0 0 0 0,-1 0 0 0 0,0 0 0 0 0,1 1 0 0 0,-1-1 0 0 0,0 0 0 0 0,0 1 0 0 0,0-1 0 0 0,0 1 0 0 0,-3-1 0 0 0,0-1-13 0 0,1 1-1 0 0,-1 0 1 0 0,0 0 0 0 0,0 1-1 0 0,0-1 1 0 0,0 1 0 0 0,0 0-1 0 0,0 0 1 0 0,-1 1 0 0 0,1 0-1 0 0,0 0 1 0 0,0 0 0 0 0,0 0-1 0 0,-11 3 1 0 0,3 1 1 0 0,0 1-1 0 0,1 0 1 0 0,-1 1-1 0 0,1 0 1 0 0,0 1-1 0 0,1 0 1 0 0,0 1-1 0 0,0 0 1 0 0,0 1-1 0 0,1 0 1 0 0,0 1-1 0 0,-12 16 1 0 0,17-20 31 0 0,1 0 1 0 0,0 0-1 0 0,0 1 1 0 0,0 0-1 0 0,1-1 0 0 0,0 2 1 0 0,0-1-1 0 0,0 0 1 0 0,1 0-1 0 0,1 1 1 0 0,-1-1-1 0 0,1 1 0 0 0,0 0 1 0 0,1-1-1 0 0,0 1 1 0 0,0 0-1 0 0,0-1 1 0 0,1 1-1 0 0,1 0 0 0 0,-1-1 1 0 0,1 0-1 0 0,0 1 1 0 0,6 11-1 0 0,-4-11 53 0 0,0 1-1 0 0,1-1 1 0 0,1 0-1 0 0,-1-1 1 0 0,1 0-1 0 0,0 1 0 0 0,1-2 1 0 0,8 8-1 0 0,-3-5 41 0 0,0 0-1 0 0,1-1 0 0 0,0 0 0 0 0,19 8 0 0 0,10 1 99 0 0,1-3-1 0 0,60 13 1 0 0,-92-25-218 0 0,26 7-11 0 0,186 38-2738 0 0,-178-41 1193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9.1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600 150 12439 0 0,'-1'-13'1328'0'0,"-1"6"-499"0"0,1 1 0 0 0,-1 0 0 0 0,0-1 0 0 0,-1 1 0 0 0,1 0 0 0 0,-1 1 0 0 0,0-1 0 0 0,-1 0 0 0 0,-5-7-1 0 0,4 7-509 0 0,0 1 0 0 0,-1-1-1 0 0,1 1 1 0 0,-1 1-1 0 0,0-1 1 0 0,0 1-1 0 0,-12-6 1 0 0,9 6-248 0 0,0 0-1 0 0,-1 0 1 0 0,1 1 0 0 0,-1 1 0 0 0,0 0 0 0 0,1 0 0 0 0,-1 1 0 0 0,0 0-1 0 0,0 0 1 0 0,0 1 0 0 0,0 1 0 0 0,-19 3 0 0 0,9 0 3 0 0,1 2 1 0 0,0 0 0 0 0,1 2-1 0 0,-1 0 1 0 0,1 0 0 0 0,1 2-1 0 0,-24 16 1 0 0,18-8-2 0 0,0 0 0 0 0,1 2-1 0 0,0 0 1 0 0,-24 33 0 0 0,36-42-58 0 0,2 1 0 0 0,-1 1 0 0 0,-11 25 0 0 0,18-34-14 0 0,0-1 0 0 0,0 1 0 0 0,1-1 0 0 0,0 1 0 0 0,0 0 0 0 0,0 0 0 0 0,0 0 0 0 0,1 0 0 0 0,-1 0 0 0 0,1 0 0 0 0,0-1 0 0 0,0 1 0 0 0,1 0 0 0 0,-1 0 0 0 0,1 0 0 0 0,0 0 0 0 0,0 0 0 0 0,0 0 0 0 0,3 6 0 0 0,-2-7-1 0 0,0 0 0 0 0,1 0 0 0 0,-1-1 0 0 0,1 1 0 0 0,0-1 0 0 0,0 0 0 0 0,0 1 0 0 0,0-1 0 0 0,0 0 0 0 0,0-1 0 0 0,1 1 0 0 0,-1-1 0 0 0,0 1 0 0 0,1-1 0 0 0,5 1 0 0 0,3 1 0 0 0,0-1 0 0 0,-1-1 0 0 0,21 0 0 0 0,9-3 0 0 0,1-2 0 0 0,-1-2 0 0 0,42-12 0 0 0,59-9 0 0 0,-137 27 4 0 0,1-1-1 0 0,0 1 1 0 0,-1 0-1 0 0,1 0 1 0 0,0 1-1 0 0,-1-1 1 0 0,1 1 0 0 0,8 3-1 0 0,-12-3-1 0 0,0 0-1 0 0,1 0 1 0 0,-1 0-1 0 0,0 0 1 0 0,0 1-1 0 0,0-1 1 0 0,0 1-1 0 0,0-1 1 0 0,0 1-1 0 0,0 0 1 0 0,0 0-1 0 0,-1 0 1 0 0,1 0-1 0 0,0 0 1 0 0,-1 0-1 0 0,0 0 1 0 0,0 1 0 0 0,0-1-1 0 0,0 0 1 0 0,2 5-1 0 0,1 10-3 0 0,-1 1-1 0 0,1 19 1 0 0,-3-22 17 0 0,1-1-1 0 0,0 1 0 0 0,1-1 1 0 0,6 19-1 0 0,-7-29-25 0 0,0 0 0 0 0,0 0 0 0 0,0 0 0 0 0,0 0 0 0 0,1 0 0 0 0,-1 0 0 0 0,1-1 0 0 0,0 1 0 0 0,1-1 0 0 0,-1 0-1 0 0,0 0 1 0 0,1 0 0 0 0,0 0 0 0 0,-1-1 0 0 0,1 0 0 0 0,0 1 0 0 0,0-1 0 0 0,6 2 0 0 0,2-1-516 0 0,1 0 0 0 0,0 0 0 0 0,0-1 0 0 0,-1 0-1 0 0,1-1 1 0 0,0-1 0 0 0,0 0 0 0 0,0-1 0 0 0,20-3 0 0 0,5-4-1521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49.5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542 0 18887 0 0,'0'2'863'0'0,"1"5"-760"0"0,-1-1 0 0 0,0 1-1 0 0,0-1 1 0 0,-1 0 0 0 0,0 1 0 0 0,0-1 0 0 0,-1 0 0 0 0,0 0 0 0 0,0 1 0 0 0,0-1-1 0 0,-1-1 1 0 0,-3 9 0 0 0,-6 6 55 0 0,0 0 0 0 0,-17 20 0 0 0,-12 12 734 0 0,-68 64 0 0 0,-58 37 1158 0 0,26-26-662 0 0,130-115-1331 0 0,11-12-60 0 0,0 0 1 0 0,0 0-1 0 0,0 0 1 0 0,0 0-1 0 0,0 0 1 0 0,0 0-1 0 0,0 0 0 0 0,0 0 1 0 0,0 0-1 0 0,1 0 1 0 0,-1 0-1 0 0,0 0 0 0 0,0 0 1 0 0,0 0-1 0 0,0 0 1 0 0,0 0-1 0 0,0 0 1 0 0,0 0-1 0 0,0 0 0 0 0,0 0 1 0 0,0 0-1 0 0,0 0 1 0 0,0 0-1 0 0,0 0 0 0 0,1 0 1 0 0,-1 0-1 0 0,0 0 1 0 0,0 0-1 0 0,0 0 1 0 0,0 0-1 0 0,0 0 0 0 0,0 0 1 0 0,0 0-1 0 0,0 1 1 0 0,0-1-1 0 0,0 0 1 0 0,0 0-1 0 0,0 0 0 0 0,0 0 1 0 0,0 0-1 0 0,0 0 1 0 0,0 0-1 0 0,0 0 0 0 0,0 0 1 0 0,0 0-1 0 0,0 0 1 0 0,0 0-1 0 0,0 0 1 0 0,0 1-1 0 0,0-1 0 0 0,0 0 1 0 0,0 0-1 0 0,0 0 1 0 0,0 0-1 0 0,0 0 0 0 0,0 0 1 0 0,0 0-1 0 0,0 0 1 0 0,0 0-1 0 0,0 0 1 0 0,0 0-1 0 0,0 0 0 0 0,0 0 1 0 0,0 1-1 0 0,0-1 1 0 0,0 0-1 0 0,0 0 0 0 0,0 0 1 0 0,26-11-574 0 0,-23 9 532 0 0,55-26-962 0 0,116-50-1136 0 0,121-45-1292 0 0,-191 77 2127 0 0,-98 43 1269 0 0,117-48-1489 0 0,-91 40 976 0 0,64-15 1 0 0,-92 26 574 0 0,0-1-1 0 0,0 0 0 0 0,0 1 0 0 0,0 0 1 0 0,1 0-1 0 0,-1 0 0 0 0,7 1 0 0 0,-10 0-13 0 0,0-1 0 0 0,0 0 0 0 0,-1 1-1 0 0,1-1 1 0 0,0 1 0 0 0,0-1 0 0 0,0 1 0 0 0,-1-1-1 0 0,1 1 1 0 0,0-1 0 0 0,0 1 0 0 0,-1 0 0 0 0,1-1-1 0 0,-1 1 1 0 0,1 0 0 0 0,-1-1 0 0 0,1 1 0 0 0,-1 0-1 0 0,1 0 1 0 0,-1 0 0 0 0,0-1 0 0 0,1 1 0 0 0,-1 0-1 0 0,0 0 1 0 0,0 0 0 0 0,1 0 0 0 0,-1 0 0 0 0,0 0-1 0 0,0 0 1 0 0,0 0 0 0 0,0 0 0 0 0,0-1-1 0 0,0 1 1 0 0,-1 0 0 0 0,1 0 0 0 0,0 0 0 0 0,0 0-1 0 0,-1 1 1 0 0,-2 6 118 0 0,1-1 0 0 0,-1 0 0 0 0,0 0-1 0 0,-1 0 1 0 0,0 0 0 0 0,-6 9 0 0 0,-33 37 925 0 0,34-43-719 0 0,-36 37 1439 0 0,-2-2 1 0 0,-60 46-1 0 0,-33 28 1001 0 0,123-103-2406 0 0,-36 37 403 0 0,48-47-772 0 0,1 0-1 0 0,-1 0 1 0 0,1 0 0 0 0,1 1-1 0 0,-1-1 1 0 0,1 1-1 0 0,-4 13 1 0 0,6-19-116 0 0,1 1 0 0 0,-1-1-1 0 0,1 0 1 0 0,0 1 0 0 0,0-1 0 0 0,0 1-1 0 0,0-1 1 0 0,0 1 0 0 0,0-1 0 0 0,0 1-1 0 0,0-1 1 0 0,1 1 0 0 0,-1-1 0 0 0,0 1-1 0 0,1-1 1 0 0,0 2 0 0 0,8 10-1114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50.5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1345 311 11519 0 0,'-1'-1'528'0'0,"-2"-4"-306"0"0,0-1-1 0 0,-1 1 0 0 0,1 0 1 0 0,-1 1-1 0 0,0-1 0 0 0,0 1 1 0 0,0-1-1 0 0,-1 1 0 0 0,0 0 1 0 0,-4-3-1 0 0,-39-20 3427 0 0,-57-23 0 0 0,-55-14-3880 0 0,59 25 893 0 0,61 22-526 0 0,-1 3 1 0 0,-1 1-1 0 0,-82-14 0 0 0,104 24-58 0 0,1 2-1 0 0,-1 0 0 0 0,1 1 0 0 0,-1 1 1 0 0,1 1-1 0 0,-1 1 0 0 0,1 1 0 0 0,0 0 0 0 0,0 1 1 0 0,1 1-1 0 0,-23 11 0 0 0,13-3 32 0 0,1 2 0 0 0,1 1 0 0 0,0 1 0 0 0,2 1 0 0 0,0 1 1 0 0,1 1-1 0 0,1 1 0 0 0,1 1 0 0 0,1 1 0 0 0,1 1 0 0 0,1 1 0 0 0,-24 46 0 0 0,31-50-106 0 0,1 0 0 0 0,2 1 0 0 0,0 0 1 0 0,1 1-1 0 0,1-1 0 0 0,2 1 0 0 0,-3 33 0 0 0,6-38-29 0 0,1 0-1 0 0,1-1 1 0 0,1 1-1 0 0,0 0 1 0 0,2 0-1 0 0,0-1 1 0 0,1 1 0 0 0,0-1-1 0 0,2-1 1 0 0,9 19-1 0 0,-9-22-8 0 0,0-1 0 0 0,2 0 0 0 0,-1-1 0 0 0,2 0 0 0 0,-1 0 0 0 0,2-1 0 0 0,-1 0 0 0 0,2-1 1 0 0,18 14-1 0 0,-13-13 20 0 0,1-1 0 0 0,0 0 0 0 0,1-2 1 0 0,0 0-1 0 0,0-1 0 0 0,28 7 0 0 0,-6-6 19 0 0,0-2 0 0 0,0-2 0 0 0,1-1-1 0 0,-1-2 1 0 0,1-2 0 0 0,56-9-1 0 0,-32 0 91 0 0,121-33 0 0 0,-153 32-24 0 0,-1-1-1 0 0,-1-2 0 0 0,0-1 1 0 0,-1-1-1 0 0,38-27 0 0 0,-50 28-52 0 0,-1 0-1 0 0,-1 0 0 0 0,-1-2 0 0 0,0 0 0 0 0,-1-1 1 0 0,-1 0-1 0 0,-1-2 0 0 0,0 1 0 0 0,-2-1 0 0 0,0-1 0 0 0,-1 0 1 0 0,13-43-1 0 0,-20 56-120 0 0,-1-1 1 0 0,1 0-1 0 0,-2 1 1 0 0,1-1-1 0 0,-1 0 1 0 0,-1 0-1 0 0,0 0 1 0 0,0 0-1 0 0,0 0 1 0 0,-1 0-1 0 0,-1 0 1 0 0,-3-12-1 0 0,5 20 53 0 0,-1-1-1 0 0,1 0 0 0 0,-1 1 1 0 0,0-1-1 0 0,0 0 1 0 0,0 1-1 0 0,0-1 0 0 0,0 1 1 0 0,0 0-1 0 0,0-1 1 0 0,0 1-1 0 0,-1 0 1 0 0,1 0-1 0 0,-1 0 0 0 0,1 0 1 0 0,-1 0-1 0 0,1 0 1 0 0,-1 0-1 0 0,-2-1 0 0 0,2 2-31 0 0,0-1 0 0 0,-1 1 0 0 0,1 0-1 0 0,-1 0 1 0 0,1 0 0 0 0,-1 0-1 0 0,1 0 1 0 0,-1 0 0 0 0,1 1 0 0 0,-1-1-1 0 0,1 1 1 0 0,-3 1 0 0 0,-6 2-474 0 0,0 1 0 0 0,1 1-1 0 0,-1 0 1 0 0,-13 11 0 0 0,22-15 396 0 0,-25 17-1146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50.85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 20503 0 0,'21'9'904'0'0,"6"-1"192"0"0,19 2-872 0 0,10 1-224 0 0,10-1 0 0 0,7-2 0 0 0,5-4 208 0 0,11-3 0 0 0,8-1 0 0 0,2-4 0 0 0,3-2-112 0 0,-2-3-16 0 0,-4-3-8 0 0,1 1 0 0 0,-2 0-744 0 0,-4 2-144 0 0,-3 1-32 0 0,-29 2-7856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51.22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14743 0 0,'0'2'672'0'0,"2"34"-51"0"0,1 0 0 0 0,14 56-1 0 0,-3-22 1742 0 0,-3 0-1711 0 0,27 123 1533 0 0,-32-171-2016 0 0,1-1-1 0 0,1 0 1 0 0,1 0-1 0 0,1 0 1 0 0,1-1 0 0 0,20 30-1 0 0,-11-27-192 0 0,0-1-1 0 0,1-1 1 0 0,1-1-1 0 0,1 0 0 0 0,1-2 1 0 0,1-1-1 0 0,0 0 1 0 0,38 16-1 0 0,27 9-1034 0 0,108 32 1 0 0,-157-59 438 0 0,16 5-6889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51.5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162 7 24415 0 0,'0'0'2392'0'0,"-7"-6"-2136"0"0</inkml:trace>
  <inkml:trace contextRef="#ctx0" brushRef="#br0" timeOffset="1">53 338 17967 0 0,'-16'20'2002'0'0,"14"-17"-1640"0"0,0 1-1 0 0,-1-1 1 0 0,0 0-1 0 0,1 0 0 0 0,-1 0 1 0 0,-1 0-1 0 0,1-1 0 0 0,-5 4 1 0 0,2-3 341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52.1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1195 36 17647 0 0,'0'0'1603'0'0,"1"2"-1318"0"0,-1 5-241 0 0,0-7-40 0 0,0 1 0 0 0,0-1-1 0 0,0 1 1 0 0,0 0 0 0 0,0-1 0 0 0,0 1-1 0 0,-1-1 1 0 0,1 1 0 0 0,0-1 0 0 0,0 1-1 0 0,-1-1 1 0 0,1 1 0 0 0,0-1 0 0 0,0 0-1 0 0,-1 1 1 0 0,1-1 0 0 0,-1 1 0 0 0,1-1-1 0 0,0 0 1 0 0,-1 1 0 0 0,1-1 0 0 0,-1 0-1 0 0,1 0 1 0 0,-1 1 0 0 0,1-1 0 0 0,-1 0-1 0 0,0 0 1 0 0,-15 6 116 0 0,14-6-67 0 0,-15 3 629 0 0,0-2 1 0 0,0 0 0 0 0,-1 0-1 0 0,1-2 1 0 0,-17-2 0 0 0,7 1-198 0 0,-291-13 2595 0 0,-153-13-1954 0 0,367 20-693 0 0,28 3-2546 0 0,23 0-5721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52.5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1008 1146 20615 0 0,'-19'-8'342'0'0,"0"-1"-1"0"0,0-1 0 0 0,1-1 1 0 0,0-1-1 0 0,1 0 0 0 0,1-2 1 0 0,0 1-1 0 0,1-2 0 0 0,-16-18 1 0 0,-12-20 878 0 0,-52-87 0 0 0,73 106-681 0 0,-51-79 269 0 0,-116-172 216 0 0,136 214-1014 0 0,-116-120 0 0 0,155 177-252 0 0,-52-47 111 0 0,58 54-285 0 0,0 2 0 0 0,0-1 1 0 0,0 1-1 0 0,-1 0 1 0 0,1 1-1 0 0,-1 0 0 0 0,-10-3 1 0 0,0 3-1116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52.8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130 1 16127 0 0,'0'0'712'0'0,"-9"4"152"0"0,-2 1-696 0 0,1 3-168 0 0,0 2 0 0 0,-1 2 0 0 0,1 1 1304 0 0,-2 1 224 0 0,0 0 40 0 0,1 1 16 0 0,-1-1-2360 0 0,0 1-472 0 0,3 0-96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46.1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19551 0 0,'0'0'1772'0'0,"7"7"-1424"0"0,6 4 571 0 0,0 0 1 0 0,1 0-1 0 0,17 9 0 0 0,14 9-189 0 0,117 98 83 0 0,85 60 711 0 0,-241-183-1468 0 0,0 0 72 0 0,1 0-1 0 0,-1 1 1 0 0,0 0-1 0 0,-1 0 1 0 0,8 7-1 0 0,-12-10-101 0 0,0-1 0 0 0,0 1-1 0 0,0 0 1 0 0,0 0 0 0 0,0 0-1 0 0,0 0 1 0 0,0 0 0 0 0,-1 0-1 0 0,1 0 1 0 0,-1 0 0 0 0,1 0-1 0 0,-1 0 1 0 0,0 0 0 0 0,0 0-1 0 0,0 0 1 0 0,0 0-1 0 0,0 0 1 0 0,0 0 0 0 0,0 0-1 0 0,-1 0 1 0 0,1 0 0 0 0,-1 0-1 0 0,0 0 1 0 0,-1 2 0 0 0,-9 17 106 0 0,0 0 1 0 0,-2-1 0 0 0,-1 0 0 0 0,0-2-1 0 0,-22 23 1 0 0,-6 8 120 0 0,-78 77-655 0 0,99-105-393 0 0,-1-1 0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0:53.2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57 0 16127 0 0,'-12'3'1432'0'0,"2"1"-1144"0"0,-11 17 7344 0 0,14-15-7152 0 0,2 2-480 0 0,4 2-1152 0 0,1 2-240 0 0,1 0-48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663 126 17967 0 0,'0'-6'242'0'0,"0"0"1"0"0,-1 0-1 0 0,1 1 0 0 0,-1-1 0 0 0,-1 0 0 0 0,1 0 0 0 0,-1 1 0 0 0,0-1 0 0 0,-2-5 1 0 0,2 7-214 0 0,0 1 0 0 0,-1 0 0 0 0,1 0 0 0 0,-1-1-1 0 0,1 1 1 0 0,-1 1 0 0 0,0-1 0 0 0,0 0 0 0 0,0 1 0 0 0,-1-1 0 0 0,1 1 0 0 0,0 0 0 0 0,-1 0 0 0 0,-4-1 0 0 0,-4-2 32 0 0,0 1 0 0 0,0 1 0 0 0,-1 0 0 0 0,0 1 0 0 0,1 0 1 0 0,-1 1-1 0 0,0 0 0 0 0,0 1 0 0 0,0 1 0 0 0,-15 2 0 0 0,5 0-90 0 0,0 2 1 0 0,1 1-1 0 0,-1 1 1 0 0,-36 15 0 0 0,40-12 1 0 0,0 0 0 0 0,1 1 0 0 0,0 1 0 0 0,1 1 1 0 0,0 0-1 0 0,1 1 0 0 0,0 1 0 0 0,2 0 0 0 0,-1 1 1 0 0,2 1-1 0 0,0 0 0 0 0,1 1 0 0 0,-14 28 1 0 0,15-23 22 0 0,1 1 0 0 0,1 1 0 0 0,0-1 0 0 0,2 2 0 0 0,1-1 0 0 0,1 1 1 0 0,2 0-1 0 0,0 0 0 0 0,2 0 0 0 0,2 44 0 0 0,2-39 4 0 0,1 0-1 0 0,1 0 1 0 0,2 0 0 0 0,18 52-1 0 0,-20-70 3 0 0,0-1 0 0 0,1 1-1 0 0,1-1 1 0 0,0-1 0 0 0,1 1-1 0 0,0-1 1 0 0,1 0 0 0 0,0-1-1 0 0,0 0 1 0 0,1-1 0 0 0,1 0-1 0 0,-1 0 1 0 0,17 9 0 0 0,-9-8 39 0 0,1-2 1 0 0,-1 0 0 0 0,1-1 0 0 0,1-1 0 0 0,-1-1 0 0 0,1-1 0 0 0,0 0 0 0 0,0-1 0 0 0,0-2 0 0 0,0 0 0 0 0,1-1 0 0 0,20-3 0 0 0,0-1 54 0 0,1-3 0 0 0,-1-2 1 0 0,-1-1-1 0 0,71-28 0 0 0,-82 26-16 0 0,0-1 0 0 0,-1-1 1 0 0,-1-2-1 0 0,39-28 0 0 0,-49 30-11 0 0,0-1 0 0 0,-1-1 0 0 0,0 0 0 0 0,-1-1 0 0 0,-1-1 0 0 0,-1 0 0 0 0,12-21 0 0 0,-12 14-171 0 0,0 0 0 0 0,-2-1-1 0 0,-1 0 1 0 0,8-35-1 0 0,-9 23-1066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0 19807 0 0,'-13'13'399'0'0,"1"0"-1"0"0,0 2 1 0 0,1-1-1 0 0,0 1 1 0 0,2 0-1 0 0,-16 33 0 0 0,15-19 6 0 0,1 1 0 0 0,1 0 0 0 0,1 0 0 0 0,-4 57 0 0 0,9 125 1283 0 0,20-49-5353 0 0,-17-151 2996 0 0,2 11-7386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18943 0 0,'0'0'1720'0'0,"2"1"-1417"0"0,35 1 609 0 0,74-6 0 0 0,-42 0 17 0 0,12 2-283 0 0,51-2 29 0 0,-45-2-7393 0 0,-34 0-1149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694 153 10591 0 0,'0'-3'230'0'0,"1"-1"-1"0"0,-1 1 1 0 0,0 0-1 0 0,0 0 1 0 0,-1 0-1 0 0,1 0 1 0 0,-1 0-1 0 0,1-1 1 0 0,-1 1-1 0 0,0 0 1 0 0,0 0-1 0 0,0 0 1 0 0,-1 1-1 0 0,1-1 1 0 0,-1 0-1 0 0,1 0 1 0 0,-1 1-1 0 0,0-1 1 0 0,-2-2-1 0 0,-2-1 683 0 0,0 0-1 0 0,0 0 0 0 0,0 0 1 0 0,-1 1-1 0 0,0 0 0 0 0,-7-5 1 0 0,1 3-643 0 0,-1 0 1 0 0,0 1 0 0 0,0 0 0 0 0,0 2 0 0 0,0-1 0 0 0,-1 2 0 0 0,0 0 0 0 0,1 0-1 0 0,-1 2 1 0 0,0-1 0 0 0,-22 3 0 0 0,19 0-173 0 0,0 2 0 0 0,-1 0 0 0 0,1 1 0 0 0,0 1 0 0 0,1 0 1 0 0,-1 1-1 0 0,1 1 0 0 0,-27 16 0 0 0,26-12-104 0 0,0 0 1 0 0,1 2-1 0 0,1-1 1 0 0,0 2-1 0 0,0 1 1 0 0,2 0-1 0 0,0 0 1 0 0,0 1 0 0 0,2 1-1 0 0,0 1 1 0 0,1-1-1 0 0,0 2 1 0 0,2-1-1 0 0,0 2 1 0 0,2-1-1 0 0,0 1 1 0 0,-5 23-1 0 0,8-25-5 0 0,2-1 0 0 0,0 1 0 0 0,2 0 0 0 0,0 0 0 0 0,0 0 0 0 0,2 0 0 0 0,0 0 0 0 0,1 0 0 0 0,1 0-1 0 0,1-1 1 0 0,6 18 0 0 0,-6-24 9 0 0,0 0-1 0 0,0 0 1 0 0,1 0-1 0 0,1-1 1 0 0,0 0-1 0 0,0 0 1 0 0,1-1-1 0 0,0 0 1 0 0,0 0-1 0 0,1-1 1 0 0,1 0-1 0 0,-1 0 1 0 0,1-1-1 0 0,0 0 1 0 0,1-1-1 0 0,0 0 1 0 0,12 4-1 0 0,-4-3 0 0 0,0-2 0 0 0,0 0-1 0 0,1-1 1 0 0,0-1 0 0 0,-1-1-1 0 0,1-1 1 0 0,37-2 0 0 0,-28-2 0 0 0,0-1 0 0 0,0-2 1 0 0,0 0-1 0 0,45-17 0 0 0,-56 16 38 0 0,0-1 1 0 0,0 0-1 0 0,-1-2 0 0 0,-1 0 0 0 0,0-1 1 0 0,16-13-1 0 0,-21 14 4 0 0,0 0 1 0 0,-1-1-1 0 0,0 0 0 0 0,-1-1 1 0 0,0 0-1 0 0,-1 0 1 0 0,-1-1-1 0 0,9-20 0 0 0,-5 8 65 0 0,-1-2 0 0 0,-1 1 0 0 0,-1-1 0 0 0,-2 0 0 0 0,-1-1 0 0 0,3-32-1 0 0,-10 32-2023 0 0,-1 15-135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22431 0 0,'-2'1'106'0'0,"-1"-1"0"0"0,0 1-1 0 0,1 0 1 0 0,-1 0 0 0 0,0 0 0 0 0,1 0-1 0 0,0 0 1 0 0,-1 0 0 0 0,1 1 0 0 0,0-1-1 0 0,-1 1 1 0 0,1 0 0 0 0,0 0-1 0 0,0 0 1 0 0,1 0 0 0 0,-1 0 0 0 0,0 0-1 0 0,1 0 1 0 0,-1 0 0 0 0,1 1 0 0 0,-1-1-1 0 0,0 4 1 0 0,-10 27-106 0 0,3-1 0 0 0,-7 35 0 0 0,9-34 0 0 0,-8 33-63 0 0,4 1 0 0 0,2 0 0 0 0,1 73 0 0 0,8-91-1262 0 0,8 49 0 0 0,-4-69-13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8751 0 0,'0'0'399'0'0,"10"-10"154"0"0,-6 8-117 0 0,-1 1 0 0 0,1-1 0 0 0,-1 1 0 0 0,1 0 0 0 0,0 0 0 0 0,0 0 0 0 0,0 0 0 0 0,7 0 0 0 0,35 1 5649 0 0,-33 1-5047 0 0,145 11 2123 0 0,-58-4-2632 0 0,-62-5-1090 0 0,0 0-287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15463 0 0,'59'16'511'0'0,"0"-3"1"0"0,1-3-1 0 0,82 4 0 0 0,182-12 550 0 0,-295-2-845 0 0,1175-54 3203 0 0,-1012 42-3407 0 0,181-9 553 0 0,-1 15-3857 0 0,-311 8 720 0 0,-8 2-3794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15575 0 0,'0'0'1410'0'0,"2"3"-1160"0"0,4 1-243 0 0,-1 0 0 0 0,1-1-1 0 0,0 0 1 0 0,0 0 0 0 0,1 0-1 0 0,-1 0 1 0 0,1-1-1 0 0,7 2 1 0 0,63 8 429 0 0,-74-11-397 0 0,240 13 1549 0 0,8-19-236 0 0,-109 1-735 0 0,1374 23 2938 0 0,-715 56-4058 0 0,-725-65-677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4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87 16127 0 0,'-19'10'1672'0'0,"19"-10"-1665"0"0,0 0 0 0 0,-1 1 1 0 0,1-1-1 0 0,0 0 0 0 0,-1 0 0 0 0,1 1 0 0 0,0-1 0 0 0,0 0 0 0 0,0 1 0 0 0,-1-1 0 0 0,1 1 1 0 0,0-1-1 0 0,0 0 0 0 0,0 1 0 0 0,0-1 0 0 0,0 0 0 0 0,0 1 0 0 0,0-1 0 0 0,0 1 0 0 0,0 0 1 0 0,0 0 43 0 0,1 0 0 0 0,-1 1 1 0 0,1-1-1 0 0,-1 0 0 0 0,1 0 1 0 0,0 0-1 0 0,0 0 1 0 0,0 0-1 0 0,0 1 0 0 0,0-2 1 0 0,0 1-1 0 0,0 0 0 0 0,0 0 1 0 0,0 0-1 0 0,0 0 0 0 0,0-1 1 0 0,0 1-1 0 0,1 0 1 0 0,-1-1-1 0 0,3 1 0 0 0,30 8 731 0 0,-10-6-533 0 0,1-2 1 0 0,-1-1 0 0 0,0-1 0 0 0,33-6 0 0 0,-17 3-87 0 0,301-36 702 0 0,176-15 17 0 0,256 25 248 0 0,3 73-137 0 0,161 95-446 0 0,-812-117-501 0 0,-81-14-20 0 0,365 49 64 0 0,-342-51-23 0 0,1-3 0 0 0,0-3 0 0 0,0-3 0 0 0,69-14 0 0 0,-127 16-54 0 0,19-2 24 0 0,0-2 0 0 0,0-1 0 0 0,-1-2 0 0 0,32-13-1 0 0,-41 9-396 0 0,-29 10-362 0 0,-6 2-794 0 0,-5 0-443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49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64 13823 0 0,'-4'-4'309'0'0,"-23"-21"10876"0"0,37 20-10501 0 0,-9 5-417 0 0,15-7-259 0 0,1 2 0 0 0,-1 0 0 0 0,1 1 0 0 0,0 1 0 0 0,1 0 0 0 0,24 0 0 0 0,-8 3-31 0 0,1 1 0 0 0,43 8 0 0 0,-57-6-66 0 0,-1 0 0 0 0,0 2-1 0 0,0 0 1 0 0,37 17 0 0 0,-50-19 61 0 0,-1 0-1 0 0,0 0 1 0 0,0 1 0 0 0,0 0 0 0 0,0 1-1 0 0,-1-1 1 0 0,0 1 0 0 0,1 0 0 0 0,-2 0-1 0 0,1 1 1 0 0,-1 0 0 0 0,0-1 0 0 0,0 1 0 0 0,0 1-1 0 0,-1-1 1 0 0,0 0 0 0 0,0 1 0 0 0,1 7-1 0 0,-1-2-4 0 0,-1-1-1 0 0,-1 1 0 0 0,0 0 0 0 0,-1 0 0 0 0,0-1 0 0 0,-1 1 0 0 0,0 0 0 0 0,0-1 0 0 0,-2 1 0 0 0,1 0 0 0 0,-9 21 0 0 0,-5 6 270 0 0,-41 72-1 0 0,-14 12 387 0 0,-48 88 765 0 0,90-154-764 0 0,-37 107 0 0 0,61-147-541 0 0,0 0 1 0 0,1 0-1 0 0,1 0 0 0 0,0 1 0 0 0,2-1 1 0 0,0 1-1 0 0,1 23 0 0 0,1-33-58 0 0,0-1 1 0 0,0 1-1 0 0,1-1 0 0 0,0 0 1 0 0,0 0-1 0 0,1 1 0 0 0,0-2 0 0 0,0 1 1 0 0,0 0-1 0 0,1-1 0 0 0,0 1 1 0 0,0-1-1 0 0,1 0 0 0 0,0 0 1 0 0,0-1-1 0 0,0 1 0 0 0,1-1 0 0 0,-1-1 1 0 0,12 8-1 0 0,-6-6-21 0 0,2 0 0 0 0,-1 0 0 0 0,0-1 0 0 0,1-1 0 0 0,0 0 0 0 0,0-1 0 0 0,0-1-1 0 0,0 0 1 0 0,27 1 0 0 0,8-4-65 0 0,67-8 0 0 0,-105 7 40 0 0,206-32-3948 0 0,-145 19-5359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17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1771 290 8287 0 0,'22'-29'377'0'0,"-18"23"436"0"0,-1 0-1 0 0,0 0 0 0 0,0 0 1 0 0,-1-1-1 0 0,4-12 1 0 0,-5 15-488 0 0,0 1 0 0 0,-1-1 1 0 0,1 0-1 0 0,-1 0 0 0 0,0 0 0 0 0,0 1 0 0 0,0-1 1 0 0,-1 0-1 0 0,1 0 0 0 0,-1 1 0 0 0,0-1 1 0 0,0 0-1 0 0,0 1 0 0 0,-1-1 0 0 0,1 1 0 0 0,-1-1 1 0 0,0 1-1 0 0,0-1 0 0 0,0 1 0 0 0,0 0 1 0 0,-5-4-1 0 0,-3-3-44 0 0,0 1 0 0 0,-1 1 0 0 0,0 0 0 0 0,-1 1 0 0 0,0 0 0 0 0,0 0 0 0 0,-19-6 0 0 0,1 1-16 0 0,-1 3-1 0 0,-33-8 0 0 0,16 9-64 0 0,1 2 0 0 0,-1 1 0 0 0,-77 4 0 0 0,49 6 72 0 0,-116 22 0 0 0,120-10-143 0 0,2 3 0 0 0,0 3 1 0 0,1 3-1 0 0,2 2 0 0 0,0 4 0 0 0,-87 57 0 0 0,117-64-84 0 0,0 1 1 0 0,1 3-1 0 0,2 0 0 0 0,1 3 1 0 0,-43 51-1 0 0,52-52-15 0 0,1 2 0 0 0,2 0-1 0 0,1 1 1 0 0,1 1 0 0 0,2 1-1 0 0,-18 58 1 0 0,24-57-34 0 0,2 0-1 0 0,1 0 0 0 0,3 1 1 0 0,0 0-1 0 0,3 0 1 0 0,3 59-1 0 0,2-63 1 0 0,1 0 0 0 0,2 0 0 0 0,1-1 0 0 0,2 1 0 0 0,1-2 0 0 0,2 1 0 0 0,22 45 0 0 0,-19-52 12 0 0,2 0 0 0 0,0-2 0 0 0,2 1-1 0 0,0-2 1 0 0,2-1 0 0 0,1 0 0 0 0,0-2 0 0 0,39 28-1 0 0,-19-20 16 0 0,1-1-1 0 0,1-3 1 0 0,1-1-1 0 0,67 23 1 0 0,-48-25 67 0 0,1-4 0 0 0,1-2 0 0 0,1-2 0 0 0,103 4 0 0 0,-64-14 161 0 0,1-4 0 0 0,120-18-1 0 0,-144 7 6 0 0,0-5 0 0 0,-1-2 0 0 0,-1-5-1 0 0,99-42 1 0 0,-141 49-83 0 0,-2-2 0 0 0,0-1 0 0 0,-1-2-1 0 0,-1-2 1 0 0,57-51 0 0 0,-56 42-28 0 0,-3-2-1 0 0,-1-2 1 0 0,-1-1-1 0 0,43-72 1 0 0,28-78 98 0 0,-80 139-204 0 0,-2-1 0 0 0,13-52 0 0 0,8-91-4 0 0,-37 165-205 0 0,-2-1 0 0 0,0 1 0 0 0,-2-1 0 0 0,-7-53 0 0 0,5 71-33 0 0,-1 0-1 0 0,0 0 1 0 0,0 0-1 0 0,-1 1 0 0 0,-6-12 1 0 0,7 15-418 0 0,-1 1 1 0 0,0-1 0 0 0,-6-6 0 0 0,5 8-566 0 0,1 1 0 0 0,-1-1 0 0 0,0 1 0 0 0,-6-4 1 0 0,-1 0-3280 0 0,-21-9 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2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 6447 0 0,'0'0'9580'0'0,"1"2"-9497"0"0,-1 6-88 0 0,0-1-1 0 0,-1 1 1 0 0,0-1 0 0 0,-3 13 0 0 0,3-14-4 0 0,0 0 1 0 0,0-1-1 0 0,0 1 1 0 0,0 0 0 0 0,1 0-1 0 0,0 0 1 0 0,0 0 0 0 0,0 0-1 0 0,1 0 1 0 0,0 0 0 0 0,2 6-1 0 0,29 88 976 0 0,-23-67-375 0 0,1 0 0 0 0,28 59 0 0 0,-16-53-613 0 0,2-2 0 0 0,1-1 0 0 0,2 0 0 0 0,1-2 0 0 0,42 37 0 0 0,-3-10 261 0 0,116 79 1 0 0,-138-108 1 0 0,-2 1 1 0 0,0 2 0 0 0,-3 2 0 0 0,50 59 0 0 0,-88-94-237 0 0,97 112 164 0 0,-80-94-84 0 0,1-2-1 0 0,1 0 0 0 0,37 23 1 0 0,-10-13 291 0 0,1-2 1 0 0,88 32-1 0 0,111 23 981 0 0,-245-80-1342 0 0,550 206 1744 0 0,-315-114-1681 0 0,-111-44-34 0 0,245 68-33 0 0,-109-55 340 0 0,-22-5 55 0 0,160 39 681 0 0,6-28-747 0 0,-126-55-169 0 0,1-17 369 0 0,75 1 342 0 0,-147 19-610 0 0,-12 0-154 0 0,-156-15-57 0 0,-1-2-1 0 0,75-11 0 0 0,195-53 72 0 0,-306 64-144 0 0,0-1-1 0 0,0 1 1 0 0,0-1-1 0 0,0 0 1 0 0,8-5-1 0 0,-11 6-408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23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3679 0 0,'2'1'8252'0'0,"8"3"-8113"0"0,1 0-1 0 0,0 0 1 0 0,-1-1 0 0 0,1 0-1 0 0,0-1 1 0 0,15 1-1 0 0,72 0 408 0 0,-56-3-482 0 0,250-1 2483 0 0,12 7-461 0 0,-135 1-1503 0 0,584 56 2301 0 0,-337 3-2412 0 0,-157-10-358 0 0,-83-18-42 0 0,356 85 183 0 0,-376-85-77 0 0,289 74 217 0 0,-11 33 475 0 0,-281-81-442 0 0,148 87 0 0 0,-203-96-410 0 0,244 154 108 0 0,-241-133-114 0 0,54 38 120 0 0,-77-59 237 0 0,124 112 1 0 0,-187-152-309 0 0,0 0-1 0 0,-1 2 1 0 0,-1-1 0 0 0,0 1 0 0 0,-2 1-1 0 0,0 1 1 0 0,0-1 0 0 0,-2 1 0 0 0,-1 1 0 0 0,0 0-1 0 0,9 39 1 0 0,-12-34-19 0 0,1 4-155 0 0,1-1-1 0 0,13 36 0 0 0,-14-49-60 0 0,-1 1-1 0 0,0 0 1 0 0,2 21-1 0 0,-5-28-231 0 0,-1 0-1 0 0,-1-1 0 0 0,1 1 0 0 0,-2 0 1 0 0,1 0-1 0 0,-1 0 0 0 0,-4 15 0 0 0,-3 1-1122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26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10 289 4607 0 0,'-7'-25'-811'0'0,"6"19"1618"0"0,1 1 0 0 0,-1-1 0 0 0,1 1 0 0 0,0-10 1 0 0,0 11-345 0 0,1 1 1 0 0,0 0 0 0 0,-1-1 0 0 0,1 1-1 0 0,0 0 1 0 0,1 0 0 0 0,-1-1 0 0 0,1 1-1 0 0,-1 0 1 0 0,1 0 0 0 0,0 0 0 0 0,0 1-1 0 0,0-1 1 0 0,1 0 0 0 0,-1 1 0 0 0,4-4-1 0 0,7-4-254 0 0,0 0 0 0 0,1 1 0 0 0,0 0 0 0 0,0 1 0 0 0,29-11 0 0 0,-6 7-6 0 0,52-12 0 0 0,10 2 80 0 0,1 5 0 0 0,107-5-1 0 0,76 13-130 0 0,456 43 0 0 0,-493 2 332 0 0,-133-19-38 0 0,9 4 77 0 0,128 38 0 0 0,-155-32-467 0 0,250 81 80 0 0,554 221 8 0 0,-660-239-144 0 0,-65-23 0 0 0,81 34 562 0 0,202 67-112 0 0,-303-126-340 0 0,261 35 0 0 0,-303-64 45 0 0,161 22 942 0 0,-4 23 258 0 0,-19 3-914 0 0,-57-16-217 0 0,-132-30-2031 0 0,30 2-5212 0 0,-70-16-107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28.8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5 875 2303 0 0,'-5'-10'12030'0'0,"6"7"-11888"0"0,0-1 0 0 0,0 1 0 0 0,0 0 0 0 0,0 0 1 0 0,0 0-1 0 0,1 0 0 0 0,0 0 0 0 0,-1 1 1 0 0,1-1-1 0 0,0 0 0 0 0,0 1 0 0 0,1-1 0 0 0,3-3 1 0 0,6-4-152 0 0,21-15 0 0 0,-15 12 116 0 0,40-27-103 0 0,77-39 1 0 0,-35 23 19 0 0,51-33 561 0 0,184-80-1 0 0,-227 124-442 0 0,1 5-1 0 0,132-31 0 0 0,281-27-7 0 0,403 22-124 0 0,-455 66 328 0 0,-1 36 804 0 0,150 67-358 0 0,-127 25-773 0 0,-63 5 22 0 0,42 11-13 0 0,-304-85-12 0 0,182 78-1 0 0,-296-102 125 0 0,-1 2 1 0 0,-1 2-1 0 0,-2 2 0 0 0,50 42 1 0 0,167 163 989 0 0,-260-231-1109 0 0,247 207 80 0 0,-179-154-94 0 0,-20-15 27 0 0,71 58 188 0 0,-18-18-135 0 0,-77-62-4 0 0,-1 1 1 0 0,0 1 0 0 0,43 48-1 0 0,-63-59-181 0 0,0 1-1 0 0,-1 0 0 0 0,-1 1 0 0 0,0 0 1 0 0,5 16-1 0 0,-5-13-1224 0 0,0 0 1 0 0,20 30 0 0 0,-3-18-316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0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2041 2759 0 0,'-2'0'207'0'0,"1"-1"42"0"0,-1 1-1 0 0,1-1 1 0 0,-1 0-1 0 0,1 1 1 0 0,0-1-1 0 0,-1 0 1 0 0,1 0 0 0 0,0 0-1 0 0,0 0 1 0 0,0 0-1 0 0,-1 0 1 0 0,1 0-1 0 0,0 0 1 0 0,-1-2-1 0 0,2 1 19 0 0,-1 1-1 0 0,1-1 0 0 0,0 1 1 0 0,0-1-1 0 0,0 1 0 0 0,0-1 1 0 0,0 1-1 0 0,0-1 0 0 0,0 0 0 0 0,0 1 1 0 0,0-1-1 0 0,1 1 0 0 0,-1-1 1 0 0,1 1-1 0 0,0-2 0 0 0,16-49 401 0 0,-6 13 1282 0 0,29-62-1 0 0,-19 66-1662 0 0,1 0-1 0 0,1 2 0 0 0,46-51 1 0 0,-23 37-225 0 0,1 3 1 0 0,78-57 0 0 0,-23 19 178 0 0,-14 6 12 0 0,-13 10 111 0 0,86-56-1 0 0,8 12-23 0 0,253-122 0 0 0,53 31 863 0 0,-394 174-1028 0 0,305-88 387 0 0,-309 99-482 0 0,484-92 35 0 0,-211 40-114 0 0,-130 23 0 0 0,-23 5 21 0 0,179-31 214 0 0,-222 49-311 0 0,192-3 0 0 0,-234 23 66 0 0,184 4-44 0 0,132 15 54 0 0,-389-17 0 0 0,325-4 0 0 0,84 13 362 0 0,-29 48-276 0 0,-251-20-88 0 0,54 9 15 0 0,169-10 284 0 0,-262-30-10 0 0,144 25 0 0 0,-195-17-152 0 0,-1 4 0 0 0,-1 3 0 0 0,81 34-1 0 0,-109-35-126 0 0,1-3 0 0 0,100 22-1 0 0,112-3 119 0 0,-73-11-35 0 0,-104-15 134 0 0,-31-4 232 0 0,58 14 0 0 0,-6 8 106 0 0,119 27 2 0 0,-185-49-535 0 0,0-1-1 0 0,71-3 1 0 0,80-15-616 0 0,-126 7-2 0 0,14 0-79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3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733 683 1375 0 0,'-5'0'13825'0'0,"-7"1"-10058"0"0,9-3-3445 0 0,-1 1-1 0 0,1-1 1 0 0,0 1 0 0 0,1-1-1 0 0,-1 0 1 0 0,0 0-1 0 0,0 0 1 0 0,1-1 0 0 0,-1 1-1 0 0,1-1 1 0 0,0 1-1 0 0,0-1 1 0 0,0 0 0 0 0,0 0-1 0 0,0 0 1 0 0,1 0-1 0 0,-1 0 1 0 0,0-3 0 0 0,-4-9 120 0 0,1 1 0 0 0,-4-26 0 0 0,8 36-367 0 0,-8-39-6 0 0,-41-169 501 0 0,40 178-496 0 0,-2 1 0 0 0,-1 0 0 0 0,-2 1-1 0 0,-21-35 1 0 0,30 57-82 0 0,-1 1 1 0 0,0-1-1 0 0,0 1 0 0 0,-1 0 0 0 0,0 1 1 0 0,-1 0-1 0 0,-15-12 0 0 0,19 17 2 0 0,-1-1 1 0 0,1 1-1 0 0,-1 1 0 0 0,0-1 0 0 0,1 1 0 0 0,-1 0 1 0 0,0 0-1 0 0,0 1 0 0 0,-1 0 0 0 0,1 0 1 0 0,0 0-1 0 0,0 1 0 0 0,-1-1 0 0 0,1 2 1 0 0,0-1-1 0 0,-7 2 0 0 0,0 1-23 0 0,-1 1 0 0 0,1 0 0 0 0,-1 1 0 0 0,1 1 0 0 0,1 0 0 0 0,-1 1 0 0 0,1 0 0 0 0,0 1 0 0 0,1 0 0 0 0,0 0 0 0 0,-16 18 0 0 0,5-3-20 0 0,0 1 1 0 0,2 1-1 0 0,2 1 0 0 0,-17 29 0 0 0,29-46 7 0 0,1 1 0 0 0,0 0 0 0 0,1 0 0 0 0,0 0 0 0 0,0 0 0 0 0,1 1 0 0 0,-2 14 0 0 0,4-23 28 0 0,1 1-1 0 0,0 0 1 0 0,0 0 0 0 0,0 0 0 0 0,0 0-1 0 0,0 0 1 0 0,1 0 0 0 0,-1-1 0 0 0,1 1-1 0 0,-1 0 1 0 0,1 0 0 0 0,0-1 0 0 0,1 1-1 0 0,-1 0 1 0 0,0-1 0 0 0,1 1 0 0 0,-1-1-1 0 0,1 0 1 0 0,0 1 0 0 0,0-1 0 0 0,0 0-1 0 0,0 0 1 0 0,0 0 0 0 0,0 0-1 0 0,0 0 1 0 0,1-1 0 0 0,-1 1 0 0 0,1-1-1 0 0,-1 0 1 0 0,1 1 0 0 0,0-1 0 0 0,3 1-1 0 0,4 1 13 0 0,0-1-1 0 0,1 0 1 0 0,-1 0-1 0 0,1-1 0 0 0,-1-1 1 0 0,1 0-1 0 0,0 0 1 0 0,14-3-1 0 0,12-3 44 0 0,37-12 0 0 0,-56 14-1 0 0,92-26 92 0 0,-2-4 0 0 0,145-67 0 0 0,-7-24-2233 0 0,-225 114 314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3.7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338 1 16095 0 0,'-48'44'1481'0'0,"3"3"0"0"0,-51 67 0 0 0,74-85-859 0 0,1 2-1 0 0,-19 37 1 0 0,-26 70-4096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4.0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6911 0 0,'0'0'744'0'0,"5"9"-744"0"0,2 1 0 0 0,3 0 0 0 0,6 2 2696 0 0,3-1 528 0 0,5 3 104 0 0,2-1 16 0 0,3 0-2288 0 0,5 1-464 0 0,1 0-88 0 0,3 1-24 0 0,2-4-344 0 0,2 2-72 0 0,1-1-64 0 0,-1 1-9208 0 0</inkml:trace>
  <inkml:trace contextRef="#ctx0" brushRef="#br0" timeOffset="1">818 133 12439 0 0,'-5'8'1291'0'0,"-165"234"7588"0"0,-58 137-8137 0 0,177-293-2222 0 0,-80 105 0 0 0,104-156-464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4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145 103 2759 0 0,'-3'-3'11'0'0,"0"0"-1"0"0,0 0 1 0 0,0-1-1 0 0,1 1 1 0 0,-1-1-1 0 0,1 1 1 0 0,0-1-1 0 0,-2-4 1 0 0,4 7 265 0 0,-1 0 1 0 0,1-1-1 0 0,0 1 0 0 0,-1 0 1 0 0,1-1-1 0 0,10-24 11173 0 0,-6 22-10469 0 0,-1 1-138 0 0,1 1 0 0 0,-1-1 0 0 0,0 1 0 0 0,1 0 0 0 0,0 0 0 0 0,6-2 0 0 0,-3 1-586 0 0,0 1-1 0 0,1 0 1 0 0,7 0-1 0 0,4 0-390 0 0,-1 1 0 0 0,20 2 0 0 0,-2 1 141 0 0,40 8 0 0 0,-61-7-6 0 0,0 0 0 0 0,0 2 0 0 0,0 0-1 0 0,0 0 1 0 0,15 9 0 0 0,-28-13-11 0 0,0 0-1 0 0,0 0 1 0 0,0 1-1 0 0,0-1 1 0 0,0 0 0 0 0,0 1-1 0 0,-1-1 1 0 0,1 1-1 0 0,-1-1 1 0 0,1 1-1 0 0,-1 0 1 0 0,1 0 0 0 0,-1-1-1 0 0,0 1 1 0 0,0 0-1 0 0,0 0 1 0 0,0 0 0 0 0,0 0-1 0 0,-1 1 1 0 0,2 2-1 0 0,-2-2-6 0 0,-1-1-1 0 0,1 1 1 0 0,0 0-1 0 0,-1-1 1 0 0,1 1-1 0 0,-1-1 1 0 0,0 0-1 0 0,1 1 1 0 0,-1-1-1 0 0,-1 1 1 0 0,1-1-1 0 0,0 0 0 0 0,0 0 1 0 0,-1 0-1 0 0,1 0 1 0 0,-1 0-1 0 0,-3 4 1 0 0,-13 9 22 0 0,1-1 0 0 0,-2 0 0 0 0,0-1 0 0 0,-1-1-1 0 0,-24 12 1 0 0,-43 27 450 0 0,84-50-437 0 0,1 0-1 0 0,0 1 1 0 0,0-1 0 0 0,0 1-1 0 0,1 0 1 0 0,-1 0-1 0 0,0-1 1 0 0,1 1-1 0 0,-1 0 1 0 0,1 0 0 0 0,0 1-1 0 0,-1-1 1 0 0,1 0-1 0 0,0 0 1 0 0,0 0 0 0 0,0 4-1 0 0,0-4-2 0 0,1 1 0 0 0,0 0 0 0 0,1-1 0 0 0,-1 1 0 0 0,0-1-1 0 0,1 1 1 0 0,-1-1 0 0 0,1 1 0 0 0,0-1 0 0 0,0 0 0 0 0,0 1 0 0 0,0-1 0 0 0,0 0-1 0 0,0 1 1 0 0,3 2 0 0 0,3 4 19 0 0,1 1 1 0 0,1-1-1 0 0,-1-1 0 0 0,15 11 1 0 0,-12-10 45 0 0,0 1 1 0 0,-1 0-1 0 0,15 17 1 0 0,-22-23-67 0 0,-1-1 0 0 0,0 0 0 0 0,0 0 0 0 0,-1 1 0 0 0,1-1 0 0 0,-1 1 0 0 0,1 0 0 0 0,-1-1 0 0 0,0 1 0 0 0,0 0 1 0 0,-1 0-1 0 0,1 0 0 0 0,-1-1 0 0 0,0 1 0 0 0,0 0 0 0 0,0 0 0 0 0,-2 6 0 0 0,1-5 66 0 0,0 0 0 0 0,-1 0 0 0 0,1 0 1 0 0,-1-1-1 0 0,-1 1 0 0 0,1-1 0 0 0,0 1 0 0 0,-1-1 0 0 0,0 0 0 0 0,0 0 0 0 0,-6 6 0 0 0,2-4 61 0 0,1-1 0 0 0,-1 0 0 0 0,1 0-1 0 0,-1 0 1 0 0,0-1 0 0 0,-13 5 0 0 0,2-2 121 0 0,0-1 1 0 0,-1-1-1 0 0,0-1 0 0 0,1 0 1 0 0,-28 1-1 0 0,30-5-255 0 0,0 0 0 0 0,0-2 0 0 0,0 1 0 0 0,-1-2 0 0 0,2 0 0 0 0,-1-1 0 0 0,-18-7 0 0 0,33 11-135 0 0,-14-6-92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4.7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363 1 18255 0 0,'-1'1'836'0'0,"-75"108"494"0"0,-27 41 68 0 0,25-12 603 0 0,39-41-3485 0 0,25-105-3467 0 0,10 5 4614 0 0,0-1 0 0 0,0-1 0 0 0,1 1 0 0 0,-1 0 0 0 0,1-1 0 0 0,0 0 0 0 0,0 0 0 0 0,1 0 0 0 0,0 0-1 0 0,-1 0 1 0 0,-1-8 0 0 0,1 1 98 0 0,0 0 0 0 0,1 0 0 0 0,0-1 0 0 0,0-15 0 0 0,2 20 438 0 0,0 0 1 0 0,1 0 0 0 0,0 0-1 0 0,1 0 1 0 0,-1 0 0 0 0,1 0 0 0 0,1 1-1 0 0,4-11 1 0 0,-5 13 72 0 0,1 0 1 0 0,-1 1-1 0 0,1-1 0 0 0,0 1 0 0 0,0-1 1 0 0,1 1-1 0 0,-1 0 0 0 0,1 0 1 0 0,0 0-1 0 0,0 1 0 0 0,0 0 0 0 0,1-1 1 0 0,5-2-1 0 0,-8 5-59 0 0,0 0 1 0 0,1 1 0 0 0,-1-1-1 0 0,1 0 1 0 0,-1 1 0 0 0,1 0-1 0 0,-1-1 1 0 0,1 1-1 0 0,-1 0 1 0 0,1 0 0 0 0,-1 0-1 0 0,1 1 1 0 0,-1-1-1 0 0,1 1 1 0 0,2 0 0 0 0,5 3 405 0 0,0 0 0 0 0,14 7 0 0 0,-2 0-188 0 0,154 58-315 0 0,-148-58-1357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5.1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130 0 19319 0 0,'0'0'1751'0'0,"7"5"-1406"0"0,8 6-272 0 0,-1 1 0 0 0,-1 0 0 0 0,1 1 0 0 0,-2 0 0 0 0,0 2 0 0 0,-1-1 0 0 0,0 1 0 0 0,9 18 0 0 0,-5-5 72 0 0,-2 0-1 0 0,-1 1 1 0 0,-1 0-1 0 0,-1 0 0 0 0,-2 1 1 0 0,-1 0-1 0 0,4 34 0 0 0,-7-17 6 0 0,-1 0 0 0 0,-2 0 0 0 0,-3 0 0 0 0,-7 47-1 0 0,5-62 95 0 0,-2 0-1 0 0,-1 0 1 0 0,-1-1-1 0 0,-2 0 1 0 0,-1-1-1 0 0,-22 43 0 0 0,28-64-97 0 0,-1 0 0 0 0,0 0-1 0 0,0-1 1 0 0,-1 0-1 0 0,0 0 1 0 0,0 0-1 0 0,-1-1 1 0 0,0 0-1 0 0,-1-1 1 0 0,-14 10-1 0 0,18-14-77 0 0,1 0-1 0 0,-1 0 0 0 0,0 0 0 0 0,0-1 1 0 0,1 1-1 0 0,-1-1 0 0 0,0 0 1 0 0,0 0-1 0 0,0-1 0 0 0,0 0 0 0 0,0 0 1 0 0,0 0-1 0 0,-1 0 0 0 0,1-1 0 0 0,0 0 1 0 0,1 0-1 0 0,-1 0 0 0 0,0 0 0 0 0,0-1 1 0 0,0 0-1 0 0,1 0 0 0 0,-1 0 1 0 0,1-1-1 0 0,-5-2 0 0 0,5 2-56 0 0,1 0-1 0 0,-1 1 1 0 0,1-1 0 0 0,0 0 0 0 0,0-1-1 0 0,0 1 1 0 0,0 0 0 0 0,1-1-1 0 0,-1 0 1 0 0,1 0 0 0 0,0 1 0 0 0,0-1-1 0 0,-3-8 1 0 0,4 6 8 0 0,0 0-1 0 0,0 0 1 0 0,0 1 0 0 0,0-2 0 0 0,1 1-1 0 0,0 0 1 0 0,0 0 0 0 0,1 0-1 0 0,1-7 1 0 0,1 0 6 0 0,1 0 0 0 0,1-1 1 0 0,0 1-1 0 0,0 1 0 0 0,2-1 0 0 0,-1 1 1 0 0,2 0-1 0 0,9-12 0 0 0,-1 3-66 0 0,2 1 0 0 0,0 1 0 0 0,2 1 0 0 0,29-23-1 0 0,-12 16-57 0 0,0 1-1 0 0,42-20 0 0 0,-9 11-1 0 0,1 2 1 0 0,2 4 0 0 0,1 2 0 0 0,0 4 0 0 0,86-12-1 0 0,66 5-876 0 0,-47 20-927 0 0,-153 7 1675 0 0,78 2-874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663 126 17967 0 0,'0'-6'242'0'0,"0"0"1"0"0,-1 0-1 0 0,1 1 0 0 0,-1-1 0 0 0,-1 0 0 0 0,1 0 0 0 0,-1 1 0 0 0,0-1 0 0 0,-2-5 1 0 0,2 7-214 0 0,0 1 0 0 0,-1 0 0 0 0,1 0 0 0 0,-1-1-1 0 0,1 1 1 0 0,-1 1 0 0 0,0-1 0 0 0,0 0 0 0 0,0 1 0 0 0,-1-1 0 0 0,1 1 0 0 0,0 0 0 0 0,-1 0 0 0 0,-4-1 0 0 0,-4-2 32 0 0,0 1 0 0 0,0 1 0 0 0,-1 0 0 0 0,0 1 0 0 0,1 0 1 0 0,-1 1-1 0 0,0 0 0 0 0,0 1 0 0 0,0 1 0 0 0,-15 2 0 0 0,5 0-90 0 0,0 2 1 0 0,1 1-1 0 0,-1 1 1 0 0,-36 15 0 0 0,40-12 1 0 0,0 0 0 0 0,1 1 0 0 0,0 1 0 0 0,1 1 1 0 0,0 0-1 0 0,1 1 0 0 0,0 1 0 0 0,2 0 0 0 0,-1 1 1 0 0,2 1-1 0 0,0 0 0 0 0,1 1 0 0 0,-14 28 1 0 0,15-23 22 0 0,1 1 0 0 0,1 1 0 0 0,0-1 0 0 0,2 2 0 0 0,1-1 0 0 0,1 1 1 0 0,2 0-1 0 0,0 0 0 0 0,2 0 0 0 0,2 44 0 0 0,2-39 4 0 0,1 0-1 0 0,1 0 1 0 0,2 0 0 0 0,18 52-1 0 0,-20-70 3 0 0,0-1 0 0 0,1 1-1 0 0,1-1 1 0 0,0-1 0 0 0,1 1-1 0 0,0-1 1 0 0,1 0 0 0 0,0-1-1 0 0,0 0 1 0 0,1-1 0 0 0,1 0-1 0 0,-1 0 1 0 0,17 9 0 0 0,-9-8 39 0 0,1-2 1 0 0,-1 0 0 0 0,1-1 0 0 0,1-1 0 0 0,-1-1 0 0 0,1-1 0 0 0,0 0 0 0 0,0-1 0 0 0,0-2 0 0 0,0 0 0 0 0,1-1 0 0 0,20-3 0 0 0,0-1 54 0 0,1-3 0 0 0,-1-2 1 0 0,-1-1-1 0 0,71-28 0 0 0,-82 26-16 0 0,0-1 0 0 0,-1-1 1 0 0,-1-2-1 0 0,39-28 0 0 0,-49 30-11 0 0,0-1 0 0 0,-1-1 0 0 0,0 0 0 0 0,-1-1 0 0 0,-1-1 0 0 0,-1 0 0 0 0,12-21 0 0 0,-12 14-171 0 0,0 0 0 0 0,-2-1-1 0 0,-1 0 1 0 0,8-35-1 0 0,-9 23-1066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0 19807 0 0,'-13'13'399'0'0,"1"0"-1"0"0,0 2 1 0 0,1-1-1 0 0,0 1 1 0 0,2 0-1 0 0,-16 33 0 0 0,15-19 6 0 0,1 1 0 0 0,1 0 0 0 0,1 0 0 0 0,-4 57 0 0 0,9 125 1283 0 0,20-49-5353 0 0,-17-151 2996 0 0,2 11-7386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18943 0 0,'0'0'1720'0'0,"2"1"-1417"0"0,35 1 609 0 0,74-6 0 0 0,-42 0 17 0 0,12 2-283 0 0,51-2 29 0 0,-45-2-7393 0 0,-34 0-1149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694 153 10591 0 0,'0'-3'230'0'0,"1"-1"-1"0"0,-1 1 1 0 0,0 0-1 0 0,0 0 1 0 0,-1 0-1 0 0,1 0 1 0 0,-1 0-1 0 0,1-1 1 0 0,-1 1-1 0 0,0 0 1 0 0,0 0-1 0 0,0 0 1 0 0,-1 1-1 0 0,1-1 1 0 0,-1 0-1 0 0,1 0 1 0 0,-1 1-1 0 0,0-1 1 0 0,-2-2-1 0 0,-2-1 683 0 0,0 0-1 0 0,0 0 0 0 0,0 0 1 0 0,-1 1-1 0 0,0 0 0 0 0,-7-5 1 0 0,1 3-643 0 0,-1 0 1 0 0,0 1 0 0 0,0 0 0 0 0,0 2 0 0 0,0-1 0 0 0,-1 2 0 0 0,0 0 0 0 0,1 0-1 0 0,-1 2 1 0 0,0-1 0 0 0,-22 3 0 0 0,19 0-173 0 0,0 2 0 0 0,-1 0 0 0 0,1 1 0 0 0,0 1 0 0 0,1 0 1 0 0,-1 1-1 0 0,1 1 0 0 0,-27 16 0 0 0,26-12-104 0 0,0 0 1 0 0,1 2-1 0 0,1-1 1 0 0,0 2-1 0 0,0 1 1 0 0,2 0-1 0 0,0 0 1 0 0,0 1 0 0 0,2 1-1 0 0,0 1 1 0 0,1-1-1 0 0,0 2 1 0 0,2-1-1 0 0,0 2 1 0 0,2-1-1 0 0,0 1 1 0 0,-5 23-1 0 0,8-25-5 0 0,2-1 0 0 0,0 1 0 0 0,2 0 0 0 0,0 0 0 0 0,0 0 0 0 0,2 0 0 0 0,0 0 0 0 0,1 0 0 0 0,1 0-1 0 0,1-1 1 0 0,6 18 0 0 0,-6-24 9 0 0,0 0-1 0 0,0 0 1 0 0,1 0-1 0 0,1-1 1 0 0,0 0-1 0 0,0 0 1 0 0,1-1-1 0 0,0 0 1 0 0,0 0-1 0 0,1-1 1 0 0,1 0-1 0 0,-1 0 1 0 0,1-1-1 0 0,0 0 1 0 0,1-1-1 0 0,0 0 1 0 0,12 4-1 0 0,-4-3 0 0 0,0-2 0 0 0,0 0-1 0 0,1-1 1 0 0,0-1 0 0 0,-1-1-1 0 0,1-1 1 0 0,37-2 0 0 0,-28-2 0 0 0,0-1 0 0 0,0-2 1 0 0,0 0-1 0 0,45-17 0 0 0,-56 16 38 0 0,0-1 1 0 0,0 0-1 0 0,-1-2 0 0 0,-1 0 0 0 0,0-1 1 0 0,16-13-1 0 0,-21 14 4 0 0,0 0 1 0 0,-1-1-1 0 0,0 0 0 0 0,-1-1 1 0 0,0 0-1 0 0,-1 0 1 0 0,-1-1-1 0 0,9-20 0 0 0,-5 8 65 0 0,-1-2 0 0 0,-1 1 0 0 0,-1-1 0 0 0,-2 0 0 0 0,-1-1 0 0 0,3-32-1 0 0,-10 32-2023 0 0,-1 15-135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22431 0 0,'-2'1'106'0'0,"-1"-1"0"0"0,0 1-1 0 0,1 0 1 0 0,-1 0 0 0 0,0 0 0 0 0,1 0-1 0 0,0 0 1 0 0,-1 0 0 0 0,1 1 0 0 0,0-1-1 0 0,-1 1 1 0 0,1 0 0 0 0,0 0-1 0 0,0 0 1 0 0,1 0 0 0 0,-1 0 0 0 0,0 0-1 0 0,1 0 1 0 0,-1 0 0 0 0,1 1 0 0 0,-1-1-1 0 0,0 4 1 0 0,-10 27-106 0 0,3-1 0 0 0,-7 35 0 0 0,9-34 0 0 0,-8 33-63 0 0,4 1 0 0 0,2 0 0 0 0,1 73 0 0 0,8-91-1262 0 0,8 49 0 0 0,-4-69-13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8751 0 0,'0'0'399'0'0,"10"-10"154"0"0,-6 8-117 0 0,-1 1 0 0 0,1-1 0 0 0,-1 1 0 0 0,1 0 0 0 0,0 0 0 0 0,0 0 0 0 0,0 0 0 0 0,7 0 0 0 0,35 1 5649 0 0,-33 1-5047 0 0,145 11 2123 0 0,-58-4-2632 0 0,-62-5-1090 0 0,0 0-287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15463 0 0,'59'16'511'0'0,"0"-3"1"0"0,1-3-1 0 0,82 4 0 0 0,182-12 550 0 0,-295-2-845 0 0,1175-54 3203 0 0,-1012 42-3407 0 0,181-9 553 0 0,-1 15-3857 0 0,-311 8 720 0 0,-8 2-3794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15575 0 0,'0'0'1410'0'0,"2"3"-1160"0"0,4 1-243 0 0,-1 0 0 0 0,1-1-1 0 0,0 0 1 0 0,0 0 0 0 0,1 0-1 0 0,-1 0 1 0 0,1-1-1 0 0,7 2 1 0 0,63 8 429 0 0,-74-11-397 0 0,240 13 1549 0 0,8-19-236 0 0,-109 1-735 0 0,1374 23 2938 0 0,-715 56-4058 0 0,-725-65-677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4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87 16127 0 0,'-19'10'1672'0'0,"19"-10"-1665"0"0,0 0 0 0 0,-1 1 1 0 0,1-1-1 0 0,0 0 0 0 0,-1 0 0 0 0,1 1 0 0 0,0-1 0 0 0,0 0 0 0 0,0 1 0 0 0,-1-1 0 0 0,1 1 1 0 0,0-1-1 0 0,0 0 0 0 0,0 1 0 0 0,0-1 0 0 0,0 0 0 0 0,0 1 0 0 0,0-1 0 0 0,0 1 0 0 0,0 0 1 0 0,0 0 43 0 0,1 0 0 0 0,-1 1 1 0 0,1-1-1 0 0,-1 0 0 0 0,1 0 1 0 0,0 0-1 0 0,0 0 1 0 0,0 0-1 0 0,0 1 0 0 0,0-2 1 0 0,0 1-1 0 0,0 0 0 0 0,0 0 1 0 0,0 0-1 0 0,0 0 0 0 0,0-1 1 0 0,0 1-1 0 0,1 0 1 0 0,-1-1-1 0 0,3 1 0 0 0,30 8 731 0 0,-10-6-533 0 0,1-2 1 0 0,-1-1 0 0 0,0-1 0 0 0,33-6 0 0 0,-17 3-87 0 0,301-36 702 0 0,176-15 17 0 0,256 25 248 0 0,3 73-137 0 0,161 95-446 0 0,-812-117-501 0 0,-81-14-20 0 0,365 49 64 0 0,-342-51-23 0 0,1-3 0 0 0,0-3 0 0 0,0-3 0 0 0,69-14 0 0 0,-127 16-54 0 0,19-2 24 0 0,0-2 0 0 0,0-1 0 0 0,-1-2 0 0 0,32-13-1 0 0,-41 9-396 0 0,-29 10-362 0 0,-6 2-794 0 0,-5 0-443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49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64 13823 0 0,'-4'-4'309'0'0,"-23"-21"10876"0"0,37 20-10501 0 0,-9 5-417 0 0,15-7-259 0 0,1 2 0 0 0,-1 0 0 0 0,1 1 0 0 0,0 1 0 0 0,1 0 0 0 0,24 0 0 0 0,-8 3-31 0 0,1 1 0 0 0,43 8 0 0 0,-57-6-66 0 0,-1 0 0 0 0,0 2-1 0 0,0 0 1 0 0,37 17 0 0 0,-50-19 61 0 0,-1 0-1 0 0,0 0 1 0 0,0 1 0 0 0,0 0 0 0 0,0 1-1 0 0,-1-1 1 0 0,0 1 0 0 0,1 0 0 0 0,-2 0-1 0 0,1 1 1 0 0,-1 0 0 0 0,0-1 0 0 0,0 1 0 0 0,0 1-1 0 0,-1-1 1 0 0,0 0 0 0 0,0 1 0 0 0,1 7-1 0 0,-1-2-4 0 0,-1-1-1 0 0,-1 1 0 0 0,0 0 0 0 0,-1 0 0 0 0,0-1 0 0 0,-1 1 0 0 0,0 0 0 0 0,0-1 0 0 0,-2 1 0 0 0,1 0 0 0 0,-9 21 0 0 0,-5 6 270 0 0,-41 72-1 0 0,-14 12 387 0 0,-48 88 765 0 0,90-154-764 0 0,-37 107 0 0 0,61-147-541 0 0,0 0 1 0 0,1 0-1 0 0,1 0 0 0 0,0 1 0 0 0,2-1 1 0 0,0 1-1 0 0,1 23 0 0 0,1-33-58 0 0,0-1 1 0 0,0 1-1 0 0,1-1 0 0 0,0 0 1 0 0,0 0-1 0 0,1 1 0 0 0,0-2 0 0 0,0 1 1 0 0,0 0-1 0 0,1-1 0 0 0,0 1 1 0 0,0-1-1 0 0,1 0 0 0 0,0 0 1 0 0,0-1-1 0 0,0 1 0 0 0,1-1 0 0 0,-1-1 1 0 0,12 8-1 0 0,-6-6-21 0 0,2 0 0 0 0,-1 0 0 0 0,0-1 0 0 0,1-1 0 0 0,0 0 0 0 0,0-1 0 0 0,0-1-1 0 0,0 0 1 0 0,27 1 0 0 0,8-4-65 0 0,67-8 0 0 0,-105 7 40 0 0,206-32-3948 0 0,-145 19-5359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17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1771 290 8287 0 0,'22'-29'377'0'0,"-18"23"436"0"0,-1 0-1 0 0,0 0 0 0 0,0 0 1 0 0,-1-1-1 0 0,4-12 1 0 0,-5 15-488 0 0,0 1 0 0 0,-1-1 1 0 0,1 0-1 0 0,-1 0 0 0 0,0 0 0 0 0,0 1 0 0 0,0-1 1 0 0,-1 0-1 0 0,1 0 0 0 0,-1 1 0 0 0,0-1 1 0 0,0 0-1 0 0,0 1 0 0 0,-1-1 0 0 0,1 1 0 0 0,-1-1 1 0 0,0 1-1 0 0,0-1 0 0 0,0 1 0 0 0,0 0 1 0 0,-5-4-1 0 0,-3-3-44 0 0,0 1 0 0 0,-1 1 0 0 0,0 0 0 0 0,-1 1 0 0 0,0 0 0 0 0,0 0 0 0 0,-19-6 0 0 0,1 1-16 0 0,-1 3-1 0 0,-33-8 0 0 0,16 9-64 0 0,1 2 0 0 0,-1 1 0 0 0,-77 4 0 0 0,49 6 72 0 0,-116 22 0 0 0,120-10-143 0 0,2 3 0 0 0,0 3 1 0 0,1 3-1 0 0,2 2 0 0 0,0 4 0 0 0,-87 57 0 0 0,117-64-84 0 0,0 1 1 0 0,1 3-1 0 0,2 0 0 0 0,1 3 1 0 0,-43 51-1 0 0,52-52-15 0 0,1 2 0 0 0,2 0-1 0 0,1 1 1 0 0,1 1 0 0 0,2 1-1 0 0,-18 58 1 0 0,24-57-34 0 0,2 0-1 0 0,1 0 0 0 0,3 1 1 0 0,0 0-1 0 0,3 0 1 0 0,3 59-1 0 0,2-63 1 0 0,1 0 0 0 0,2 0 0 0 0,1-1 0 0 0,2 1 0 0 0,1-2 0 0 0,2 1 0 0 0,22 45 0 0 0,-19-52 12 0 0,2 0 0 0 0,0-2 0 0 0,2 1-1 0 0,0-2 1 0 0,2-1 0 0 0,1 0 0 0 0,0-2 0 0 0,39 28-1 0 0,-19-20 16 0 0,1-1-1 0 0,1-3 1 0 0,1-1-1 0 0,67 23 1 0 0,-48-25 67 0 0,1-4 0 0 0,1-2 0 0 0,1-2 0 0 0,103 4 0 0 0,-64-14 161 0 0,1-4 0 0 0,120-18-1 0 0,-144 7 6 0 0,0-5 0 0 0,-1-2 0 0 0,-1-5-1 0 0,99-42 1 0 0,-141 49-83 0 0,-2-2 0 0 0,0-1 0 0 0,-1-2-1 0 0,-1-2 1 0 0,57-51 0 0 0,-56 42-28 0 0,-3-2-1 0 0,-1-2 1 0 0,-1-1-1 0 0,43-72 1 0 0,28-78 98 0 0,-80 139-204 0 0,-2-1 0 0 0,13-52 0 0 0,8-91-4 0 0,-37 165-205 0 0,-2-1 0 0 0,0 1 0 0 0,-2-1 0 0 0,-7-53 0 0 0,5 71-33 0 0,-1 0-1 0 0,0 0 1 0 0,0 0-1 0 0,-1 1 0 0 0,-6-12 1 0 0,7 15-418 0 0,-1 1 1 0 0,0-1 0 0 0,-6-6 0 0 0,5 8-566 0 0,1 1 0 0 0,-1-1 0 0 0,0 1 0 0 0,-6-4 1 0 0,-1 0-3280 0 0,-21-9 0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2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 6447 0 0,'0'0'9580'0'0,"1"2"-9497"0"0,-1 6-88 0 0,0-1-1 0 0,-1 1 1 0 0,0-1 0 0 0,-3 13 0 0 0,3-14-4 0 0,0 0 1 0 0,0-1-1 0 0,0 1 1 0 0,0 0 0 0 0,1 0-1 0 0,0 0 1 0 0,0 0 0 0 0,0 0-1 0 0,1 0 1 0 0,0 0 0 0 0,2 6-1 0 0,29 88 976 0 0,-23-67-375 0 0,1 0 0 0 0,28 59 0 0 0,-16-53-613 0 0,2-2 0 0 0,1-1 0 0 0,2 0 0 0 0,1-2 0 0 0,42 37 0 0 0,-3-10 261 0 0,116 79 1 0 0,-138-108 1 0 0,-2 1 1 0 0,0 2 0 0 0,-3 2 0 0 0,50 59 0 0 0,-88-94-237 0 0,97 112 164 0 0,-80-94-84 0 0,1-2-1 0 0,1 0 0 0 0,37 23 1 0 0,-10-13 291 0 0,1-2 1 0 0,88 32-1 0 0,111 23 981 0 0,-245-80-1342 0 0,550 206 1744 0 0,-315-114-1681 0 0,-111-44-34 0 0,245 68-33 0 0,-109-55 340 0 0,-22-5 55 0 0,160 39 681 0 0,6-28-747 0 0,-126-55-169 0 0,1-17 369 0 0,75 1 342 0 0,-147 19-610 0 0,-12 0-154 0 0,-156-15-57 0 0,-1-2-1 0 0,75-11 0 0 0,195-53 72 0 0,-306 64-144 0 0,0-1-1 0 0,0 1 1 0 0,0-1-1 0 0,0 0 1 0 0,8-5-1 0 0,-11 6-408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23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3679 0 0,'2'1'8252'0'0,"8"3"-8113"0"0,1 0-1 0 0,0 0 1 0 0,-1-1 0 0 0,1 0-1 0 0,0-1 1 0 0,15 1-1 0 0,72 0 408 0 0,-56-3-482 0 0,250-1 2483 0 0,12 7-461 0 0,-135 1-1503 0 0,584 56 2301 0 0,-337 3-2412 0 0,-157-10-358 0 0,-83-18-42 0 0,356 85 183 0 0,-376-85-77 0 0,289 74 217 0 0,-11 33 475 0 0,-281-81-442 0 0,148 87 0 0 0,-203-96-410 0 0,244 154 108 0 0,-241-133-114 0 0,54 38 120 0 0,-77-59 237 0 0,124 112 1 0 0,-187-152-309 0 0,0 0-1 0 0,-1 2 1 0 0,-1-1 0 0 0,0 1 0 0 0,-2 1-1 0 0,0 1 1 0 0,0-1 0 0 0,-2 1 0 0 0,-1 1 0 0 0,0 0-1 0 0,9 39 1 0 0,-12-34-19 0 0,1 4-155 0 0,1-1-1 0 0,13 36 0 0 0,-14-49-60 0 0,-1 1-1 0 0,0 0 1 0 0,2 21-1 0 0,-5-28-231 0 0,-1 0-1 0 0,-1-1 0 0 0,1 1 0 0 0,-2 0 1 0 0,1 0-1 0 0,-1 0 0 0 0,-4 15 0 0 0,-3 1-1122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26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10 289 4607 0 0,'-7'-25'-811'0'0,"6"19"1618"0"0,1 1 0 0 0,-1-1 0 0 0,1 1 0 0 0,0-10 1 0 0,0 11-345 0 0,1 1 1 0 0,0 0 0 0 0,-1-1 0 0 0,1 1-1 0 0,0 0 1 0 0,1 0 0 0 0,-1-1 0 0 0,1 1-1 0 0,-1 0 1 0 0,1 0 0 0 0,0 0 0 0 0,0 1-1 0 0,0-1 1 0 0,1 0 0 0 0,-1 1 0 0 0,4-4-1 0 0,7-4-254 0 0,0 0 0 0 0,1 1 0 0 0,0 0 0 0 0,0 1 0 0 0,29-11 0 0 0,-6 7-6 0 0,52-12 0 0 0,10 2 80 0 0,1 5 0 0 0,107-5-1 0 0,76 13-130 0 0,456 43 0 0 0,-493 2 332 0 0,-133-19-38 0 0,9 4 77 0 0,128 38 0 0 0,-155-32-467 0 0,250 81 80 0 0,554 221 8 0 0,-660-239-144 0 0,-65-23 0 0 0,81 34 562 0 0,202 67-112 0 0,-303-126-340 0 0,261 35 0 0 0,-303-64 45 0 0,161 22 942 0 0,-4 23 258 0 0,-19 3-914 0 0,-57-16-217 0 0,-132-30-2031 0 0,30 2-5212 0 0,-70-16-107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28.8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5 875 2303 0 0,'-5'-10'12030'0'0,"6"7"-11888"0"0,0-1 0 0 0,0 1 0 0 0,0 0 0 0 0,0 0 1 0 0,0 0-1 0 0,1 0 0 0 0,0 0 0 0 0,-1 1 1 0 0,1-1-1 0 0,0 0 0 0 0,0 1 0 0 0,1-1 0 0 0,3-3 1 0 0,6-4-152 0 0,21-15 0 0 0,-15 12 116 0 0,40-27-103 0 0,77-39 1 0 0,-35 23 19 0 0,51-33 561 0 0,184-80-1 0 0,-227 124-442 0 0,1 5-1 0 0,132-31 0 0 0,281-27-7 0 0,403 22-124 0 0,-455 66 328 0 0,-1 36 804 0 0,150 67-358 0 0,-127 25-773 0 0,-63 5 22 0 0,42 11-13 0 0,-304-85-12 0 0,182 78-1 0 0,-296-102 125 0 0,-1 2 1 0 0,-1 2-1 0 0,-2 2 0 0 0,50 42 1 0 0,167 163 989 0 0,-260-231-1109 0 0,247 207 80 0 0,-179-154-94 0 0,-20-15 27 0 0,71 58 188 0 0,-18-18-135 0 0,-77-62-4 0 0,-1 1 1 0 0,0 1 0 0 0,43 48-1 0 0,-63-59-181 0 0,0 1-1 0 0,-1 0 0 0 0,-1 1 0 0 0,0 0 1 0 0,5 16-1 0 0,-5-13-1224 0 0,0 0 1 0 0,20 30 0 0 0,-3-18-316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0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2041 2759 0 0,'-2'0'207'0'0,"1"-1"42"0"0,-1 1-1 0 0,1-1 1 0 0,-1 0-1 0 0,1 1 1 0 0,0-1-1 0 0,-1 0 1 0 0,1 0 0 0 0,0 0-1 0 0,0 0 1 0 0,0 0-1 0 0,-1 0 1 0 0,1 0-1 0 0,0 0 1 0 0,-1-2-1 0 0,2 1 19 0 0,-1 1-1 0 0,1-1 0 0 0,0 1 1 0 0,0-1-1 0 0,0 1 0 0 0,0-1 1 0 0,0 1-1 0 0,0-1 0 0 0,0 0 0 0 0,0 1 1 0 0,0-1-1 0 0,1 1 0 0 0,-1-1 1 0 0,1 1-1 0 0,0-2 0 0 0,16-49 401 0 0,-6 13 1282 0 0,29-62-1 0 0,-19 66-1662 0 0,1 0-1 0 0,1 2 0 0 0,46-51 1 0 0,-23 37-225 0 0,1 3 1 0 0,78-57 0 0 0,-23 19 178 0 0,-14 6 12 0 0,-13 10 111 0 0,86-56-1 0 0,8 12-23 0 0,253-122 0 0 0,53 31 863 0 0,-394 174-1028 0 0,305-88 387 0 0,-309 99-482 0 0,484-92 35 0 0,-211 40-114 0 0,-130 23 0 0 0,-23 5 21 0 0,179-31 214 0 0,-222 49-311 0 0,192-3 0 0 0,-234 23 66 0 0,184 4-44 0 0,132 15 54 0 0,-389-17 0 0 0,325-4 0 0 0,84 13 362 0 0,-29 48-276 0 0,-251-20-88 0 0,54 9 15 0 0,169-10 284 0 0,-262-30-10 0 0,144 25 0 0 0,-195-17-152 0 0,-1 4 0 0 0,-1 3 0 0 0,81 34-1 0 0,-109-35-126 0 0,1-3 0 0 0,100 22-1 0 0,112-3 119 0 0,-73-11-35 0 0,-104-15 134 0 0,-31-4 232 0 0,58 14 0 0 0,-6 8 106 0 0,119 27 2 0 0,-185-49-535 0 0,0-1-1 0 0,71-3 1 0 0,80-15-616 0 0,-126 7-2 0 0,14 0-79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3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733 683 1375 0 0,'-5'0'13825'0'0,"-7"1"-10058"0"0,9-3-3445 0 0,-1 1-1 0 0,1-1 1 0 0,0 1 0 0 0,1-1-1 0 0,-1 0 1 0 0,0 0-1 0 0,0 0 1 0 0,1-1 0 0 0,-1 1-1 0 0,1-1 1 0 0,0 1-1 0 0,0-1 1 0 0,0 0 0 0 0,0 0-1 0 0,0 0 1 0 0,1 0-1 0 0,-1 0 1 0 0,0-3 0 0 0,-4-9 120 0 0,1 1 0 0 0,-4-26 0 0 0,8 36-367 0 0,-8-39-6 0 0,-41-169 501 0 0,40 178-496 0 0,-2 1 0 0 0,-1 0 0 0 0,-2 1-1 0 0,-21-35 1 0 0,30 57-82 0 0,-1 1 1 0 0,0-1-1 0 0,0 1 0 0 0,-1 0 0 0 0,0 1 1 0 0,-1 0-1 0 0,-15-12 0 0 0,19 17 2 0 0,-1-1 1 0 0,1 1-1 0 0,-1 1 0 0 0,0-1 0 0 0,1 1 0 0 0,-1 0 1 0 0,0 0-1 0 0,0 1 0 0 0,-1 0 0 0 0,1 0 1 0 0,0 0-1 0 0,0 1 0 0 0,-1-1 0 0 0,1 2 1 0 0,0-1-1 0 0,-7 2 0 0 0,0 1-23 0 0,-1 1 0 0 0,1 0 0 0 0,-1 1 0 0 0,1 1 0 0 0,1 0 0 0 0,-1 1 0 0 0,1 0 0 0 0,0 1 0 0 0,1 0 0 0 0,0 0 0 0 0,-16 18 0 0 0,5-3-20 0 0,0 1 1 0 0,2 1-1 0 0,2 1 0 0 0,-17 29 0 0 0,29-46 7 0 0,1 1 0 0 0,0 0 0 0 0,1 0 0 0 0,0 0 0 0 0,0 0 0 0 0,1 1 0 0 0,-2 14 0 0 0,4-23 28 0 0,1 1-1 0 0,0 0 1 0 0,0 0 0 0 0,0 0 0 0 0,0 0-1 0 0,0 0 1 0 0,1 0 0 0 0,-1-1 0 0 0,1 1-1 0 0,-1 0 1 0 0,1 0 0 0 0,0-1 0 0 0,1 1-1 0 0,-1 0 1 0 0,0-1 0 0 0,1 1 0 0 0,-1-1-1 0 0,1 0 1 0 0,0 1 0 0 0,0-1 0 0 0,0 0-1 0 0,0 0 1 0 0,0 0 0 0 0,0 0-1 0 0,0 0 1 0 0,1-1 0 0 0,-1 1 0 0 0,1-1-1 0 0,-1 0 1 0 0,1 1 0 0 0,0-1 0 0 0,3 1-1 0 0,4 1 13 0 0,0-1-1 0 0,1 0 1 0 0,-1 0-1 0 0,1-1 0 0 0,-1-1 1 0 0,1 0-1 0 0,0 0 1 0 0,14-3-1 0 0,12-3 44 0 0,37-12 0 0 0,-56 14-1 0 0,92-26 92 0 0,-2-4 0 0 0,145-67 0 0 0,-7-24-2233 0 0,-225 114 314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7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984 143 10591 0 0,'0'0'488'0'0,"-6"-10"176"0"0,1 4-211 0 0,1 1-1 0 0,-1-1 0 0 0,0 1 1 0 0,0 0-1 0 0,0 0 0 0 0,-1 0 1 0 0,1 1-1 0 0,-1 0 1 0 0,0 0-1 0 0,-1 1 0 0 0,-7-4 1 0 0,-6-2 1427 0 0,-1 1 1 0 0,-29-6 0 0 0,-2 0-1040 0 0,-106-13 0 0 0,140 26-781 0 0,0 0-1 0 0,0 1 1 0 0,0 1 0 0 0,0 1-1 0 0,1 0 1 0 0,-1 2 0 0 0,0 0-1 0 0,1 1 1 0 0,-32 13-1 0 0,23-5-79 0 0,1 2 0 0 0,0 0 0 0 0,1 2 0 0 0,1 1 0 0 0,1 0 0 0 0,0 2 0 0 0,2 1 0 0 0,0 0 0 0 0,1 1 0 0 0,-29 47 0 0 0,30-40-99 0 0,2 0 0 0 0,1 0 0 0 0,2 2 0 0 0,0 0-1 0 0,3 0 1 0 0,0 1 0 0 0,2 1 0 0 0,1-1 0 0 0,-3 44-1 0 0,10-53 90 0 0,0 0 0 0 0,1 0 0 0 0,1 1 0 0 0,1-1 0 0 0,1 0 0 0 0,1-1 0 0 0,1 1 0 0 0,1-1 0 0 0,1 0 0 0 0,1-1 0 0 0,1 0 0 0 0,17 27 0 0 0,-15-31 9 0 0,0 0 0 0 0,0 0 0 0 0,2-2 0 0 0,0 0 0 0 0,0 0 0 0 0,2-1 0 0 0,0-1 0 0 0,0 0 0 0 0,1-2 0 0 0,1 0 0 0 0,0-1 0 0 0,0 0 0 0 0,1-2 0 0 0,23 8 0 0 0,-4-5-6 0 0,1-2-1 0 0,0-2 1 0 0,0-1-1 0 0,0-2 1 0 0,67-2-1 0 0,-53-6 65 0 0,-1-1-1 0 0,0-3 1 0 0,91-25-1 0 0,-112 23 25 0 0,0-1 0 0 0,0-1-1 0 0,-2-2 1 0 0,1-1-1 0 0,42-30 1 0 0,-50 29 6 0 0,0-2 1 0 0,-1 0 0 0 0,-1-1 0 0 0,-1-1-1 0 0,-1-1 1 0 0,-1-1 0 0 0,15-23 0 0 0,-6 4-549 0 0,-2-2 1 0 0,33-82-1 0 0,-46 94-7548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3.7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338 1 16095 0 0,'-48'44'1481'0'0,"3"3"0"0"0,-51 67 0 0 0,74-85-859 0 0,1 2-1 0 0,-19 37 1 0 0,-26 70-4096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4.0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6911 0 0,'0'0'744'0'0,"5"9"-744"0"0,2 1 0 0 0,3 0 0 0 0,6 2 2696 0 0,3-1 528 0 0,5 3 104 0 0,2-1 16 0 0,3 0-2288 0 0,5 1-464 0 0,1 0-88 0 0,3 1-24 0 0,2-4-344 0 0,2 2-72 0 0,1-1-64 0 0,-1 1-9208 0 0</inkml:trace>
  <inkml:trace contextRef="#ctx0" brushRef="#br0" timeOffset="1">818 133 12439 0 0,'-5'8'1291'0'0,"-165"234"7588"0"0,-58 137-8137 0 0,177-293-2222 0 0,-80 105 0 0 0,104-156-464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4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145 103 2759 0 0,'-3'-3'11'0'0,"0"0"-1"0"0,0 0 1 0 0,0-1-1 0 0,1 1 1 0 0,-1-1-1 0 0,1 1 1 0 0,0-1-1 0 0,-2-4 1 0 0,4 7 265 0 0,-1 0 1 0 0,1-1-1 0 0,0 1 0 0 0,-1 0 1 0 0,1-1-1 0 0,10-24 11173 0 0,-6 22-10469 0 0,-1 1-138 0 0,1 1 0 0 0,-1-1 0 0 0,0 1 0 0 0,1 0 0 0 0,0 0 0 0 0,6-2 0 0 0,-3 1-586 0 0,0 1-1 0 0,1 0 1 0 0,7 0-1 0 0,4 0-390 0 0,-1 1 0 0 0,20 2 0 0 0,-2 1 141 0 0,40 8 0 0 0,-61-7-6 0 0,0 0 0 0 0,0 2 0 0 0,0 0-1 0 0,0 0 1 0 0,15 9 0 0 0,-28-13-11 0 0,0 0-1 0 0,0 0 1 0 0,0 1-1 0 0,0-1 1 0 0,0 0 0 0 0,0 1-1 0 0,-1-1 1 0 0,1 1-1 0 0,-1-1 1 0 0,1 1-1 0 0,-1 0 1 0 0,1 0 0 0 0,-1-1-1 0 0,0 1 1 0 0,0 0-1 0 0,0 0 1 0 0,0 0 0 0 0,0 0-1 0 0,-1 1 1 0 0,2 2-1 0 0,-2-2-6 0 0,-1-1-1 0 0,1 1 1 0 0,0 0-1 0 0,-1-1 1 0 0,1 1-1 0 0,-1-1 1 0 0,0 0-1 0 0,1 1 1 0 0,-1-1-1 0 0,-1 1 1 0 0,1-1-1 0 0,0 0 0 0 0,0 0 1 0 0,-1 0-1 0 0,1 0 1 0 0,-1 0-1 0 0,-3 4 1 0 0,-13 9 22 0 0,1-1 0 0 0,-2 0 0 0 0,0-1 0 0 0,-1-1-1 0 0,-24 12 1 0 0,-43 27 450 0 0,84-50-437 0 0,1 0-1 0 0,0 1 1 0 0,0-1 0 0 0,0 1-1 0 0,1 0 1 0 0,-1 0-1 0 0,0-1 1 0 0,1 1-1 0 0,-1 0 1 0 0,1 0 0 0 0,0 1-1 0 0,-1-1 1 0 0,1 0-1 0 0,0 0 1 0 0,0 0 0 0 0,0 4-1 0 0,0-4-2 0 0,1 1 0 0 0,0 0 0 0 0,1-1 0 0 0,-1 1 0 0 0,0-1-1 0 0,1 1 1 0 0,-1-1 0 0 0,1 1 0 0 0,0-1 0 0 0,0 0 0 0 0,0 1 0 0 0,0-1 0 0 0,0 0-1 0 0,0 1 1 0 0,3 2 0 0 0,3 4 19 0 0,1 1 1 0 0,1-1-1 0 0,-1-1 0 0 0,15 11 1 0 0,-12-10 45 0 0,0 1 1 0 0,-1 0-1 0 0,15 17 1 0 0,-22-23-67 0 0,-1-1 0 0 0,0 0 0 0 0,0 0 0 0 0,-1 1 0 0 0,1-1 0 0 0,-1 1 0 0 0,1 0 0 0 0,-1-1 0 0 0,0 1 0 0 0,0 0 1 0 0,-1 0-1 0 0,1 0 0 0 0,-1-1 0 0 0,0 1 0 0 0,0 0 0 0 0,0 0 0 0 0,-2 6 0 0 0,1-5 66 0 0,0 0 0 0 0,-1 0 0 0 0,1 0 1 0 0,-1-1-1 0 0,-1 1 0 0 0,1-1 0 0 0,0 1 0 0 0,-1-1 0 0 0,0 0 0 0 0,0 0 0 0 0,-6 6 0 0 0,2-4 61 0 0,1-1 0 0 0,-1 0 0 0 0,1 0-1 0 0,-1 0 1 0 0,0-1 0 0 0,-13 5 0 0 0,2-2 121 0 0,0-1 1 0 0,-1-1-1 0 0,0-1 0 0 0,1 0 1 0 0,-28 1-1 0 0,30-5-255 0 0,0 0 0 0 0,0-2 0 0 0,0 1 0 0 0,-1-2 0 0 0,2 0 0 0 0,-1-1 0 0 0,-18-7 0 0 0,33 11-135 0 0,-14-6-92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4.7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363 1 18255 0 0,'-1'1'836'0'0,"-75"108"494"0"0,-27 41 68 0 0,25-12 603 0 0,39-41-3485 0 0,25-105-3467 0 0,10 5 4614 0 0,0-1 0 0 0,0-1 0 0 0,1 1 0 0 0,-1 0 0 0 0,1-1 0 0 0,0 0 0 0 0,0 0 0 0 0,1 0 0 0 0,0 0-1 0 0,-1 0 1 0 0,-1-8 0 0 0,1 1 98 0 0,0 0 0 0 0,1 0 0 0 0,0-1 0 0 0,0-15 0 0 0,2 20 438 0 0,0 0 1 0 0,1 0 0 0 0,0 0-1 0 0,1 0 1 0 0,-1 0 0 0 0,1 0 0 0 0,1 1-1 0 0,4-11 1 0 0,-5 13 72 0 0,1 0 1 0 0,-1 1-1 0 0,1-1 0 0 0,0 1 0 0 0,0-1 1 0 0,1 1-1 0 0,-1 0 0 0 0,1 0 1 0 0,0 0-1 0 0,0 1 0 0 0,0 0 0 0 0,1-1 1 0 0,5-2-1 0 0,-8 5-59 0 0,0 0 1 0 0,1 1 0 0 0,-1-1-1 0 0,1 0 1 0 0,-1 1 0 0 0,1 0-1 0 0,-1-1 1 0 0,1 1-1 0 0,-1 0 1 0 0,1 0 0 0 0,-1 0-1 0 0,1 1 1 0 0,-1-1-1 0 0,1 1 1 0 0,2 0 0 0 0,5 3 405 0 0,0 0 0 0 0,14 7 0 0 0,-2 0-188 0 0,154 58-315 0 0,-148-58-1357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5.1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130 0 19319 0 0,'0'0'1751'0'0,"7"5"-1406"0"0,8 6-272 0 0,-1 1 0 0 0,-1 0 0 0 0,1 1 0 0 0,-2 0 0 0 0,0 2 0 0 0,-1-1 0 0 0,0 1 0 0 0,9 18 0 0 0,-5-5 72 0 0,-2 0-1 0 0,-1 1 1 0 0,-1 0-1 0 0,-1 0 0 0 0,-2 1 1 0 0,-1 0-1 0 0,4 34 0 0 0,-7-17 6 0 0,-1 0 0 0 0,-2 0 0 0 0,-3 0 0 0 0,-7 47-1 0 0,5-62 95 0 0,-2 0-1 0 0,-1 0 1 0 0,-1-1-1 0 0,-2 0 1 0 0,-1-1-1 0 0,-22 43 0 0 0,28-64-97 0 0,-1 0 0 0 0,0 0-1 0 0,0-1 1 0 0,-1 0-1 0 0,0 0 1 0 0,0 0-1 0 0,-1-1 1 0 0,0 0-1 0 0,-1-1 1 0 0,-14 10-1 0 0,18-14-77 0 0,1 0-1 0 0,-1 0 0 0 0,0 0 0 0 0,0-1 1 0 0,1 1-1 0 0,-1-1 0 0 0,0 0 1 0 0,0 0-1 0 0,0-1 0 0 0,0 0 0 0 0,0 0 1 0 0,0 0-1 0 0,-1 0 0 0 0,1-1 0 0 0,0 0 1 0 0,1 0-1 0 0,-1 0 0 0 0,0 0 0 0 0,0-1 1 0 0,0 0-1 0 0,1 0 0 0 0,-1 0 1 0 0,1-1-1 0 0,-5-2 0 0 0,5 2-56 0 0,1 0-1 0 0,-1 1 1 0 0,1-1 0 0 0,0 0 0 0 0,0-1-1 0 0,0 1 1 0 0,0 0 0 0 0,1-1-1 0 0,-1 0 1 0 0,1 0 0 0 0,0 1 0 0 0,0-1-1 0 0,-3-8 1 0 0,4 6 8 0 0,0 0-1 0 0,0 0 1 0 0,0 1 0 0 0,0-2 0 0 0,1 1-1 0 0,0 0 1 0 0,0 0 0 0 0,1 0-1 0 0,1-7 1 0 0,1 0 6 0 0,1 0 0 0 0,1-1 1 0 0,0 1-1 0 0,0 1 0 0 0,2-1 0 0 0,-1 1 1 0 0,2 0-1 0 0,9-12 0 0 0,-1 3-66 0 0,2 1 0 0 0,0 1 0 0 0,2 1 0 0 0,29-23-1 0 0,-12 16-57 0 0,0 1-1 0 0,42-20 0 0 0,-9 11-1 0 0,1 2 1 0 0,2 4 0 0 0,1 2 0 0 0,0 4 0 0 0,86-12-1 0 0,66 5-876 0 0,-47 20-927 0 0,-153 7 1675 0 0,78 2-874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49.30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 1183 2303 0 0,'-4'1'8606'0'0,"10"-1"-8344"0"0,0 1-1 0 0,1-1 1 0 0,-1 0 0 0 0,0-1 0 0 0,1 0 0 0 0,-1 0 0 0 0,0 0 0 0 0,1 0-1 0 0,10-5 1 0 0,57-28 1405 0 0,-62 28-1382 0 0,196-109 2018 0 0,-134 71-1782 0 0,203-119 956 0 0,134-76 18 0 0,84-30-511 0 0,-109 60-3629 0 0,-293 160-2258 0 0,-5 3-1441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49.74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 1688 6911 0 0,'-4'2'327'0'0,"-12"8"6118"0"0,27-12-5249 0 0,5-4-697 0 0,0-1-1 0 0,-1 0 0 0 0,21-14 0 0 0,-6 3 265 0 0,186-110 2489 0 0,-25 13-1916 0 0,212-100 692 0 0,-131 72-1088 0 0,208-105-100 0 0,76-41-563 0 0,13-5-114 0 0,-552 286-181 0 0,145-74-1975 0 0,-111 53-748 0 0,50-37 0 0 0,-74 45-5414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51.0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2578 18 11055 0 0,'12'-12'852'0'0,"-6"7"-439"0"0,-5 6-274 0 0,-6 7 23 0 0,-7 7 166 0 0,-1 0 0 0 0,0-1 1 0 0,-22 18-1 0 0,-52 34 483 0 0,30-24-341 0 0,-126 107 1040 0 0,16-13-277 0 0,-402 314 1494 0 0,11-3-864 0 0,501-401-1708 0 0,-254 214 655 0 0,18 12-567 0 0,144-109-1732 0 0,61-50-3404 0 0,101-121 20 0 0,5-7 2574 0 0,2-1-1720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51.44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3422 198 11055 0 0,'24'-19'585'0'0,"81"-64"-177"0"0,-81 62 478 0 0,-2 0-1 0 0,25-30 1 0 0,-47 51-864 0 0,0 0 1 0 0,0 0-1 0 0,0 0 0 0 0,0-1 1 0 0,0 1-1 0 0,0 0 1 0 0,0 0-1 0 0,0 0 1 0 0,0 0-1 0 0,0 0 1 0 0,0 0-1 0 0,0 0 1 0 0,0 0-1 0 0,0-1 1 0 0,0 1-1 0 0,0 0 1 0 0,0 0-1 0 0,0 0 1 0 0,0 0-1 0 0,0 0 1 0 0,0 0-1 0 0,0 0 0 0 0,0 0 1 0 0,0 0-1 0 0,-1 0 1 0 0,1 0-1 0 0,0 0 1 0 0,0-1-1 0 0,0 1 1 0 0,0 0-1 0 0,0 0 1 0 0,0 0-1 0 0,0 0 1 0 0,0 0-1 0 0,0 0 1 0 0,0 0-1 0 0,-1 0 1 0 0,1 0-1 0 0,0 0 1 0 0,0 0-1 0 0,0 0 0 0 0,0 0 1 0 0,0 0-1 0 0,0 0 1 0 0,0 0-1 0 0,0 0 1 0 0,-1 0-1 0 0,1 0 1 0 0,0 0-1 0 0,0 0 1 0 0,0 0-1 0 0,0 0 1 0 0,0 0-1 0 0,0 1 1 0 0,-8-1 194 0 0,-4 4 9 0 0,0 1-1 0 0,0 0 1 0 0,0 1 0 0 0,1 0 0 0 0,-21 15 0 0 0,10-6 10 0 0,-768 524 4431 0 0,21 31-2731 0 0,433-318-1274 0 0,-588 494 435 0 0,899-724-1064 0 0,-244 221-68 0 0,3 18-582 0 0,126-108 156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663 126 17967 0 0,'0'-6'242'0'0,"0"0"1"0"0,-1 0-1 0 0,1 1 0 0 0,-1-1 0 0 0,-1 0 0 0 0,1 0 0 0 0,-1 1 0 0 0,0-1 0 0 0,-2-5 1 0 0,2 7-214 0 0,0 1 0 0 0,-1 0 0 0 0,1 0 0 0 0,-1-1-1 0 0,1 1 1 0 0,-1 1 0 0 0,0-1 0 0 0,0 0 0 0 0,0 1 0 0 0,-1-1 0 0 0,1 1 0 0 0,0 0 0 0 0,-1 0 0 0 0,-4-1 0 0 0,-4-2 32 0 0,0 1 0 0 0,0 1 0 0 0,-1 0 0 0 0,0 1 0 0 0,1 0 1 0 0,-1 1-1 0 0,0 0 0 0 0,0 1 0 0 0,0 1 0 0 0,-15 2 0 0 0,5 0-90 0 0,0 2 1 0 0,1 1-1 0 0,-1 1 1 0 0,-36 15 0 0 0,40-12 1 0 0,0 0 0 0 0,1 1 0 0 0,0 1 0 0 0,1 1 1 0 0,0 0-1 0 0,1 1 0 0 0,0 1 0 0 0,2 0 0 0 0,-1 1 1 0 0,2 1-1 0 0,0 0 0 0 0,1 1 0 0 0,-14 28 1 0 0,15-23 22 0 0,1 1 0 0 0,1 1 0 0 0,0-1 0 0 0,2 2 0 0 0,1-1 0 0 0,1 1 1 0 0,2 0-1 0 0,0 0 0 0 0,2 0 0 0 0,2 44 0 0 0,2-39 4 0 0,1 0-1 0 0,1 0 1 0 0,2 0 0 0 0,18 52-1 0 0,-20-70 3 0 0,0-1 0 0 0,1 1-1 0 0,1-1 1 0 0,0-1 0 0 0,1 1-1 0 0,0-1 1 0 0,1 0 0 0 0,0-1-1 0 0,0 0 1 0 0,1-1 0 0 0,1 0-1 0 0,-1 0 1 0 0,17 9 0 0 0,-9-8 39 0 0,1-2 1 0 0,-1 0 0 0 0,1-1 0 0 0,1-1 0 0 0,-1-1 0 0 0,1-1 0 0 0,0 0 0 0 0,0-1 0 0 0,0-2 0 0 0,0 0 0 0 0,1-1 0 0 0,20-3 0 0 0,0-1 54 0 0,1-3 0 0 0,-1-2 1 0 0,-1-1-1 0 0,71-28 0 0 0,-82 26-16 0 0,0-1 0 0 0,-1-1 1 0 0,-1-2-1 0 0,39-28 0 0 0,-49 30-11 0 0,0-1 0 0 0,-1-1 0 0 0,0 0 0 0 0,-1-1 0 0 0,-1-1 0 0 0,-1 0 0 0 0,12-21 0 0 0,-12 14-171 0 0,0 0 0 0 0,-2-1-1 0 0,-1 0 1 0 0,8-35-1 0 0,-9 23-1066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7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93 22055 0 0,'0'0'45'0'0,"0"0"0"0"0,0 0 0 0 0,0 0-1 0 0,0 0 1 0 0,-1 0 0 0 0,1 0 0 0 0,0-1 0 0 0,0 1-1 0 0,0 0 1 0 0,0 0 0 0 0,0 0 0 0 0,0 0 0 0 0,0 0-1 0 0,0-1 1 0 0,0 1 0 0 0,0 0 0 0 0,0 0 0 0 0,0 0 0 0 0,0 0-1 0 0,0-1 1 0 0,0 1 0 0 0,0 0 0 0 0,0 0 0 0 0,0 0-1 0 0,0 0 1 0 0,0-1 0 0 0,0 1 0 0 0,0 0 0 0 0,0 0-1 0 0,0 0 1 0 0,0 0 0 0 0,0 0 0 0 0,0-1 0 0 0,0 1-1 0 0,0 0 1 0 0,0 0 0 0 0,0 0 0 0 0,1 0 0 0 0,-1 0 0 0 0,0-1-1 0 0,0 1 1 0 0,0 0 0 0 0,0 0 0 0 0,11-3 626 0 0,23 3-860 0 0,-21 0 510 0 0,117-2 353 0 0,201-14 149 0 0,-39-30-1555 0 0,-191 27-400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7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0 18799 0 0,'-1'1'1706'0'0,"0"-1"-1694"0"0,0 0 1 0 0,1 1 0 0 0,-1-1 0 0 0,0 1 0 0 0,1 0 0 0 0,-1-1 0 0 0,0 1 0 0 0,1-1 0 0 0,-1 1 0 0 0,0 0-1 0 0,1-1 1 0 0,-1 1 0 0 0,1 0 0 0 0,0 0 0 0 0,-1 0 0 0 0,1-1 0 0 0,0 1 0 0 0,-1 0 0 0 0,1 0 0 0 0,0 0 0 0 0,0 0-1 0 0,-1-1 1 0 0,1 1 0 0 0,0 1 0 0 0,0 1 42 0 0,-4 14 240 0 0,0 0 0 0 0,2 0 0 0 0,-2 32 0 0 0,7 54 509 0 0,0-41-399 0 0,35 349-195 0 0,-7-240-5526 0 0,-23-131 3398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0 19807 0 0,'-13'13'399'0'0,"1"0"-1"0"0,0 2 1 0 0,1-1-1 0 0,0 1 1 0 0,2 0-1 0 0,-16 33 0 0 0,15-19 6 0 0,1 1 0 0 0,1 0 0 0 0,1 0 0 0 0,-4 57 0 0 0,9 125 1283 0 0,20-49-5353 0 0,-17-151 2996 0 0,2 11-7386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18943 0 0,'0'0'1720'0'0,"2"1"-1417"0"0,35 1 609 0 0,74-6 0 0 0,-42 0 17 0 0,12 2-283 0 0,51-2 29 0 0,-45-2-7393 0 0,-34 0-1149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694 153 10591 0 0,'0'-3'230'0'0,"1"-1"-1"0"0,-1 1 1 0 0,0 0-1 0 0,0 0 1 0 0,-1 0-1 0 0,1 0 1 0 0,-1 0-1 0 0,1-1 1 0 0,-1 1-1 0 0,0 0 1 0 0,0 0-1 0 0,0 0 1 0 0,-1 1-1 0 0,1-1 1 0 0,-1 0-1 0 0,1 0 1 0 0,-1 1-1 0 0,0-1 1 0 0,-2-2-1 0 0,-2-1 683 0 0,0 0-1 0 0,0 0 0 0 0,0 0 1 0 0,-1 1-1 0 0,0 0 0 0 0,-7-5 1 0 0,1 3-643 0 0,-1 0 1 0 0,0 1 0 0 0,0 0 0 0 0,0 2 0 0 0,0-1 0 0 0,-1 2 0 0 0,0 0 0 0 0,1 0-1 0 0,-1 2 1 0 0,0-1 0 0 0,-22 3 0 0 0,19 0-173 0 0,0 2 0 0 0,-1 0 0 0 0,1 1 0 0 0,0 1 0 0 0,1 0 1 0 0,-1 1-1 0 0,1 1 0 0 0,-27 16 0 0 0,26-12-104 0 0,0 0 1 0 0,1 2-1 0 0,1-1 1 0 0,0 2-1 0 0,0 1 1 0 0,2 0-1 0 0,0 0 1 0 0,0 1 0 0 0,2 1-1 0 0,0 1 1 0 0,1-1-1 0 0,0 2 1 0 0,2-1-1 0 0,0 2 1 0 0,2-1-1 0 0,0 1 1 0 0,-5 23-1 0 0,8-25-5 0 0,2-1 0 0 0,0 1 0 0 0,2 0 0 0 0,0 0 0 0 0,0 0 0 0 0,2 0 0 0 0,0 0 0 0 0,1 0 0 0 0,1 0-1 0 0,1-1 1 0 0,6 18 0 0 0,-6-24 9 0 0,0 0-1 0 0,0 0 1 0 0,1 0-1 0 0,1-1 1 0 0,0 0-1 0 0,0 0 1 0 0,1-1-1 0 0,0 0 1 0 0,0 0-1 0 0,1-1 1 0 0,1 0-1 0 0,-1 0 1 0 0,1-1-1 0 0,0 0 1 0 0,1-1-1 0 0,0 0 1 0 0,12 4-1 0 0,-4-3 0 0 0,0-2 0 0 0,0 0-1 0 0,1-1 1 0 0,0-1 0 0 0,-1-1-1 0 0,1-1 1 0 0,37-2 0 0 0,-28-2 0 0 0,0-1 0 0 0,0-2 1 0 0,0 0-1 0 0,45-17 0 0 0,-56 16 38 0 0,0-1 1 0 0,0 0-1 0 0,-1-2 0 0 0,-1 0 0 0 0,0-1 1 0 0,16-13-1 0 0,-21 14 4 0 0,0 0 1 0 0,-1-1-1 0 0,0 0 0 0 0,-1-1 1 0 0,0 0-1 0 0,-1 0 1 0 0,-1-1-1 0 0,9-20 0 0 0,-5 8 65 0 0,-1-2 0 0 0,-1 1 0 0 0,-1-1 0 0 0,-2 0 0 0 0,-1-1 0 0 0,3-32-1 0 0,-10 32-2023 0 0,-1 15-135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22431 0 0,'-2'1'106'0'0,"-1"-1"0"0"0,0 1-1 0 0,1 0 1 0 0,-1 0 0 0 0,0 0 0 0 0,1 0-1 0 0,0 0 1 0 0,-1 0 0 0 0,1 1 0 0 0,0-1-1 0 0,-1 1 1 0 0,1 0 0 0 0,0 0-1 0 0,0 0 1 0 0,1 0 0 0 0,-1 0 0 0 0,0 0-1 0 0,1 0 1 0 0,-1 0 0 0 0,1 1 0 0 0,-1-1-1 0 0,0 4 1 0 0,-10 27-106 0 0,3-1 0 0 0,-7 35 0 0 0,9-34 0 0 0,-8 33-63 0 0,4 1 0 0 0,2 0 0 0 0,1 73 0 0 0,8-91-1262 0 0,8 49 0 0 0,-4-69-13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8751 0 0,'0'0'399'0'0,"10"-10"154"0"0,-6 8-117 0 0,-1 1 0 0 0,1-1 0 0 0,-1 1 0 0 0,1 0 0 0 0,0 0 0 0 0,0 0 0 0 0,0 0 0 0 0,7 0 0 0 0,35 1 5649 0 0,-33 1-5047 0 0,145 11 2123 0 0,-58-4-2632 0 0,-62-5-1090 0 0,0 0-287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15463 0 0,'59'16'511'0'0,"0"-3"1"0"0,1-3-1 0 0,82 4 0 0 0,182-12 550 0 0,-295-2-845 0 0,1175-54 3203 0 0,-1012 42-3407 0 0,181-9 553 0 0,-1 15-3857 0 0,-311 8 720 0 0,-8 2-3794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15575 0 0,'0'0'1410'0'0,"2"3"-1160"0"0,4 1-243 0 0,-1 0 0 0 0,1-1-1 0 0,0 0 1 0 0,0 0 0 0 0,1 0-1 0 0,-1 0 1 0 0,1-1-1 0 0,7 2 1 0 0,63 8 429 0 0,-74-11-397 0 0,240 13 1549 0 0,8-19-236 0 0,-109 1-735 0 0,1374 23 2938 0 0,-715 56-4058 0 0,-725-65-677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4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87 16127 0 0,'-19'10'1672'0'0,"19"-10"-1665"0"0,0 0 0 0 0,-1 1 1 0 0,1-1-1 0 0,0 0 0 0 0,-1 0 0 0 0,1 1 0 0 0,0-1 0 0 0,0 0 0 0 0,0 1 0 0 0,-1-1 0 0 0,1 1 1 0 0,0-1-1 0 0,0 0 0 0 0,0 1 0 0 0,0-1 0 0 0,0 0 0 0 0,0 1 0 0 0,0-1 0 0 0,0 1 0 0 0,0 0 1 0 0,0 0 43 0 0,1 0 0 0 0,-1 1 1 0 0,1-1-1 0 0,-1 0 0 0 0,1 0 1 0 0,0 0-1 0 0,0 0 1 0 0,0 0-1 0 0,0 1 0 0 0,0-2 1 0 0,0 1-1 0 0,0 0 0 0 0,0 0 1 0 0,0 0-1 0 0,0 0 0 0 0,0-1 1 0 0,0 1-1 0 0,1 0 1 0 0,-1-1-1 0 0,3 1 0 0 0,30 8 731 0 0,-10-6-533 0 0,1-2 1 0 0,-1-1 0 0 0,0-1 0 0 0,33-6 0 0 0,-17 3-87 0 0,301-36 702 0 0,176-15 17 0 0,256 25 248 0 0,3 73-137 0 0,161 95-446 0 0,-812-117-501 0 0,-81-14-20 0 0,365 49 64 0 0,-342-51-23 0 0,1-3 0 0 0,0-3 0 0 0,0-3 0 0 0,69-14 0 0 0,-127 16-54 0 0,19-2 24 0 0,0-2 0 0 0,0-1 0 0 0,-1-2 0 0 0,32-13-1 0 0,-41 9-396 0 0,-29 10-362 0 0,-6 2-794 0 0,-5 0-443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49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64 13823 0 0,'-4'-4'309'0'0,"-23"-21"10876"0"0,37 20-10501 0 0,-9 5-417 0 0,15-7-259 0 0,1 2 0 0 0,-1 0 0 0 0,1 1 0 0 0,0 1 0 0 0,1 0 0 0 0,24 0 0 0 0,-8 3-31 0 0,1 1 0 0 0,43 8 0 0 0,-57-6-66 0 0,-1 0 0 0 0,0 2-1 0 0,0 0 1 0 0,37 17 0 0 0,-50-19 61 0 0,-1 0-1 0 0,0 0 1 0 0,0 1 0 0 0,0 0 0 0 0,0 1-1 0 0,-1-1 1 0 0,0 1 0 0 0,1 0 0 0 0,-2 0-1 0 0,1 1 1 0 0,-1 0 0 0 0,0-1 0 0 0,0 1 0 0 0,0 1-1 0 0,-1-1 1 0 0,0 0 0 0 0,0 1 0 0 0,1 7-1 0 0,-1-2-4 0 0,-1-1-1 0 0,-1 1 0 0 0,0 0 0 0 0,-1 0 0 0 0,0-1 0 0 0,-1 1 0 0 0,0 0 0 0 0,0-1 0 0 0,-2 1 0 0 0,1 0 0 0 0,-9 21 0 0 0,-5 6 270 0 0,-41 72-1 0 0,-14 12 387 0 0,-48 88 765 0 0,90-154-764 0 0,-37 107 0 0 0,61-147-541 0 0,0 0 1 0 0,1 0-1 0 0,1 0 0 0 0,0 1 0 0 0,2-1 1 0 0,0 1-1 0 0,1 23 0 0 0,1-33-58 0 0,0-1 1 0 0,0 1-1 0 0,1-1 0 0 0,0 0 1 0 0,0 0-1 0 0,1 1 0 0 0,0-2 0 0 0,0 1 1 0 0,0 0-1 0 0,1-1 0 0 0,0 1 1 0 0,0-1-1 0 0,1 0 0 0 0,0 0 1 0 0,0-1-1 0 0,0 1 0 0 0,1-1 0 0 0,-1-1 1 0 0,12 8-1 0 0,-6-6-21 0 0,2 0 0 0 0,-1 0 0 0 0,0-1 0 0 0,1-1 0 0 0,0 0 0 0 0,0-1 0 0 0,0-1-1 0 0,0 0 1 0 0,27 1 0 0 0,8-4-65 0 0,67-8 0 0 0,-105 7 40 0 0,206-32-3948 0 0,-145 19-5359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17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1771 290 8287 0 0,'22'-29'377'0'0,"-18"23"436"0"0,-1 0-1 0 0,0 0 0 0 0,0 0 1 0 0,-1-1-1 0 0,4-12 1 0 0,-5 15-488 0 0,0 1 0 0 0,-1-1 1 0 0,1 0-1 0 0,-1 0 0 0 0,0 0 0 0 0,0 1 0 0 0,0-1 1 0 0,-1 0-1 0 0,1 0 0 0 0,-1 1 0 0 0,0-1 1 0 0,0 0-1 0 0,0 1 0 0 0,-1-1 0 0 0,1 1 0 0 0,-1-1 1 0 0,0 1-1 0 0,0-1 0 0 0,0 1 0 0 0,0 0 1 0 0,-5-4-1 0 0,-3-3-44 0 0,0 1 0 0 0,-1 1 0 0 0,0 0 0 0 0,-1 1 0 0 0,0 0 0 0 0,0 0 0 0 0,-19-6 0 0 0,1 1-16 0 0,-1 3-1 0 0,-33-8 0 0 0,16 9-64 0 0,1 2 0 0 0,-1 1 0 0 0,-77 4 0 0 0,49 6 72 0 0,-116 22 0 0 0,120-10-143 0 0,2 3 0 0 0,0 3 1 0 0,1 3-1 0 0,2 2 0 0 0,0 4 0 0 0,-87 57 0 0 0,117-64-84 0 0,0 1 1 0 0,1 3-1 0 0,2 0 0 0 0,1 3 1 0 0,-43 51-1 0 0,52-52-15 0 0,1 2 0 0 0,2 0-1 0 0,1 1 1 0 0,1 1 0 0 0,2 1-1 0 0,-18 58 1 0 0,24-57-34 0 0,2 0-1 0 0,1 0 0 0 0,3 1 1 0 0,0 0-1 0 0,3 0 1 0 0,3 59-1 0 0,2-63 1 0 0,1 0 0 0 0,2 0 0 0 0,1-1 0 0 0,2 1 0 0 0,1-2 0 0 0,2 1 0 0 0,22 45 0 0 0,-19-52 12 0 0,2 0 0 0 0,0-2 0 0 0,2 1-1 0 0,0-2 1 0 0,2-1 0 0 0,1 0 0 0 0,0-2 0 0 0,39 28-1 0 0,-19-20 16 0 0,1-1-1 0 0,1-3 1 0 0,1-1-1 0 0,67 23 1 0 0,-48-25 67 0 0,1-4 0 0 0,1-2 0 0 0,1-2 0 0 0,103 4 0 0 0,-64-14 161 0 0,1-4 0 0 0,120-18-1 0 0,-144 7 6 0 0,0-5 0 0 0,-1-2 0 0 0,-1-5-1 0 0,99-42 1 0 0,-141 49-83 0 0,-2-2 0 0 0,0-1 0 0 0,-1-2-1 0 0,-1-2 1 0 0,57-51 0 0 0,-56 42-28 0 0,-3-2-1 0 0,-1-2 1 0 0,-1-1-1 0 0,43-72 1 0 0,28-78 98 0 0,-80 139-204 0 0,-2-1 0 0 0,13-52 0 0 0,8-91-4 0 0,-37 165-205 0 0,-2-1 0 0 0,0 1 0 0 0,-2-1 0 0 0,-7-53 0 0 0,5 71-33 0 0,-1 0-1 0 0,0 0 1 0 0,0 0-1 0 0,-1 1 0 0 0,-6-12 1 0 0,7 15-418 0 0,-1 1 1 0 0,0-1 0 0 0,-6-6 0 0 0,5 8-566 0 0,1 1 0 0 0,-1-1 0 0 0,0 1 0 0 0,-6-4 1 0 0,-1 0-3280 0 0,-21-9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7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93 22055 0 0,'0'0'45'0'0,"0"0"0"0"0,0 0 0 0 0,0 0-1 0 0,0 0 1 0 0,-1 0 0 0 0,1 0 0 0 0,0-1 0 0 0,0 1-1 0 0,0 0 1 0 0,0 0 0 0 0,0 0 0 0 0,0 0 0 0 0,0 0-1 0 0,0-1 1 0 0,0 1 0 0 0,0 0 0 0 0,0 0 0 0 0,0 0 0 0 0,0 0-1 0 0,0-1 1 0 0,0 1 0 0 0,0 0 0 0 0,0 0 0 0 0,0 0-1 0 0,0 0 1 0 0,0-1 0 0 0,0 1 0 0 0,0 0 0 0 0,0 0-1 0 0,0 0 1 0 0,0 0 0 0 0,0 0 0 0 0,0-1 0 0 0,0 1-1 0 0,0 0 1 0 0,0 0 0 0 0,0 0 0 0 0,1 0 0 0 0,-1 0 0 0 0,0-1-1 0 0,0 1 1 0 0,0 0 0 0 0,0 0 0 0 0,11-3 626 0 0,23 3-860 0 0,-21 0 510 0 0,117-2 353 0 0,201-14 149 0 0,-39-30-1555 0 0,-191 27-400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0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2041 2759 0 0,'-2'0'207'0'0,"1"-1"42"0"0,-1 1-1 0 0,1-1 1 0 0,-1 0-1 0 0,1 1 1 0 0,0-1-1 0 0,-1 0 1 0 0,1 0 0 0 0,0 0-1 0 0,0 0 1 0 0,0 0-1 0 0,-1 0 1 0 0,1 0-1 0 0,0 0 1 0 0,-1-2-1 0 0,2 1 19 0 0,-1 1-1 0 0,1-1 0 0 0,0 1 1 0 0,0-1-1 0 0,0 1 0 0 0,0-1 1 0 0,0 1-1 0 0,0-1 0 0 0,0 0 0 0 0,0 1 1 0 0,0-1-1 0 0,1 1 0 0 0,-1-1 1 0 0,1 1-1 0 0,0-2 0 0 0,16-49 401 0 0,-6 13 1282 0 0,29-62-1 0 0,-19 66-1662 0 0,1 0-1 0 0,1 2 0 0 0,46-51 1 0 0,-23 37-225 0 0,1 3 1 0 0,78-57 0 0 0,-23 19 178 0 0,-14 6 12 0 0,-13 10 111 0 0,86-56-1 0 0,8 12-23 0 0,253-122 0 0 0,53 31 863 0 0,-394 174-1028 0 0,305-88 387 0 0,-309 99-482 0 0,484-92 35 0 0,-211 40-114 0 0,-130 23 0 0 0,-23 5 21 0 0,179-31 214 0 0,-222 49-311 0 0,192-3 0 0 0,-234 23 66 0 0,184 4-44 0 0,132 15 54 0 0,-389-17 0 0 0,325-4 0 0 0,84 13 362 0 0,-29 48-276 0 0,-251-20-88 0 0,54 9 15 0 0,169-10 284 0 0,-262-30-10 0 0,144 25 0 0 0,-195-17-152 0 0,-1 4 0 0 0,-1 3 0 0 0,81 34-1 0 0,-109-35-126 0 0,1-3 0 0 0,100 22-1 0 0,112-3 119 0 0,-73-11-35 0 0,-104-15 134 0 0,-31-4 232 0 0,58 14 0 0 0,-6 8 106 0 0,119 27 2 0 0,-185-49-535 0 0,0-1-1 0 0,71-3 1 0 0,80-15-616 0 0,-126 7-2 0 0,14 0-79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3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733 683 1375 0 0,'-5'0'13825'0'0,"-7"1"-10058"0"0,9-3-3445 0 0,-1 1-1 0 0,1-1 1 0 0,0 1 0 0 0,1-1-1 0 0,-1 0 1 0 0,0 0-1 0 0,0 0 1 0 0,1-1 0 0 0,-1 1-1 0 0,1-1 1 0 0,0 1-1 0 0,0-1 1 0 0,0 0 0 0 0,0 0-1 0 0,0 0 1 0 0,1 0-1 0 0,-1 0 1 0 0,0-3 0 0 0,-4-9 120 0 0,1 1 0 0 0,-4-26 0 0 0,8 36-367 0 0,-8-39-6 0 0,-41-169 501 0 0,40 178-496 0 0,-2 1 0 0 0,-1 0 0 0 0,-2 1-1 0 0,-21-35 1 0 0,30 57-82 0 0,-1 1 1 0 0,0-1-1 0 0,0 1 0 0 0,-1 0 0 0 0,0 1 1 0 0,-1 0-1 0 0,-15-12 0 0 0,19 17 2 0 0,-1-1 1 0 0,1 1-1 0 0,-1 1 0 0 0,0-1 0 0 0,1 1 0 0 0,-1 0 1 0 0,0 0-1 0 0,0 1 0 0 0,-1 0 0 0 0,1 0 1 0 0,0 0-1 0 0,0 1 0 0 0,-1-1 0 0 0,1 2 1 0 0,0-1-1 0 0,-7 2 0 0 0,0 1-23 0 0,-1 1 0 0 0,1 0 0 0 0,-1 1 0 0 0,1 1 0 0 0,1 0 0 0 0,-1 1 0 0 0,1 0 0 0 0,0 1 0 0 0,1 0 0 0 0,0 0 0 0 0,-16 18 0 0 0,5-3-20 0 0,0 1 1 0 0,2 1-1 0 0,2 1 0 0 0,-17 29 0 0 0,29-46 7 0 0,1 1 0 0 0,0 0 0 0 0,1 0 0 0 0,0 0 0 0 0,0 0 0 0 0,1 1 0 0 0,-2 14 0 0 0,4-23 28 0 0,1 1-1 0 0,0 0 1 0 0,0 0 0 0 0,0 0 0 0 0,0 0-1 0 0,0 0 1 0 0,1 0 0 0 0,-1-1 0 0 0,1 1-1 0 0,-1 0 1 0 0,1 0 0 0 0,0-1 0 0 0,1 1-1 0 0,-1 0 1 0 0,0-1 0 0 0,1 1 0 0 0,-1-1-1 0 0,1 0 1 0 0,0 1 0 0 0,0-1 0 0 0,0 0-1 0 0,0 0 1 0 0,0 0 0 0 0,0 0-1 0 0,0 0 1 0 0,1-1 0 0 0,-1 1 0 0 0,1-1-1 0 0,-1 0 1 0 0,1 1 0 0 0,0-1 0 0 0,3 1-1 0 0,4 1 13 0 0,0-1-1 0 0,1 0 1 0 0,-1 0-1 0 0,1-1 0 0 0,-1-1 1 0 0,1 0-1 0 0,0 0 1 0 0,14-3-1 0 0,12-3 44 0 0,37-12 0 0 0,-56 14-1 0 0,92-26 92 0 0,-2-4 0 0 0,145-67 0 0 0,-7-24-2233 0 0,-225 114 314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3.7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338 1 16095 0 0,'-48'44'1481'0'0,"3"3"0"0"0,-51 67 0 0 0,74-85-859 0 0,1 2-1 0 0,-19 37 1 0 0,-26 70-4096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4.0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6911 0 0,'0'0'744'0'0,"5"9"-744"0"0,2 1 0 0 0,3 0 0 0 0,6 2 2696 0 0,3-1 528 0 0,5 3 104 0 0,2-1 16 0 0,3 0-2288 0 0,5 1-464 0 0,1 0-88 0 0,3 1-24 0 0,2-4-344 0 0,2 2-72 0 0,1-1-64 0 0,-1 1-9208 0 0</inkml:trace>
  <inkml:trace contextRef="#ctx0" brushRef="#br0" timeOffset="1">818 133 12439 0 0,'-5'8'1291'0'0,"-165"234"7588"0"0,-58 137-8137 0 0,177-293-2222 0 0,-80 105 0 0 0,104-156-464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4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145 103 2759 0 0,'-3'-3'11'0'0,"0"0"-1"0"0,0 0 1 0 0,0-1-1 0 0,1 1 1 0 0,-1-1-1 0 0,1 1 1 0 0,0-1-1 0 0,-2-4 1 0 0,4 7 265 0 0,-1 0 1 0 0,1-1-1 0 0,0 1 0 0 0,-1 0 1 0 0,1-1-1 0 0,10-24 11173 0 0,-6 22-10469 0 0,-1 1-138 0 0,1 1 0 0 0,-1-1 0 0 0,0 1 0 0 0,1 0 0 0 0,0 0 0 0 0,6-2 0 0 0,-3 1-586 0 0,0 1-1 0 0,1 0 1 0 0,7 0-1 0 0,4 0-390 0 0,-1 1 0 0 0,20 2 0 0 0,-2 1 141 0 0,40 8 0 0 0,-61-7-6 0 0,0 0 0 0 0,0 2 0 0 0,0 0-1 0 0,0 0 1 0 0,15 9 0 0 0,-28-13-11 0 0,0 0-1 0 0,0 0 1 0 0,0 1-1 0 0,0-1 1 0 0,0 0 0 0 0,0 1-1 0 0,-1-1 1 0 0,1 1-1 0 0,-1-1 1 0 0,1 1-1 0 0,-1 0 1 0 0,1 0 0 0 0,-1-1-1 0 0,0 1 1 0 0,0 0-1 0 0,0 0 1 0 0,0 0 0 0 0,0 0-1 0 0,-1 1 1 0 0,2 2-1 0 0,-2-2-6 0 0,-1-1-1 0 0,1 1 1 0 0,0 0-1 0 0,-1-1 1 0 0,1 1-1 0 0,-1-1 1 0 0,0 0-1 0 0,1 1 1 0 0,-1-1-1 0 0,-1 1 1 0 0,1-1-1 0 0,0 0 0 0 0,0 0 1 0 0,-1 0-1 0 0,1 0 1 0 0,-1 0-1 0 0,-3 4 1 0 0,-13 9 22 0 0,1-1 0 0 0,-2 0 0 0 0,0-1 0 0 0,-1-1-1 0 0,-24 12 1 0 0,-43 27 450 0 0,84-50-437 0 0,1 0-1 0 0,0 1 1 0 0,0-1 0 0 0,0 1-1 0 0,1 0 1 0 0,-1 0-1 0 0,0-1 1 0 0,1 1-1 0 0,-1 0 1 0 0,1 0 0 0 0,0 1-1 0 0,-1-1 1 0 0,1 0-1 0 0,0 0 1 0 0,0 0 0 0 0,0 4-1 0 0,0-4-2 0 0,1 1 0 0 0,0 0 0 0 0,1-1 0 0 0,-1 1 0 0 0,0-1-1 0 0,1 1 1 0 0,-1-1 0 0 0,1 1 0 0 0,0-1 0 0 0,0 0 0 0 0,0 1 0 0 0,0-1 0 0 0,0 0-1 0 0,0 1 1 0 0,3 2 0 0 0,3 4 19 0 0,1 1 1 0 0,1-1-1 0 0,-1-1 0 0 0,15 11 1 0 0,-12-10 45 0 0,0 1 1 0 0,-1 0-1 0 0,15 17 1 0 0,-22-23-67 0 0,-1-1 0 0 0,0 0 0 0 0,0 0 0 0 0,-1 1 0 0 0,1-1 0 0 0,-1 1 0 0 0,1 0 0 0 0,-1-1 0 0 0,0 1 0 0 0,0 0 1 0 0,-1 0-1 0 0,1 0 0 0 0,-1-1 0 0 0,0 1 0 0 0,0 0 0 0 0,0 0 0 0 0,-2 6 0 0 0,1-5 66 0 0,0 0 0 0 0,-1 0 0 0 0,1 0 1 0 0,-1-1-1 0 0,-1 1 0 0 0,1-1 0 0 0,0 1 0 0 0,-1-1 0 0 0,0 0 0 0 0,0 0 0 0 0,-6 6 0 0 0,2-4 61 0 0,1-1 0 0 0,-1 0 0 0 0,1 0-1 0 0,-1 0 1 0 0,0-1 0 0 0,-13 5 0 0 0,2-2 121 0 0,0-1 1 0 0,-1-1-1 0 0,0-1 0 0 0,1 0 1 0 0,-28 1-1 0 0,30-5-255 0 0,0 0 0 0 0,0-2 0 0 0,0 1 0 0 0,-1-2 0 0 0,2 0 0 0 0,-1-1 0 0 0,-18-7 0 0 0,33 11-135 0 0,-14-6-92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4.7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363 1 18255 0 0,'-1'1'836'0'0,"-75"108"494"0"0,-27 41 68 0 0,25-12 603 0 0,39-41-3485 0 0,25-105-3467 0 0,10 5 4614 0 0,0-1 0 0 0,0-1 0 0 0,1 1 0 0 0,-1 0 0 0 0,1-1 0 0 0,0 0 0 0 0,0 0 0 0 0,1 0 0 0 0,0 0-1 0 0,-1 0 1 0 0,-1-8 0 0 0,1 1 98 0 0,0 0 0 0 0,1 0 0 0 0,0-1 0 0 0,0-15 0 0 0,2 20 438 0 0,0 0 1 0 0,1 0 0 0 0,0 0-1 0 0,1 0 1 0 0,-1 0 0 0 0,1 0 0 0 0,1 1-1 0 0,4-11 1 0 0,-5 13 72 0 0,1 0 1 0 0,-1 1-1 0 0,1-1 0 0 0,0 1 0 0 0,0-1 1 0 0,1 1-1 0 0,-1 0 0 0 0,1 0 1 0 0,0 0-1 0 0,0 1 0 0 0,0 0 0 0 0,1-1 1 0 0,5-2-1 0 0,-8 5-59 0 0,0 0 1 0 0,1 1 0 0 0,-1-1-1 0 0,1 0 1 0 0,-1 1 0 0 0,1 0-1 0 0,-1-1 1 0 0,1 1-1 0 0,-1 0 1 0 0,1 0 0 0 0,-1 0-1 0 0,1 1 1 0 0,-1-1-1 0 0,1 1 1 0 0,2 0 0 0 0,5 3 405 0 0,0 0 0 0 0,14 7 0 0 0,-2 0-188 0 0,154 58-315 0 0,-148-58-1357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35.1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130 0 19319 0 0,'0'0'1751'0'0,"7"5"-1406"0"0,8 6-272 0 0,-1 1 0 0 0,-1 0 0 0 0,1 1 0 0 0,-2 0 0 0 0,0 2 0 0 0,-1-1 0 0 0,0 1 0 0 0,9 18 0 0 0,-5-5 72 0 0,-2 0-1 0 0,-1 1 1 0 0,-1 0-1 0 0,-1 0 0 0 0,-2 1 1 0 0,-1 0-1 0 0,4 34 0 0 0,-7-17 6 0 0,-1 0 0 0 0,-2 0 0 0 0,-3 0 0 0 0,-7 47-1 0 0,5-62 95 0 0,-2 0-1 0 0,-1 0 1 0 0,-1-1-1 0 0,-2 0 1 0 0,-1-1-1 0 0,-22 43 0 0 0,28-64-97 0 0,-1 0 0 0 0,0 0-1 0 0,0-1 1 0 0,-1 0-1 0 0,0 0 1 0 0,0 0-1 0 0,-1-1 1 0 0,0 0-1 0 0,-1-1 1 0 0,-14 10-1 0 0,18-14-77 0 0,1 0-1 0 0,-1 0 0 0 0,0 0 0 0 0,0-1 1 0 0,1 1-1 0 0,-1-1 0 0 0,0 0 1 0 0,0 0-1 0 0,0-1 0 0 0,0 0 0 0 0,0 0 1 0 0,0 0-1 0 0,-1 0 0 0 0,1-1 0 0 0,0 0 1 0 0,1 0-1 0 0,-1 0 0 0 0,0 0 0 0 0,0-1 1 0 0,0 0-1 0 0,1 0 0 0 0,-1 0 1 0 0,1-1-1 0 0,-5-2 0 0 0,5 2-56 0 0,1 0-1 0 0,-1 1 1 0 0,1-1 0 0 0,0 0 0 0 0,0-1-1 0 0,0 1 1 0 0,0 0 0 0 0,1-1-1 0 0,-1 0 1 0 0,1 0 0 0 0,0 1 0 0 0,0-1-1 0 0,-3-8 1 0 0,4 6 8 0 0,0 0-1 0 0,0 0 1 0 0,0 1 0 0 0,0-2 0 0 0,1 1-1 0 0,0 0 1 0 0,0 0 0 0 0,1 0-1 0 0,1-7 1 0 0,1 0 6 0 0,1 0 0 0 0,1-1 1 0 0,0 1-1 0 0,0 1 0 0 0,2-1 0 0 0,-1 1 1 0 0,2 0-1 0 0,9-12 0 0 0,-1 3-66 0 0,2 1 0 0 0,0 1 0 0 0,2 1 0 0 0,29-23-1 0 0,-12 16-57 0 0,0 1-1 0 0,42-20 0 0 0,-9 11-1 0 0,1 2 1 0 0,2 4 0 0 0,1 2 0 0 0,0 4 0 0 0,86-12-1 0 0,66 5-876 0 0,-47 20-927 0 0,-153 7 1675 0 0,78 2-874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57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75 8751 0 0,'9'-52'940'0'0,"-4"30"7571"0"0,-10 133-2411 0 0,-4 0-4215 0 0,-6 133-1408 0 0,16-185-691 0 0,0-6-1665 0 0,0-18-4141 0 0,-1-7-1964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57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0 520 13823 0 0,'0'0'1247'0'0,"2"-1"-1023"0"0,5-2-100 0 0,-1 0 1 0 0,1 0-1 0 0,-1-1 1 0 0,1 0-1 0 0,9-8 0 0 0,13-8 1393 0 0,121-59 1964 0 0,-71 39-2856 0 0,605-256 571 0 0,-604 267-6760 0 0,-4 4-1876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58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0 19351 0 0,'0'0'2018'0'0,"0"2"-1873"0"0,-1 1-9 0 0,-1 1 0 0 0,1-1-1 0 0,-1 0 1 0 0,1 0 0 0 0,-1 1 0 0 0,0-1 0 0 0,-1-1 0 0 0,1 1-1 0 0,-5 5 1 0 0,-30 21 994 0 0,13-10-516 0 0,3-1-69 0 0,1 1 0 0 0,0 0 0 0 0,-25 35 0 0 0,36-41-403 0 0,0 0 0 0 0,1 1 0 0 0,0 0 1 0 0,1 0-1 0 0,1 1 0 0 0,0-1 0 0 0,-5 25 1 0 0,10-33-121 0 0,0-1 0 0 0,1 1 0 0 0,0 0 0 0 0,0-1 0 0 0,0 1 0 0 0,1 0 0 0 0,-1-1 0 0 0,1 1 0 0 0,1-1-1 0 0,-1 0 1 0 0,1 1 0 0 0,0-1 0 0 0,0 0 0 0 0,1 0 0 0 0,-1 0 0 0 0,1 0 0 0 0,0 0 0 0 0,1-1 0 0 0,-1 1 0 0 0,1-1 0 0 0,-1 0 0 0 0,8 5 0 0 0,0 1-5 0 0,0-1 0 0 0,1 0 0 0 0,1-1 0 0 0,0-1 0 0 0,0 0 0 0 0,0 0 0 0 0,20 6 0 0 0,10 0 95 0 0,82 17 0 0 0,-96-26-62 0 0,1-1 0 0 0,-1-1 0 0 0,57-4 0 0 0,-80 2-457 0 0,-1-1 0 0 0,1 0 0 0 0,0-1 0 0 0,5-1 1 0 0,-4 0-1192 0 0,0 0 1 0 0,-1-1 0 0 0,1 0-1 0 0,10-8 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8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1 124 14743 0 0,'0'0'1335'0'0,"5"6"-952"0"0,-1-3-160 0 0,1-1 0 0 0,-1 0 1 0 0,0 0-1 0 0,1 0 1 0 0,-1-1-1 0 0,1 1 1 0 0,-1-1-1 0 0,1 0 1 0 0,0-1-1 0 0,0 1 1 0 0,-1-1-1 0 0,7 0 0 0 0,-4 0-45 0 0,57 1 913 0 0,0-4-1 0 0,68-10 1 0 0,-88 7-731 0 0,319-43 1739 0 0,166-17-827 0 0,-287 56-1231 0 0,-184 11-276 0 0,-1 3 0 0 0,67 12 0 0 0,-105-12-574 0 0,31 11 0 0 0,-42-13 294 0 0,-1 1 1 0 0,0 1-1 0 0,1 0 1 0 0,-1 0-1 0 0,-1 0 0 0 0,12 9 1 0 0,-7-3-1093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1:58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6447 0 0,'-9'5'140'0'0,"0"0"0"0"0,1 0 0 0 0,0 1 0 0 0,0 0 0 0 0,-13 13 0 0 0,0 9 3650 0 0,4-1 3030 0 0,-15 34 1 0 0,22-38-5825 0 0,1 0 1 0 0,-6 27-1 0 0,-14 66-139 0 0,-18 167 1 0 0,37-109-9076 0 0,10-135-899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00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 5983 0 0,'-2'0'100'0'0,"-1"0"0"0"0,1 1 0 0 0,0 0 1 0 0,0-1-1 0 0,0 1 0 0 0,0 0 0 0 0,0 0 0 0 0,0 0 0 0 0,0 1 0 0 0,1-1 0 0 0,-4 3 0 0 0,3-3 616 0 0,1 1 1 0 0,-1 0-1 0 0,1 0 1 0 0,-1 0-1 0 0,1 0 1 0 0,-2 4-1 0 0,1-2 223 0 0,0 0 0 0 0,1 1 0 0 0,0-1 0 0 0,0 0 0 0 0,0 1-1 0 0,-1 8 1 0 0,2-6-411 0 0,0-1-1 0 0,1 1 1 0 0,0 0 0 0 0,1 6-1 0 0,3 7-407 0 0,1-1-1 0 0,11 22 1 0 0,-4-8 814 0 0,3 9-657 0 0,21 60 761 0 0,-19-33-3104 0 0,-15-51 834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01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7 449 13823 0 0,'0'0'81'0'0,"0"1"0"0"0,0-1-1 0 0,-1 0 1 0 0,1 0 0 0 0,0 0 0 0 0,0 0-1 0 0,0 0 1 0 0,-1 0 0 0 0,1 0-1 0 0,0 0 1 0 0,0 0 0 0 0,-1 0 0 0 0,1 0-1 0 0,0 0 1 0 0,0 0 0 0 0,-1-1-1 0 0,-1 0 970 0 0,2 1-970 0 0,0-1 1 0 0,-1 1 0 0 0,7-7 1649 0 0,22-10-228 0 0,-17 10-1314 0 0,64-36 436 0 0,1 2 0 0 0,97-35 0 0 0,169-45 627 0 0,-5 3-6940 0 0,-298 102-813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01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415 0 12751 0 0,'-43'25'1403'0'0,"1"2"-1"0"0,1 1 0 0 0,1 3 0 0 0,-36 35 1 0 0,57-46-852 0 0,0 0 0 0 0,0 1 1 0 0,2 2-1 0 0,1-1 0 0 0,1 2 1 0 0,1 0-1 0 0,1 1 0 0 0,-17 44 0 0 0,28-63-477 0 0,0 1-1 0 0,0 0 0 0 0,0 0 0 0 0,1 1 1 0 0,0-1-1 0 0,0 0 0 0 0,2 14 0 0 0,-1-18-32 0 0,0 0 0 0 0,1 0-1 0 0,0 0 1 0 0,0 0-1 0 0,0 0 1 0 0,0 0-1 0 0,0 0 1 0 0,0-1 0 0 0,1 1-1 0 0,-1 0 1 0 0,1-1-1 0 0,0 1 1 0 0,0-1-1 0 0,0 0 1 0 0,0 0 0 0 0,0 1-1 0 0,0-1 1 0 0,1-1-1 0 0,-1 1 1 0 0,1 0 0 0 0,3 1-1 0 0,5 3 34 0 0,0-2-1 0 0,0 1 1 0 0,0-2 0 0 0,24 5 0 0 0,50 3 306 0 0,-57-8-245 0 0,303 27 146 0 0,-261-27-1453 0 0,-47-5-1551 0 0,0-2-3351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0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1 19583 0 0,'-6'2'233'0'0,"0"1"-1"0"0,0 0 1 0 0,0 1 0 0 0,1-1-1 0 0,-1 1 1 0 0,1 0-1 0 0,0 1 1 0 0,0-1 0 0 0,1 1-1 0 0,-1 0 1 0 0,1 0-1 0 0,0 0 1 0 0,0 1 0 0 0,1-1-1 0 0,0 1 1 0 0,0 0 0 0 0,0 0-1 0 0,0 0 1 0 0,-2 10-1 0 0,0 3 294 0 0,1 0 0 0 0,1 0 0 0 0,0 0 0 0 0,1 0 0 0 0,2 29 0 0 0,1 27-234 0 0,1 160-1280 0 0,-4-202-412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9:49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64 13823 0 0,'-4'-4'309'0'0,"-23"-21"10876"0"0,37 20-10501 0 0,-9 5-417 0 0,15-7-259 0 0,1 2 0 0 0,-1 0 0 0 0,1 1 0 0 0,0 1 0 0 0,1 0 0 0 0,24 0 0 0 0,-8 3-31 0 0,1 1 0 0 0,43 8 0 0 0,-57-6-66 0 0,-1 0 0 0 0,0 2-1 0 0,0 0 1 0 0,37 17 0 0 0,-50-19 61 0 0,-1 0-1 0 0,0 0 1 0 0,0 1 0 0 0,0 0 0 0 0,0 1-1 0 0,-1-1 1 0 0,0 1 0 0 0,1 0 0 0 0,-2 0-1 0 0,1 1 1 0 0,-1 0 0 0 0,0-1 0 0 0,0 1 0 0 0,0 1-1 0 0,-1-1 1 0 0,0 0 0 0 0,0 1 0 0 0,1 7-1 0 0,-1-2-4 0 0,-1-1-1 0 0,-1 1 0 0 0,0 0 0 0 0,-1 0 0 0 0,0-1 0 0 0,-1 1 0 0 0,0 0 0 0 0,0-1 0 0 0,-2 1 0 0 0,1 0 0 0 0,-9 21 0 0 0,-5 6 270 0 0,-41 72-1 0 0,-14 12 387 0 0,-48 88 765 0 0,90-154-764 0 0,-37 107 0 0 0,61-147-541 0 0,0 0 1 0 0,1 0-1 0 0,1 0 0 0 0,0 1 0 0 0,2-1 1 0 0,0 1-1 0 0,1 23 0 0 0,1-33-58 0 0,0-1 1 0 0,0 1-1 0 0,1-1 0 0 0,0 0 1 0 0,0 0-1 0 0,1 1 0 0 0,0-2 0 0 0,0 1 1 0 0,0 0-1 0 0,1-1 0 0 0,0 1 1 0 0,0-1-1 0 0,1 0 0 0 0,0 0 1 0 0,0-1-1 0 0,0 1 0 0 0,1-1 0 0 0,-1-1 1 0 0,12 8-1 0 0,-6-6-21 0 0,2 0 0 0 0,-1 0 0 0 0,0-1 0 0 0,1-1 0 0 0,0 0 0 0 0,0-1 0 0 0,0-1-1 0 0,0 0 1 0 0,27 1 0 0 0,8-4-65 0 0,67-8 0 0 0,-105 7 40 0 0,206-32-3948 0 0,-145 19-5359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0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15199 0 0,'0'0'3832'0'0,"-7"1"-1240"0"0,-1 2 72 0 0,0 0 24 0 0,2-1-1864 0 0,-1 2-592 0 0,2 1-1152 0 0,3 1-200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1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2 13359 0 0,'-1'-1'183'0'0,"1"1"0"0"0,-1-1 0 0 0,-15 2 6773 0 0,15 0-6741 0 0,-1 13 4274 0 0,2-3-5442 0 0,5 83 2501 0 0,2 53-1956 0 0,-6-69-1582 0 0,-1-26-4429 0 0,0-11-1064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1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5527 0 0,'0'0'423'0'0,"1"1"-278"0"0,3 0 183 0 0,-1 0 0 0 0,1 0-1 0 0,-1-1 1 0 0,1 1-1 0 0,0-1 1 0 0,-1 0-1 0 0,1 0 1 0 0,4 0 0 0 0,34-6 6509 0 0,-23 3-4291 0 0,55-7 2958 0 0,135-15-2804 0 0,16 17-1665 0 0,58-5-3774 0 0,-235 8-32 0 0,-4 2-5426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 0 20879 0 0,'-24'23'550'0'0,"1"2"0"0"0,1 0-1 0 0,1 1 1 0 0,2 1 0 0 0,-28 50 0 0 0,39-64-85 0 0,2 0 1 0 0,0 0-1 0 0,0 0 0 0 0,-7 26 1 0 0,12-35-387 0 0,1 0 1 0 0,-1 0-1 0 0,1 0 1 0 0,0 0-1 0 0,0 1 1 0 0,0-1-1 0 0,0 0 1 0 0,1 0-1 0 0,0 0 1 0 0,0 0-1 0 0,0 0 1 0 0,0 0-1 0 0,1 0 1 0 0,-1 0-1 0 0,1 0 1 0 0,0 0-1 0 0,0-1 1 0 0,0 1-1 0 0,1-1 1 0 0,-1 0-1 0 0,5 5 1 0 0,0-2-33 0 0,1 1 1 0 0,0-1 0 0 0,0-1-1 0 0,0 1 1 0 0,1-1-1 0 0,0-1 1 0 0,0 0 0 0 0,0 0-1 0 0,0-1 1 0 0,13 4 0 0 0,11 0 174 0 0,56 6 1 0 0,-2-5 48 0 0,0-3-1 0 0,92-7 1 0 0,-169 1-407 0 0,0 0 0 0 0,-1 0 0 0 0,1-2 0 0 0,14-4 0 0 0,-20 6-335 0 0,1-1 1 0 0,-1 0 0 0 0,0-1-1 0 0,0 1 1 0 0,1-1-1 0 0,-2 1 1 0 0,1-1-1 0 0,0-1 1 0 0,0 1 0 0 0,-1 0-1 0 0,5-7 1 0 0</inkml:trace>
  <inkml:trace contextRef="#ctx0" brushRef="#br0" timeOffset="1">547 170 21247 0 0,'-19'34'858'0'0,"0"1"1"0"0,-20 55-1 0 0,-16 77 471 0 0,44-129-708 0 0,3 0-1 0 0,1 0 1 0 0,1 0-1 0 0,3 1 1 0 0,1 44-1 0 0,3-44-758 0 0,2 1-1 0 0,14 63 1 0 0,-11-76-2183 0 0,2-4-7130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8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989 161 11687 0 0,'0'0'1060'0'0,"1"-1"-869"0"0,3-3 35 0 0,0-1 0 0 0,0 1 0 0 0,-1-1 0 0 0,1 0 0 0 0,-1 0 0 0 0,0 0 0 0 0,-1 0-1 0 0,4-9 1 0 0,-5 12-69 0 0,-1 0-1 0 0,1 0 1 0 0,-1 0-1 0 0,1 0 1 0 0,-1 0-1 0 0,0 0 1 0 0,0 0-1 0 0,0 0 0 0 0,0 0 1 0 0,0 0-1 0 0,0 0 1 0 0,0 0-1 0 0,-1 0 1 0 0,1 0-1 0 0,-1 0 1 0 0,0 0-1 0 0,1 0 1 0 0,-1 0-1 0 0,0 0 0 0 0,0 1 1 0 0,0-1-1 0 0,0 0 1 0 0,-1 0-1 0 0,1 1 1 0 0,0-1-1 0 0,-1 1 1 0 0,1-1-1 0 0,-3-1 1 0 0,-3-1 59 0 0,0-1 0 0 0,-1 1 0 0 0,1 1 0 0 0,-1 0 1 0 0,1 0-1 0 0,-1 0 0 0 0,-16-2 0 0 0,-61-5 1045 0 0,46 7-962 0 0,-14-3-116 0 0,1 3 0 0 0,-90 6 0 0 0,120 0-142 0 0,0 0-1 0 0,0 1 1 0 0,0 2-1 0 0,0 0 0 0 0,1 1 1 0 0,0 1-1 0 0,1 1 0 0 0,0 0 1 0 0,-20 14-1 0 0,15-5-116 0 0,0 1 0 0 0,2 1 1 0 0,1 1-1 0 0,0 1 0 0 0,2 1 0 0 0,0 1 0 0 0,2 0 0 0 0,1 2 0 0 0,1 0 1 0 0,1 0-1 0 0,-22 56 0 0 0,22-43-33 0 0,2 0 1 0 0,2 1-1 0 0,2 0 1 0 0,2 1-1 0 0,1 0 1 0 0,2 0-1 0 0,2 0 1 0 0,4 57 0 0 0,0-75 79 0 0,2 0 1 0 0,0 0 0 0 0,1 0-1 0 0,1-1 1 0 0,2 1 0 0 0,0-1 0 0 0,1-1-1 0 0,1 0 1 0 0,1 0 0 0 0,1-1-1 0 0,1 0 1 0 0,1-1 0 0 0,0-1 0 0 0,1 0-1 0 0,1-1 1 0 0,1-1 0 0 0,0 0-1 0 0,25 16 1 0 0,-17-15 0 0 0,0-2 0 0 0,1-1-1 0 0,0 0 1 0 0,1-2 0 0 0,1-2 0 0 0,0 0-1 0 0,0-2 1 0 0,38 7 0 0 0,-16-8 7 0 0,1-2 1 0 0,-1-1 0 0 0,1-3 0 0 0,51-6-1 0 0,-49-1 28 0 0,0-1 0 0 0,103-29-1 0 0,-128 27 170 0 0,0-1 0 0 0,-1-1-1 0 0,0-2 1 0 0,-1-1-1 0 0,-1 0 1 0 0,48-37-1 0 0,-57 36 98 0 0,-1 0 0 0 0,-1 0 0 0 0,0-2 0 0 0,-1 0-1 0 0,0 0 1 0 0,-2-1 0 0 0,0-1 0 0 0,14-32 0 0 0,-13 21-814 0 0,-2-1 0 0 0,-1 0 0 0 0,-1 0 0 0 0,-1 0 0 0 0,2-37 0 0 0,-7 32-7266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3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67 15199 0 0,'-12'-5'1624'0'0,"10"3"-1202"0"0,1 1-1 0 0,0-1 0 0 0,0 1 1 0 0,0-1-1 0 0,0 1 0 0 0,0-1 1 0 0,1 0-1 0 0,-1 0 0 0 0,0 1 1 0 0,1-1-1 0 0,-1 0 0 0 0,1 0 1 0 0,0 0-1 0 0,0 1 0 0 0,-1-1 1 0 0,1 0-1 0 0,0 0 0 0 0,1 0 1 0 0,-1 0-1 0 0,0 1 0 0 0,0-1 1 0 0,1 0-1 0 0,0-2 0 0 0,1-12 1819 0 0,-2 15-2016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4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10 17967 0 0,'-7'-9'1006'0'0,"7"9"-990"0"0,0 0 0 0 0,0 0-1 0 0,-1 0 1 0 0,1 0 0 0 0,0 0-1 0 0,0 0 1 0 0,0 0 0 0 0,0-1 0 0 0,0 1-1 0 0,0 0 1 0 0,0 0 0 0 0,0 0 0 0 0,0 0-1 0 0,-1 0 1 0 0,1 0 0 0 0,0 0 0 0 0,0 0-1 0 0,0 0 1 0 0,0 0 0 0 0,0 0-1 0 0,0 0 1 0 0,0 0 0 0 0,0 0 0 0 0,-1 0-1 0 0,1 0 1 0 0,0 0 0 0 0,0 0 0 0 0,0 0-1 0 0,0 0 1 0 0,0 1 0 0 0,0-1-1 0 0,0 0 1 0 0,0 0 0 0 0,0 0 0 0 0,-1 0-1 0 0,1 0 1 0 0,0 0 0 0 0,0 0 0 0 0,0 0-1 0 0,0 0 1 0 0,0 0 0 0 0,0 0-1 0 0,0 1 1 0 0,-3 17 627 0 0,2-7-590 0 0,-3 37 217 0 0,2 0 1 0 0,3 0 0 0 0,1 0-1 0 0,2 0 1 0 0,13 56-1 0 0,0-23-2840 0 0,-9-42 979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4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21511 0 0,'2'1'1949'0'0,"1"1"-1902"0"0,1 0-1 0 0,0 0 0 0 0,0-1 0 0 0,0 1 0 0 0,0-1 0 0 0,0 0 0 0 0,0 0 0 0 0,6 1 0 0 0,38 1 1 0 0,-37-2 62 0 0,44-2 374 0 0,-1-2-1 0 0,80-16 1 0 0,-70 9-27 0 0,37-5-73 0 0,328-33-1821 0 0,-358 45 341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4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14 160 21191 0 0,'-2'1'237'0'0,"1"0"-92"0"0,0-1 0 0 0,0 1 0 0 0,0 0 0 0 0,0 0 1 0 0,0-1-1 0 0,1 1 0 0 0,-1 0 0 0 0,0 0 0 0 0,0 0 0 0 0,1 0 0 0 0,-2 2 0 0 0,2-2-105 0 0,0 1-1 0 0,-1-1 1 0 0,1 0-1 0 0,0 1 1 0 0,0-1 0 0 0,0 1-1 0 0,0-1 1 0 0,0 0-1 0 0,1 1 1 0 0,-1-1-1 0 0,0 0 1 0 0,1 1 0 0 0,-1-1-1 0 0,1 0 1 0 0,-1 1-1 0 0,2 1 1 0 0,6 15 776 0 0,-3-7-379 0 0,0-1 1 0 0,0 1 0 0 0,7 8-1 0 0,-9-15-372 0 0,0 0 0 0 0,0-1-1 0 0,0 0 1 0 0,0 1-1 0 0,1-1 1 0 0,0-1 0 0 0,-1 1-1 0 0,1 0 1 0 0,0-1-1 0 0,9 4 1 0 0,3 0 57 0 0,1 0 0 0 0,0-2 0 0 0,0 0 0 0 0,23 2 0 0 0,73 1 134 0 0,-63-5-202 0 0,43 4 7 0 0,140 5-426 0 0,-221-11 0 0 0,0-1 1 0 0,18-2-1 0 0,-24 2-395 0 0,-1 0-1 0 0,0-1 1 0 0,1 1 0 0 0,6-4-1 0 0</inkml:trace>
  <inkml:trace contextRef="#ctx0" brushRef="#br0" timeOffset="1">593 0 17047 0 0,'-15'19'636'0'0,"1"0"-1"0"0,1 1 0 0 0,1 1 0 0 0,1 0 1 0 0,0 0-1 0 0,2 1 0 0 0,0 1 1 0 0,-7 31-1 0 0,2 10 1565 0 0,-11 117 1 0 0,20-91-1155 0 0,10 128 1 0 0,0-128-3222 0 0,-4 1-4156 0 0,-1-43-2599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7.9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 1937 4143 0 0,'-14'2'428'0'0,"14"-1"-276"0"0,-1-1 0 0 0,0 0 0 0 0,0 1 0 0 0,0 0 0 0 0,1-1 0 0 0,-1 1 0 0 0,0 0-1 0 0,1-1 1 0 0,-1 1 0 0 0,0 0 0 0 0,1-1 0 0 0,-1 1 0 0 0,1 0 0 0 0,-1 0 0 0 0,1 0-1 0 0,0 0 1 0 0,-1 0 0 0 0,1-1 0 0 0,0 1 0 0 0,0 0 0 0 0,-1 0 0 0 0,1 0 0 0 0,0 0-1 0 0,0 0 1 0 0,0 0 0 0 0,0 0 0 0 0,0 0 0 0 0,0 0 0 0 0,1 0 0 0 0,-1 0 0 0 0,0 0-1 0 0,0 0 1 0 0,1-1 0 0 0,-1 1 0 0 0,0 0 0 0 0,1 0 0 0 0,-1 0 0 0 0,1 0 0 0 0,-1-1-1 0 0,1 1 1 0 0,-1 0 0 0 0,2 1 0 0 0,1 0-80 0 0,-1 0 0 0 0,1 1 0 0 0,0-1 0 0 0,0 0 0 0 0,0 0 1 0 0,0 0-1 0 0,0-1 0 0 0,0 1 0 0 0,1-1 0 0 0,-1 0 0 0 0,0 0 0 0 0,1 0 0 0 0,4 1 0 0 0,5-1-24 0 0,-1 1 0 0 0,20-2 0 0 0,39-3 25 0 0,0-4 0 0 0,91-20 1 0 0,136-48 151 0 0,-229 56-214 0 0,697-203 195 0 0,-2-17 235 0 0,160-49 35 0 0,-859 269-361 0 0,556-172 1009 0 0,-219 64-368 0 0,123-40 41 0 0,768-235 144 0 0,-730 236-1205 0 0,-389 116 72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8.4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101 15 14279 0 0,'-3'0'257'0'0,"-18"-5"980"0"0,0 1 0 0 0,-35-1 0 0 0,61 14-169 0 0,2-2-1033 0 0,0-1-1 0 0,0 0 1 0 0,1-1-1 0 0,-1 1 1 0 0,1-1-1 0 0,0-1 1 0 0,17 8 0 0 0,5 3-36 0 0,39 22-58 0 0,71 43-7 0 0,-123-68 62 0 0,0 1-1 0 0,-1 0 1 0 0,0 1-1 0 0,-1 1 1 0 0,22 27-1 0 0,-33-37 11 0 0,-1 0 0 0 0,0-1 0 0 0,0 2-1 0 0,0-1 1 0 0,-1 0 0 0 0,1 0 0 0 0,-1 1 0 0 0,-1-1-1 0 0,1 1 1 0 0,1 9 0 0 0,-3-10 36 0 0,0-1-1 0 0,0 1 1 0 0,0-1-1 0 0,-1 1 1 0 0,0-1 0 0 0,1 1-1 0 0,-2-1 1 0 0,1 1 0 0 0,0-1-1 0 0,-1 0 1 0 0,0 0-1 0 0,0 0 1 0 0,0 0 0 0 0,-4 5-1 0 0,-5 4 207 0 0,0 0 0 0 0,-1 0 0 0 0,0-1-1 0 0,-1 0 1 0 0,-17 11 0 0 0,-24 21 57 0 0,44-32-782 0 0,4-1-46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49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1839 0 0,'9'15'80'0'0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50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1375 0 0,'14'-8'10696'0'0,"-14"9"-10495"0"0,12 16 3141 0 0,-8-4-2511 0 0,0 0 0 0 0,0 0 0 0 0,-1 1 1 0 0,1 18-1 0 0,1 58 672 0 0,-4-61-1001 0 0,0 11-86 0 0,0 318 1289 0 0,-2-338-2802 0 0,-2-3-71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50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1 738 2303 0 0,'0'0'102'0'0,"4"-8"20"0"0,0 1 747 0 0,0 0 0 0 0,1 0-1 0 0,0 0 1 0 0,1 1 0 0 0,-1-1-1 0 0,1 1 1 0 0,13-9 0 0 0,53-33 8702 0 0,-53 36-8732 0 0,17-10-3 0 0,179-122 2632 0 0,-102 57-2518 0 0,217-166-1379 0 0,-262 202-5580 0 0,-5 1-2023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2:51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191 114 9215 0 0,'0'0'422'0'0,"9"-16"148"0"0,-5 13 4 0 0,1 1 0 0 0,0-1-1 0 0,0 1 1 0 0,0 0 0 0 0,0 1-1 0 0,0-1 1 0 0,0 1 0 0 0,0 0-1 0 0,1 0 1 0 0,-1 1 0 0 0,11-1-1 0 0,-8 2 288 0 0,0 0-1 0 0,0 0 1 0 0,0 0-1 0 0,0 1 1 0 0,0 0-1 0 0,0 1 1 0 0,9 3-1 0 0,-15-5-862 0 0,0 1 0 0 0,0-1 0 0 0,1 1 0 0 0,-1-1 1 0 0,0 1-1 0 0,0-1 0 0 0,0 1 0 0 0,-1 0 0 0 0,1 0 0 0 0,0 0 0 0 0,-1 0 0 0 0,1 0 0 0 0,-1 1 0 0 0,2 2 0 0 0,-1 0-7 0 0,0-1 0 0 0,-1 1 0 0 0,0 0 0 0 0,1 0 0 0 0,-1 0 0 0 0,0 10 0 0 0,-1-1-9 0 0,-1 1-1 0 0,0-1 1 0 0,0 0 0 0 0,-6 18-1 0 0,-9 25 58 0 0,-3-1 0 0 0,-48 99 1 0 0,37-89-6 0 0,18-40 104 0 0,0 2 0 0 0,2-1 1 0 0,2 1-1 0 0,-9 43 0 0 0,16-61-63 0 0,0 0 0 0 0,1 1-1 0 0,0-1 1 0 0,0 0 0 0 0,1 0 0 0 0,1 0 0 0 0,2 11 0 0 0,-2-14-28 0 0,0 0 0 0 0,1 0 0 0 0,0 0 0 0 0,0 0 0 0 0,1-1 0 0 0,0 1 0 0 0,0-1 0 0 0,0 0 0 0 0,1 0 0 0 0,9 9 0 0 0,-7-10-41 0 0,-1 0 0 0 0,1 0 0 0 0,-1-1 0 0 0,1 0 0 0 0,1 0 0 0 0,-1-1 0 0 0,1 1 0 0 0,-1-2 0 0 0,1 1 0 0 0,0-1 0 0 0,0 0 0 0 0,0-1 0 0 0,0 1 0 0 0,0-2 0 0 0,0 1 0 0 0,0-1 0 0 0,0-1 0 0 0,0 1 1 0 0,9-3-1 0 0,0 0-31 0 0,-1-1 0 0 0,1 0 0 0 0,-1-1 0 0 0,0-1 0 0 0,0-1 0 0 0,-1 0 0 0 0,0-1 0 0 0,18-13 0 0 0,-27 17 9 0 0,1-1-1 0 0,-1 0 1 0 0,0 0 0 0 0,0-1 0 0 0,-1 1 0 0 0,0-1-1 0 0,0-1 1 0 0,0 1 0 0 0,-1-1 0 0 0,0 0 0 0 0,5-10 0 0 0,-7 13 21 0 0,-1 0 1 0 0,0 0 0 0 0,0-1-1 0 0,0 1 1 0 0,-1 0 0 0 0,1 0 0 0 0,-1 0-1 0 0,0-1 1 0 0,0 1 0 0 0,0 0-1 0 0,-1 0 1 0 0,0-1 0 0 0,0 1 0 0 0,0 0-1 0 0,0 0 1 0 0,0 0 0 0 0,-1 0 0 0 0,0 0-1 0 0,0 0 1 0 0,0 1 0 0 0,0-1-1 0 0,-5-6 1 0 0,-1 2 51 0 0,1 0 1 0 0,-1 0-1 0 0,-1 1 0 0 0,1 0 1 0 0,-1 0-1 0 0,-1 1 0 0 0,-16-9 0 0 0,-77-28 410 0 0,76 33-363 0 0,-18-8-15 0 0,-52-30-1 0 0,71 34-7 0 0,1-2 1 0 0,0-1 0 0 0,-31-28 0 0 0,44 33-42 0 0,0 0 1 0 0,1 0 0 0 0,0-1 0 0 0,1-1 0 0 0,1 0-1 0 0,0 0 1 0 0,-9-19 0 0 0,13 21-25 0 0,1 0 0 0 0,0 0 0 0 0,0-1-1 0 0,1 0 1 0 0,1 0 0 0 0,0 1 0 0 0,1-1 0 0 0,0-1 0 0 0,1 1 0 0 0,2-17-1 0 0,0 11-230 0 0,1 0-1 0 0,1 1 1 0 0,1-1 0 0 0,11-26-1 0 0,15-21-452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9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18887 0 0,'0'0'1712'0'0,"-1"1"-1409"0"0,-1 3-283 0 0,0 0 0 0 0,0 1 0 0 0,0-1 0 0 0,1 1 1 0 0,-1-1-1 0 0,1 1 0 0 0,0 0 0 0 0,1-1 0 0 0,-1 10 0 0 0,2 46 336 0 0,0-48-312 0 0,8 107 545 0 0,4 85-415 0 0,6 65-99 0 0,-11-159-1890 0 0,-5-76-5552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0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1520 434 17135 0 0,'2'-9'180'0'0,"-2"0"0"0"0,1 1 0 0 0,-1-1 0 0 0,0 0-1 0 0,-1 0 1 0 0,0 0 0 0 0,0 0 0 0 0,-1 0 0 0 0,0 1 0 0 0,0-1-1 0 0,-1 1 1 0 0,0-1 0 0 0,-1 1 0 0 0,0 0 0 0 0,0 1 0 0 0,-7-10 0 0 0,-4-3 747 0 0,-1 1 1 0 0,-1 0 0 0 0,-1 1 0 0 0,0 1 0 0 0,-23-16 0 0 0,10 12-416 0 0,0 1 1 0 0,-59-29 0 0 0,61 37-469 0 0,0 1 1 0 0,0 1-1 0 0,0 2 1 0 0,-1 1 0 0 0,-1 1-1 0 0,1 2 1 0 0,-61-2-1 0 0,64 7-18 0 0,0 0 0 0 0,0 2-1 0 0,0 1 1 0 0,0 1 0 0 0,1 1-1 0 0,-1 2 1 0 0,1 0 0 0 0,1 2-1 0 0,-31 16 1 0 0,17-3-26 0 0,1 1 0 0 0,-40 36 0 0 0,-59 63 0 0 0,100-84-24 0 0,0 1-1 0 0,3 2 1 0 0,2 1-1 0 0,1 1 1 0 0,-48 97-1 0 0,65-110 4 0 0,1 1 0 0 0,2 1 0 0 0,1 0 0 0 0,-5 38 0 0 0,11-44 12 0 0,1 0-1 0 0,1 0 0 0 0,2 0 1 0 0,1 0-1 0 0,7 48 1 0 0,-5-57-9 0 0,2 0 1 0 0,0 0-1 0 0,1 0 1 0 0,0-1-1 0 0,2 0 1 0 0,0 0-1 0 0,1-1 1 0 0,18 26-1 0 0,-13-24-4 0 0,1 0 0 0 0,1-1 0 0 0,1-1 0 0 0,0 0 0 0 0,1-2 0 0 0,24 16 0 0 0,-10-11-16 0 0,0-1-1 0 0,1-1 1 0 0,46 15 0 0 0,-28-15-38 0 0,83 16-1 0 0,-57-20-38 0 0,0-3 0 0 0,0-4 0 0 0,0-2 0 0 0,1-5 0 0 0,90-11 0 0 0,-135 7 44 0 0,-1-1-1 0 0,1-2 1 0 0,-2 0 0 0 0,58-25-1 0 0,-67 22 40 0 0,0-1 0 0 0,-1 0 0 0 0,-1-1-1 0 0,0-2 1 0 0,0 0 0 0 0,-2-1-1 0 0,20-21 1 0 0,-19 15 148 0 0,0-1 0 0 0,-2-1 0 0 0,-1-1 0 0 0,-1-1 0 0 0,-1 0 0 0 0,-1 0 0 0 0,-1-1 0 0 0,-2-1 0 0 0,-1 0 0 0 0,-1 0 0 0 0,-1-1 0 0 0,-1 0 0 0 0,2-49 0 0 0,-6 44-45 0 0,-1 0 1 0 0,-2 0-1 0 0,-8-49 0 0 0,6 67-140 0 0,0-1-1 0 0,-1 1 1 0 0,-1 0-1 0 0,-1 0 0 0 0,0 0 1 0 0,-1 1-1 0 0,-1 0 0 0 0,-17-26 1 0 0,21 36-97 0 0,0-1 0 0 0,-1 1-1 0 0,0 0 1 0 0,1 1 0 0 0,-2-1 0 0 0,-8-5 0 0 0,-8-2-434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1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 14279 0 0,'-4'0'120'0'0,"0"0"0"0"0,1 0 0 0 0,-1 1-1 0 0,0 0 1 0 0,1 0 0 0 0,-1 0 0 0 0,1 0-1 0 0,-1 0 1 0 0,1 1 0 0 0,-6 2 0 0 0,8-2-107 0 0,-1-1 0 0 0,1 0 0 0 0,-1 0 0 0 0,1 1 0 0 0,0-1 1 0 0,0 1-1 0 0,-1-1 0 0 0,1 1 0 0 0,0 0 0 0 0,0 0 0 0 0,1-1 1 0 0,-1 1-1 0 0,0 0 0 0 0,0 0 0 0 0,1 0 0 0 0,-1 0 0 0 0,1-1 1 0 0,0 1-1 0 0,0 0 0 0 0,0 0 0 0 0,0 0 0 0 0,0 0 0 0 0,0 2 1 0 0,0 0 68 0 0,1 0 0 0 0,0 0 1 0 0,0 0-1 0 0,0-1 0 0 0,0 1 1 0 0,1 0-1 0 0,-1-1 0 0 0,1 1 1 0 0,0-1-1 0 0,0 1 0 0 0,0-1 1 0 0,0 0-1 0 0,1 0 0 0 0,-1 0 1 0 0,1 0-1 0 0,0-1 0 0 0,0 1 1 0 0,0-1-1 0 0,0 1 0 0 0,0-1 1 0 0,1 0-1 0 0,-1 0 0 0 0,1 0 0 0 0,6 2 1 0 0,8 2 173 0 0,-1-1 0 0 0,1-1 0 0 0,36 5 0 0 0,-52-9-244 0 0,106 9 1299 0 0,154-6 1 0 0,-199-4-780 0 0,367-12 2433 0 0,538-6-966 0 0,2 61-4359 0 0,-870-33 705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3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1221 83 11975 0 0,'-20'-4'1940'0'0,"1"-2"0"0"0,0 0-1 0 0,-20-9 1 0 0,16 5-32 0 0,-35-9 1 0 0,17 11-1251 0 0,0 2 1 0 0,-80-3-1 0 0,-85 20-76 0 0,162-6-431 0 0,0 3 0 0 0,0 1 0 0 0,-57 20 0 0 0,78-21-87 0 0,1 1 0 0 0,0 1 0 0 0,0 2-1 0 0,1 0 1 0 0,1 1 0 0 0,0 1 0 0 0,-32 29 0 0 0,31-22-75 0 0,2 2 0 0 0,0 0 1 0 0,2 0-1 0 0,0 2 0 0 0,2 0 0 0 0,1 1 0 0 0,1 0 0 0 0,1 1 1 0 0,1 1-1 0 0,2 0 0 0 0,0 0 0 0 0,2 1 0 0 0,-4 38 0 0 0,8-44-3 0 0,2 0 1 0 0,1 0-1 0 0,0 0 0 0 0,2 0 0 0 0,1 0 0 0 0,0 0 0 0 0,12 37 0 0 0,-9-43 8 0 0,1 1 0 0 0,0-1 0 0 0,2-1 0 0 0,0 0 0 0 0,0 0 0 0 0,2-1 0 0 0,-1 0 0 0 0,2 0 0 0 0,0-2 0 0 0,18 17 0 0 0,-8-12-10 0 0,1-1 0 0 0,1-1 0 0 0,0-1 1 0 0,1-1-1 0 0,1-1 0 0 0,0-1 0 0 0,0-2 1 0 0,47 13-1 0 0,-20-11 10 0 0,0-2 0 0 0,0-3-1 0 0,90 2 1 0 0,-87-9 5 0 0,0-3-1 0 0,58-9 0 0 0,-80 6 14 0 0,-1-2 0 0 0,0-1-1 0 0,0-1 1 0 0,50-23-1 0 0,-70 26-52 0 0,0 0 0 0 0,0-1-1 0 0,-1-1 1 0 0,0 1 0 0 0,-1-2-1 0 0,0 0 1 0 0,0 0-1 0 0,-1-1 1 0 0,-1 0 0 0 0,1-1-1 0 0,-2 0 1 0 0,0 0-1 0 0,0-1 1 0 0,-1 0 0 0 0,-1 0-1 0 0,0-1 1 0 0,-1 0-1 0 0,0 0 1 0 0,-1 0 0 0 0,-1 0-1 0 0,0-1 1 0 0,-1 0 0 0 0,-1 1-1 0 0,0-29 1 0 0,-4 5-1321 0 0,-3 0-55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3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0 14279 0 0,'-11'13'415'0'0,"2"-1"0"0"0,0 1 0 0 0,1 0-1 0 0,0 1 1 0 0,0 0 0 0 0,2 0 0 0 0,-7 19 0 0 0,-25 107 2286 0 0,-38 285 692 0 0,60-242-9966 0 0,14-150-779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3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 7367 0 0,'0'0'568'0'0,"8"3"247"0"0,28 2 8255 0 0,0-4-3769 0 0,75-8-2281 0 0,-57 2-2763 0 0,280-10 495 0 0,-218 11-3144 0 0,-41 2-6543 0 0</inkml:trace>
  <inkml:trace contextRef="#ctx0" brushRef="#br0" timeOffset="1">1468 104 13359 0 0,'91'-24'2484'0'0,"0"4"-1"0"0,141-13 1 0 0,462 6 3396 0 0,-299 49-4179 0 0,1 21-600 0 0,-23-10-929 0 0,-124-29-2889 0 0,-137-8-6975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1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1438 442 919 0 0,'5'-15'696'0'0,"0"-1"0"0"0,2-16-1 0 0,-5 19 1056 0 0,-1 0 0 0 0,0 0 0 0 0,-1 0 0 0 0,0-1 0 0 0,-3-14-1 0 0,2 17-381 0 0,-2 1 0 0 0,1-1 0 0 0,-1 1 0 0 0,-1 0 0 0 0,0 0-1 0 0,-9-17 1 0 0,7 18-1280 0 0,0 1 1 0 0,0-1-1 0 0,-1 1 0 0 0,-9-10 0 0 0,3 7 347 0 0,0 0 0 0 0,0 1 1 0 0,-1 1-1 0 0,0 0 0 0 0,-28-13 0 0 0,12 9-194 0 0,-1 2-1 0 0,-34-8 0 0 0,24 10-177 0 0,-82-8-1 0 0,79 15-48 0 0,0 1 0 0 0,-1 3 0 0 0,1 1 0 0 0,0 2 0 0 0,0 3 0 0 0,1 1 0 0 0,0 2 0 0 0,0 2 0 0 0,1 1 0 0 0,1 3 0 0 0,-54 29 0 0 0,60-26 6 0 0,2 2-1 0 0,0 1 1 0 0,1 1 0 0 0,2 2-1 0 0,-39 41 1 0 0,47-42-13 0 0,1 2 0 0 0,0 0 0 0 0,3 1 0 0 0,0 1 0 0 0,1 1 0 0 0,-20 54 0 0 0,31-67-23 0 0,0 0 0 0 0,2 1 0 0 0,0-1 0 0 0,1 1 0 0 0,1 0 0 0 0,0-1 0 0 0,2 1-1 0 0,0 0 1 0 0,1 0 0 0 0,0 0 0 0 0,2 0 0 0 0,0-1 0 0 0,1 1 0 0 0,1-1 0 0 0,0 0 0 0 0,1 0 0 0 0,1-1 0 0 0,1 1 0 0 0,0-2 0 0 0,1 1-1 0 0,1-1 1 0 0,0 0 0 0 0,1-1 0 0 0,1-1 0 0 0,18 18 0 0 0,-11-14-13 0 0,1-1-1 0 0,1-1 1 0 0,1-1-1 0 0,0-1 1 0 0,0 0-1 0 0,1-2 1 0 0,35 12-1 0 0,-11-8-14 0 0,0-2 0 0 0,97 14 0 0 0,-72-19 31 0 0,1-4 0 0 0,0-2 0 0 0,0-4 1 0 0,0-3-1 0 0,130-26 0 0 0,-171 23 0 0 0,1-1 1 0 0,-1-2-1 0 0,-1-1 1 0 0,0-1-1 0 0,0-2 0 0 0,-2-1 1 0 0,31-21-1 0 0,-42 23 33 0 0,0 0 1 0 0,-1-1-1 0 0,0-1 0 0 0,-1 0 1 0 0,-1-1-1 0 0,-1-1 0 0 0,0 0 1 0 0,-1-1-1 0 0,-2-1 0 0 0,1 0 0 0 0,10-28 1 0 0,-18 36-40 0 0,0 0-1 0 0,0 0 1 0 0,-1-1 0 0 0,-1 1 0 0 0,0-1-1 0 0,-1 1 1 0 0,0-1 0 0 0,-1 0 0 0 0,-1 0 0 0 0,0 1-1 0 0,0-1 1 0 0,-4-14 0 0 0,1 13-693 0 0,0 0-1 0 0,-1 1 1 0 0,-1-1 0 0 0,0 1-1 0 0,-1 0 1 0 0,-11-15 0 0 0,8 13-824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2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14743 0 0,'2'1'1136'0'0,"16"4"-763"0"0,0-1 0 0 0,0 0 0 0 0,0-1 1 0 0,36 1-1 0 0,217-24 2939 0 0,-153 7-2242 0 0,262-17 985 0 0,-37 15-1114 0 0,156 10-665 0 0,443 73-1959 0 0,-933-66 1651 0 0,83 10-1791 0 0,-3 1-3600 0 0,-9 1-1672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4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1 21655 0 0,'0'0'2253'0'0,"0"1"-2109"0"0,-5 14-13 0 0,2 0 0 0 0,0 0 0 0 0,0 0 0 0 0,0 20 0 0 0,-3 20-98 0 0,-14 66-153 0 0,-20 186 44 0 0,39-160-4258 0 0,1-109-3117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4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0 134 20271 0 0,'2'-3'142'0'0,"0"-1"0"0"0,0 1 0 0 0,0-1-1 0 0,0 1 1 0 0,0 0 0 0 0,1 0 0 0 0,0 0 0 0 0,-1 0-1 0 0,1 0 1 0 0,0 0 0 0 0,0 1 0 0 0,1-1-1 0 0,-1 1 1 0 0,0 0 0 0 0,1 0 0 0 0,5-2 0 0 0,7-2 125 0 0,0 0 0 0 0,27-5 1 0 0,-23 7 619 0 0,70-16 637 0 0,1 5-1 0 0,130-6 1 0 0,197 24-2810 0 0,-285 4-555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6.1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645 406 8287 0 0,'1'5'261'0'0,"-1"-1"0"0"0,0 1 0 0 0,0 0 0 0 0,-1 0 0 0 0,-8 31 13226 0 0,5-44-12279 0 0,-14-44 315 0 0,-7-19-678 0 0,9 37-585 0 0,-1 1-1 0 0,-1 0 1 0 0,-30-39 0 0 0,34 54-213 0 0,0 1 1 0 0,-2 0 0 0 0,0 1 0 0 0,0 0 0 0 0,-2 2 0 0 0,-31-22-1 0 0,42 32-39 0 0,-1 0 0 0 0,1 0-1 0 0,-1 1 1 0 0,1 0-1 0 0,-1 1 1 0 0,0-1 0 0 0,0 2-1 0 0,0-1 1 0 0,0 1-1 0 0,0 0 1 0 0,0 1 0 0 0,-1 0-1 0 0,-13 1 1 0 0,13 1-5 0 0,0 0-1 0 0,0 0 1 0 0,0 1 0 0 0,1 0-1 0 0,-1 0 1 0 0,1 1 0 0 0,0 0-1 0 0,0 1 1 0 0,0 0 0 0 0,0 0-1 0 0,-13 12 1 0 0,7-3-4 0 0,1 0-1 0 0,0 0 1 0 0,-12 18-1 0 0,19-22-32 0 0,0-1-1 0 0,0 1 0 0 0,1 0 1 0 0,0 0-1 0 0,1 1 1 0 0,-5 18-1 0 0,8-26 8 0 0,1-1 0 0 0,-1 1 1 0 0,1 0-1 0 0,0-1 0 0 0,-1 1 0 0 0,1-1 0 0 0,1 1 1 0 0,-1 0-1 0 0,0-1 0 0 0,1 1 0 0 0,-1-1 0 0 0,2 4 1 0 0,-2-5 10 0 0,1 0 1 0 0,0 0-1 0 0,0 0 1 0 0,-1 0-1 0 0,1 0 1 0 0,0 0-1 0 0,0 0 0 0 0,0 0 1 0 0,0 0-1 0 0,0 0 1 0 0,0 0-1 0 0,1-1 1 0 0,-1 1-1 0 0,0 0 1 0 0,0-1-1 0 0,0 1 1 0 0,1-1-1 0 0,-1 1 1 0 0,0-1-1 0 0,1 0 1 0 0,-1 0-1 0 0,0 1 1 0 0,1-1-1 0 0,-1 0 1 0 0,2 0-1 0 0,9-1-20 0 0,1 1 0 0 0,-1-2-1 0 0,1 1 1 0 0,-1-2 0 0 0,0 0-1 0 0,0 0 1 0 0,22-9 0 0 0,79-47 179 0 0,-70 35-137 0 0,107-54-1560 0 0,-49 27-2595 0 0,-83 42 2831 0 0,6-3-6072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9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 9671 0 0,'1'0'3424'0'0,"40"-1"4663"0"0,24-4-7112 0 0,-5-1-997 0 0,681-15 2430 0 0,-475 23-4597 0 0,-212-4 1018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6.5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141 1 7831 0 0,'-9'46'1550'0'0,"2"25"5263"0"0,5-42-4966 0 0,-4 138 3074 0 0,13-56-7188 0 0,-6-98 939 0 0</inkml:trace>
  <inkml:trace contextRef="#ctx0" brushRef="#br0" timeOffset="1">27 285 5527 0 0,'-14'-18'-459'0'0,"3"-5"4398"0"0,11 22-3612 0 0,0-1 1 0 0,-1 1 0 0 0,1 0 0 0 0,0 0 0 0 0,0-1-1 0 0,0 1 1 0 0,-1 0 0 0 0,1 0 0 0 0,1-1 0 0 0,-1 1-1 0 0,0 0 1 0 0,0-1 0 0 0,0 1 0 0 0,1 0-1 0 0,-1 0 1 0 0,0 0 0 0 0,1-1 0 0 0,0 1 0 0 0,-1 0-1 0 0,1 0 1 0 0,-1 0 0 0 0,1 0 0 0 0,0 0 0 0 0,0 0-1 0 0,0 0 1 0 0,0 0 0 0 0,0 0 0 0 0,0 0-1 0 0,0 0 1 0 0,0 1 0 0 0,0-1 0 0 0,0 0 0 0 0,0 1-1 0 0,2-2 1 0 0,8-2 262 0 0,1 0 0 0 0,0 1 0 0 0,0 0 0 0 0,0 1-1 0 0,17-2 1 0 0,62 2-267 0 0,-32 3-553 0 0,-12-2-1670 0 0,-26 1-64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6.8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1 12895 0 0,'0'0'595'0'0,"-2"8"188"0"0,-7 38 4387 0 0,-6 82 0 0 0,11-12-3641 0 0,7 72-1481 0 0,8-109-3118 0 0,-8-64 1509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7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1 310 14975 0 0,'-1'-26'757'0'0,"1"-1"-1"0"0,1 1 1 0 0,2 0 0 0 0,0 0-1 0 0,2 0 1 0 0,12-40-1 0 0,-15 61-573 0 0,0-1 0 0 0,0 1-1 0 0,1 0 1 0 0,0 0 0 0 0,0 0-1 0 0,0 0 1 0 0,1 0 0 0 0,-1 1 0 0 0,1-1-1 0 0,0 1 1 0 0,0 0 0 0 0,1 0-1 0 0,-1 1 1 0 0,1-1 0 0 0,7-3-1 0 0,-9 5-169 0 0,1 1 0 0 0,0-1 0 0 0,0 1 0 0 0,1-1 0 0 0,-1 1 0 0 0,0 1 0 0 0,0-1 0 0 0,0 1 0 0 0,1-1 0 0 0,-1 1 0 0 0,0 0 0 0 0,1 1 0 0 0,-1-1 0 0 0,0 1 0 0 0,0 0 0 0 0,0 0-1 0 0,1 0 1 0 0,-1 0 0 0 0,0 1 0 0 0,0 0 0 0 0,4 2 0 0 0,-2 0-26 0 0,-1 0 0 0 0,0 0 0 0 0,0 0 0 0 0,-1 1 0 0 0,1-1 0 0 0,-1 1 0 0 0,0 0 0 0 0,0 0 0 0 0,-1 1-1 0 0,0-1 1 0 0,1 1 0 0 0,-2 0 0 0 0,1 0 0 0 0,-1 0 0 0 0,0 0 0 0 0,0 0 0 0 0,-1 0 0 0 0,2 10 0 0 0,-3-11 3 0 0,1 0 0 0 0,-1 0 0 0 0,0 0-1 0 0,0 0 1 0 0,-1 0 0 0 0,0 0 0 0 0,1 0 0 0 0,-2 0 0 0 0,1-1 0 0 0,-4 9 0 0 0,3-9 21 0 0,1-1 0 0 0,-1 0 0 0 0,0 0 1 0 0,-1 0-1 0 0,1 0 0 0 0,0 0 0 0 0,-1 0 0 0 0,0-1 1 0 0,0 1-1 0 0,0-1 0 0 0,0 0 0 0 0,0 0 1 0 0,0 0-1 0 0,0 0 0 0 0,-6 2 0 0 0,2 0 59 0 0,-11 2 304 0 0,33 6-404 0 0,-11-9 20 0 0,8 7-47 0 0,0 1 0 0 0,13 15 0 0 0,-21-22 78 0 0,0 1-1 0 0,0 0 1 0 0,-1 1 0 0 0,0-1-1 0 0,0 1 1 0 0,0-1 0 0 0,-1 1-1 0 0,4 11 1 0 0,-6-15 33 0 0,0 1 0 0 0,0-1-1 0 0,0 1 1 0 0,0-1 0 0 0,0 1 0 0 0,-1-1 0 0 0,1 1 0 0 0,-1-1 0 0 0,1 0-1 0 0,-1 1 1 0 0,0-1 0 0 0,0 0 0 0 0,0 1 0 0 0,0-1 0 0 0,-1 0 0 0 0,1 0 0 0 0,-1 0-1 0 0,1 0 1 0 0,-3 2 0 0 0,-2 3 202 0 0,-1 0 1 0 0,-1 0-1 0 0,-11 8 0 0 0,9-9-506 0 0,-1 1 0 0 0,0-2 0 0 0,0 0-1 0 0,-20 7 1 0 0,25-10-447 0 0,-2 2-544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7.5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124 1 9671 0 0,'-8'16'937'0'0,"0"1"-1"0"0,2-1 1 0 0,0 2-1 0 0,0-1 1 0 0,2 0-1 0 0,0 1 1 0 0,-2 22-1 0 0,1 130 3631 0 0,5-134-5122 0 0,1-20 319 0 0,-1 17 331 0 0,-4-19-2563 0 0</inkml:trace>
  <inkml:trace contextRef="#ctx0" brushRef="#br0" timeOffset="1">0 367 6911 0 0,'2'-33'162'0'0,"-1"26"1085"0"0,0 1 1 0 0,0-1 0 0 0,1 1 0 0 0,0 0 0 0 0,4-9-1 0 0,-5 12-554 0 0,1 0 0 0 0,0 0 0 0 0,-1 0 0 0 0,1 0 0 0 0,1 1 0 0 0,-1-1 0 0 0,0 1 0 0 0,1-1 0 0 0,-1 1 0 0 0,1 0 0 0 0,3-3 0 0 0,-3 3-489 0 0,0 1 1 0 0,1-1-1 0 0,-1 1 0 0 0,0 0 1 0 0,1 0-1 0 0,-1 0 0 0 0,6-1 1 0 0,77-4 730 0 0,-39 4-4113 0 0,-26 1-4922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7.8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31 105 2759 0 0,'-4'-2'762'0'0,"-23"-48"18392"0"0,36 45-17470 0 0,10 2-997 0 0,-12 3-615 0 0,-1 2 0 0 0,0-1 0 0 0,0 0 0 0 0,0 1 1 0 0,0 1-1 0 0,0-1 0 0 0,0 1 0 0 0,-1-1 0 0 0,7 6 0 0 0,0 0 44 0 0,0 0 0 0 0,-1 1 0 0 0,10 11 0 0 0,-9-9-164 0 0,-1 1 0 0 0,0 1 0 0 0,-1 0 0 0 0,-1 1 0 0 0,0-1 0 0 0,-1 2 0 0 0,-1-1 0 0 0,0 1 0 0 0,0 0 0 0 0,-2 1 0 0 0,0-1 0 0 0,-1 1 0 0 0,0 0 0 0 0,-1 0 0 0 0,-1 1 0 0 0,-1-1 0 0 0,0 0 0 0 0,-1 1 0 0 0,-1-1 0 0 0,0 0 0 0 0,-1 1 0 0 0,-1-1 0 0 0,-1 0 0 0 0,0 0 0 0 0,-9 21 0 0 0,8-24 30 0 0,-1 0-1 0 0,-1-1 1 0 0,-12 18 0 0 0,17-27 62 0 0,0 1-1 0 0,-1-1 1 0 0,1-1 0 0 0,-1 1-1 0 0,0 0 1 0 0,0-1 0 0 0,0 1-1 0 0,0-1 1 0 0,-1 0 0 0 0,1 0 0 0 0,-1 0-1 0 0,1-1 1 0 0,-1 1 0 0 0,1-1-1 0 0,-1 0 1 0 0,0 0 0 0 0,-6 1-1 0 0,8-2 1 0 0,0 0 0 0 0,0 0 0 0 0,0 0 0 0 0,0 0 0 0 0,1-1 0 0 0,-1 1 0 0 0,0-1 0 0 0,0 1 0 0 0,0-1 0 0 0,1 0 0 0 0,-1 0 0 0 0,0 1 0 0 0,1-1 0 0 0,-1 0 0 0 0,1-1 0 0 0,-1 1 0 0 0,1 0 0 0 0,-1 0 0 0 0,1-1 0 0 0,0 1 0 0 0,0 0 0 0 0,0-1 0 0 0,0 0 0 0 0,0 1 0 0 0,0-1 0 0 0,0 1 0 0 0,0-1 0 0 0,0 0 0 0 0,1 0 0 0 0,-1-2 0 0 0,-1-3 78 0 0,0 0-1 0 0,0 0 1 0 0,1 0 0 0 0,0 0 0 0 0,1 0 0 0 0,0-13-1 0 0,2 0-73 0 0,2 0-1 0 0,0 1 0 0 0,1 0 0 0 0,0-1 1 0 0,2 2-1 0 0,0-1 0 0 0,2 1 0 0 0,19-33 0 0 0,-2 13-242 0 0,1 1 0 0 0,56-60-1 0 0,-48 64-1055 0 0,0 1-1 0 0,51-34 0 0 0,-43 35-7457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0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1520 434 17135 0 0,'2'-9'180'0'0,"-2"0"0"0"0,1 1 0 0 0,-1-1 0 0 0,0 0-1 0 0,-1 0 1 0 0,0 0 0 0 0,0 0 0 0 0,-1 0 0 0 0,0 1 0 0 0,0-1-1 0 0,-1 1 1 0 0,0-1 0 0 0,-1 1 0 0 0,0 0 0 0 0,0 1 0 0 0,-7-10 0 0 0,-4-3 747 0 0,-1 1 1 0 0,-1 0 0 0 0,-1 1 0 0 0,0 1 0 0 0,-23-16 0 0 0,10 12-416 0 0,0 1 1 0 0,-59-29 0 0 0,61 37-469 0 0,0 1 1 0 0,0 1-1 0 0,0 2 1 0 0,-1 1 0 0 0,-1 1-1 0 0,1 2 1 0 0,-61-2-1 0 0,64 7-18 0 0,0 0 0 0 0,0 2-1 0 0,0 1 1 0 0,0 1 0 0 0,1 1-1 0 0,-1 2 1 0 0,1 0 0 0 0,1 2-1 0 0,-31 16 1 0 0,17-3-26 0 0,1 1 0 0 0,-40 36 0 0 0,-59 63 0 0 0,100-84-24 0 0,0 1-1 0 0,3 2 1 0 0,2 1-1 0 0,1 1 1 0 0,-48 97-1 0 0,65-110 4 0 0,1 1 0 0 0,2 1 0 0 0,1 0 0 0 0,-5 38 0 0 0,11-44 12 0 0,1 0-1 0 0,1 0 0 0 0,2 0 1 0 0,1 0-1 0 0,7 48 1 0 0,-5-57-9 0 0,2 0 1 0 0,0 0-1 0 0,1 0 1 0 0,0-1-1 0 0,2 0 1 0 0,0 0-1 0 0,1-1 1 0 0,18 26-1 0 0,-13-24-4 0 0,1 0 0 0 0,1-1 0 0 0,1-1 0 0 0,0 0 0 0 0,1-2 0 0 0,24 16 0 0 0,-10-11-16 0 0,0-1-1 0 0,1-1 1 0 0,46 15 0 0 0,-28-15-38 0 0,83 16-1 0 0,-57-20-38 0 0,0-3 0 0 0,0-4 0 0 0,0-2 0 0 0,1-5 0 0 0,90-11 0 0 0,-135 7 44 0 0,-1-1-1 0 0,1-2 1 0 0,-2 0 0 0 0,58-25-1 0 0,-67 22 40 0 0,0-1 0 0 0,-1 0 0 0 0,-1-1-1 0 0,0-2 1 0 0,0 0 0 0 0,-2-1-1 0 0,20-21 1 0 0,-19 15 148 0 0,0-1 0 0 0,-2-1 0 0 0,-1-1 0 0 0,-1-1 0 0 0,-1 0 0 0 0,-1 0 0 0 0,-1-1 0 0 0,-2-1 0 0 0,-1 0 0 0 0,-1 0 0 0 0,-1-1 0 0 0,-1 0 0 0 0,2-49 0 0 0,-6 44-45 0 0,-1 0 1 0 0,-2 0-1 0 0,-8-49 0 0 0,6 67-140 0 0,0-1-1 0 0,-1 1 1 0 0,-1 0-1 0 0,-1 0 0 0 0,0 0 1 0 0,-1 1-1 0 0,-1 0 0 0 0,-17-26 1 0 0,21 36-97 0 0,0-1 0 0 0,-1 1-1 0 0,0 0 1 0 0,1 1 0 0 0,-2-1 0 0 0,-8-5 0 0 0,-8-2-434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1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 14279 0 0,'-4'0'120'0'0,"0"0"0"0"0,1 0 0 0 0,-1 1-1 0 0,0 0 1 0 0,1 0 0 0 0,-1 0 0 0 0,1 0-1 0 0,-1 0 1 0 0,1 1 0 0 0,-6 2 0 0 0,8-2-107 0 0,-1-1 0 0 0,1 0 0 0 0,-1 0 0 0 0,1 1 0 0 0,0-1 1 0 0,0 1-1 0 0,-1-1 0 0 0,1 1 0 0 0,0 0 0 0 0,0 0 0 0 0,1-1 1 0 0,-1 1-1 0 0,0 0 0 0 0,0 0 0 0 0,1 0 0 0 0,-1 0 0 0 0,1-1 1 0 0,0 1-1 0 0,0 0 0 0 0,0 0 0 0 0,0 0 0 0 0,0 0 0 0 0,0 2 1 0 0,0 0 68 0 0,1 0 0 0 0,0 0 1 0 0,0 0-1 0 0,0-1 0 0 0,0 1 1 0 0,1 0-1 0 0,-1-1 0 0 0,1 1 1 0 0,0-1-1 0 0,0 1 0 0 0,0-1 1 0 0,0 0-1 0 0,1 0 0 0 0,-1 0 1 0 0,1 0-1 0 0,0-1 0 0 0,0 1 1 0 0,0-1-1 0 0,0 1 0 0 0,0-1 1 0 0,1 0-1 0 0,-1 0 0 0 0,1 0 0 0 0,6 2 1 0 0,8 2 173 0 0,-1-1 0 0 0,1-1 0 0 0,36 5 0 0 0,-52-9-244 0 0,106 9 1299 0 0,154-6 1 0 0,-199-4-780 0 0,367-12 2433 0 0,538-6-966 0 0,2 61-4359 0 0,-870-33 705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3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1221 83 11975 0 0,'-20'-4'1940'0'0,"1"-2"0"0"0,0 0-1 0 0,-20-9 1 0 0,16 5-32 0 0,-35-9 1 0 0,17 11-1251 0 0,0 2 1 0 0,-80-3-1 0 0,-85 20-76 0 0,162-6-431 0 0,0 3 0 0 0,0 1 0 0 0,-57 20 0 0 0,78-21-87 0 0,1 1 0 0 0,0 1 0 0 0,0 2-1 0 0,1 0 1 0 0,1 1 0 0 0,0 1 0 0 0,-32 29 0 0 0,31-22-75 0 0,2 2 0 0 0,0 0 1 0 0,2 0-1 0 0,0 2 0 0 0,2 0 0 0 0,1 1 0 0 0,1 0 0 0 0,1 1 1 0 0,1 1-1 0 0,2 0 0 0 0,0 0 0 0 0,2 1 0 0 0,-4 38 0 0 0,8-44-3 0 0,2 0 1 0 0,1 0-1 0 0,0 0 0 0 0,2 0 0 0 0,1 0 0 0 0,0 0 0 0 0,12 37 0 0 0,-9-43 8 0 0,1 1 0 0 0,0-1 0 0 0,2-1 0 0 0,0 0 0 0 0,0 0 0 0 0,2-1 0 0 0,-1 0 0 0 0,2 0 0 0 0,0-2 0 0 0,18 17 0 0 0,-8-12-10 0 0,1-1 0 0 0,1-1 0 0 0,0-1 1 0 0,1-1-1 0 0,1-1 0 0 0,0-1 0 0 0,0-2 1 0 0,47 13-1 0 0,-20-11 10 0 0,0-2 0 0 0,0-3-1 0 0,90 2 1 0 0,-87-9 5 0 0,0-3-1 0 0,58-9 0 0 0,-80 6 14 0 0,-1-2 0 0 0,0-1-1 0 0,0-1 1 0 0,50-23-1 0 0,-70 26-52 0 0,0 0 0 0 0,0-1-1 0 0,-1-1 1 0 0,0 1 0 0 0,-1-2-1 0 0,0 0 1 0 0,0 0-1 0 0,-1-1 1 0 0,-1 0 0 0 0,1-1-1 0 0,-2 0 1 0 0,0 0-1 0 0,0-1 1 0 0,-1 0 0 0 0,-1 0-1 0 0,0-1 1 0 0,-1 0-1 0 0,0 0 1 0 0,-1 0 0 0 0,-1 0-1 0 0,0-1 1 0 0,-1 0 0 0 0,-1 1-1 0 0,0-29 1 0 0,-4 5-1321 0 0,-3 0-55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3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0 14279 0 0,'-11'13'415'0'0,"2"-1"0"0"0,0 1 0 0 0,1 0-1 0 0,0 1 1 0 0,0 0 0 0 0,2 0 0 0 0,-7 19 0 0 0,-25 107 2286 0 0,-38 285 692 0 0,60-242-9966 0 0,14-150-779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3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 7367 0 0,'0'0'568'0'0,"8"3"247"0"0,28 2 8255 0 0,0-4-3769 0 0,75-8-2281 0 0,-57 2-2763 0 0,280-10 495 0 0,-218 11-3144 0 0,-41 2-6543 0 0</inkml:trace>
  <inkml:trace contextRef="#ctx0" brushRef="#br0" timeOffset="1">1468 104 13359 0 0,'91'-24'2484'0'0,"0"4"-1"0"0,141-13 1 0 0,462 6 3396 0 0,-299 49-4179 0 0,1 21-600 0 0,-23-10-929 0 0,-124-29-2889 0 0,-137-8-6975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9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99 15031 0 0,'-2'-3'146'0'0,"0"0"0"0"0,1 0 0 0 0,0 0 0 0 0,-1 0-1 0 0,1 0 1 0 0,0 0 0 0 0,0-1 0 0 0,1 1 0 0 0,-1-4 0 0 0,-5-26 1038 0 0,4 10 944 0 0,2 16-867 0 0,2 15 1047 0 0,3 154-2251 0 0,-4-108-54 0 0,-1 92 81 0 0,10 196-41 0 0,-9-325-229 0 0,6 46 14 0 0,-6-56-315 0 0,1 0 0 0 0,0 0-1 0 0,0 0 1 0 0,0 0 0 0 0,1-1 0 0 0,5 10 0 0 0,-3-9-656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1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1438 442 919 0 0,'5'-15'696'0'0,"0"-1"0"0"0,2-16-1 0 0,-5 19 1056 0 0,-1 0 0 0 0,0 0 0 0 0,-1 0 0 0 0,0-1 0 0 0,-3-14-1 0 0,2 17-381 0 0,-2 1 0 0 0,1-1 0 0 0,-1 1 0 0 0,-1 0 0 0 0,0 0-1 0 0,-9-17 1 0 0,7 18-1280 0 0,0 1 1 0 0,0-1-1 0 0,-1 1 0 0 0,-9-10 0 0 0,3 7 347 0 0,0 0 0 0 0,0 1 1 0 0,-1 1-1 0 0,0 0 0 0 0,-28-13 0 0 0,12 9-194 0 0,-1 2-1 0 0,-34-8 0 0 0,24 10-177 0 0,-82-8-1 0 0,79 15-48 0 0,0 1 0 0 0,-1 3 0 0 0,1 1 0 0 0,0 2 0 0 0,0 3 0 0 0,1 1 0 0 0,0 2 0 0 0,0 2 0 0 0,1 1 0 0 0,1 3 0 0 0,-54 29 0 0 0,60-26 6 0 0,2 2-1 0 0,0 1 1 0 0,1 1 0 0 0,2 2-1 0 0,-39 41 1 0 0,47-42-13 0 0,1 2 0 0 0,0 0 0 0 0,3 1 0 0 0,0 1 0 0 0,1 1 0 0 0,-20 54 0 0 0,31-67-23 0 0,0 0 0 0 0,2 1 0 0 0,0-1 0 0 0,1 1 0 0 0,1 0 0 0 0,0-1 0 0 0,2 1-1 0 0,0 0 1 0 0,1 0 0 0 0,0 0 0 0 0,2 0 0 0 0,0-1 0 0 0,1 1 0 0 0,1-1 0 0 0,0 0 0 0 0,1 0 0 0 0,1-1 0 0 0,1 1 0 0 0,0-2 0 0 0,1 1-1 0 0,1-1 1 0 0,0 0 0 0 0,1-1 0 0 0,1-1 0 0 0,18 18 0 0 0,-11-14-13 0 0,1-1-1 0 0,1-1 1 0 0,1-1-1 0 0,0-1 1 0 0,0 0-1 0 0,1-2 1 0 0,35 12-1 0 0,-11-8-14 0 0,0-2 0 0 0,97 14 0 0 0,-72-19 31 0 0,1-4 0 0 0,0-2 0 0 0,0-4 1 0 0,0-3-1 0 0,130-26 0 0 0,-171 23 0 0 0,1-1 1 0 0,-1-2-1 0 0,-1-1 1 0 0,0-1-1 0 0,0-2 0 0 0,-2-1 1 0 0,31-21-1 0 0,-42 23 33 0 0,0 0 1 0 0,-1-1-1 0 0,0-1 0 0 0,-1 0 1 0 0,-1-1-1 0 0,-1-1 0 0 0,0 0 1 0 0,-1-1-1 0 0,-2-1 0 0 0,1 0 0 0 0,10-28 1 0 0,-18 36-40 0 0,0 0-1 0 0,0 0 1 0 0,-1-1 0 0 0,-1 1 0 0 0,0-1-1 0 0,-1 1 1 0 0,0-1 0 0 0,-1 0 0 0 0,-1 0 0 0 0,0 1-1 0 0,0-1 1 0 0,-4-14 0 0 0,1 13-693 0 0,0 0-1 0 0,-1 1 1 0 0,-1-1 0 0 0,0 1-1 0 0,-1 0 1 0 0,-11-15 0 0 0,8 13-824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2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14743 0 0,'2'1'1136'0'0,"16"4"-763"0"0,0-1 0 0 0,0 0 0 0 0,0-1 1 0 0,36 1-1 0 0,217-24 2939 0 0,-153 7-2242 0 0,262-17 985 0 0,-37 15-1114 0 0,156 10-665 0 0,443 73-1959 0 0,-933-66 1651 0 0,83 10-1791 0 0,-3 1-3600 0 0,-9 1-1672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4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1 21655 0 0,'0'0'2253'0'0,"0"1"-2109"0"0,-5 14-13 0 0,2 0 0 0 0,0 0 0 0 0,0 0 0 0 0,0 20 0 0 0,-3 20-98 0 0,-14 66-153 0 0,-20 186 44 0 0,39-160-4258 0 0,1-109-3117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4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0 134 20271 0 0,'2'-3'142'0'0,"0"-1"0"0"0,0 1 0 0 0,0-1-1 0 0,0 1 1 0 0,0 0 0 0 0,1 0 0 0 0,0 0 0 0 0,-1 0-1 0 0,1 0 1 0 0,0 0 0 0 0,0 1 0 0 0,1-1-1 0 0,-1 1 1 0 0,0 0 0 0 0,1 0 0 0 0,5-2 0 0 0,7-2 125 0 0,0 0 0 0 0,27-5 1 0 0,-23 7 619 0 0,70-16 637 0 0,1 5-1 0 0,130-6 1 0 0,197 24-2810 0 0,-285 4-555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6.1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645 406 8287 0 0,'1'5'261'0'0,"-1"-1"0"0"0,0 1 0 0 0,0 0 0 0 0,-1 0 0 0 0,-8 31 13226 0 0,5-44-12279 0 0,-14-44 315 0 0,-7-19-678 0 0,9 37-585 0 0,-1 1-1 0 0,-1 0 1 0 0,-30-39 0 0 0,34 54-213 0 0,0 1 1 0 0,-2 0 0 0 0,0 1 0 0 0,0 0 0 0 0,-2 2 0 0 0,-31-22-1 0 0,42 32-39 0 0,-1 0 0 0 0,1 0-1 0 0,-1 1 1 0 0,1 0-1 0 0,-1 1 1 0 0,0-1 0 0 0,0 2-1 0 0,0-1 1 0 0,0 1-1 0 0,0 0 1 0 0,0 1 0 0 0,-1 0-1 0 0,-13 1 1 0 0,13 1-5 0 0,0 0-1 0 0,0 0 1 0 0,0 1 0 0 0,1 0-1 0 0,-1 0 1 0 0,1 1 0 0 0,0 0-1 0 0,0 1 1 0 0,0 0 0 0 0,0 0-1 0 0,-13 12 1 0 0,7-3-4 0 0,1 0-1 0 0,0 0 1 0 0,-12 18-1 0 0,19-22-32 0 0,0-1-1 0 0,0 1 0 0 0,1 0 1 0 0,0 0-1 0 0,1 1 1 0 0,-5 18-1 0 0,8-26 8 0 0,1-1 0 0 0,-1 1 1 0 0,1 0-1 0 0,0-1 0 0 0,-1 1 0 0 0,1-1 0 0 0,1 1 1 0 0,-1 0-1 0 0,0-1 0 0 0,1 1 0 0 0,-1-1 0 0 0,2 4 1 0 0,-2-5 10 0 0,1 0 1 0 0,0 0-1 0 0,0 0 1 0 0,-1 0-1 0 0,1 0 1 0 0,0 0-1 0 0,0 0 0 0 0,0 0 1 0 0,0 0-1 0 0,0 0 1 0 0,0 0-1 0 0,1-1 1 0 0,-1 1-1 0 0,0 0 1 0 0,0-1-1 0 0,0 1 1 0 0,1-1-1 0 0,-1 1 1 0 0,0-1-1 0 0,1 0 1 0 0,-1 0-1 0 0,0 1 1 0 0,1-1-1 0 0,-1 0 1 0 0,2 0-1 0 0,9-1-20 0 0,1 1 0 0 0,-1-2-1 0 0,1 1 1 0 0,-1-2 0 0 0,0 0-1 0 0,0 0 1 0 0,22-9 0 0 0,79-47 179 0 0,-70 35-137 0 0,107-54-1560 0 0,-49 27-2595 0 0,-83 42 2831 0 0,6-3-6072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6.5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141 1 7831 0 0,'-9'46'1550'0'0,"2"25"5263"0"0,5-42-4966 0 0,-4 138 3074 0 0,13-56-7188 0 0,-6-98 939 0 0</inkml:trace>
  <inkml:trace contextRef="#ctx0" brushRef="#br0" timeOffset="1">27 285 5527 0 0,'-14'-18'-459'0'0,"3"-5"4398"0"0,11 22-3612 0 0,0-1 1 0 0,-1 1 0 0 0,1 0 0 0 0,0 0 0 0 0,0-1-1 0 0,0 1 1 0 0,-1 0 0 0 0,1 0 0 0 0,1-1 0 0 0,-1 1-1 0 0,0 0 1 0 0,0-1 0 0 0,0 1 0 0 0,1 0-1 0 0,-1 0 1 0 0,0 0 0 0 0,1-1 0 0 0,0 1 0 0 0,-1 0-1 0 0,1 0 1 0 0,-1 0 0 0 0,1 0 0 0 0,0 0 0 0 0,0 0-1 0 0,0 0 1 0 0,0 0 0 0 0,0 0 0 0 0,0 0-1 0 0,0 0 1 0 0,0 1 0 0 0,0-1 0 0 0,0 0 0 0 0,0 1-1 0 0,2-2 1 0 0,8-2 262 0 0,1 0 0 0 0,0 1 0 0 0,0 0 0 0 0,0 1-1 0 0,17-2 1 0 0,62 2-267 0 0,-32 3-553 0 0,-12-2-1670 0 0,-26 1-64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6.8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1 12895 0 0,'0'0'595'0'0,"-2"8"188"0"0,-7 38 4387 0 0,-6 82 0 0 0,11-12-3641 0 0,7 72-1481 0 0,8-109-3118 0 0,-8-64 1509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7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1 310 14975 0 0,'-1'-26'757'0'0,"1"-1"-1"0"0,1 1 1 0 0,2 0 0 0 0,0 0-1 0 0,2 0 1 0 0,12-40-1 0 0,-15 61-573 0 0,0-1 0 0 0,0 1-1 0 0,1 0 1 0 0,0 0 0 0 0,0 0-1 0 0,0 0 1 0 0,1 0 0 0 0,-1 1 0 0 0,1-1-1 0 0,0 1 1 0 0,0 0 0 0 0,1 0-1 0 0,-1 1 1 0 0,1-1 0 0 0,7-3-1 0 0,-9 5-169 0 0,1 1 0 0 0,0-1 0 0 0,0 1 0 0 0,1-1 0 0 0,-1 1 0 0 0,0 1 0 0 0,0-1 0 0 0,0 1 0 0 0,1-1 0 0 0,-1 1 0 0 0,0 0 0 0 0,1 1 0 0 0,-1-1 0 0 0,0 1 0 0 0,0 0 0 0 0,0 0-1 0 0,1 0 1 0 0,-1 0 0 0 0,0 1 0 0 0,0 0 0 0 0,4 2 0 0 0,-2 0-26 0 0,-1 0 0 0 0,0 0 0 0 0,0 0 0 0 0,-1 1 0 0 0,1-1 0 0 0,-1 1 0 0 0,0 0 0 0 0,0 0 0 0 0,-1 1-1 0 0,0-1 1 0 0,1 1 0 0 0,-2 0 0 0 0,1 0 0 0 0,-1 0 0 0 0,0 0 0 0 0,0 0 0 0 0,-1 0 0 0 0,2 10 0 0 0,-3-11 3 0 0,1 0 0 0 0,-1 0 0 0 0,0 0-1 0 0,0 0 1 0 0,-1 0 0 0 0,0 0 0 0 0,1 0 0 0 0,-2 0 0 0 0,1-1 0 0 0,-4 9 0 0 0,3-9 21 0 0,1-1 0 0 0,-1 0 0 0 0,0 0 1 0 0,-1 0-1 0 0,1 0 0 0 0,0 0 0 0 0,-1 0 0 0 0,0-1 1 0 0,0 1-1 0 0,0-1 0 0 0,0 0 0 0 0,0 0 1 0 0,0 0-1 0 0,0 0 0 0 0,-6 2 0 0 0,2 0 59 0 0,-11 2 304 0 0,33 6-404 0 0,-11-9 20 0 0,8 7-47 0 0,0 1 0 0 0,13 15 0 0 0,-21-22 78 0 0,0 1-1 0 0,0 0 1 0 0,-1 1 0 0 0,0-1-1 0 0,0 1 1 0 0,0-1 0 0 0,-1 1-1 0 0,4 11 1 0 0,-6-15 33 0 0,0 1 0 0 0,0-1-1 0 0,0 1 1 0 0,0-1 0 0 0,0 1 0 0 0,-1-1 0 0 0,1 1 0 0 0,-1-1 0 0 0,1 0-1 0 0,-1 1 1 0 0,0-1 0 0 0,0 0 0 0 0,0 1 0 0 0,0-1 0 0 0,-1 0 0 0 0,1 0 0 0 0,-1 0-1 0 0,1 0 1 0 0,-3 2 0 0 0,-2 3 202 0 0,-1 0 1 0 0,-1 0-1 0 0,-11 8 0 0 0,9-9-506 0 0,-1 1 0 0 0,0-2 0 0 0,0 0-1 0 0,-20 7 1 0 0,25-10-447 0 0,-2 2-544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7.5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124 1 9671 0 0,'-8'16'937'0'0,"0"1"-1"0"0,2-1 1 0 0,0 2-1 0 0,0-1 1 0 0,2 0-1 0 0,0 1 1 0 0,-2 22-1 0 0,1 130 3631 0 0,5-134-5122 0 0,1-20 319 0 0,-1 17 331 0 0,-4-19-2563 0 0</inkml:trace>
  <inkml:trace contextRef="#ctx0" brushRef="#br0" timeOffset="1">0 367 6911 0 0,'2'-33'162'0'0,"-1"26"1085"0"0,0 1 1 0 0,0-1 0 0 0,1 1 0 0 0,0 0 0 0 0,4-9-1 0 0,-5 12-554 0 0,1 0 0 0 0,0 0 0 0 0,-1 0 0 0 0,1 0 0 0 0,1 1 0 0 0,-1-1 0 0 0,0 1 0 0 0,1-1 0 0 0,-1 1 0 0 0,1 0 0 0 0,3-3 0 0 0,-3 3-489 0 0,0 1 1 0 0,1-1-1 0 0,-1 1 0 0 0,0 0 1 0 0,1 0-1 0 0,-1 0 0 0 0,6-1 1 0 0,77-4 730 0 0,-39 4-4113 0 0,-26 1-4922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07.8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31 105 2759 0 0,'-4'-2'762'0'0,"-23"-48"18392"0"0,36 45-17470 0 0,10 2-997 0 0,-12 3-615 0 0,-1 2 0 0 0,0-1 0 0 0,0 0 0 0 0,0 1 1 0 0,0 1-1 0 0,0-1 0 0 0,0 1 0 0 0,-1-1 0 0 0,7 6 0 0 0,0 0 44 0 0,0 0 0 0 0,-1 1 0 0 0,10 11 0 0 0,-9-9-164 0 0,-1 1 0 0 0,0 1 0 0 0,-1 0 0 0 0,-1 1 0 0 0,0-1 0 0 0,-1 2 0 0 0,-1-1 0 0 0,0 1 0 0 0,0 0 0 0 0,-2 1 0 0 0,0-1 0 0 0,-1 1 0 0 0,0 0 0 0 0,-1 0 0 0 0,-1 1 0 0 0,-1-1 0 0 0,0 0 0 0 0,-1 1 0 0 0,-1-1 0 0 0,0 0 0 0 0,-1 1 0 0 0,-1-1 0 0 0,-1 0 0 0 0,0 0 0 0 0,-9 21 0 0 0,8-24 30 0 0,-1 0-1 0 0,-1-1 1 0 0,-12 18 0 0 0,17-27 62 0 0,0 1-1 0 0,-1-1 1 0 0,1-1 0 0 0,-1 1-1 0 0,0 0 1 0 0,0-1 0 0 0,0 1-1 0 0,0-1 1 0 0,-1 0 0 0 0,1 0 0 0 0,-1 0-1 0 0,1-1 1 0 0,-1 1 0 0 0,1-1-1 0 0,-1 0 1 0 0,0 0 0 0 0,-6 1-1 0 0,8-2 1 0 0,0 0 0 0 0,0 0 0 0 0,0 0 0 0 0,0 0 0 0 0,1-1 0 0 0,-1 1 0 0 0,0-1 0 0 0,0 1 0 0 0,0-1 0 0 0,1 0 0 0 0,-1 0 0 0 0,0 1 0 0 0,1-1 0 0 0,-1 0 0 0 0,1-1 0 0 0,-1 1 0 0 0,1 0 0 0 0,-1 0 0 0 0,1-1 0 0 0,0 1 0 0 0,0 0 0 0 0,0-1 0 0 0,0 0 0 0 0,0 1 0 0 0,0-1 0 0 0,0 1 0 0 0,0-1 0 0 0,0 0 0 0 0,1 0 0 0 0,-1-2 0 0 0,-1-3 78 0 0,0 0-1 0 0,0 0 1 0 0,1 0 0 0 0,0 0 0 0 0,1 0 0 0 0,0-13-1 0 0,2 0-73 0 0,2 0-1 0 0,0 1 0 0 0,1 0 0 0 0,0-1 1 0 0,2 2-1 0 0,0-1 0 0 0,2 1 0 0 0,19-33 0 0 0,-2 13-242 0 0,1 1 0 0 0,56-60-1 0 0,-48 64-1055 0 0,0 1-1 0 0,51-34 0 0 0,-43 35-7457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9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1 169 15575 0 0,'0'0'1410'0'0,"1"-1"-1160"0"0,13-6-185 0 0,0 1 0 0 0,0 0 1 0 0,0 1-1 0 0,1 1 0 0 0,28-5 0 0 0,80-3 428 0 0,271 4-250 0 0,-343 7-216 0 0,98-8 161 0 0,-113 6-34 0 0,0-3 0 0 0,39-10 0 0 0,-66 13-145 0 0,0 0 1 0 0,-1 0-1 0 0,1 0 0 0 0,-1-1 0 0 0,0 0 1 0 0,0-1-1 0 0,0 0 0 0 0,-1 0 0 0 0,1-1 1 0 0,-1 0-1 0 0,-1 0 0 0 0,10-11 0 0 0,-16 17-239 0 0,2-6-1609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14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20615 0 0,'-2'2'160'0'0,"-1"1"0"0"0,0-1-1 0 0,1 1 1 0 0,0 0 0 0 0,0 0 0 0 0,0 0-1 0 0,0 0 1 0 0,0 0 0 0 0,1 0 0 0 0,-1 1-1 0 0,1-1 1 0 0,0 0 0 0 0,0 1 0 0 0,0-1-1 0 0,-1 8 1 0 0,1 5 51 0 0,0 0 0 0 0,2 21 0 0 0,-1-18 456 0 0,2 13-356 0 0,1 0 0 0 0,2 0 0 0 0,10 37-1 0 0,35 91-657 0 0,-49-159 340 0 0,2 6-404 0 0,-1 1 1 0 0,1 0 0 0 0,-1 0-1 0 0,-1 0 1 0 0,2 11 0 0 0,-4-8-761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15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22175 0 0,'0'0'2223'0'0,"2"0"-2035"0"0,17 1 173 0 0,1-1 0 0 0,-1-1 0 0 0,24-4 0 0 0,1 0 355 0 0,134-7-104 0 0,-59 8-4918 0 0,-87 4-4147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15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21655 0 0,'0'0'496'0'0,"1"1"67"0"0,5 2-421 0 0,1 0 0 0 0,-1 0 0 0 0,1 0 0 0 0,0-1-1 0 0,0 0 1 0 0,0 0 0 0 0,0-1 0 0 0,11 1 0 0 0,8 2-43 0 0,-9 0 138 0 0,0 0 0 0 0,-1 0 0 0 0,0 2 0 0 0,0 0 0 0 0,22 12 0 0 0,-32-14-215 0 0,-1 0 1 0 0,1 0 0 0 0,-1 0-1 0 0,1 0 1 0 0,-1 1 0 0 0,0 0-1 0 0,-1 0 1 0 0,1 0-1 0 0,-1 0 1 0 0,0 1 0 0 0,-1 0-1 0 0,1 0 1 0 0,-1 0 0 0 0,0 0-1 0 0,0 1 1 0 0,2 9-1 0 0,-3-5 5 0 0,0-1 0 0 0,-1 1-1 0 0,0-1 1 0 0,0 1 0 0 0,-1-1-1 0 0,-2 15 1 0 0,-15 61 578 0 0,11-61-78 0 0,2-1 1 0 0,-4 40 0 0 0,8-60-438 0 0,0 0 0 0 0,0 0-1 0 0,0 0 1 0 0,1 0 0 0 0,-1 0 0 0 0,1 0 0 0 0,0 0-1 0 0,0 0 1 0 0,0-1 0 0 0,1 1 0 0 0,-1 0-1 0 0,1-1 1 0 0,0 1 0 0 0,0-1 0 0 0,0 0 0 0 0,1 0-1 0 0,5 6 1 0 0,-4-6-64 0 0,0 0-1 0 0,0 0 1 0 0,0 0-1 0 0,0-1 1 0 0,1 0-1 0 0,-1 0 1 0 0,1 0-1 0 0,-1 0 1 0 0,1-1-1 0 0,0 0 1 0 0,0 0-1 0 0,0 0 1 0 0,0 0-1 0 0,5-1 1 0 0,21-1-373 0 0,3-4-33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15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 20991 0 0,'-2'4'196'0'0,"0"0"0"0"0,0 0 0 0 0,0 0 1 0 0,1 1-1 0 0,-1-1 0 0 0,1 1 0 0 0,0-1 0 0 0,0 1 0 0 0,1 0 0 0 0,-1-1 0 0 0,1 1 0 0 0,0 6 0 0 0,2 7 300 0 0,7 33 1 0 0,-8-46-207 0 0,6 25-57 0 0,2 0 0 0 0,1-2-1 0 0,1 1 1 0 0,18 34 0 0 0,13 7-8047 0 0,-27-46-8 0 0</inkml:trace>
  <inkml:trace contextRef="#ctx0" brushRef="#br0" timeOffset="1">1 838 16583 0 0,'0'0'1832'0'0,"10"-7"-1832"0"0,3 0 992 0 0,4-2 192 0 0,4 1 40 0 0,3 0 8 0 0,3-1-608 0 0,3 0-120 0 0,3-1-24 0 0,1 3-8 0 0,0-1-776 0 0,1 1-152 0 0,0 3-32 0 0,-1 0-8 0 0,-3 1-656 0 0,-3 0-128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16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17047 0 0,'111'4'7620'0'0,"-95"-3"-7346"0"0,7-1 207 0 0,35 7-1 0 0,-52-6-428 0 0,0 0 0 0 0,-1 1 0 0 0,1-1 0 0 0,-1 1 0 0 0,1 1 0 0 0,-1-1 0 0 0,0 1 0 0 0,0-1 0 0 0,0 2 0 0 0,0-1 0 0 0,6 6 0 0 0,-9-7-46 0 0,0 0 0 0 0,-1 0 1 0 0,1 0-1 0 0,-1 0 0 0 0,1 0 1 0 0,-1 0-1 0 0,0 0 0 0 0,0 0 0 0 0,0 1 1 0 0,0-1-1 0 0,-1 1 0 0 0,1-1 1 0 0,0 0-1 0 0,-1 5 0 0 0,0-2 5 0 0,0-1 0 0 0,0 1-1 0 0,0 0 1 0 0,-1-1 0 0 0,0 1-1 0 0,0-1 1 0 0,-2 7 0 0 0,-4 4 35 0 0,0 0 1 0 0,-1 0 0 0 0,-13 19-1 0 0,17-29-27 0 0,-35 51 187 0 0,-16 25 136 0 0,48-69-182 0 0,0 0 0 0 0,2 0-1 0 0,-1 0 1 0 0,2 1 0 0 0,-4 14 0 0 0,6-23-113 0 0,2 1 0 0 0,-1-1-1 0 0,1 1 1 0 0,-1-1 0 0 0,1 1 0 0 0,0-1 0 0 0,1 1 0 0 0,-1-1 0 0 0,1 1 0 0 0,0-1 0 0 0,0 1 0 0 0,0-1 0 0 0,1 0 0 0 0,-1 0-1 0 0,1 1 1 0 0,0-1 0 0 0,0-1 0 0 0,1 1 0 0 0,-1 0 0 0 0,1 0 0 0 0,0-1 0 0 0,0 1 0 0 0,0-1 0 0 0,0 0 0 0 0,1 0 0 0 0,-1 0-1 0 0,1-1 1 0 0,0 1 0 0 0,0-1 0 0 0,0 0 0 0 0,8 4 0 0 0,1-1-141 0 0,1-1 0 0 0,-1 0-1 0 0,1-1 1 0 0,24 3 0 0 0,26-4-7785 0 0,-15-4-1387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16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21367 0 0,'-1'4'193'0'0,"1"1"0"0"0,0 0-1 0 0,0-1 1 0 0,1 1-1 0 0,-1-1 1 0 0,1 1 0 0 0,0-1-1 0 0,1 1 1 0 0,-1-1 0 0 0,1 0-1 0 0,3 7 1 0 0,0 2-65 0 0,1-1 0 0 0,-2 1 0 0 0,0 0 1 0 0,0 0-1 0 0,-1 0 0 0 0,-1 0 0 0 0,0 1 0 0 0,0 21 0 0 0,-3 11 745 0 0,-8 54 1 0 0,2-36-578 0 0,5-36-1197 0 0,2 37-1 0 0,2-35-139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16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0 203 15663 0 0,'0'0'1207'0'0,"2"-1"-788"0"0,39-16 277 0 0,24-8 1472 0 0,361-114 1498 0 0,-396 128-4653 0 0,-4 2-62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1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19351 0 0,'2'9'1751'0'0,"-2"-6"-1713"0"0,1 0 0 0 0,0-1 0 0 0,0 1 0 0 0,0-1 0 0 0,1 1 0 0 0,-1-1 0 0 0,0 1 0 0 0,1-1 0 0 0,0 0 1 0 0,-1 0-1 0 0,1 0 0 0 0,0 0 0 0 0,0 0 0 0 0,5 3 0 0 0,3 3 664 0 0,23 11 0 0 0,-18-10 77 0 0,1 0-356 0 0,0 2-1 0 0,0 0 0 0 0,-1 1 0 0 0,23 22 0 0 0,-33-28-419 0 0,-1-1 0 0 0,1 1 1 0 0,-1 0-1 0 0,0 0 0 0 0,0 0 0 0 0,-1 1 0 0 0,1-1 0 0 0,-2 1 0 0 0,1 0 0 0 0,-1 0 0 0 0,0 0 0 0 0,0 0 0 0 0,-1 0 0 0 0,1 0 0 0 0,-1 10 0 0 0,-3 3-26 0 0,0-1 0 0 0,-1 1-1 0 0,-1-1 1 0 0,-1 0 0 0 0,-12 31-1 0 0,-7 26 147 0 0,23-71-107 0 0,0 0 0 0 0,0 1 0 0 0,1-1-1 0 0,-1 0 1 0 0,1 1 0 0 0,0-1 0 0 0,0 1 0 0 0,1-1 0 0 0,1 6-1 0 0,-2-9-3 0 0,1 1-1 0 0,0-1 0 0 0,0 1 1 0 0,0-1-1 0 0,0 0 1 0 0,1 0-1 0 0,-1 1 0 0 0,0-1 1 0 0,1 0-1 0 0,0 0 0 0 0,-1 0 1 0 0,1-1-1 0 0,0 1 0 0 0,0 0 1 0 0,0-1-1 0 0,0 1 0 0 0,0-1 1 0 0,0 0-1 0 0,1 1 0 0 0,-1-1 1 0 0,4 1-1 0 0,3 0-1 0 0,0 0-1 0 0,0-1 1 0 0,0 0-1 0 0,0-1 1 0 0,0 0 0 0 0,1 0-1 0 0,-1-1 1 0 0,0 0 0 0 0,13-3-1 0 0,29-6-9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7.8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777 766 12207 0 0,'0'0'1224'0'0,"2"-9"174"0"0,-2 3-541 0 0,1-1-1 0 0,-1 1 1 0 0,-1-1 0 0 0,-1-9 0 0 0,-13-48 2725 0 0,12 56-3206 0 0,-6-20 81 0 0,-2 0 1 0 0,0 1-1 0 0,-2 0 0 0 0,-28-42 0 0 0,5 16 380 0 0,-48-52 0 0 0,65 83-851 0 0,-1 1 0 0 0,-1 1 0 0 0,-24-18 0 0 0,35 30 4 0 0,-1 1 1 0 0,0 0-1 0 0,0 0 1 0 0,-1 1-1 0 0,0 1 0 0 0,0 0 1 0 0,0 0-1 0 0,-1 1 1 0 0,-13-2-1 0 0,18 5-1 0 0,1 1 0 0 0,-1 0 0 0 0,1 0 0 0 0,-1 1-1 0 0,1 0 1 0 0,-1 0 0 0 0,1 0 0 0 0,0 1 0 0 0,-1 0 0 0 0,1 1 0 0 0,0 0 0 0 0,0 0-1 0 0,1 0 1 0 0,-1 1 0 0 0,1 0 0 0 0,-1 0 0 0 0,1 1 0 0 0,1-1 0 0 0,-7 7-1 0 0,-4 5-10 0 0,1 1 0 0 0,1 0-1 0 0,1 1 1 0 0,1 0-1 0 0,-14 25 1 0 0,11-14-17 0 0,1 0 1 0 0,-16 49 0 0 0,25-63 22 0 0,1-1-1 0 0,1 1 1 0 0,0 0 0 0 0,1 0-1 0 0,1 0 1 0 0,0 0 0 0 0,3 26-1 0 0,-2-37 7 0 0,1 0 0 0 0,-1 0 0 0 0,1-1-1 0 0,0 1 1 0 0,1 0 0 0 0,-1-1 0 0 0,0 1-1 0 0,1-1 1 0 0,0 1 0 0 0,0-1 0 0 0,0 0-1 0 0,0 0 1 0 0,1 0 0 0 0,-1 0 0 0 0,1 0-1 0 0,-1 0 1 0 0,6 3 0 0 0,-4-4 0 0 0,-1 0 0 0 0,1 0 0 0 0,0 0 1 0 0,0-1-1 0 0,0 1 0 0 0,0-1 0 0 0,1 0 0 0 0,-1 0 1 0 0,0-1-1 0 0,0 1 0 0 0,0-1 0 0 0,1 0 0 0 0,-1 0 1 0 0,0 0-1 0 0,7-2 0 0 0,6-1 16 0 0,0-1 0 0 0,1-1 0 0 0,-2-1 0 0 0,20-9 0 0 0,63-36 85 0 0,-41 16 51 0 0,-2-2 1 0 0,61-53-1 0 0,93-99 338 0 0,41-33-2619 0 0,-218 196 986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8.3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0 15199 0 0,'0'0'1172'0'0,"-1"2"-624"0"0,-2 6 79 0 0,1 0 0 0 0,-1 0 0 0 0,2 1 0 0 0,-1-1 0 0 0,0 14 0 0 0,1 46 496 0 0,2-37-741 0 0,3 64-727 0 0,31 178 1 0 0,-32-248-1816 0 0,0-2-4930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0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1 9215 0 0,'0'2'422'0'0,"-16"141"2042"0"0,9-67 1989 0 0,6-65-4070 0 0,-24 277 5575 0 0,23-221-5408 0 0,3 0 0 0 0,11 88-1 0 0,6-78-306 0 0,-3-14-2339 0 0,-10-21-4873 0 0,-5-26 190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8.7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1 168 15663 0 0,'0'-7'1672'0'0,"6"6"-1672"0"0,5 1 0 0 0,2 0 992 0 0,5-2 152 0 0,6 1 24 0 0,3 0 8 0 0,3-1-920 0 0,3 0-192 0 0,2 2-64 0 0,3-1 0 0 0,2 1 72 0 0,2-2-72 0 0,3 0 0 0 0,1-2-8864 0 0</inkml:trace>
  <inkml:trace contextRef="#ctx0" brushRef="#br0" timeOffset="1">745 1 20271 0 0,'-5'6'297'0'0,"1"1"1"0"0,-1 0-1 0 0,1 0 0 0 0,0 0 1 0 0,1 0-1 0 0,0 1 0 0 0,0-1 0 0 0,0 1 1 0 0,-1 12-1 0 0,-1 9 502 0 0,-2 37 0 0 0,6-45-221 0 0,-21 364 816 0 0,25-128-6168 0 0,-3-228 2877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9.0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7 777 8287 0 0,'-6'-131'863'0'0,"5"95"230"0"0,2 0-1 0 0,1 0 1 0 0,2 0 0 0 0,2 1-1 0 0,1 0 1 0 0,2 0 0 0 0,23-60-1 0 0,-23 73-726 0 0,0 1 1 0 0,2 0-1 0 0,1 1 0 0 0,0 0 0 0 0,2 1 1 0 0,0 0-1 0 0,1 1 0 0 0,0 1 0 0 0,2 1 1 0 0,0 0-1 0 0,1 1 0 0 0,39-26 0 0 0,-47 36-316 0 0,1-1 0 0 0,0 2 0 0 0,0-1 0 0 0,0 1 0 0 0,0 1 0 0 0,0 0 0 0 0,1 1 0 0 0,12-2 0 0 0,-20 4-79 0 0,0-1 0 0 0,1 1 0 0 0,-1 0 0 0 0,0 1 0 0 0,0-1 0 0 0,1 1 0 0 0,-1-1-1 0 0,0 1 1 0 0,0 0 0 0 0,0 1 0 0 0,0-1 0 0 0,0 1 0 0 0,0 0 0 0 0,-1 0 0 0 0,1 0 0 0 0,0 0 0 0 0,-1 1 0 0 0,0-1 0 0 0,0 1 0 0 0,1 0 0 0 0,-1 0 0 0 0,-1 0 0 0 0,1 0 0 0 0,0 1 0 0 0,3 5 0 0 0,-4-5-34 0 0,-1 0 1 0 0,1 0-1 0 0,0 1 0 0 0,-1-1 1 0 0,0 1-1 0 0,0-1 0 0 0,-1 0 1 0 0,1 1-1 0 0,-1-1 0 0 0,0 1 1 0 0,0 0-1 0 0,0-1 0 0 0,-2 7 0 0 0,-1 4 70 0 0,-1 0 0 0 0,-10 24 0 0 0,9-27 231 0 0,1 0-1 0 0,0 0 0 0 0,1 0 0 0 0,-2 14 0 0 0,5-24-190 0 0,0 1-1 0 0,0 0 1 0 0,0 0-1 0 0,1-1 0 0 0,-1 1 1 0 0,1 0-1 0 0,-1-1 1 0 0,1 1-1 0 0,0 0 0 0 0,0-1 1 0 0,0 1-1 0 0,1-1 1 0 0,2 5-1 0 0,2 1-12 0 0,0 0-1 0 0,12 11 1 0 0,6 8-171 0 0,-18-19 186 0 0,0 1 0 0 0,-1-1 0 0 0,0 1-1 0 0,-1 0 1 0 0,0 0 0 0 0,0 0 0 0 0,3 17 0 0 0,-5-18 69 0 0,-1 0 0 0 0,0 0 0 0 0,-1 0 0 0 0,0 0 0 0 0,0 0 0 0 0,-1 0 0 0 0,0 0 0 0 0,-1 0 0 0 0,1-1 0 0 0,-4 10 0 0 0,-1-2 130 0 0,0 0 1 0 0,-1-1-1 0 0,-1 1 0 0 0,0-1 1 0 0,-1-1-1 0 0,0 0 0 0 0,-1 0 1 0 0,-18 17-1 0 0,8-11 94 0 0,0-1 1 0 0,-2 0-1 0 0,0-2 0 0 0,-29 17 1 0 0,0-8 6 0 0,45-23-817 0 0,0 1 1 0 0,0-1-1 0 0,0-1 0 0 0,0 1 0 0 0,-1-1 0 0 0,-8 1 0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9.4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259 1 20847 0 0,'-9'19'522'0'0,"1"1"-1"0"0,1 0 1 0 0,0 0 0 0 0,-6 39-1 0 0,8-36 2 0 0,-7 41 702 0 0,-7 114 0 0 0,19-16-2598 0 0,1-120-2996 0 0</inkml:trace>
  <inkml:trace contextRef="#ctx0" brushRef="#br0" timeOffset="1">7 526 11519 0 0,'-2'-9'341'0'0,"0"0"0"0"0,1-1-1 0 0,0 0 1 0 0,1 1 0 0 0,0-1-1 0 0,0 1 1 0 0,3-15 0 0 0,-1 17 314 0 0,0 0 1 0 0,0 1 0 0 0,1-1 0 0 0,0 0-1 0 0,0 1 1 0 0,0-1 0 0 0,1 1 0 0 0,0 0-1 0 0,0 0 1 0 0,8-8 0 0 0,-5 7-262 0 0,0 1 1 0 0,0-1-1 0 0,1 1 0 0 0,0 1 1 0 0,0 0-1 0 0,9-5 0 0 0,-11 7-232 0 0,0 0 0 0 0,0 0 0 0 0,1 1 0 0 0,-1 0-1 0 0,1 0 1 0 0,0 1 0 0 0,0 0 0 0 0,-1 0 0 0 0,10 0-1 0 0,71 1-508 0 0,-28-6-3100 0 0,-29 0-4612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9.7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61 18575 0 0,'4'-7'900'0'0,"-2"4"-834"0"0,0 1 0 0 0,0 0-1 0 0,0 0 1 0 0,0 0 0 0 0,0 0 0 0 0,0 0-1 0 0,1 0 1 0 0,-1 0 0 0 0,1 1 0 0 0,-1-1-1 0 0,1 1 1 0 0,-1 0 0 0 0,1 0 0 0 0,0 0-1 0 0,0 0 1 0 0,3 0 0 0 0,-2 0 124 0 0,0 1-1 0 0,1 0 1 0 0,-1 0 0 0 0,0 0 0 0 0,0 1 0 0 0,0 0 0 0 0,0-1-1 0 0,0 2 1 0 0,0-1 0 0 0,6 3 0 0 0,-1 0 186 0 0,1 1 0 0 0,-1 1-1 0 0,0 0 1 0 0,-1 0 0 0 0,1 1 0 0 0,-1 0 0 0 0,-1 0-1 0 0,9 10 1 0 0,-3 0-122 0 0,-1 1 1 0 0,-1 0-1 0 0,0 0 0 0 0,-1 1 0 0 0,-1 0 1 0 0,8 26-1 0 0,-8-16-263 0 0,-1 0 0 0 0,-1 0 0 0 0,4 57 0 0 0,-10-61 29 0 0,-1 0-1 0 0,-2-1 0 0 0,0 1 1 0 0,-2-1-1 0 0,0 1 1 0 0,-2-1-1 0 0,-1 0 1 0 0,-1-1-1 0 0,-1 0 0 0 0,0 0 1 0 0,-2-1-1 0 0,-1 0 1 0 0,-25 35-1 0 0,35-54 76 0 0,-1 0-1 0 0,1-1 1 0 0,0 1-1 0 0,-1-1 1 0 0,0 1-1 0 0,0-1 1 0 0,1 0-1 0 0,-1 0 1 0 0,-1 0-1 0 0,-3 1 1 0 0,6-2-71 0 0,0-1 1 0 0,1 0-1 0 0,-1 0 0 0 0,0 0 1 0 0,1 0-1 0 0,-1 1 0 0 0,0-1 1 0 0,0 0-1 0 0,1 0 0 0 0,-1 0 1 0 0,0 0-1 0 0,1-1 0 0 0,-1 1 1 0 0,0 0-1 0 0,1 0 0 0 0,-1 0 1 0 0,0-1-1 0 0,1 1 0 0 0,-1 0 1 0 0,1 0-1 0 0,-1-1 1 0 0,0 0-1 0 0,0 0-5 0 0,0 0 0 0 0,0 0 0 0 0,0 0 0 0 0,1 0 0 0 0,-1-1 0 0 0,0 1 0 0 0,1 0 0 0 0,-1 0 0 0 0,1-1 0 0 0,0 1 0 0 0,-1 0 0 0 0,1-1 0 0 0,0 1 0 0 0,0-1 0 0 0,0-1 0 0 0,-1-9 17 0 0,2 1 0 0 0,-1-1 0 0 0,2 0 0 0 0,0 1 0 0 0,0 0-1 0 0,5-14 1 0 0,27-66-83 0 0,-24 67 4 0 0,21-50-19 0 0,3 2-1 0 0,53-84 0 0 0,-63 119-271 0 0,2 1 0 0 0,1 1-1 0 0,2 2 1 0 0,1 0 0 0 0,58-47 0 0 0,-48 50-1466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0.1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17967 0 0,'0'0'1920'0'0,"12"4"-1856"0"0,4-3-64 0 0,1-2 1008 0 0,2 1 192 0 0,2 1 40 0 0,0 2 8 0 0,0-1-832 0 0,-2 1-160 0 0,-2 0-32 0 0,0-2 0 0 0,0 0-112 0 0,-4 0-16 0 0,0-2-8 0 0,-2 1 0 0 0,-3-1-1624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0.4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68 22343 0 0,'1'-13'2184'0'0,"3"5"-1944"0"0,3 0-240 0 0,1 1 0 0 0,3 0 0 0 0,2 1 480 0 0,2-1 56 0 0,-1 0 8 0 0,2 4 0 0 0,2 1-256 0 0,2 2-56 0 0,2 3-8 0 0,1 2 0 0 0,2 2-808 0 0,2 0-168 0 0,3 1-32 0 0,3 1-9584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0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517 1 25543 0 0,'-107'33'2843'0'0,"70"-19"-2762"0"0,0 1 0 0 0,2 2 0 0 0,0 2 0 0 0,-55 39 0 0 0,72-43-46 0 0,0 0-1 0 0,0 1 1 0 0,2 1 0 0 0,-25 33 0 0 0,32-39-31 0 0,1 1 1 0 0,1 0-1 0 0,0 1 1 0 0,1 0-1 0 0,0 0 1 0 0,1 0-1 0 0,0 1 1 0 0,1-1-1 0 0,-2 17 1 0 0,5-26-12 0 0,1 0 0 0 0,-1 1 0 0 0,1-1 0 0 0,0 0 0 0 0,1 1 0 0 0,-1-1 0 0 0,1 0 0 0 0,-1 0 1 0 0,1 1-1 0 0,1-1 0 0 0,-1 0 0 0 0,0 0 0 0 0,1 0 0 0 0,0 0 0 0 0,0 0 0 0 0,0-1 0 0 0,5 7 0 0 0,-3-6 3 0 0,-1-1 1 0 0,0 0-1 0 0,1 0 0 0 0,0-1 0 0 0,-1 1 0 0 0,1-1 0 0 0,0 0 0 0 0,0 0 0 0 0,0 0 0 0 0,1 0 0 0 0,-1-1 1 0 0,0 0-1 0 0,1 0 0 0 0,-1 0 0 0 0,1 0 0 0 0,-1-1 0 0 0,5 1 0 0 0,4-2 9 0 0,0 0 1 0 0,0 0-1 0 0,0-1 0 0 0,0-1 1 0 0,0 0-1 0 0,-1-1 0 0 0,0 0 1 0 0,19-9-1 0 0,90-56 187 0 0,-87 48-131 0 0,102-71 226 0 0,-123 82-244 0 0,-1-1 1 0 0,0 0 0 0 0,-1-1-1 0 0,-1 0 1 0 0,1 0-1 0 0,-2-1 1 0 0,16-28-1 0 0,-23 36-81 0 0,0 1 1 0 0,0-1-1 0 0,0 0 0 0 0,-1 0 1 0 0,1 0-1 0 0,-1 0 0 0 0,-1 0 1 0 0,1 0-1 0 0,-1 0 1 0 0,1 0-1 0 0,-2 0 0 0 0,1 0 1 0 0,0 0-1 0 0,-3-10 0 0 0,1 10-1545 0 0,0-1 0 0 0,0 0 0 0 0,0 1 0 0 0,-5-7 0 0 0,-7-10-7561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3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638 187 12007 0 0,'6'-12'1275'0'0,"-5"9"-1039"0"0,-1 0 1 0 0,1 0-1 0 0,-1 0 0 0 0,0 0 1 0 0,0 0-1 0 0,0 0 0 0 0,-1-1 1 0 0,1 1-1 0 0,-1 0 0 0 0,0 0 1 0 0,1 0-1 0 0,-1 0 0 0 0,-1 0 1 0 0,1 0-1 0 0,0 1 1 0 0,-1-1-1 0 0,1 0 0 0 0,-1 1 1 0 0,0-1-1 0 0,0 1 0 0 0,0-1 1 0 0,0 1-1 0 0,0 0 0 0 0,-5-4 1 0 0,-5-3 920 0 0,0 0 1 0 0,0 1 0 0 0,-25-12 0 0 0,32 18-1169 0 0,-12-7 286 0 0,-2 1-1 0 0,1 0 0 0 0,-1 2 1 0 0,0 0-1 0 0,0 1 1 0 0,-34-4-1 0 0,42 8-153 0 0,-1 0 0 0 0,0 1 0 0 0,1 1-1 0 0,-1 0 1 0 0,0 0 0 0 0,1 1 0 0 0,-1 1 0 0 0,1 0 0 0 0,0 0 0 0 0,-1 1-1 0 0,2 1 1 0 0,-18 9 0 0 0,12-4-131 0 0,0 1 0 0 0,1 1-1 0 0,1 0 1 0 0,0 1 0 0 0,0 1 0 0 0,1 0 0 0 0,1 0-1 0 0,1 2 1 0 0,0-1 0 0 0,1 1 0 0 0,0 1 0 0 0,2 0-1 0 0,-13 33 1 0 0,16-35 0 0 0,0 1 0 0 0,1 0 0 0 0,1 0-1 0 0,0 0 1 0 0,1 0 0 0 0,1 1 0 0 0,1-1 0 0 0,0 1 0 0 0,1-1-1 0 0,1 0 1 0 0,0 1 0 0 0,1-1 0 0 0,1 0 0 0 0,0-1-1 0 0,2 1 1 0 0,8 19 0 0 0,-7-22-14 0 0,0-1 0 0 0,1 0 0 0 0,0 0-1 0 0,0 0 1 0 0,2-1 0 0 0,-1-1 0 0 0,1 0 0 0 0,1 0 0 0 0,0-1-1 0 0,0 0 1 0 0,1-1 0 0 0,0 0 0 0 0,0-1 0 0 0,1 0 0 0 0,0-1 0 0 0,0-1-1 0 0,1 0 1 0 0,-1 0 0 0 0,1-2 0 0 0,0 0 0 0 0,0 0 0 0 0,0-1-1 0 0,1-1 1 0 0,16 0 0 0 0,-6-1-39 0 0,0-1 0 0 0,-1-1 0 0 0,1-1-1 0 0,27-8 1 0 0,-41 8 39 0 0,0 0 1 0 0,-1-1-1 0 0,1-1 0 0 0,-1 0 1 0 0,0 0-1 0 0,0-1 0 0 0,0 0 1 0 0,-1-1-1 0 0,0 0 0 0 0,0-1 1 0 0,8-9-1 0 0,-7 6-133 0 0,0-1 0 0 0,-1 0 1 0 0,-1-1-1 0 0,0 0 0 0 0,-1 0 0 0 0,0 0 0 0 0,-1-1 0 0 0,0 0 1 0 0,-2-1-1 0 0,1 1 0 0 0,-2-1 0 0 0,0 0 0 0 0,0 0 0 0 0,-2 0 1 0 0,1-26-1 0 0,-4 21-8246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3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8287 0 0,'-4'2'337'0'0,"1"-1"0"0"0,-21 20 10065 0 0,31-18-10077 0 0,-6-2 21 0 0,10 1 111 0 0,0 0 1 0 0,0-1 0 0 0,0 1-1 0 0,0-2 1 0 0,0 0-1 0 0,14-1 1 0 0,-2 0-11 0 0,208-12 2222 0 0,71 0-1302 0 0,201 30-3360 0 0,-438-11 689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5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73 5983 0 0,'-32'-72'15331'0'0,"23"86"-12459"0"0,5-1-2641 0 0,0 0 0 0 0,2 0 0 0 0,-1 0 1 0 0,1 16-1 0 0,0 55 54 0 0,2-58-169 0 0,1-2-63 0 0,0 1 0 0 0,2 0 1 0 0,9 40-1 0 0,-8-50-380 0 0,1 0 0 0 0,0-1 0 0 0,1 0 1 0 0,0 0-1 0 0,1 0 0 0 0,1 0 1 0 0,9 12-1 0 0,-9-16-1360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0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14279 0 0,'1'1'2422'0'0,"1"2"-2115"0"0,1-1 1 0 0,0 0 0 0 0,0 0 0 0 0,0 0 0 0 0,0 0 0 0 0,0-1-1 0 0,0 1 1 0 0,0-1 0 0 0,1 0 0 0 0,-1 0 0 0 0,7 1 0 0 0,44 6 382 0 0,-45-7-466 0 0,30 2 421 0 0,0-2 0 0 0,46-4 0 0 0,78-16 465 0 0,49-3-490 0 0,-196 22-767 0 0,0 0 0 0 0,0 1 1 0 0,0 1-1 0 0,0 1 0 0 0,17 4 1 0 0,-19-3-1175 0 0,0 1 0 0 0,0 1 1 0 0,15 8-1 0 0,-13-5-5691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6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15407 0 0,'2'2'1394'0'0,"2"2"-1196"0"0,1 0 1 0 0,0 0 0 0 0,1 0 0 0 0,-1 0 0 0 0,1-1 0 0 0,0 0 0 0 0,0 0 0 0 0,0-1 0 0 0,9 4 0 0 0,-4-3 255 0 0,0-1 0 0 0,1 0 1 0 0,-1-1-1 0 0,22 0 0 0 0,-3-3-124 0 0,1-1-1 0 0,-1-1 1 0 0,34-10-1 0 0,-41 8-1543 0 0,-2 0-456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6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10591 0 0,'0'0'964'0'0,"7"5"-478"0"0,5 2 1932 0 0,0 0 1 0 0,14 4-1 0 0,20 12-397 0 0,-24-10-1503 0 0,-1 1 0 0 0,0 1 0 0 0,27 26 0 0 0,-42-35-440 0 0,0 1 0 0 0,-1-1 0 0 0,0 1 0 0 0,0 1 1 0 0,0-1-1 0 0,-1 0 0 0 0,0 1 0 0 0,0 0 0 0 0,-1 0 0 0 0,0 0 1 0 0,0 1-1 0 0,-1-1 0 0 0,3 18 0 0 0,-5-15 24 0 0,0 1 1 0 0,0-1-1 0 0,-1 1 0 0 0,0-1 1 0 0,-3 14-1 0 0,-20 55 651 0 0,15-51-247 0 0,-7 36 0 0 0,15-62-479 0 0,0 1-1 0 0,1-1 1 0 0,-1 0 0 0 0,1 1 0 0 0,0-1-1 0 0,0 1 1 0 0,0-1 0 0 0,0 1 0 0 0,1-1-1 0 0,0 0 1 0 0,-1 1 0 0 0,1-1 0 0 0,0 0 0 0 0,1 1-1 0 0,-1-1 1 0 0,1 0 0 0 0,-1 0 0 0 0,1 0-1 0 0,0 0 1 0 0,0-1 0 0 0,0 1 0 0 0,0 0 0 0 0,1-1-1 0 0,-1 1 1 0 0,1-1 0 0 0,-1 0 0 0 0,1 0-1 0 0,0 0 1 0 0,0 0 0 0 0,0-1 0 0 0,0 1-1 0 0,0-1 1 0 0,0 1 0 0 0,1-1 0 0 0,-1 0 0 0 0,0-1-1 0 0,5 2 1 0 0,7 0-190 0 0,0 0-1 0 0,1-1 1 0 0,-1-1 0 0 0,0 0-1 0 0,17-3 1 0 0,11-2-425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8.6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714 638 7831 0 0,'0'2'603'0'0,"-3"25"569"0"0,3-23-241 0 0,-1 0 0 0 0,1-1 1 0 0,-1 1-1 0 0,1-1 1 0 0,-4 8 3520 0 0,-2-15-2441 0 0,1 0-1640 0 0,1 0 1 0 0,0-1-1 0 0,0 0 0 0 0,0 0 1 0 0,1 0-1 0 0,0-1 0 0 0,0 1 1 0 0,-3-7-1 0 0,-5-9 383 0 0,-10-14-249 0 0,-1 2 0 0 0,-2 1 1 0 0,-1 1-1 0 0,-35-34 0 0 0,31 37-431 0 0,-91-77 0 0 0,107 95-96 0 0,0 1 0 0 0,-1 1 0 0 0,0 0 0 0 0,0 1-1 0 0,0 0 1 0 0,-1 1 0 0 0,-28-7 0 0 0,37 12 9 0 0,0 0 0 0 0,0 0-1 0 0,0 1 1 0 0,0-1 0 0 0,0 2 0 0 0,0-1 0 0 0,0 0-1 0 0,0 1 1 0 0,0 0 0 0 0,0 1 0 0 0,0 0-1 0 0,0-1 1 0 0,1 2 0 0 0,-11 4 0 0 0,9-3-6 0 0,0 1 1 0 0,1 0 0 0 0,-1 0-1 0 0,1 1 1 0 0,0-1 0 0 0,0 1-1 0 0,1 1 1 0 0,0-1 0 0 0,0 1-1 0 0,-5 9 1 0 0,4-5-19 0 0,0 0-1 0 0,0 1 1 0 0,2-1 0 0 0,-1 1-1 0 0,1 1 1 0 0,1-1 0 0 0,-3 24-1 0 0,5-28-2 0 0,0 0-1 0 0,1-1 1 0 0,1 1-1 0 0,-1 0 1 0 0,1-1-1 0 0,0 1 1 0 0,1 0-1 0 0,0-1 1 0 0,0 0-1 0 0,1 1 1 0 0,-1-1-1 0 0,2 0 0 0 0,-1 0 1 0 0,6 8-1 0 0,-7-12 4 0 0,1 0 0 0 0,-1 0-1 0 0,0 0 1 0 0,1-1 0 0 0,0 1 0 0 0,0-1-1 0 0,0 1 1 0 0,0-1 0 0 0,0 0-1 0 0,0 0 1 0 0,0 0 0 0 0,0-1-1 0 0,1 1 1 0 0,3 0 0 0 0,-2-1 9 0 0,0 0 0 0 0,0 0 1 0 0,0-1-1 0 0,0 1 1 0 0,0-1-1 0 0,0-1 0 0 0,0 1 1 0 0,0-1-1 0 0,7-1 0 0 0,6-4-5 0 0,0 0-1 0 0,0-1 0 0 0,-1-1 0 0 0,23-14 0 0 0,-29 16 14 0 0,59-34 29 0 0,-2-2 0 0 0,-2-4 0 0 0,-2-2-1 0 0,112-111 1 0 0,-136 118-622 0 0,26-27-961 0 0,-24 22-4613 0 0,-10 10-991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8.9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241 1 9671 0 0,'-16'88'-31'0'0,"-21"161"13158"0"0,25-142-10962 0 0,8-75-2317 0 0,2 1-1 0 0,0-1 1 0 0,3 1-1 0 0,5 39 1 0 0,-17-90-3371 0 0,1 0 2437 0 0,-1 0-1 0 0,-1 1 0 0 0,-25-27 1 0 0,-18-27 2222 0 0,49 62-571 0 0,0 0-1 0 0,1-1 1 0 0,0 0-1 0 0,0 0 1 0 0,-5-21 0 0 0,9 29-466 0 0,1 1 1 0 0,0-1 0 0 0,0 0 0 0 0,0 1 0 0 0,0-1-1 0 0,0 0 1 0 0,0 1 0 0 0,1-1 0 0 0,-1 0 0 0 0,0 1-1 0 0,1-1 1 0 0,-1 0 0 0 0,1 1 0 0 0,0-1 0 0 0,0 1-1 0 0,-1-1 1 0 0,1 1 0 0 0,0 0 0 0 0,0-1 0 0 0,0 1-1 0 0,0 0 1 0 0,1-1 0 0 0,-1 1 0 0 0,0 0 0 0 0,0 0-1 0 0,1 0 1 0 0,-1 0 0 0 0,1 0 0 0 0,1 0 0 0 0,6-4 44 0 0,0 1 1 0 0,0 0 0 0 0,17-4-1 0 0,-20 6-95 0 0,151-53-937 0 0,-54 13-3867 0 0,-102 41 4641 0 0,24-9-1760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9.4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36 5527 0 0,'24'-35'10012'0'0,"-17"40"-9385"0"0,0 1 0 0 0,0 0-1 0 0,0 0 1 0 0,-1 1 0 0 0,11 13 0 0 0,6 8 215 0 0,-16-20-656 0 0,5 3 134 0 0,17 25 1 0 0,-27-33-140 0 0,1 1-1 0 0,-1-1 1 0 0,0 1 0 0 0,0 0 0 0 0,0 0-1 0 0,-1 0 1 0 0,1 0 0 0 0,-1 0 0 0 0,0 0-1 0 0,0 1 1 0 0,0 7 0 0 0,-1-11-93 0 0,0-1 0 0 0,0 1-1 0 0,-1 0 1 0 0,1 0 0 0 0,0 0 0 0 0,0-1 0 0 0,-1 1 0 0 0,1 0 0 0 0,0 0 0 0 0,-1-1 0 0 0,1 1 0 0 0,-1 0-1 0 0,1-1 1 0 0,-1 1 0 0 0,1 0 0 0 0,-1-1 0 0 0,0 1 0 0 0,1-1 0 0 0,-1 1 0 0 0,0-1 0 0 0,1 1-1 0 0,-1-1 1 0 0,0 0 0 0 0,0 1 0 0 0,1-1 0 0 0,-1 0 0 0 0,0 1 0 0 0,0-1 0 0 0,0 0 0 0 0,1 0 0 0 0,-2 0-1 0 0,-1 1 77 0 0,1-1-1 0 0,0 0 0 0 0,0 0 0 0 0,-1 0 1 0 0,1 0-1 0 0,0-1 0 0 0,0 1 0 0 0,0-1 1 0 0,-1 1-1 0 0,1-1 0 0 0,0 0 0 0 0,0 1 1 0 0,0-1-1 0 0,-3-2 0 0 0,4 2-163 0 0,-1 0 0 0 0,1-1 0 0 0,-1 1 0 0 0,1-1 0 0 0,0 1 0 0 0,-1-1 0 0 0,1 1 0 0 0,0-1 0 0 0,0 1 0 0 0,0-1 0 0 0,0 0 0 0 0,0 0 0 0 0,1 0 0 0 0,-1 0 0 0 0,0 1 0 0 0,1-1 0 0 0,0 0 0 0 0,-1 0 0 0 0,1 0 0 0 0,0 0 0 0 0,0-3 0 0 0,0 2 0 0 0,-6-29 18 0 0,4 25-14 0 0,1 0-1 0 0,0 1 0 0 0,0-1 1 0 0,0 0-1 0 0,1 0 1 0 0,0 0-1 0 0,0 0 0 0 0,1 0 1 0 0,2-10-1 0 0,-3 19-23 0 0,0 1 1 0 0,1-1-1 0 0,-1 1 0 0 0,0-1 1 0 0,1 0-1 0 0,0 1 0 0 0,1 3 0 0 0,3 8-29 0 0,0 23-3 0 0,-1 0 0 0 0,-2 43 0 0 0,-1-32 43 0 0,4 139-42 0 0,7 197-46 0 0,32-1 38 0 0,-35-334-335 0 0,-8-47 66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49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11 104 21023 0 0,'-1'-4'238'0'0,"-1"0"0"0"0,0-1 0 0 0,1 1-1 0 0,0-1 1 0 0,0 1 0 0 0,0-1 0 0 0,0-6 0 0 0,1 9-221 0 0,0 0 0 0 0,0 0 0 0 0,0 0 0 0 0,1 0 0 0 0,-1 1 0 0 0,1-1 0 0 0,-1 0 1 0 0,1 1-1 0 0,-1-1 0 0 0,1 0 0 0 0,0 1 0 0 0,0-1 0 0 0,0 0 0 0 0,0 1 0 0 0,0-1 1 0 0,0 1-1 0 0,0 0 0 0 0,1-1 0 0 0,-1 1 0 0 0,0 0 0 0 0,1 0 0 0 0,-1 0 0 0 0,3-1 0 0 0,2-2 85 0 0,1 1 0 0 0,0 1 0 0 0,0-1 0 0 0,0 1 0 0 0,1 0 0 0 0,9-1 0 0 0,44-1 208 0 0,-44 4-307 0 0,-1 0 0 0 0,0 1-1 0 0,1 2 1 0 0,-1-1-1 0 0,0 2 1 0 0,-1 0-1 0 0,1 1 1 0 0,-1 0 0 0 0,29 15-1 0 0,-37-17-39 0 0,-1 1-1 0 0,0 0 1 0 0,-1 0-1 0 0,1 0 1 0 0,-1 1-1 0 0,1 0 1 0 0,-1 0-1 0 0,-1 0 1 0 0,1 1 0 0 0,-1-1-1 0 0,0 1 1 0 0,0 0-1 0 0,-1 0 1 0 0,1 1-1 0 0,-1-1 1 0 0,-1 1-1 0 0,1-1 1 0 0,-1 1 0 0 0,-1 0-1 0 0,1 0 1 0 0,-1 0-1 0 0,0 0 1 0 0,0 0-1 0 0,-2 14 1 0 0,0-12 73 0 0,0 0 1 0 0,-1 0 0 0 0,0 0-1 0 0,0 0 1 0 0,-1-1 0 0 0,-1 1-1 0 0,1-1 1 0 0,-9 14 0 0 0,-3 2 543 0 0,-27 31 1 0 0,34-46-363 0 0,9-7-207 0 0,-1-1 1 0 0,0 0-1 0 0,0 0 0 0 0,1 0 0 0 0,-1 0 0 0 0,1 0 1 0 0,-1 0-1 0 0,1 0 0 0 0,-1 0 0 0 0,1 0 0 0 0,0 0 1 0 0,-1 0-1 0 0,1 0 0 0 0,1 1 0 0 0,3 3-40 0 0,1 0 1 0 0,-1-1-1 0 0,1 0 0 0 0,9 6 0 0 0,17 12-94 0 0,-27-18 208 0 0,0 1-1 0 0,0 0 1 0 0,0 0-1 0 0,0 1 1 0 0,-1-1-1 0 0,0 1 1 0 0,0 0-1 0 0,-1 0 1 0 0,0 0-1 0 0,0 1 1 0 0,0-1-1 0 0,0 1 0 0 0,-1-1 1 0 0,-1 1-1 0 0,1 0 1 0 0,-1 0-1 0 0,0 0 1 0 0,0 0-1 0 0,-1 0 1 0 0,0 0-1 0 0,0 0 1 0 0,-1 0-1 0 0,0 0 0 0 0,0 0 1 0 0,-3 8-1 0 0,2-7 149 0 0,-1 0-1 0 0,0 0 1 0 0,0 0-1 0 0,-1 0 0 0 0,0 0 1 0 0,-1 0-1 0 0,0-1 0 0 0,0 0 1 0 0,0 0-1 0 0,-1-1 0 0 0,-11 11 1 0 0,10-11-716 0 0,-1 0 0 0 0,1-1 0 0 0,-1-1-1 0 0,0 1 1 0 0,0-1 0 0 0,-17 6 0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0.3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9 5063 0 0,'-5'1'18128'0'0,"5"-3"-17838"0"0,0 2-236 0 0,0 0-1 0 0,0 0 1 0 0,0-1 0 0 0,0 1 0 0 0,0 0 0 0 0,0 0 0 0 0,0-1 0 0 0,0 1 0 0 0,0 0-1 0 0,0 0 1 0 0,0-1 0 0 0,0 1 0 0 0,0 0 0 0 0,0 0 0 0 0,0-1 0 0 0,0 1 0 0 0,0 0 0 0 0,0 0-1 0 0,0 0 1 0 0,1-1 0 0 0,-1 1 0 0 0,0 0 0 0 0,0 0 0 0 0,0-1 0 0 0,0 1 0 0 0,0 0-1 0 0,1 0 1 0 0,-1 0 0 0 0,0 0 0 0 0,0-1 0 0 0,0 1 0 0 0,1 0 0 0 0,-1 0 0 0 0,0 0-1 0 0,0 0 1 0 0,1 0 0 0 0,-1 0 0 0 0,0 0 0 0 0,0 0 0 0 0,1 0 0 0 0,-1 0 0 0 0,0 0-1 0 0,0 0 1 0 0,1 0 0 0 0,-1 0 0 0 0,2 1-54 0 0,0 0 0 0 0,0 0 0 0 0,-1 0 0 0 0,1 0 0 0 0,0 1 0 0 0,-1-1 0 0 0,0 0 0 0 0,1 1 0 0 0,-1 0 0 0 0,0-1 0 0 0,1 1 0 0 0,-1 0 0 0 0,0 0 0 0 0,0-1 0 0 0,1 4 0 0 0,8 28 0 0 0,-5 3 23 0 0,-1 1 0 0 0,-2 0-1 0 0,-6 72 1 0 0,1 7-77 0 0,10-19-2092 0 0,0-34-3778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0.7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81 5527 0 0,'0'0'423'0'0,"1"0"-278"0"0,75 9 9958 0 0,1-4-5342 0 0,-54-4-3906 0 0,1-2 1 0 0,-1 0-1 0 0,1-2 0 0 0,35-8 0 0 0,-50 8-1081 0 0,20-4 834 0 0,55-22 0 0 0,-71 23-4215 0 0,20-14 0 0 0,-12 5-4549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1.0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7831 0 0,'0'0'603'0'0,"2"1"121"0"0,3 0 1202 0 0,1 1 0 0 0,-1 0 0 0 0,0 1 0 0 0,1-1 0 0 0,6 6 0 0 0,26 21 2644 0 0,-18-14-4396 0 0,2 3-41 0 0,-2 0 1 0 0,0 1 0 0 0,-1 1-1 0 0,-1 1 1 0 0,-1 1-1 0 0,-1 0 1 0 0,-1 1 0 0 0,0 1-1 0 0,-2 0 1 0 0,-1 1 0 0 0,-1 0-1 0 0,-2 1 1 0 0,0 0-1 0 0,-1 1 1 0 0,-2 0 0 0 0,-1 0-1 0 0,-1 0 1 0 0,0 30-1 0 0,-4-43-118 0 0,0 1-1 0 0,-2-1 1 0 0,0 0-1 0 0,-1 0 1 0 0,0 0-1 0 0,-1 0 1 0 0,0 0-1 0 0,-13 25 1 0 0,13-31 5 0 0,0 0 1 0 0,-1-1-1 0 0,0 1 1 0 0,0-1-1 0 0,-1 0 1 0 0,0 0-1 0 0,0 0 1 0 0,-1-1 0 0 0,0 0-1 0 0,0-1 1 0 0,0 1-1 0 0,-1-1 1 0 0,1-1-1 0 0,-1 1 1 0 0,-11 3-1 0 0,12-6 11 0 0,0 0-1 0 0,0 0 1 0 0,0-1 0 0 0,0 0-1 0 0,0-1 1 0 0,0 1 0 0 0,0-1 0 0 0,0-1-1 0 0,0 1 1 0 0,0-1 0 0 0,0 0-1 0 0,0-1 1 0 0,-13-4 0 0 0,16 4-10 0 0,0 0 1 0 0,0 1 0 0 0,1-1 0 0 0,-1 0-1 0 0,0-1 1 0 0,1 1 0 0 0,-1-1 0 0 0,1 0 0 0 0,0 1-1 0 0,0-1 1 0 0,0-1 0 0 0,0 1 0 0 0,1 0-1 0 0,-1-1 1 0 0,1 1 0 0 0,0-1 0 0 0,0 0-1 0 0,0 0 1 0 0,0 0 0 0 0,1 0 0 0 0,0 0 0 0 0,-1 0-1 0 0,0-8 1 0 0,2 3 1 0 0,0-1 0 0 0,1 1 1 0 0,0 0-1 0 0,0 0 0 0 0,1 0 0 0 0,0 0 0 0 0,0 0 0 0 0,1 0 1 0 0,6-12-1 0 0,6-10-35 0 0,22-33 0 0 0,-30 53 15 0 0,156-228-480 0 0,-67 129-1614 0 0,10 11-5920 0 0,-70 72-189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1.4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1 120 19983 0 0,'0'0'918'0'0,"7"-4"296"0"0,-1 2-1182 0 0,0 0 1 0 0,1 0-1 0 0,-1 1 0 0 0,0 0 0 0 0,1 1 1 0 0,11-1-1 0 0,14-1 403 0 0,-2-3-225 0 0,-1-1 0 0 0,0-1 0 0 0,-1-2 0 0 0,0-1-1 0 0,37-18 1 0 0,-56 24-470 0 0,-6 3-72 0 0,0 0-1 0 0,-1 0 1 0 0,1-1 0 0 0,0 1 0 0 0,-1-1 0 0 0,1 1 0 0 0,-1-1-1 0 0,0 0 1 0 0,1 0 0 0 0,-1 0 0 0 0,0 0 0 0 0,0-1 0 0 0,3-3 0 0 0,-4-1-1834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8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1 124 14743 0 0,'0'0'1335'0'0,"5"6"-952"0"0,-1-3-160 0 0,1-1 0 0 0,-1 0 1 0 0,0 0-1 0 0,1 0 1 0 0,-1-1-1 0 0,1 1 1 0 0,-1-1-1 0 0,1 0 1 0 0,0-1-1 0 0,0 1 1 0 0,-1-1-1 0 0,7 0 0 0 0,-4 0-45 0 0,57 1 913 0 0,0-4-1 0 0,68-10 1 0 0,-88 7-731 0 0,319-43 1739 0 0,166-17-827 0 0,-287 56-1231 0 0,-184 11-276 0 0,-1 3 0 0 0,67 12 0 0 0,-105-12-574 0 0,31 11 0 0 0,-42-13 294 0 0,-1 1 1 0 0,0 1-1 0 0,1 0 1 0 0,-1 0-1 0 0,-1 0 0 0 0,12 9 1 0 0,-7-3-1093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0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 7831 0 0,'-1'0'9551'0'0,"-1"8"-7952"0"0,-3 19-1183 0 0,0 0 0 0 0,2 1 1 0 0,1-1-1 0 0,1 1 1 0 0,4 34-1 0 0,-1-44-603 0 0,1 0 0 0 0,1 0 0 0 0,9 27 0 0 0,1-4-6115 0 0,-14-39 5919 0 0</inkml:trace>
  <inkml:trace contextRef="#ctx0" brushRef="#br0" timeOffset="1">86 139 10591 0 0,'0'0'944'0'0,"8"-1"-752"0"0,0-2-192 0 0,0 2 0 0 0,1-2 1168 0 0,3 2 200 0 0,0-2 40 0 0,2 2 0 0 0,2-2-864 0 0,-1 1-184 0 0,1-1-32 0 0,-1 2-8 0 0,2 1-1128 0 0,-1 0-232 0 0,-2-3-48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1.7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2 110 16527 0 0,'0'0'736'0'0,"-1"-6"144"0"0,2-2-704 0 0,3 0-176 0 0,2-1 0 0 0,5 0 0 0 0,2-3 1144 0 0,4 2 192 0 0,1-1 40 0 0,3 1 0 0 0,-3 3-632 0 0,3 1-128 0 0,2 1-24 0 0,2 1-8 0 0,0 1-424 0 0,0 2-80 0 0,1 1-16 0 0,0 0-10624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2.1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159 92 15199 0 0,'0'0'1172'0'0,"0"2"-765"0"0,3 16 783 0 0,-1 1 0 0 0,-1 0-1 0 0,-1 0 1 0 0,-5 36 0 0 0,4-35-1013 0 0,-5 43 355 0 0,0-11-252 0 0,3 80 0 0 0,3-122-680 0 0,2-1-1 0 0,-1 0 0 0 0,1 0 1 0 0,0 0-1 0 0,1 0 0 0 0,0-1 0 0 0,0 1 1 0 0,1-1-1 0 0,0 1 0 0 0,7 8 1 0 0,1 1-6830 0 0</inkml:trace>
  <inkml:trace contextRef="#ctx0" brushRef="#br0" timeOffset="1">597 245 5527 0 0,'2'8'568'0'0,"3"28"573"0"0,-6 18 4996 0 0,0-25-3260 0 0,-6 70 2925 0 0,-17 50-2812 0 0,13-87-2044 0 0,11-61-1044 0 0,-2 14-256 0 0,-8 25 0 0 0,0-19-6666 0 0</inkml:trace>
  <inkml:trace contextRef="#ctx0" brushRef="#br0" timeOffset="2">1 104 22231 0 0,'0'0'505'0'0,"0"-2"73"0"0,2-2-504 0 0,-1 0 0 0 0,1 1 1 0 0,-1-1-1 0 0,1 1 0 0 0,0-1 1 0 0,1 1-1 0 0,-1 0 0 0 0,0 0 1 0 0,1 0-1 0 0,0 0 0 0 0,0 0 0 0 0,0 0 1 0 0,0 1-1 0 0,0 0 0 0 0,0-1 1 0 0,1 1-1 0 0,-1 0 0 0 0,1 1 1 0 0,-1-1-1 0 0,1 1 0 0 0,0-1 0 0 0,4 0 1 0 0,12-3 241 0 0,-1 1 1 0 0,1 1 0 0 0,24-1 0 0 0,-28 3 120 0 0,315-6 2185 0 0,-238 7-2463 0 0,114-4-257 0 0,-70-3-3012 0 0,-77 3-6399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4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734 147 6447 0 0,'4'-14'688'0'0,"-1"-2"434"0"0,-1 10 482 0 0,-1-1 0 0 0,0 1 1 0 0,0 0-1 0 0,-1-1 0 0 0,0 1 1 0 0,-1-13-1 0 0,1 18-1429 0 0,-1 0 0 0 0,0-1-1 0 0,1 1 1 0 0,-1 0 0 0 0,0 0-1 0 0,1 0 1 0 0,-1 0 0 0 0,0 0-1 0 0,0 1 1 0 0,0-1 0 0 0,0 0-1 0 0,0 0 1 0 0,0 1 0 0 0,0-1-1 0 0,0 0 1 0 0,0 1 0 0 0,0-1-1 0 0,-2 0 1 0 0,-25-8 1154 0 0,19 6-1025 0 0,-18-5-36 0 0,0 1 0 0 0,-1 2-1 0 0,1 0 1 0 0,-1 2 0 0 0,0 1-1 0 0,0 2 1 0 0,0 0 0 0 0,0 2-1 0 0,0 1 1 0 0,1 1 0 0 0,-1 1-1 0 0,-34 12 1 0 0,41-9-250 0 0,0 1 0 0 0,1 0-1 0 0,0 2 1 0 0,0 0 0 0 0,1 1 0 0 0,1 1 0 0 0,0 1-1 0 0,-24 24 1 0 0,32-27-27 0 0,1 0-1 0 0,0 0 1 0 0,0 1 0 0 0,1 1-1 0 0,1-1 1 0 0,0 1-1 0 0,1 0 1 0 0,0 1 0 0 0,1-1-1 0 0,1 1 1 0 0,0 0 0 0 0,-3 26-1 0 0,4-23-36 0 0,2 1 1 0 0,0-1-1 0 0,1 0 0 0 0,0 1 0 0 0,2-1 1 0 0,0 1-1 0 0,1-1 0 0 0,1 0 0 0 0,0 0 1 0 0,9 21-1 0 0,-7-27 32 0 0,-1 1 1 0 0,1-1-1 0 0,1 0 0 0 0,0-1 1 0 0,1 1-1 0 0,0-2 1 0 0,0 1-1 0 0,1-1 1 0 0,0 0-1 0 0,1-1 1 0 0,0 0-1 0 0,21 13 0 0 0,-17-14 2 0 0,1 0-1 0 0,-1 0 1 0 0,2-2-1 0 0,-1 0 0 0 0,0 0 1 0 0,1-2-1 0 0,0 0 0 0 0,0 0 1 0 0,29-1-1 0 0,-1-2 13 0 0,0-2 0 0 0,79-14 0 0 0,-101 12 0 0 0,0-2 0 0 0,-1 0 0 0 0,1-1 0 0 0,-1-2 0 0 0,-1 0 0 0 0,0-1 0 0 0,27-18 0 0 0,-36 20 14 0 0,-1-1 0 0 0,0-1-1 0 0,-1 0 1 0 0,0 0 0 0 0,0 0-1 0 0,-1-1 1 0 0,-1-1 0 0 0,0 1 0 0 0,0-1-1 0 0,-1 0 1 0 0,6-17 0 0 0,-3 2 15 0 0,-1 1 0 0 0,-1-1 0 0 0,-2 0-1 0 0,4-44 1 0 0,-8 57-857 0 0,0-1 0 0 0,-3-25 0 0 0,0 27-525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6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19319 0 0,'0'2'62'0'0,"0"-1"-1"0"0,-1 0 1 0 0,1 1 0 0 0,0-1-1 0 0,0 1 1 0 0,0-1 0 0 0,0 1-1 0 0,0-1 1 0 0,0 0 0 0 0,0 1-1 0 0,1-1 1 0 0,-1 1 0 0 0,0-1-1 0 0,1 0 1 0 0,-1 1 0 0 0,1-1-1 0 0,0 0 1 0 0,-1 1-1 0 0,1-1 1 0 0,0 0 0 0 0,0 0-1 0 0,0 0 1 0 0,0 0 0 0 0,0 0-1 0 0,0 0 1 0 0,0 0 0 0 0,0 0-1 0 0,0 0 1 0 0,0 0 0 0 0,0-1-1 0 0,1 1 1 0 0,-1 0 0 0 0,2 0-1 0 0,23 11 95 0 0,1-1-1 0 0,0-2 1 0 0,1 0-1 0 0,0-2 1 0 0,0-1 0 0 0,54 5-1 0 0,175-8 1671 0 0,-51-18-491 0 0,-48 3-1838 0 0,-87 9 20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7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5 19351 0 0,'-1'-1'167'0'0,"0"1"0"0"0,1-1 0 0 0,-1 1 1 0 0,1 0-1 0 0,-1-1 0 0 0,1 1 0 0 0,-1 0 0 0 0,0 0 0 0 0,1 0 0 0 0,-1-1 0 0 0,0 1 0 0 0,1 0 0 0 0,-1 0 0 0 0,0 0 0 0 0,1 0 1 0 0,-1 0-1 0 0,1 0 0 0 0,-1 0 0 0 0,0 0 0 0 0,1 0 0 0 0,-1 0 0 0 0,0 1 0 0 0,1-1 0 0 0,-1 0 0 0 0,0 0 0 0 0,1 0 0 0 0,-1 1 1 0 0,1-1-1 0 0,-1 0 0 0 0,1 1 0 0 0,-1-1 0 0 0,0 1 0 0 0,1-1 0 0 0,-1 1 0 0 0,0 2 28 0 0,0-1-1 0 0,0 0 1 0 0,0 1-1 0 0,0-1 1 0 0,0 1-1 0 0,1-1 1 0 0,0 1-1 0 0,-1 2 1 0 0,-2 23 51 0 0,1 0 0 0 0,3 40-1 0 0,0-53-522 0 0,1 1 1 0 0,0-1-1 0 0,1 1 0 0 0,1-1 0 0 0,10 27 0 0 0,-11-36-482 0 0,0 0 0 0 0,0-1 1 0 0,0 1-1 0 0,8 9 0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8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19231 0 0,'0'0'1880'0'0,"9"-2"-1672"0"0,2 1-208 0 0,3 1 0 0 0,2-2 0 0 0,2-2 400 0 0,4-3 40 0 0,4-1 8 0 0,3 2 0 0 0,1-1-320 0 0,1 2-64 0 0,2 1-64 0 0,-2 2-6168 0 0,-1 2-1280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58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14743 0 0,'0'0'1335'0'0,"6"5"-767"0"0,13 9 4547 0 0,11 10-439 0 0,-27-21-4558 0 0,-1-1-1 0 0,-1 1 1 0 0,1-1-1 0 0,0 1 1 0 0,0-1-1 0 0,-1 1 1 0 0,0 0-1 0 0,1 0 1 0 0,-1 0-1 0 0,1 5 1 0 0,0 1-63 0 0,-1-1 1 0 0,-1 1-1 0 0,1-1 1 0 0,-1 1-1 0 0,-1-1 1 0 0,-1 10-1 0 0,-12 50 47 0 0,8-44-96 0 0,-4 28 0 0 0,9-44 14 0 0,1 0 0 0 0,-1-1 0 0 0,2 1 0 0 0,-1 0 0 0 0,1 0-1 0 0,0 0 1 0 0,4 13 0 0 0,-2-14 3 0 0,0-1-1 0 0,1 1 1 0 0,-1-1 0 0 0,1 0-1 0 0,0 0 1 0 0,0-1 0 0 0,1 1-1 0 0,0-1 1 0 0,0 0 0 0 0,0 0-1 0 0,1 0 1 0 0,-1-1 0 0 0,1 0-1 0 0,0 0 1 0 0,1 0 0 0 0,7 3-1 0 0,9 3 30 0 0,0-1 0 0 0,0-1-1 0 0,33 6 1 0 0,-27-7-666 0 0,51 6 0 0 0,-43-11-126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0.3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 6447 0 0,'15'-11'16693'0'0,"-10"20"-17354"0"0,-2 4 1068 0 0,-1 0-1 0 0,0 1 1 0 0,0-1-1 0 0,-1 1 1 0 0,-1-1-1 0 0,-2 26 1 0 0,0-17-105 0 0,1 6-142 0 0,-1 46 113 0 0,2-65-267 0 0,1-1-1 0 0,0 1 0 0 0,1-1 1 0 0,0 1-1 0 0,0-1 0 0 0,4 11 1 0 0,-5-18-164 0 0,-1 1 0 0 0,1 0 0 0 0,0-1 0 0 0,0 1 0 0 0,0-1 0 0 0,0 1 0 0 0,0-1 0 0 0,0 0 0 0 0,0 1 0 0 0,0-1 0 0 0,1 0 0 0 0,-1 0 0 0 0,0 0 0 0 0,1 0 0 0 0,-1 0 0 0 0,1 0 0 0 0,-1 0 0 0 0,1 0 0 0 0,-1 0 0 0 0,3 0 0 0 0,7 0-1655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0.7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15751 0 0,'0'0'1424'0'0,"1"2"-1172"0"0,4 20 717 0 0,-2 0 0 0 0,3 32-1 0 0,-1-6 689 0 0,1 8-687 0 0,7 49 416 0 0,-9-86-1302 0 0,0 0-1 0 0,2 0 1 0 0,9 24-1 0 0,-14-40-227 0 0,0-1-1 0 0,0 0 0 0 0,0 0 0 0 0,1 0 1 0 0,-1 0-1 0 0,0 0 0 0 0,3 3 0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1.0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80 15663 0 0,'1'1'3076'0'0,"14"2"-1568"0"0,0-1 0 0 0,-1-1 0 0 0,29 0-1 0 0,48-7-965 0 0,-48 3 94 0 0,220-34 888 0 0,-103 11-2752 0 0,-101 18-5111 0 0,7 1-2207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1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0 6447 0 0,'0'0'298'0'0,"-1"2"-10"0"0,-3 8 76 0 0,0 1 1 0 0,1 0 0 0 0,0 1 0 0 0,-1 11 0 0 0,-2 6 3715 0 0,1-3-1064 0 0,0 0-1 0 0,0 31 1 0 0,4-37-2947 0 0,1 0 0 0 0,1 1 0 0 0,1-1-1 0 0,1 0 1 0 0,0 0 0 0 0,8 22 0 0 0,-6-26-640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1.9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 1 9215 0 0,'-4'29'926'0'0,"2"0"-1"0"0,1 0 1 0 0,1 1 0 0 0,5 34-1 0 0,-2-13 610 0 0,29 201-180 0 0,-27-228-2961 0 0</inkml:trace>
  <inkml:trace contextRef="#ctx0" brushRef="#br0" timeOffset="1">123 923 11575 0 0,'-7'13'512'0'0,"6"-4"104"0"0,1 4-488 0 0,-3 1-128 0 0,0 1 0 0 0,1 0 0 0 0,-2 4 592 0 0,1-2 96 0 0,-2 1 16 0 0,0 0 8 0 0,1-1-968 0 0,0 1-200 0 0,2 1-40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2.2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 0 16351 0 0,'-2'13'312'0'0,"-1"-1"-1"0"0,2 1 0 0 0,0-1 1 0 0,0 1-1 0 0,2 15 1 0 0,12 62 131 0 0,-8-61 441 0 0,16 46 0 0 0,-15-60-1063 0 0,10 20-1 0 0,-11-26-1134 0 0,1 0 0 0 0,-1-1 0 0 0,9 9-1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3.29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36 0 27183 0 0,'-11'18'1208'0'0,"8"-7"240"0"0,-1-2-1160 0 0,0 3-224 0 0,1-1-64 0 0,0 3 0 0 0,1-1-1424 0 0,1 1-296 0 0,-1 2-56 0 0,2 1-16 0 0,0 2 1472 0 0,0 2 320 0 0,-1 2 0 0 0,0 4 0 0 0,1 2-1216 0 0,0 1-280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3.62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74 0 2759 0 0,'-3'47'1731'0'0,"-15"58"12422"0"0,10-69-15631 0 0,5-18 528 0 0,1 0 0 0 0,1 0-1 0 0,1 33 1 0 0,6 19 1491 0 0,-3-42 733 0 0,-2-1 1 0 0,0 1 0 0 0,-2 0 0 0 0,-1-1 0 0 0,-1 1 0 0 0,-2-1-1 0 0,-10 34 1 0 0,8-34-160 0 0,-5 45-1 0 0,9-39-3514 0 0,2 0-4573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3.9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82 10135 0 0,'0'0'778'0'0,"9"1"-476"0"0,16-1 1018 0 0,1-1 0 0 0,-1-2 0 0 0,1 0 0 0 0,47-14-1 0 0,3 0 672 0 0,90-16-1833 0 0,-128 24-650 0 0</inkml:trace>
  <inkml:trace contextRef="#ctx0" brushRef="#br0" timeOffset="1">1436 80 22575 0 0,'2'-1'2047'0'0,"15"-6"-1955"0"0,-1 2 1 0 0,2 0 0 0 0,-1 0-1 0 0,27-2 1 0 0,-17 3-91 0 0,26-5 47 0 0,0 3-1 0 0,0 3 0 0 0,1 1 1 0 0,-1 3-1 0 0,1 3 0 0 0,75 13 1 0 0,-97-8-35 0 0,0 1 1 0 0,-1 2 0 0 0,43 21-1 0 0,41 16-21 0 0,-100-44 8 0 0,0-1-1 0 0,0-1 0 0 0,0 0 0 0 0,0-1 1 0 0,1 0-1 0 0,17-1 0 0 0,-22-3-94 0 0,1 1-1 0 0,0-2 0 0 0,-1 0 1 0 0,1 0-1 0 0,-1-1 1 0 0,20-10-1 0 0,-5 3-1364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4.54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133 0 19351 0 0,'-2'0'104'0'0,"1"0"-1"0"0,-1 0 0 0 0,0 1 1 0 0,1-1-1 0 0,-1 0 0 0 0,1 1 1 0 0,-1-1-1 0 0,0 1 0 0 0,1-1 1 0 0,-1 1-1 0 0,1 0 1 0 0,0 0-1 0 0,-1 0 0 0 0,1-1 1 0 0,0 1-1 0 0,-1 1 0 0 0,1-1 1 0 0,0 0-1 0 0,0 0 0 0 0,0 0 1 0 0,0 1-1 0 0,0-1 1 0 0,0 0-1 0 0,0 1 0 0 0,0 1 1 0 0,-4 6 69 0 0,0 1 1 0 0,-5 19 0 0 0,5-15 157 0 0,2-6-410 0 0,-53 163-762 0 0,51-151 25 0 0,2 0 1 0 0,0 1 0 0 0,1-1-1 0 0,1 1 1 0 0,1 0 0 0 0,4 34-1 0 0,2-18-3434 0 0,1-1-956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5.7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1 108 14279 0 0,'0'0'1103'0'0,"2"-1"-720"0"0,43-17 157 0 0,1 1-1 0 0,0 2 1 0 0,0 3 0 0 0,62-9 0 0 0,-15 9-632 0 0,120 2-1 0 0,-204 9 96 0 0,404 0-320 0 0,0 20-2450 0 0,182 27-5498 0 0,-355-45 11300 0 0,-27-2 2424 0 0,55 3-1031 0 0,-45-2-3914 0 0,-147 7-2025 0 0,-11 0-1269 0 0,-51-7 2497 0 0,-1-1 1 0 0,1 0 0 0 0,-1 0-1 0 0,0-2 1 0 0,17-4-1 0 0,-13 2-4837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6.14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89 1 3679 0 0,'0'0'392'0'0,"-3"10"856"0"0</inkml:trace>
  <inkml:trace contextRef="#ctx0" brushRef="#br0" timeOffset="1">55 113 6447 0 0,'-12'18'576'0'0,"6"-5"-464"0"0,-3 2-112 0 0,0 0 0 0 0,1 4 896 0 0,1-1 152 0 0,5 0 32 0 0,0 2 8 0 0,2-2-400 0 0,3 1-80 0 0,0 1-8 0 0,2 0-4024 0 0,1 0-808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7.0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 1 14279 0 0,'0'2'2974'0'0,"-2"155"2372"0"0,0 81-2711 0 0,5-167-2319 0 0,16 95 1 0 0,-14-137-1714 0 0,1-1-4566 0 0,-1-2-2001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8.05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241 154 11975 0 0,'0'-2'923'0'0,"1"-25"-542"0"0,5-14 5610 0 0,2-11-531 0 0,-8 50-5411 0 0,0 1 1 0 0,0 0-1 0 0,0 0 0 0 0,0 0 1 0 0,0 0-1 0 0,0 0 0 0 0,0 0 1 0 0,0-1-1 0 0,-1 1 1 0 0,1 0-1 0 0,0 0 0 0 0,-1 0 1 0 0,1 0-1 0 0,-1 0 1 0 0,1 0-1 0 0,-1 0 0 0 0,1 0 1 0 0,-1 0-1 0 0,0 0 0 0 0,0 1 1 0 0,-1-3-1 0 0,0 2-1 0 0,1 0 0 0 0,-1 0-1 0 0,1 1 1 0 0,-1-1 0 0 0,0 0 0 0 0,0 1 0 0 0,1-1-1 0 0,-1 1 1 0 0,0 0 0 0 0,0-1 0 0 0,0 1-1 0 0,-2 0 1 0 0,-3 1 47 0 0,1-1 0 0 0,0 1 1 0 0,-1 0-1 0 0,1 1 0 0 0,0-1 0 0 0,-11 5 0 0 0,7 0-83 0 0,-1 0 0 0 0,1 0 1 0 0,0 1-1 0 0,0 0 0 0 0,1 1 0 0 0,0 0 0 0 0,0 1 1 0 0,1 0-1 0 0,0 0 0 0 0,1 0 0 0 0,-7 12 0 0 0,7-9-13 0 0,0 0 0 0 0,1 0 0 0 0,0 1-1 0 0,1 0 1 0 0,0 0 0 0 0,1 0-1 0 0,0 0 1 0 0,2 1 0 0 0,-3 20-1 0 0,5-29 13 0 0,0 1-1 0 0,0-1 0 0 0,1 1 0 0 0,0-1 1 0 0,0 0-1 0 0,0 1 0 0 0,0-1 0 0 0,1 0 1 0 0,0 0-1 0 0,0 1 0 0 0,4 6 0 0 0,-1-5-7 0 0,0-1-1 0 0,0 1 1 0 0,0-1-1 0 0,0 1 0 0 0,1-2 1 0 0,0 1-1 0 0,8 5 1 0 0,-3-3-5 0 0,0-1 1 0 0,1 0 0 0 0,0-1 0 0 0,0 0 0 0 0,0-1 0 0 0,1-1 0 0 0,0 1-1 0 0,0-2 1 0 0,17 3 0 0 0,-9-4 13 0 0,0-2 1 0 0,0 0-1 0 0,-1-2 0 0 0,1 0 0 0 0,24-6 0 0 0,-40 7-6 0 0,-1 0-1 0 0,0 0 0 0 0,1-1 0 0 0,-1 1 0 0 0,0-1 1 0 0,0 0-1 0 0,0 0 0 0 0,0 0 0 0 0,0-1 1 0 0,0 0-1 0 0,-1 0 0 0 0,1 1 0 0 0,-1-2 0 0 0,0 1 1 0 0,0 0-1 0 0,3-5 0 0 0,-5 6 20 0 0,1-1 1 0 0,-1 0-1 0 0,0 0 1 0 0,1 0-1 0 0,-1 0 1 0 0,-1 0-1 0 0,1 0 0 0 0,0 0 1 0 0,-1 0-1 0 0,0 0 1 0 0,1 0-1 0 0,-1 0 0 0 0,0 0 1 0 0,-1 0-1 0 0,1 0 1 0 0,0-1-1 0 0,-1 1 1 0 0,0 0-1 0 0,0 0 0 0 0,0 0 1 0 0,0 1-1 0 0,0-1 1 0 0,-1 0-1 0 0,-1-3 0 0 0,1 2-44 0 0,-49-95-175 0 0,45 86-580 0 0,1-1 0 0 0,1 0 0 0 0,0-1 0 0 0,1 1 0 0 0,-2-24 0 0 0,3 11-5122 0 0,2-2-1620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2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2 5983 0 0,'-35'-2'536'0'0,"13"4"-432"0"0,-3 0-104 0 0,5 1-2640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8.4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15343 0 0,'6'11'523'0'0,"1"-1"0"0"0,1 1 0 0 0,-1-2-1 0 0,2 1 1 0 0,-1-1 0 0 0,1 0 0 0 0,1 0 0 0 0,11 7 0 0 0,152 88 4595 0 0,-122-77-4677 0 0,-13-8 102 0 0,62 21 0 0 0,-68-29-191 0 0,-1 2 0 0 0,0 0 1 0 0,44 29-1 0 0,-70-40-300 0 0,-1 1 0 0 0,0 0 0 0 0,0 1 1 0 0,-1-1-1 0 0,1 1 0 0 0,-1 0 0 0 0,0 0 0 0 0,0 0 0 0 0,0 0 0 0 0,0 0 0 0 0,-1 1 1 0 0,5 8-1 0 0,-6-9-8 0 0,0 1 0 0 0,0-1 0 0 0,-1 0 0 0 0,1 0 0 0 0,-1 1 0 0 0,0-1 0 0 0,0 0 0 0 0,0 0 0 0 0,-1 1 0 0 0,1-1 0 0 0,-1 0 0 0 0,0 0 1 0 0,0 0-1 0 0,-1 1 0 0 0,-2 5 0 0 0,-5 7 77 0 0,0-1 0 0 0,0-1 0 0 0,-18 22 0 0 0,-41 40 59 0 0,46-53-139 0 0,5-5-210 0 0,-58 61 408 0 0,21-32-3680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1.57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 16 15199 0 0,'-10'-11'1622'0'0,"7"6"-12"0"0,4 7-1474 0 0,0 0-1 0 0,0 0 0 0 0,0-1 1 0 0,-1 1-1 0 0,1 0 1 0 0,-1 0-1 0 0,1 0 0 0 0,0 3 1 0 0,0 2 100 0 0,2 4-9 0 0,54 198 51 0 0,-48-175-7558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2.5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13735 0 0,'1'1'630'0'0,"5"5"-548"0"0,0-1 0 0 0,1 0 0 0 0,0 0 1 0 0,0-1-1 0 0,1 0 0 0 0,-1 0 0 0 0,1 0 1 0 0,0-1-1 0 0,0 0 0 0 0,13 2 0 0 0,10 1-138 0 0,49 3-1 0 0,-45-6 390 0 0,186 7 1592 0 0,-42-4-1184 0 0,-14 12-1028 0 0,-95-9-4367 0 0,-23-2-1009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2.9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10247 0 0,'254'22'1788'0'0,"-118"-12"-1048"0"0,-79-2-353 0 0,1 3-1 0 0,66 21 0 0 0,17 3-401 0 0,-78-24-116 0 0,1-3-1 0 0,82 1 1 0 0,130-16 435 0 0,-244 6 40 0 0,2-1 956 0 0,57-9 0 0 0,-72 7-1034 0 0</inkml:trace>
  <inkml:trace contextRef="#ctx0" brushRef="#br0" timeOffset="1">1823 97 5063 0 0,'0'0'544'0'0</inkml:trace>
  <inkml:trace contextRef="#ctx0" brushRef="#br0" timeOffset="2">1780 147 11487 0 0,'-8'13'512'0'0,"6"-7"96"0"0,-1 2-480 0 0,-1 1-128 0 0,0 4 0 0 0,0 0 0 0 0,1 0 624 0 0,-1 2 104 0 0,-2-1 16 0 0,1 3-4600 0 0,0 3-920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4.91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44 1 3679 0 0,'-6'25'-664'0'0,"-7"27"2461"0"0,-3 26 5200 0 0,7 1-904 0 0,10-25-5900 0 0,31 164-50 0 0,-23-169-406 0 0,25 109-1694 0 0,-21-113-742 0 0,28 63 1 0 0,-29-81 2118 0 0,9 35 1 0 0,10 77 5702 0 0,-7-32-177 0 0,-23-100-5013 0 0,2 0-1 0 0,-1 0 0 0 0,1 0 1 0 0,0 0-1 0 0,1 0 0 0 0,-1-1 1 0 0,1 1-1 0 0,1-1 0 0 0,-1 0 1 0 0,1 0-1 0 0,0-1 0 0 0,0 1 1 0 0,1-1-1 0 0,-1 0 0 0 0,1-1 1 0 0,1 1-1 0 0,-1-1 0 0 0,0 0 1 0 0,1-1-1 0 0,0 0 1 0 0,0 0-1 0 0,9 3 0 0 0,-1-2-244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5.27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50 7367 0 0,'20'-5'693'0'0,"-1"1"-1"0"0,1 1 0 0 0,0 0 0 0 0,0 2 0 0 0,1 0 0 0 0,-1 1 0 0 0,31 4 1 0 0,229 56 671 0 0,-96-16 971 0 0,-134-35-1099 0 0,88 5 1 0 0,-65-13-631 0 0,84-11 0 0 0,72-23-2686 0 0,-181 26-385 0 0,77-1 1 0 0,48 11-5858 0 0,-166-3 8023 0 0,198-6-359 0 0,-2-23 6587 0 0,-168 23-4112 0 0,137-32 2921 0 0,-154 32-4703 0 0,-1 2 1 0 0,1 0-1 0 0,0 1 1 0 0,19-1-1 0 0,-25 4-102 0 0,-1 0 0 0 0,0 1 0 0 0,0 0 1 0 0,1 1-1 0 0,-1 0 0 0 0,0 1 0 0 0,18 6 0 0 0,20 12-282 0 0,-31-12 225 0 0,0-1 0 0 0,1-1 1 0 0,0-1-1 0 0,1-1 1 0 0,-1 0-1 0 0,31 3 1 0 0,-18-8 261 0 0,-1-1 1 0 0,51-7 0 0 0,60-20 1584 0 0,-11 2 11 0 0,-67 14-1086 0 0,-30 5-513 0 0,1 1 0 0 0,0 2 0 0 0,39 0 0 0 0,-27 10-5312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6.5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123 1 17535 0 0,'-11'12'358'0'0,"1"1"0"0"0,1 0 1 0 0,0 1-1 0 0,0 0 0 0 0,-6 16 0 0 0,-26 79 2060 0 0,36-91-2095 0 0,0 1 1 0 0,2-1-1 0 0,0 1 1 0 0,1 0-1 0 0,2 27 0 0 0,11 95-655 0 0,-8-111 89 0 0,3 11-477 0 0,16 63 0 0 0,22 39 175 0 0,-40-129 638 0 0,2 7 80 0 0,-1-1 1 0 0,-1 1-1 0 0,-2 0 0 0 0,0 0 1 0 0,-1 30-1 0 0,1 24-585 0 0,-1-65 0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8.9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64 54 16127 0 0,'-13'-36'1242'0'0,"12"31"-1052"0"0,1 4-171 0 0,-1 1 0 0 0,1-1-1 0 0,0 1 1 0 0,0-1 0 0 0,0 0 0 0 0,-1 1 0 0 0,1-1 0 0 0,0 1-1 0 0,0-1 1 0 0,-10-5 4115 0 0,9 6-3992 0 0,1 0 0 0 0,0 0 0 0 0,-1 0 0 0 0,1 0 0 0 0,-1 1 0 0 0,1-1 0 0 0,0 0 0 0 0,-1 0 0 0 0,1 0 0 0 0,-1 1 0 0 0,1-1 0 0 0,-1 1 284 0 0,1-1-284 0 0,-1 1 0 0 0,1-1 0 0 0,0 0 0 0 0,0 1 0 0 0,0-1 0 0 0,-1 0 0 0 0,1 1 0 0 0,0-1 1 0 0,0 1-1 0 0,0-1 0 0 0,0 1 0 0 0,-1 0 0 0 0,-1 14-277 0 0,1-11 484 0 0,-9 111 776 0 0,2-19-904 0 0,0 9 156 0 0,9-90-1235 0 0,2 23 1 0 0,-1-28-1077 0 0,0-1 0 0 0,1 0 0 0 0,4 13 1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9.28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239 1 17791 0 0,'-9'1'701'0'0,"-102"19"4126"0"0,103-19-4443 0 0,1 1 0 0 0,0 0-1 0 0,0 1 1 0 0,1 0 0 0 0,-1 0 0 0 0,0 0-1 0 0,-11 8 1 0 0,14-7-353 0 0,0-1 0 0 0,0 1 0 0 0,0 0-1 0 0,1 0 1 0 0,0 0 0 0 0,-1 1 0 0 0,2-1 0 0 0,-1 1 0 0 0,0 0-1 0 0,1-1 1 0 0,-3 9 0 0 0,2-4-46 0 0,1-1 1 0 0,0 1-1 0 0,1-1 0 0 0,-1 1 1 0 0,2-1-1 0 0,-1 1 0 0 0,1 0 0 0 0,1 0 1 0 0,-1-1-1 0 0,1 1 0 0 0,1 0 0 0 0,0-1 1 0 0,0 1-1 0 0,1-1 0 0 0,4 10 1 0 0,-5-14 0 0 0,0 1 0 0 0,0-1 0 0 0,1 1 1 0 0,0-1-1 0 0,0 0 0 0 0,0 0 0 0 0,0-1 1 0 0,1 1-1 0 0,-1 0 0 0 0,1-1 1 0 0,0 0-1 0 0,0 0 0 0 0,0 0 0 0 0,1-1 1 0 0,-1 1-1 0 0,1-1 0 0 0,-1 0 0 0 0,1 0 1 0 0,0-1-1 0 0,0 1 0 0 0,0-1 0 0 0,-1 0 1 0 0,1 0-1 0 0,0-1 0 0 0,0 1 1 0 0,1-1-1 0 0,6-1 0 0 0,-3 0 18 0 0,-1 0-1 0 0,1-1 0 0 0,-1 0 1 0 0,1 0-1 0 0,-1-1 1 0 0,0 0-1 0 0,0 0 0 0 0,0-1 1 0 0,0 0-1 0 0,-1 0 1 0 0,0-1-1 0 0,0 0 1 0 0,12-11-1 0 0,-15 13 41 0 0,0-1 0 0 0,-1-1 1 0 0,0 1-1 0 0,0 0 0 0 0,0-1 0 0 0,0 0 0 0 0,0 0 0 0 0,-1 1 1 0 0,0-1-1 0 0,0-1 0 0 0,-1 1 0 0 0,1 0 0 0 0,-1 0 0 0 0,0-1 1 0 0,0 1-1 0 0,-1 0 0 0 0,0-1 0 0 0,0 1 0 0 0,0-1 1 0 0,-1 1-1 0 0,1-1 0 0 0,-4-9 0 0 0,0 2-21 0 0,-9-19-1 0 0,-2-5-2690 0 0,10 21 1079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29.62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46 1 12895 0 0,'0'0'998'0'0,"2"0"-657"0"0,23 8 3120 0 0,0 2 1 0 0,39 20 0 0 0,44 34-1797 0 0,-89-53-1602 0 0,-1 1-1 0 0,-1 1 0 0 0,0 1 0 0 0,-1 0 0 0 0,27 32 0 0 0,-38-40 1 0 0,0 0-1 0 0,-1 1 1 0 0,1-1 0 0 0,-1 1 0 0 0,-1 0-1 0 0,0 0 1 0 0,0 1 0 0 0,0-1-1 0 0,-1 1 1 0 0,0-1 0 0 0,0 1-1 0 0,-1 0 1 0 0,0 0 0 0 0,0 0 0 0 0,-1 0-1 0 0,0 0 1 0 0,-1-1 0 0 0,0 1-1 0 0,-2 10 1 0 0,-1-3 74 0 0,-1-1 0 0 0,0 0 0 0 0,-1 0-1 0 0,-1 0 1 0 0,0-1 0 0 0,-15 19 0 0 0,-1-1 219 0 0,-37 37 1 0 0,18-25-143 0 0,-2-2 1 0 0,-1-2 0 0 0,-81 52-1 0 0,122-89-479 0 0,1 1 0 0 0,-1-1-1 0 0,0 0 1 0 0,0 0 0 0 0,-8 2-1 0 0,1-3-719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2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37 8287 0 0,'-18'-4'368'0'0,"6"1"80"0"0,-2 1-360 0 0</inkml:trace>
  <inkml:trace contextRef="#ctx0" brushRef="#br0" timeOffset="1">1 0 9215 0 0,'0'0'831'0'0,"1"2"-483"0"0,6 2 320 0 0,0 1 0 0 0,0 0 0 0 0,0-1 0 0 0,1-1 0 0 0,-1 1-1 0 0,1-1 1 0 0,0 0 0 0 0,0-1 0 0 0,0 0 0 0 0,16 2 0 0 0,9-1 429 0 0,49-1 0 0 0,-56-3-111 0 0,137-6 1882 0 0,-10-1-1250 0 0,360 30 225 0 0,-495-21-1966 0 0,-2 1-167 0 0,0-1 0 0 0,0 0 0 0 0,0-1 0 0 0,0-1 0 0 0,29-6 0 0 0,-32 3-1762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0.26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33 5 16127 0 0,'0'0'47'0'0,"-1"-1"0"0"0,1 1 0 0 0,-1-1 1 0 0,1 1-1 0 0,-1 0 0 0 0,0-1 0 0 0,1 1 0 0 0,-1 0 0 0 0,0 0 0 0 0,1-1 0 0 0,-1 1 0 0 0,0 0 0 0 0,1 0 0 0 0,-1 0 0 0 0,0 0 0 0 0,1 0 1 0 0,-1 0-1 0 0,0 0 0 0 0,0 0 0 0 0,1 0 0 0 0,-1 0 0 0 0,0 0 0 0 0,1 0 0 0 0,-1 1 0 0 0,0-1 0 0 0,1 0 0 0 0,-1 0 0 0 0,0 1 0 0 0,1-1 0 0 0,-1 1 1 0 0,1-1-1 0 0,-1 0 0 0 0,1 1 0 0 0,-1-1 0 0 0,1 1 0 0 0,-1-1 0 0 0,1 1 0 0 0,-1-1 0 0 0,1 1 0 0 0,-1 0 0 0 0,1-1 0 0 0,0 1 0 0 0,-1 0 1 0 0,1-1-1 0 0,0 1 0 0 0,0 0 0 0 0,0-1 0 0 0,-1 2 0 0 0,-1 7 252 0 0,1 1 1 0 0,0-1-1 0 0,0 1 1 0 0,1-1-1 0 0,1 12 1 0 0,-1 1-492 0 0,12 349-6912 0 0,-10-338 2408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0.59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91 1 6447 0 0,'0'17'382'0'0,"0"1"-1"0"0,-1-1 0 0 0,0 0 1 0 0,-2 1-1 0 0,-4 18 0 0 0,-40 127 8771 0 0,39-135-8692 0 0,1 1-1 0 0,1 0 1 0 0,1 1 0 0 0,-1 59-1 0 0,8-48-573 0 0,0-1 1 0 0,3 1-1 0 0,10 44 0 0 0,33 152-308 0 0,-21 4 300 0 0,-4-30-40 0 0,-6-76-759 0 0,-14-109 537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1.0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9 106 13359 0 0,'-1'1'1027'0'0,"1"-1"-1007"0"0,-1 1-1 0 0,0-1 1 0 0,1 1-1 0 0,-1 0 1 0 0,1-1 0 0 0,-1 1-1 0 0,1 0 1 0 0,-1-1-1 0 0,1 1 1 0 0,-1 0 0 0 0,1 0-1 0 0,0-1 1 0 0,-1 1-1 0 0,1 0 1 0 0,0 0 0 0 0,-1 0-1 0 0,1 0 1 0 0,0-1-1 0 0,0 1 1 0 0,0 0 0 0 0,0 0-1 0 0,0 0 1 0 0,0 0 0 0 0,0 0-1 0 0,0-1 1 0 0,1 1-1 0 0,-1 2 1 0 0,1-2 63 0 0,0 0 0 0 0,0 1 0 0 0,0-1 0 0 0,0 0 0 0 0,1 1-1 0 0,-1-1 1 0 0,0 0 0 0 0,1 0 0 0 0,-1 0 0 0 0,0 0 0 0 0,1 0 0 0 0,3 1 0 0 0,2 1 146 0 0,0 0 0 0 0,0-1 1 0 0,0 0-1 0 0,1 0 0 0 0,11 1 1 0 0,37-2-980 0 0,1-3 0 0 0,88-13 0 0 0,-59 5 1036 0 0,326-25 587 0 0,78-9-3189 0 0,119-11-3113 0 0,-299 61 7995 0 0,-6 26 3294 0 0,-159-16-4482 0 0,-104-12-1283 0 0,328 43-166 0 0,-369-47 71 0 0,320 50-2258 0 0,-1-20-1354 0 0,-40-7 2167 0 0,-249-18 1434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1.33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13359 0 0,'13'9'1424'0'0,"-10"-7"-1218"0"0,0 1-1 0 0,0-1 1 0 0,-1 1-1 0 0,1-1 1 0 0,-1 1-1 0 0,0 0 1 0 0,0 0 0 0 0,0 0-1 0 0,0 0 1 0 0,0 1-1 0 0,-1-1 1 0 0,1 0-1 0 0,-1 1 1 0 0,0-1-1 0 0,0 1 1 0 0,0-1-1 0 0,-1 1 1 0 0,1-1-1 0 0,-1 7 1 0 0,1 0-241 0 0,1 1 0 0 0,-1-1 0 0 0,2 0 0 0 0,-1 0 0 0 0,1 0 0 0 0,7 14 0 0 0,-5-15-812 0 0,-1-1 1 0 0,1 0-1 0 0,0 0 0 0 0,7 8 0 0 0,1-4-2975 0 0,2-3-780 0 0</inkml:trace>
  <inkml:trace contextRef="#ctx0" brushRef="#br0" timeOffset="1">296 374 6911 0 0,'-8'19'608'0'0,"4"-4"-480"0"0,0 0-128 0 0,2 2 0 0 0,2 0 712 0 0,2 1 120 0 0,4 2 32 0 0,0 4-4800 0 0</inkml:trace>
  <inkml:trace contextRef="#ctx0" brushRef="#br0" timeOffset="2">412 792 11199 0 0,'5'34'496'0'0,"-2"-10"104"0"0,1 1-480 0 0,-4 1-120 0 0,-3 1 0 0 0,-2 2 0 0 0,-3 2 616 0 0,-1 3 104 0 0,1 2 16 0 0,-1 4 8 0 0,1 3-560 0 0,2 5-120 0 0,2 3-64 0 0,1 4 80 0 0,1 1-888 0 0,2-2-184 0 0,1 0-32 0 0,3 1 0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1.6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 1 13991 0 0,'-3'23'616'0'0,"3"-3"136"0"0,3 6-600 0 0,2 0-152 0 0,3 0 0 0 0,2-1 0 0 0,-2-2 472 0 0,0 0 64 0 0,-1-3 8 0 0,-2 0 8 0 0,-1-2-400 0 0,0-2-88 0 0,-2-2-64 0 0,-1 2-4720 0 0,-1 1-1000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2.0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11055 0 0,'0'0'1080'0'0,"2"10"-960"0"0,5 1-120 0 0,3 4 0 0 0,7 0-4896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3:32.3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8 14279 0 0,'18'-3'318'0'0,"1"1"0"0"0,-1 1 0 0 0,1 0 0 0 0,0 1-1 0 0,-1 1 1 0 0,28 5 0 0 0,106 33-1371 0 0,-107-25-933 0 0,88 15 0 0 0,130-13-2708 0 0,-217-16 4602 0 0,12 1 4065 0 0,67-9 0 0 0,18-14 1593 0 0,-4-13-4813 0 0,-119 29-976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5.0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17215 0 0,'0'0'1566'0'0,"15"3"-1220"0"0,9 2 253 0 0,-2 2 0 0 0,1 0 0 0 0,42 21 0 0 0,-34-15-227 0 0,-1 0-10 0 0,0 2-1 0 0,-1 0 1 0 0,52 37-1 0 0,-69-42-339 0 0,-1 0-1 0 0,0 0 0 0 0,0 1 0 0 0,-1 1 1 0 0,0-1-1 0 0,-1 2 0 0 0,0-1 0 0 0,-1 1 1 0 0,0 1-1 0 0,9 23 0 0 0,-6-5 23 0 0,-2 0 0 0 0,9 54 1 0 0,0 68 345 0 0,-17-144-345 0 0,1 37 265 0 0,-1 0 0 0 0,-2 0 0 0 0,-8 53-1 0 0,-34 137 686 0 0,-1 6 27 0 0,30-83-375 0 0,14-137-600 0 0,1-1 1 0 0,0 1-1 0 0,2-1 0 0 0,1 1 0 0 0,6 22 1 0 0,-6-35-33 0 0,0 0 1 0 0,0 0-1 0 0,1-1 1 0 0,1 0-1 0 0,-1 0 1 0 0,2 0-1 0 0,-1 0 1 0 0,1-1 0 0 0,0 0-1 0 0,1-1 1 0 0,0 1-1 0 0,12 8 1 0 0,-8-8 33 0 0,1 1 0 0 0,0-2 1 0 0,1 0-1 0 0,-1 0 1 0 0,1-1-1 0 0,0-1 1 0 0,1 0-1 0 0,18 3 0 0 0,-26-6 16 0 0,0-1 0 0 0,1 0 0 0 0,-1 0 0 0 0,0-1 0 0 0,1 0 0 0 0,-1 0 0 0 0,0-1 0 0 0,1 0 0 0 0,-1 0 0 0 0,0 0 0 0 0,0-1 0 0 0,0 0 0 0 0,0-1 0 0 0,0 0 0 0 0,0 0-1 0 0,-1 0 1 0 0,1-1 0 0 0,-1 0 0 0 0,0 0 0 0 0,0 0 0 0 0,-1-1 0 0 0,1 0 0 0 0,7-8 0 0 0,-13 13-65 0 0,0 0 1 0 0,0 0-1 0 0,0 0 0 0 0,0 0 0 0 0,0-1 1 0 0,0 1-1 0 0,1 0 0 0 0,-1 0 1 0 0,0 0-1 0 0,0 0 0 0 0,0 0 1 0 0,0 0-1 0 0,0 0 0 0 0,0 0 0 0 0,0-1 1 0 0,0 1-1 0 0,1 0 0 0 0,-1 0 1 0 0,0 0-1 0 0,0 0 0 0 0,0 0 0 0 0,0-1 1 0 0,0 1-1 0 0,0 0 0 0 0,0 0 1 0 0,0 0-1 0 0,0 0 0 0 0,0 0 0 0 0,0-1 1 0 0,0 1-1 0 0,0 0 0 0 0,0 0 1 0 0,0 0-1 0 0,0 0 0 0 0,0 0 0 0 0,0-1 1 0 0,0 1-1 0 0,0 0 0 0 0,0 0 1 0 0,-1 0-1 0 0,1 0 0 0 0,0 0 0 0 0,0-1 1 0 0,0 1-1 0 0,0 0 0 0 0,0 0 1 0 0,0 0-1 0 0,0 0 0 0 0,0 0 0 0 0,-1 0 1 0 0,1 0-1 0 0,0 0 0 0 0,0-1 1 0 0,0 1-1 0 0,0 0 0 0 0,0 0 1 0 0,-1 0-1 0 0,1 0 0 0 0,0 0 0 0 0,0 0 1 0 0,0 0-1 0 0,0 0 0 0 0,0 0 1 0 0,-1 0-1 0 0,1 0 0 0 0,0 0 0 0 0,0 0 1 0 0,0 0-1 0 0,-9 1-4 0 0,5 0-6 0 0,0 0 0 0 0,0 1 0 0 0,0 0 0 0 0,0-1 0 0 0,1 1 0 0 0,-1 1 0 0 0,1-1 0 0 0,-1 1 0 0 0,1-1 0 0 0,-4 4 0 0 0,-28 33-128 0 0,33-36 135 0 0,-13 16-2 0 0,1 0-1 0 0,0 2 1 0 0,2 0-1 0 0,0 0 1 0 0,-11 30-1 0 0,12-19-6 0 0,1 0 0 0 0,1 1 1 0 0,-6 41-1 0 0,8 1-9 0 0,2 1 1 0 0,9 130 0 0 0,26 131 23 0 0,-4-69-17 0 0,4 571 100 0 0,-31-814-228 0 0,0-1 0 0 0,-1 1 0 0 0,-7 29 0 0 0,7-47-130 0 0,0 1 0 0 0,0 0 0 0 0,-1-1-1 0 0,0 0 1 0 0,0 1 0 0 0,-1-1 0 0 0,0 0 0 0 0,0-1 0 0 0,-1 1 0 0 0,0-1 0 0 0,0 0 0 0 0,0 0 0 0 0,-13 10-1 0 0,-6 0-1272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5.8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438 3466 11055 0 0,'0'0'1002'0'0,"2"1"-824"0"0,1 1 109 0 0,0 1-1 0 0,0-2 1 0 0,1 1-1 0 0,-1 0 0 0 0,1-1 1 0 0,-1 1-1 0 0,1-1 1 0 0,-1 0-1 0 0,1 0 1 0 0,0 0-1 0 0,0-1 0 0 0,-1 0 1 0 0,1 1-1 0 0,0-1 1 0 0,7-1-1 0 0,-5 0-10 0 0,0-1 0 0 0,0 1-1 0 0,0-1 1 0 0,0-1 0 0 0,-1 1 0 0 0,1-1-1 0 0,-1 0 1 0 0,0 0 0 0 0,6-4-1 0 0,5-7 222 0 0,-1 0 0 0 0,0-1 0 0 0,-1 0 0 0 0,23-32 0 0 0,-16 18-295 0 0,-2-1-1 0 0,-1 0 0 0 0,-1-2 0 0 0,-1 0 0 0 0,-2-1 0 0 0,-2 0 1 0 0,-1-1-1 0 0,-1 0 0 0 0,-2-1 0 0 0,-1 0 0 0 0,-2 0 0 0 0,-2-1 1 0 0,-1 1-1 0 0,-1-1 0 0 0,-6-40 0 0 0,-4 15-44 0 0,-29-104 1 0 0,-37-54-97 0 0,-144-266-396 0 0,53 185 76 0 0,-3-9 117 0 0,155 280 138 0 0,-20-36 17 0 0,-33-95 0 0 0,60 138 13 0 0,1 1 1 0 0,1-1-1 0 0,1 0 1 0 0,0 0-1 0 0,2 0 1 0 0,0 0-1 0 0,2 0 1 0 0,4-44-1 0 0,-1 49-3 0 0,0 1 0 0 0,2-1 1 0 0,0 0-1 0 0,0 1 0 0 0,2 0 0 0 0,0 0 0 0 0,0 1 0 0 0,2 0 0 0 0,0 0 1 0 0,0 1-1 0 0,2 0 0 0 0,0 1 0 0 0,22-22 0 0 0,9-1-23 0 0,1 2 0 0 0,2 1 0 0 0,64-34 0 0 0,162-64-1 0 0,9 25-165 0 0,-234 89 104 0 0,37-11-1552 0 0,95-20 1 0 0,-150 42 53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6.2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51 18575 0 0,'14'-7'326'0'0,"0"0"-1"0"0,0 1 1 0 0,1 0-1 0 0,0 1 1 0 0,-1 1-1 0 0,31-5 1 0 0,-10 5-269 0 0,-1 2 1 0 0,37 2-1 0 0,85 12 324 0 0,-134-9-349 0 0,0 1 0 0 0,-1 2 0 0 0,1 0 0 0 0,40 18 0 0 0,-56-21-28 0 0,0 0 1 0 0,0 0-1 0 0,-1 1 0 0 0,1 0 1 0 0,-1 0-1 0 0,0 1 0 0 0,0-1 1 0 0,0 1-1 0 0,-1 0 0 0 0,6 8 1 0 0,-7-9 1 0 0,-1 0 1 0 0,0 1-1 0 0,0-1 0 0 0,0 1 1 0 0,-1-1-1 0 0,1 1 1 0 0,-1-1-1 0 0,0 1 1 0 0,0 0-1 0 0,-1 0 1 0 0,1 0-1 0 0,-1-1 1 0 0,0 1-1 0 0,-1 0 0 0 0,0 6 1 0 0,-3 6 83 0 0,0 0-1 0 0,-1-1 1 0 0,0 1-1 0 0,-2-1 1 0 0,-14 28 0 0 0,-53 71 741 0 0,13-23 41 0 0,18-14-1469 0 0,22-40 146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3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559 24 10479 0 0,'-13'-8'1118'0'0,"-2"4"-516"0"0,1 1 0 0 0,-1 0 1 0 0,0 0-1 0 0,0 2 1 0 0,0 0-1 0 0,-1 0 1 0 0,1 1-1 0 0,0 1 0 0 0,0 1 1 0 0,-23 5-1 0 0,20-2-396 0 0,0 1 0 0 0,0 1 0 0 0,1 1 0 0 0,0 0 0 0 0,0 1 0 0 0,1 1 1 0 0,0 0-1 0 0,0 1 0 0 0,1 1 0 0 0,1 0 0 0 0,-22 25 0 0 0,20-19-158 0 0,1 1 0 0 0,1 1 0 0 0,0 0-1 0 0,2 1 1 0 0,0 1 0 0 0,2 0 0 0 0,0 0 0 0 0,-11 40 0 0 0,16-43-25 0 0,1 1 1 0 0,1 0-1 0 0,1-1 0 0 0,1 1 0 0 0,0 0 0 0 0,2 0 0 0 0,0 0 1 0 0,1 0-1 0 0,1 0 0 0 0,7 23 0 0 0,-6-29 14 0 0,1 0-1 0 0,0 0 0 0 0,1 0 1 0 0,1 0-1 0 0,0-1 0 0 0,1 0 1 0 0,0-1-1 0 0,1 0 0 0 0,0 0 1 0 0,1-1-1 0 0,0 0 0 0 0,1-1 0 0 0,0 0 1 0 0,16 11-1 0 0,-16-14 6 0 0,0-1-1 0 0,1-1 1 0 0,0 1 0 0 0,0-2-1 0 0,0 0 1 0 0,1 0-1 0 0,-1-1 1 0 0,1-1 0 0 0,0 0-1 0 0,0 0 1 0 0,0-2-1 0 0,0 1 1 0 0,0-2 0 0 0,23-3-1 0 0,-18 1 65 0 0,0-1-1 0 0,-1 0 1 0 0,1-2-1 0 0,-1 0 0 0 0,0-1 1 0 0,-1 0-1 0 0,0-1 1 0 0,0-1-1 0 0,-1-1 1 0 0,15-12-1 0 0,-13 7 98 0 0,0-1 0 0 0,-2 0 0 0 0,0-1-1 0 0,-1-1 1 0 0,0 0 0 0 0,12-23 0 0 0,1-9 494 0 0,25-67 1 0 0,-44 98-647 0 0,-1 0 1 0 0,-1 0 0 0 0,-1-1-1 0 0,0 0 1 0 0,-2-1 0 0 0,1-20-1 0 0,-3 32-206 0 0,-2 0-1 0 0,1-1 0 0 0,-1 1 1 0 0,0 0-1 0 0,-1 0 0 0 0,-6-17 1 0 0,6 20-211 0 0,-1 1 1 0 0,0-1 0 0 0,0 1-1 0 0,0-1 1 0 0,-1 1 0 0 0,1 0-1 0 0,-1 0 1 0 0,-1 0 0 0 0,1 1-1 0 0,-1-1 1 0 0,-5-3 0 0 0,-5 0-1539 0 0,-1 7-15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6.87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 0 16615 0 0,'0'0'762'0'0,"-9"11"276"0"0,5-5-1137 0 0,1 1 0 0 0,0-1 0 0 0,1 1-1 0 0,-1 0 1 0 0,1 0 0 0 0,0 0 0 0 0,1 0 0 0 0,0 0 0 0 0,0 0-1 0 0,1 0 1 0 0,-1 0 0 0 0,2 11 0 0 0,2 9-1332 0 0,13 53-1 0 0,-9-50 608 0 0,4 14 252 0 0,-3 1-1 0 0,-2 0 0 0 0,-1 0 0 0 0,-3 54 0 0 0,-26 88 1826 0 0,1-9 351 0 0,22-153-1555 0 0,1 0-1 0 0,1 1 1 0 0,1-1 0 0 0,1 0 0 0 0,7 29 0 0 0,0-19-38 0 0,-2 1 1 0 0,-1 0 0 0 0,3 71-1 0 0,-11-52-843 0 0,-1-28-3772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7.36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 0 4607 0 0,'4'30'1495'0'0,"-6"0"6622"0"0,-3 22-4022 0 0,6 26-4329 0 0,0-70 336 0 0,-1 3-391 0 0,2 0 1 0 0,0 0-1 0 0,0 0 0 0 0,1 0 1 0 0,0 0-1 0 0,1 0 0 0 0,0-1 1 0 0,1 0-1 0 0,8 13 0 0 0,-13-21 132 0 0,11 11 268 0 0,-7-11-166 0 0,1 0 1 0 0,-1-1-1 0 0,0 1 1 0 0,1-1-1 0 0,0 0 0 0 0,-1 0 1 0 0,1-1-1 0 0,7 1 1 0 0,39-6 41 0 0,-4 0-82 0 0,28 1 389 0 0,103-18 0 0 0,-133 15 173 0 0,0 3 0 0 0,89 1 1 0 0,91 25 779 0 0,-180-18-1327 0 0,0-2 0 0 0,0-2 0 0 0,68-8 0 0 0,245-28-2220 0 0,-15-23 8852 0 0,-239 42-9674 0 0,-81 15 1520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8.42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45 0 11055 0 0,'-14'206'8392'0'0,"17"-69"-7854"0"0,3-29-3296 0 0,-9 141-10165 0 0,-7-96 13001 0 0,-17 293 11854 0 0,28-420-10906 0 0,6 43 1 0 0,-4-51-1441 0 0,-1 2 4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7.7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7367 0 0,'0'0'656'0'0,"10"5"-528"0"0,5 0-128 0 0,3 0 0 0 0,4 2 256 0 0,5-2 32 0 0,3 0 0 0 0,6-1 0 0 0,1-1 32 0 0,4-1 16 0 0,3 1 0 0 0,6 1-3024 0 0,3 1-608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8.0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7 7111 0 0,'14'-6'312'0'0,"-6"5"72"0"0,1 1-312 0 0,2 1-72 0 0,0-1 0 0 0,-2 2 520 0 0,-1 0 88 0 0,-3 2 656 0 0,-1 4-800 0 0,0-3 392 0 0,0 2-432 0 0,-1-2-728 0 0,14-2-1112 0 0</inkml:trace>
  <inkml:trace contextRef="#ctx0" brushRef="#br0" timeOffset="1">293 26 8287 0 0,'0'13'736'0'0,"0"-5"-584"0"0,-1 1-152 0 0,-2 3 0 0 0,-1 1 1120 0 0,0 1 200 0 0,-1 2 40 0 0,0 2 8 0 0,0-2-696 0 0,-1-1-128 0 0,2 1-32 0 0,1 1-8 0 0,0 0-440 0 0,2 0-64 0 0,-1 1 0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8.87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38 0 11055 0 0,'0'0'852'0'0,"-7"5"-528"0"0,5-3-11 0 0,1 1 0 0 0,-1-1 0 0 0,0 0 0 0 0,1 1 0 0 0,-1 0 0 0 0,1-1 1 0 0,-1 1-1 0 0,1 0 0 0 0,0 0 0 0 0,1 0 0 0 0,-2 4 0 0 0,-4 37 3820 0 0,5-32-3367 0 0,-3 38-122 0 0,1 0 0 0 0,3-1 0 0 0,8 65 0 0 0,-2-73-1468 0 0,1-2 0 0 0,3 1 0 0 0,0-1 0 0 0,25 56 0 0 0,-25-72-6240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9.28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 0 17535 0 0,'0'17'776'0'0,"0"-8"160"0"0,0 2-744 0 0,0 2-192 0 0,-1 2 0 0 0,0 2 0 0 0,-1 0 592 0 0,1 4 80 0 0,0 3 24 0 0,0-1 0 0 0,-1 1-480 0 0,1 2-96 0 0,-2 1-24 0 0,3-1 0 0 0,0-1-1032 0 0,2 0-216 0 0,-1-3-32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9.6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17503 0 0,'2'0'3742'0'0,"15"7"-3365"0"0,0-2 1 0 0,0 0 0 0 0,0 0 0 0 0,1-2 0 0 0,-1-1 0 0 0,31 2-1 0 0,111-10-1407 0 0,-135 4 798 0 0,13-1-348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09.9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6911 0 0,'6'3'3799'0'0,"12"7"3778"0"0,-1 0-3967 0 0,-2-1-2803 0 0,27 12 1 0 0,80 31-160 0 0,-108-45-633 0 0,-1 1 1 0 0,1 0-1 0 0,-1 1 1 0 0,-1 1-1 0 0,0 0 1 0 0,15 16-1 0 0,-23-21 63 0 0,0-1 0 0 0,-1 1 0 0 0,0 0-1 0 0,0 0 1 0 0,0 0 0 0 0,0 1 0 0 0,-1-1-1 0 0,0 0 1 0 0,0 1 0 0 0,-1 0 0 0 0,2 8-1 0 0,-2-5 67 0 0,-1-1-1 0 0,0 1 0 0 0,0-1 1 0 0,0 1-1 0 0,-1 0 1 0 0,-1-1-1 0 0,-2 10 0 0 0,-2 2 119 0 0,-2-1-1 0 0,0 0 0 0 0,-1 0 1 0 0,0-1-1 0 0,-22 29 0 0 0,-21 21 253 0 0,30-41-824 0 0,2 0-1 0 0,-20 36 1 0 0,32-45-6330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10.3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83 1 16327 0 0,'-10'13'720'0'0,"3"-5"152"0"0,-2 1-696 0 0,-3 5-176 0 0,2 3 0 0 0,1 2 0 0 0,0-1-120 0 0,1 1-56 0 0,3 0-16 0 0,2-2 0 0 0,3-2-856 0 0,3 10-168 0 0,6-2-40 0 0,-1-7-4432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4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2 2759 0 0,'0'0'156'0'0,"-1"-1"0"0"0,1 1-1 0 0,-1 0 1 0 0,1 0-1 0 0,0 0 1 0 0,-1 0 0 0 0,1 0-1 0 0,-1 0 1 0 0,1-1-1 0 0,0 1 1 0 0,-1 0-1 0 0,1 0 1 0 0,-1 0 0 0 0,1 0-1 0 0,-1 0 1 0 0,-5 5 2800 0 0,5-5-2801 0 0,1 0 1 0 0,0 1-1 0 0,0-1 1 0 0,0 1 0 0 0,-1-1-1 0 0,1 0 1 0 0,0 1-1 0 0,-1 1 873 0 0,-9 26 6369 0 0,5 2-4659 0 0,4 35-3278 0 0,1-34 1339 0 0,-2 97-31 0 0,-5 142-184 0 0,-59 779 5 0 0,60-782-361 0 0,8-229-493 0 0,1 0 1 0 0,2 0-1 0 0,2 0 0 0 0,22 69 1 0 0,-24-91-5012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11.1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0 110 11831 0 0,'2'0'540'0'0,"8"1"-386"0"0,0-2-1 0 0,-1 1 0 0 0,1-1 1 0 0,11-2-1 0 0,14-2-330 0 0,308-33-6412 0 0,-87 9 7199 0 0,-54 3 679 0 0,-161 18-1233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11.44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56 6911 0 0,'0'0'608'0'0,"9"2"-480"0"0,4-1-128 0 0,4-1 0 0 0,1-2 1280 0 0,4-1 240 0 0,4-1 48 0 0,4 2 0 0 0,1-1-1200 0 0,2 1-240 0 0,0-1-56 0 0,-1 0-8 0 0,1 1 16 0 0,-2 3 0 0 0,-2 0 0 0 0,-3 2-3920 0 0,-1-2-792 0 0</inkml:trace>
  <inkml:trace contextRef="#ctx0" brushRef="#br0" timeOffset="1">706 1 6447 0 0,'-2'8'5848'0'0,"-11"24"-2317"0"0,10-25-3320 0 0,0 0 1 0 0,0-1-1 0 0,1 1 1 0 0,0 0 0 0 0,0 0-1 0 0,1 0 1 0 0,0 0-1 0 0,-1 9 1 0 0,3-1 202 0 0,0-11-621 0 0,-1 0 0 0 0,0-1 1 0 0,0 1-1 0 0,0 0 0 0 0,0 0 0 0 0,-2 5 1 0 0,-5 17-741 0 0,-3 6-12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10.7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12751 0 0,'10'196'1935'0'0,"-5"-165"-1865"0"0,0 0-1 0 0,2 0 1 0 0,1 0-1 0 0,15 34 1 0 0,34 84-825 0 0,-46-112 630 0 0,-1 0 0 0 0,6 44-1 0 0,-2 3-472 0 0,39 123 0 0 0,-48-187 125 0 0,-1-1 0 0 0,0 1 0 0 0,0 31-1 0 0,-4 59 3332 0 0,-2-76-1481 0 0,2 0 0 0 0,1-1 0 0 0,10 58 1 0 0,-8-77-1324 0 0,1-1 1 0 0,1 0-1 0 0,0 0 1 0 0,1-1-1 0 0,0 1 1 0 0,1-1-1 0 0,0-1 1 0 0,1 1-1 0 0,0-1 1 0 0,12 12 0 0 0,-7-11-1157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11.8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 1 9215 0 0,'-3'7'156'0'0,"0"1"0"0"0,0 0-1 0 0,1 0 1 0 0,0 0-1 0 0,0 0 1 0 0,0 12-1 0 0,0 52-442 0 0,2-34 43 0 0,0 35-2656 0 0,10 88 1 0 0,-6-133 2348 0 0</inkml:trace>
  <inkml:trace contextRef="#ctx0" brushRef="#br0" timeOffset="1">147 876 3223 0 0,'1'15'387'0'0,"0"23"-1"0"0,-8 43 6669 0 0,2-39-5757 0 0,-9 56-479 0 0,8-64-689 0 0,1 0 1 0 0,-1 37-1 0 0,4-34 1426 0 0,-1-22-5278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12.2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0 109 17503 0 0,'0'0'1904'0'0,"11"3"-1904"0"0,4-2 0 0 0,6 0-240 0 0,5-3-80 0 0,-1-4-24 0 0,5 0 0 0 0,6-1-632 0 0,1 2-128 0 0,1 2-24 0 0,4 2-8 0 0</inkml:trace>
  <inkml:trace contextRef="#ctx0" brushRef="#br0" timeOffset="1">1102 49 2303 0 0,'50'-18'197'0'0,"-35"12"195"0"0,1 0 0 0 0,-1 2 1 0 0,29-6-1 0 0,-22 8 1957 0 0,34 0-1 0 0,-37 3-2105 0 0,0 1 0 0 0,0 1 0 0 0,0 0 0 0 0,20 7 0 0 0,-16-4 520 0 0,0-1 0 0 0,1-1 0 0 0,0-1 0 0 0,-1-1 0 0 0,1-1 0 0 0,29-3 0 0 0,142-25 920 0 0,-162 21-2921 0 0,0 1-4498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12.97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1 17967 0 0,'-2'1'103'0'0,"0"-1"0"0"0,-1 1-1 0 0,1 0 1 0 0,0 0 0 0 0,0 1-1 0 0,0-1 1 0 0,0 0 0 0 0,1 1-1 0 0,-1-1 1 0 0,0 1 0 0 0,0 0 0 0 0,1-1-1 0 0,-1 1 1 0 0,1 0 0 0 0,0 0-1 0 0,-1 0 1 0 0,1 0 0 0 0,0 0-1 0 0,0 0 1 0 0,0 1 0 0 0,1-1-1 0 0,-1 0 1 0 0,0 0 0 0 0,1 1 0 0 0,-1 2-1 0 0,0 8 120 0 0,0 0 1 0 0,0 1-1 0 0,3 18 0 0 0,-2-20 66 0 0,2 12 71 0 0,1 0 0 0 0,1 0 0 0 0,14 45 0 0 0,33 67 475 0 0,-7-20-754 0 0,-23-47-1925 0 0,-14-38-171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13.32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19695 0 0,'9'5'300'0'0,"0"-1"-1"0"0,0 0 0 0 0,0 0 1 0 0,0-1-1 0 0,1 0 0 0 0,16 3 1 0 0,61 4-91 0 0,-63-9 139 0 0,50 4 926 0 0,-28-3-873 0 0,55 10-1 0 0,-72-5-2169 0 0,-21-4 842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54:13.6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19351 0 0,'2'0'439'0'0,"17"0"121"0"0,0 1 1 0 0,37 6-1 0 0,-31-1-362 0 0,0 1 0 0 0,0 2-1 0 0,-1 0 1 0 0,45 24 0 0 0,-51-23-10 0 0,-1 2 0 0 0,0-1 1 0 0,-1 2-1 0 0,0 0 0 0 0,-1 1 1 0 0,24 28-1 0 0,-30-31 37 0 0,-1 1 1 0 0,-1 0-1 0 0,0 1 0 0 0,0 0 1 0 0,-2 0-1 0 0,1 0 0 0 0,-2 0 1 0 0,0 1-1 0 0,0 0 1 0 0,-1 0-1 0 0,-1 0 0 0 0,1 27 1 0 0,-3-24-15 0 0,-1 0 0 0 0,-1-1 0 0 0,0 1 1 0 0,-1-1-1 0 0,0 0 0 0 0,-2 0 0 0 0,0 0 0 0 0,-1 0 1 0 0,0-1-1 0 0,-16 27 0 0 0,-13 13 366 0 0,-81 95 1 0 0,-62 33-450 0 0,172-177-667 0 0,0 0 0 0 0,0-1 1 0 0,-1 0-1 0 0,0 0 0 0 0,0 0 1 0 0,0-1-1 0 0,-14 7 0 0 0,2-10-1122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4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771 75 17047 0 0,'-14'-11'379'0'0,"0"1"-1"0"0,-2 1 0 0 0,1 1 0 0 0,-1 0 1 0 0,-18-6-1 0 0,23 10-200 0 0,-1 1 1 0 0,1 1-1 0 0,0 0 0 0 0,-1 0 1 0 0,0 1-1 0 0,1 1 0 0 0,-1 0 1 0 0,-20 3-1 0 0,9 1 139 0 0,1 1 0 0 0,1 1 0 0 0,-1 1 0 0 0,1 0 0 0 0,0 2 0 0 0,1 1 0 0 0,-38 24 0 0 0,26-12-128 0 0,0 1-1 0 0,2 2 1 0 0,-47 51-1 0 0,60-58-202 0 0,1 1 0 0 0,2 0-1 0 0,-1 1 1 0 0,2 1 0 0 0,1 0-1 0 0,1 0 1 0 0,0 1 0 0 0,2 1-1 0 0,0-1 1 0 0,2 2 0 0 0,1-1-1 0 0,-7 42 1 0 0,10-38 3 0 0,2 1 0 0 0,0-1 1 0 0,1 0-1 0 0,2 0 0 0 0,1 1 0 0 0,1-1 1 0 0,2-1-1 0 0,16 52 0 0 0,-17-64 6 0 0,1-1 0 0 0,1 0-1 0 0,0 0 1 0 0,1-1 0 0 0,0 0-1 0 0,1 0 1 0 0,20 20 0 0 0,-21-24-4 0 0,2-1 1 0 0,-1 0-1 0 0,1 0 1 0 0,0-1-1 0 0,0 0 1 0 0,1 0 0 0 0,0-1-1 0 0,0-1 1 0 0,0 0-1 0 0,20 5 1 0 0,-8-5-11 0 0,-1-1 1 0 0,1-2 0 0 0,0 0-1 0 0,-1-1 1 0 0,1-1-1 0 0,43-8 1 0 0,-31 2 75 0 0,-1-2 1 0 0,-1-1 0 0 0,58-26-1 0 0,-54 18 18 0 0,-1-2 0 0 0,-1-1-1 0 0,35-28 1 0 0,-45 29 19 0 0,-1-2 0 0 0,0 0 0 0 0,-2-1-1 0 0,28-38 1 0 0,-39 46 17 0 0,-1-1 0 0 0,0 0 0 0 0,12-30 0 0 0,-19 39-290 0 0,0-1-1 0 0,-1 1 1 0 0,0 0 0 0 0,0-1-1 0 0,-1 1 1 0 0,0-1-1 0 0,0 0 1 0 0,-1 1 0 0 0,0-1-1 0 0,0 0 1 0 0,-1 1 0 0 0,-1-9-1 0 0,-4-2-1092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5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17447 0 0,'0'2'796'0'0,"56"542"5983"0"0,-50-481-6409 0 0,2 50-2628 0 0,-8-101 323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5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10591 0 0,'-8'4'964'0'0,"9"13"6522"0"0,0-16-7198 0 0,0 0 0 0 0,1 1 0 0 0,-1-1 0 0 0,1 0 0 0 0,-1 0 0 0 0,1 0 0 0 0,-1 0 0 0 0,1-1 0 0 0,0 1 0 0 0,-1 0 0 0 0,1-1 1 0 0,2 1-1 0 0,25 4 93 0 0,-15-3 8 0 0,60 6 1000 0 0,85-1 0 0 0,-107-6-1103 0 0,92-1-952 0 0,-97-2-665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7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89 11975 0 0,'-6'-16'1592'0'0,"7"15"-1290"0"0,-1 1 0 0 0,1-1 0 0 0,0 1-1 0 0,0-1 1 0 0,0 1 0 0 0,0-1 0 0 0,0 1-1 0 0,-1-1 1 0 0,1 1 0 0 0,0 0 0 0 0,0-1 0 0 0,2 1 330 0 0,9-3 1114 0 0,1 0 1 0 0,16-1 0 0 0,58 2-1398 0 0,-34 2-228 0 0,144-10-616 0 0,139-2-158 0 0,313 30 642 0 0,-9 5 1430 0 0,-280-33-252 0 0,2-17-109 0 0,260-9-155 0 0,-389 38-851 0 0,-163 2-38 0 0,90 18 0 0 0,-139-18-3 0 0,1 2-1 0 0,20 7 1 0 0,-33-10-7 0 0,-1 1 0 0 0,0 0 0 0 0,0 0 0 0 0,0 1 0 0 0,0 0 0 0 0,-1 1 0 0 0,11 9 0 0 0,-12-9 9 0 0,-5-4 182 0 0,9-14-1240 0 0,3 2 410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8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989 161 11687 0 0,'0'0'1060'0'0,"1"-1"-869"0"0,3-3 35 0 0,0-1 0 0 0,0 1 0 0 0,-1-1 0 0 0,1 0 0 0 0,-1 0 0 0 0,0 0 0 0 0,-1 0-1 0 0,4-9 1 0 0,-5 12-69 0 0,-1 0-1 0 0,1 0 1 0 0,-1 0-1 0 0,1 0 1 0 0,-1 0-1 0 0,0 0 1 0 0,0 0-1 0 0,0 0 0 0 0,0 0 1 0 0,0 0-1 0 0,0 0 1 0 0,0 0-1 0 0,-1 0 1 0 0,1 0-1 0 0,-1 0 1 0 0,0 0-1 0 0,1 0 1 0 0,-1 0-1 0 0,0 0 0 0 0,0 1 1 0 0,0-1-1 0 0,0 0 1 0 0,-1 0-1 0 0,1 1 1 0 0,0-1-1 0 0,-1 1 1 0 0,1-1-1 0 0,-3-1 1 0 0,-3-1 59 0 0,0-1 0 0 0,-1 1 0 0 0,1 1 0 0 0,-1 0 1 0 0,1 0-1 0 0,-1 0 0 0 0,-16-2 0 0 0,-61-5 1045 0 0,46 7-962 0 0,-14-3-116 0 0,1 3 0 0 0,-90 6 0 0 0,120 0-142 0 0,0 0-1 0 0,0 1 1 0 0,0 2-1 0 0,0 0 0 0 0,1 1 1 0 0,0 1-1 0 0,1 1 0 0 0,0 0 1 0 0,-20 14-1 0 0,15-5-116 0 0,0 1 0 0 0,2 1 1 0 0,1 1-1 0 0,0 1 0 0 0,2 1 0 0 0,0 1 0 0 0,2 0 0 0 0,1 2 0 0 0,1 0 1 0 0,1 0-1 0 0,-22 56 0 0 0,22-43-33 0 0,2 0 1 0 0,2 1-1 0 0,2 0 1 0 0,2 1-1 0 0,1 0 1 0 0,2 0-1 0 0,2 0 1 0 0,4 57 0 0 0,0-75 79 0 0,2 0 1 0 0,0 0 0 0 0,1 0-1 0 0,1-1 1 0 0,2 1 0 0 0,0-1 0 0 0,1-1-1 0 0,1 0 1 0 0,1 0 0 0 0,1-1-1 0 0,1 0 1 0 0,1-1 0 0 0,0-1 0 0 0,1 0-1 0 0,1-1 1 0 0,1-1 0 0 0,0 0-1 0 0,25 16 1 0 0,-17-15 0 0 0,0-2 0 0 0,1-1-1 0 0,0 0 1 0 0,1-2 0 0 0,1-2 0 0 0,0 0-1 0 0,0-2 1 0 0,38 7 0 0 0,-16-8 7 0 0,1-2 1 0 0,-1-1 0 0 0,1-3 0 0 0,51-6-1 0 0,-49-1 28 0 0,0-1 0 0 0,103-29-1 0 0,-128 27 170 0 0,0-1 0 0 0,-1-1-1 0 0,0-2 1 0 0,-1-1-1 0 0,-1 0 1 0 0,48-37-1 0 0,-57 36 98 0 0,-1 0 0 0 0,-1 0 0 0 0,0-2 0 0 0,-1 0-1 0 0,0 0 1 0 0,-2-1 0 0 0,0-1 0 0 0,14-32 0 0 0,-13 21-814 0 0,-2-1 0 0 0,-1 0 0 0 0,-1 0 0 0 0,-1 0 0 0 0,2-37 0 0 0,-7 32-7266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8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 15663 0 0,'0'0'1418'0'0,"2"0"-1168"0"0,68 6 278 0 0,-24-1 352 0 0,130 3 1307 0 0,338-28-1 0 0,-421 11-1855 0 0,374-22 2137 0 0,-453 30-2678 0 0,0 1 1 0 0,0 1-1 0 0,0 0 0 0 0,1 1 1 0 0,-1 0-1 0 0,23 8 0 0 0,-14 2-1434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879 174 17967 0 0,'-10'-14'282'0'0,"-2"0"-1"0"0,1 1 1 0 0,-2 0-1 0 0,0 1 1 0 0,0 1-1 0 0,-1 0 1 0 0,-1 1-1 0 0,1 0 1 0 0,-2 1-1 0 0,1 1 1 0 0,-1 0-1 0 0,-25-8 1 0 0,21 10-104 0 0,0 1 0 0 0,-1 0 0 0 0,0 2 0 0 0,1 0 0 0 0,-1 1 0 0 0,0 2 1 0 0,0 0-1 0 0,0 1 0 0 0,0 1 0 0 0,-25 5 0 0 0,24-2-154 0 0,1 0 0 0 0,0 2 0 0 0,0 0 1 0 0,1 1-1 0 0,0 2 0 0 0,0 0 0 0 0,1 0 0 0 0,0 2 0 0 0,1 1 1 0 0,1 0-1 0 0,0 1 0 0 0,1 0 0 0 0,0 2 0 0 0,-24 31 0 0 0,25-27-9 0 0,1 0-1 0 0,2 1 0 0 0,0 1 1 0 0,1 0-1 0 0,1 0 0 0 0,1 1 0 0 0,1 0 1 0 0,1 1-1 0 0,-4 27 0 0 0,8-34-14 0 0,1-1 1 0 0,1 1-1 0 0,1 0 0 0 0,0 0 0 0 0,1 0 1 0 0,1-1-1 0 0,0 1 0 0 0,2 0 1 0 0,0-1-1 0 0,0 0 0 0 0,2 0 0 0 0,0 0 1 0 0,0-1-1 0 0,12 19 0 0 0,-10-22-1 0 0,0 0 1 0 0,0-1-1 0 0,1-1 1 0 0,1 1-1 0 0,0-1 0 0 0,0-1 1 0 0,1 0-1 0 0,18 12 0 0 0,-13-11 4 0 0,1-1-1 0 0,1-1 1 0 0,0 0-1 0 0,0-1 0 0 0,30 7 1 0 0,-11-7 33 0 0,0-1 0 0 0,1-2 0 0 0,0-1-1 0 0,0-3 1 0 0,68-6 0 0 0,-75 2 3 0 0,-1-1 0 0 0,0-1 0 0 0,0-2 1 0 0,-1-1-1 0 0,38-16 0 0 0,-47 16 99 0 0,-2-1 0 0 0,1-1 1 0 0,-1-1-1 0 0,-1 0 1 0 0,0-1-1 0 0,-1-1 0 0 0,0 0 1 0 0,20-25-1 0 0,-21 21 52 0 0,-1-1-1 0 0,-2-1 0 0 0,0 0 1 0 0,0 0-1 0 0,-2-1 1 0 0,-1 0-1 0 0,9-29 1 0 0,-14 34-349 0 0,-1 0 0 0 0,0 1 0 0 0,-1-1 0 0 0,0-26 0 0 0,-2 28-521 0 0,-1 1-1 0 0,-1 0 1 0 0,0 0 0 0 0,0 0-1 0 0,-2 0 1 0 0,-5-14 0 0 0,1 7-7343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12895 0 0,'0'1'2583'0'0,"-3"44"1211"0"0,6 25-2859 0 0,0-32-697 0 0,12 173 458 0 0,1 24-342 0 0,-10-14-231 0 0,3 84 82 0 0,-1-120-31 0 0,26 383 1571 0 0,-30-534-1783 0 0,0 3-351 0 0,0 50 1 0 0,-6-73-587 0 0,-1-5-58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0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897 73 7367 0 0,'0'-3'205'0'0,"0"1"-1"0"0,0 0 0 0 0,-1 0 0 0 0,1 0 0 0 0,-1 0 1 0 0,0 0-1 0 0,1-1 0 0 0,-1 1 0 0 0,0 0 0 0 0,0 1 1 0 0,0-1-1 0 0,-1 0 0 0 0,1 0 0 0 0,0 0 0 0 0,-1 1 1 0 0,1-1-1 0 0,-1 1 0 0 0,1-1 0 0 0,-1 1 0 0 0,0-1 1 0 0,0 1-1 0 0,1 0 0 0 0,-1 0 0 0 0,0 0 0 0 0,0 0 1 0 0,-2 0-1 0 0,-7-3 1165 0 0,1 0 0 0 0,-1 1 1 0 0,-20-2-1 0 0,28 4-1438 0 0,-27-3 724 0 0,-1 1 0 0 0,1 1 0 0 0,-1 2 0 0 0,0 1 0 0 0,1 1 0 0 0,-1 2 0 0 0,1 1 0 0 0,-57 17 0 0 0,62-14-534 0 0,2 2-1 0 0,-1 0 1 0 0,1 2-1 0 0,1 0 1 0 0,0 2-1 0 0,1 0 1 0 0,1 1-1 0 0,0 2 0 0 0,1 0 1 0 0,0 1-1 0 0,-17 22 1 0 0,12-9-108 0 0,2 0 1 0 0,1 2-1 0 0,2 1 1 0 0,1 0 0 0 0,-13 38-1 0 0,18-40-17 0 0,3 1 0 0 0,1 0-1 0 0,1 0 1 0 0,2 1 0 0 0,-4 66 0 0 0,10-79-26 0 0,0 0 1 0 0,2 0-1 0 0,1 0 1 0 0,0 0-1 0 0,2 0 1 0 0,0-1-1 0 0,1 0 1 0 0,2 0-1 0 0,0 0 1 0 0,16 28-1 0 0,-16-34 14 0 0,1-1-1 0 0,0 0 1 0 0,1 0-1 0 0,1 0 1 0 0,0-2-1 0 0,1 1 1 0 0,0-1-1 0 0,1-1 1 0 0,0 0-1 0 0,0-1 1 0 0,1-1-1 0 0,0 0 1 0 0,1-1-1 0 0,18 8 1 0 0,2-4 21 0 0,0-2 1 0 0,1-1 0 0 0,0-1 0 0 0,0-2-1 0 0,0-2 1 0 0,0-1 0 0 0,1-2-1 0 0,-1-1 1 0 0,0-2 0 0 0,68-15-1 0 0,-89 15-13 0 0,0-1 0 0 0,-1-1 0 0 0,0 0 0 0 0,0-1 0 0 0,-1 0 0 0 0,1-1 0 0 0,-2-1 0 0 0,1 0 0 0 0,-1-1 0 0 0,0 0 0 0 0,0-1 0 0 0,-1 0 0 0 0,-1 0 0 0 0,0-2 0 0 0,0 1 0 0 0,8-14 0 0 0,13-29-1330 0 0,-13 17-4927 0 0,-4 8-1245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0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1 13359 0 0,'-4'7'1210'0'0,"1"1"-1121"0"0,0 1 0 0 0,1 0 0 0 0,-1 0 0 0 0,2-1 0 0 0,-1 1 1 0 0,1 12-1 0 0,-2 5 1073 0 0,-29 321 7298 0 0,31-291-8864 0 0,3-1 0 0 0,2 1 0 0 0,2-1 0 0 0,17 70 0 0 0,-17-101-1800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19351 0 0,'0'0'2128'0'0,"9"6"-2128"0"0,0 1 568 0 0,8-2 96 0 0,6-1 16 0 0,9-1 8 0 0,6-1-208 0 0,9-3-48 0 0,7-3-8 0 0,8-2 0 0 0,-9-1-240 0 0,8-1-56 0 0,6-2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2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 13327 0 0,'0'0'1210'0'0,"2"0"-996"0"0,9-4 194 0 0,0 0 0 0 0,1 1 0 0 0,-1 0 0 0 0,21-2 1 0 0,50 1 2188 0 0,-22 1-1724 0 0,56-6 543 0 0,187-9 849 0 0,-132 16-1784 0 0,61-1-410 0 0,-78 4-8179 0 0,-120-1 1040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3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14 6447 0 0,'-6'-14'5157'0'0,"-1"27"-1342"0"0,4-2-2180 0 0,0 0 1 0 0,-2 22-1 0 0,2 55-569 0 0,3-80-815 0 0,4 72 260 0 0,27 144-1 0 0,-12-106-318 0 0,-14-90-334 0 0,20 203-7881 0 0,-24-216 1684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4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13271 0 0,'264'-15'5363'0'0,"-88"10"-4352"0"0,-135 1-952 0 0,0 2 1 0 0,1 3 0 0 0,-1 1-1 0 0,48 8 1 0 0,-70-7 15 0 0,-18-3-73 0 0,0 0 0 0 0,0 1 0 0 0,0-1-1 0 0,0 1 1 0 0,0-1 0 0 0,0 1 0 0 0,1 0 0 0 0,-1 0 0 0 0,-1-1 0 0 0,1 1 0 0 0,0 0-1 0 0,0 0 1 0 0,0 0 0 0 0,0 0 0 0 0,-1 0 0 0 0,1 0 0 0 0,0 0 0 0 0,-1 0 0 0 0,1 0 0 0 0,-1 1-1 0 0,1-1 1 0 0,-1 0 0 0 0,0 0 0 0 0,1 0 0 0 0,-1 3 0 0 0,1 3-15 0 0,0 0 0 0 0,0 0 0 0 0,-2 9-1 0 0,1-9 22 0 0,-6 136 568 0 0,0-29-255 0 0,5-38-159 0 0,3-1-1 0 0,3 1 0 0 0,30 146 1 0 0,-12-135-154 0 0,18 96-200 0 0,-40-173-25 0 0,0 0 0 0 0,0-1 1 0 0,-1 1-1 0 0,-1 0 0 0 0,0 0 1 0 0,0-1-1 0 0,-3 11 0 0 0,1-8-1063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4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10591 0 0,'2'0'488'0'0,"67"15"3052"0"0,0-3 0 0 0,137 4-1 0 0,-30-16-195 0 0,-2-6-5251 0 0,-142 5 754 0 0,-17 0-470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9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18887 0 0,'0'0'1712'0'0,"-1"1"-1409"0"0,-1 3-283 0 0,0 0 0 0 0,0 1 0 0 0,0-1 0 0 0,1 1 1 0 0,-1-1-1 0 0,1 1 0 0 0,0 0 0 0 0,1-1 0 0 0,-1 10 0 0 0,2 46 336 0 0,0-48-312 0 0,8 107 545 0 0,4 85-415 0 0,6 65-99 0 0,-11-159-1890 0 0,-5-76-5552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4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16671 0 0,'0'0'1512'0'0,"1"2"-1245"0"0,8 14 237 0 0,0 0 0 0 0,-1 0 1 0 0,0 1-1 0 0,5 20 0 0 0,18 76 639 0 0,-12-39-1050 0 0,-12-44-143 0 0,-3-15-290 0 0,0-1 0 0 0,0 0 0 0 0,1 0 1 0 0,8 15-1 0 0,-7-20-583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5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10591 0 0,'0'0'819'0'0,"2"0"-358"0"0,-1 0-322 0 0,126-4 6397 0 0,-108 2-6355 0 0,0 0 0 0 0,0-2-1 0 0,0 0 1 0 0,30-11 3130 0 0,-58 28-2845 0 0,2 7-466 0 0,1 0-1 0 0,0 0 1 0 0,2 0 0 0 0,-3 25-1 0 0,0 86-15 0 0,1-4-1369 0 0,3-103-3880 0 0,-1-1-1778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5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14943 0 0,'0'0'1358'0'0,"2"1"-1118"0"0,2 1-231 0 0,0 0 0 0 0,0 0 1 0 0,0 0-1 0 0,0 0 0 0 0,1-1 1 0 0,-1 0-1 0 0,1 0 0 0 0,-1 0 1 0 0,1 0-1 0 0,-1-1 0 0 0,1 1 1 0 0,5-2-1 0 0,10 0 182 0 0,31-6-1 0 0,-35 5 6 0 0,715-84 4094 0 0,104 72-2520 0 0,3 56-1079 0 0,-681-32-490 0 0,88-4 241 0 0,-171-9-163 0 0,94-15 0 0 0,-137 12-1794 0 0,-13 1-3846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8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13359 0 0,'0'0'612'0'0,"2"-1"-14"0"0,11 1-351 0 0,1 1 0 0 0,0 0 0 0 0,0 1 0 0 0,-1 0 0 0 0,1 1 0 0 0,14 5 0 0 0,41 12 309 0 0,0-2 1 0 0,140 16-1 0 0,168-24-427 0 0,2-24 124 0 0,-219 7-156 0 0,36-2 390 0 0,192-7 867 0 0,248 9-663 0 0,-56 1-262 0 0,-12-14-365 0 0,-52 8 376 0 0,235 54 1763 0 0,-218-2-1915 0 0,-332-37-144 0 0,231-28 1 0 0,-237-4 564 0 0,-53 6 511 0 0,-128 21-1144 0 0,-8 1-39 0 0,1 0 0 0 0,0 0 0 0 0,0 1 0 0 0,0 0 0 0 0,-1 0 0 0 0,9 1 0 0 0,-4 1-477 0 0,0-1 0 0 0,16-1 0 0 0,-18 0-1511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14687 0 0,'1'1'3195'0'0,"7"12"-2572"0"0,0 1 0 0 0,-1 0 0 0 0,-1 1 0 0 0,7 21-1 0 0,11 63-41 0 0,-11-14-195 0 0,4 127 1 0 0,-16 87 338 0 0,-2-143-137 0 0,1-100-467 0 0,9 451 1413 0 0,0-378-1062 0 0,48 242 1 0 0,-53-355-426 0 0,0-2-86 0 0,-1-1 1 0 0,-1 1-1 0 0,0 0 0 0 0,0-1 1 0 0,-1 1-1 0 0,-2 25 0 0 0,1-38-17 0 0,0 0 0 0 0,0 0 0 0 0,0 0 0 0 0,0 0 0 0 0,0 0-1 0 0,-1 0 1 0 0,1 0 0 0 0,0 0 0 0 0,-1 0 0 0 0,1 0 0 0 0,0-1 0 0 0,-1 1 0 0 0,1 0-1 0 0,-1 0 1 0 0,1 0 0 0 0,-1-1 0 0 0,0 1 0 0 0,1 0 0 0 0,-1 0 0 0 0,0-1 0 0 0,1 1-1 0 0,-1-1 1 0 0,0 1 0 0 0,0-1 0 0 0,1 1 0 0 0,-1-1 0 0 0,0 1 0 0 0,0-1 0 0 0,0 0 0 0 0,0 1-1 0 0,0-1 1 0 0,-2 1 0 0 0,-9-3-876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1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1025 171 16527 0 0,'0'-13'1763'0'0,"0"11"-1694"0"0,0 0 0 0 0,-1-1 0 0 0,1 1 0 0 0,-1 0 0 0 0,0 0 0 0 0,0-1 1 0 0,0 1-1 0 0,0 0 0 0 0,0 0 0 0 0,0 0 0 0 0,-1 0 0 0 0,1 1 0 0 0,-1-1 0 0 0,1 0 0 0 0,-1 0 1 0 0,-2-1-1 0 0,-2-2 480 0 0,-1-1 0 0 0,0 2 1 0 0,-10-7-1 0 0,-13-4-204 0 0,-1 0 0 0 0,-1 2 0 0 0,0 2 0 0 0,-1 0 1 0 0,0 3-1 0 0,-1 0 0 0 0,0 2 0 0 0,0 2 0 0 0,-53 0 0 0 0,60 4-129 0 0,1 1-1 0 0,0 2 0 0 0,0 1 0 0 0,1 1 1 0 0,-1 1-1 0 0,1 1 0 0 0,0 1 1 0 0,1 2-1 0 0,0 0 0 0 0,0 1 0 0 0,1 2 1 0 0,1 0-1 0 0,-25 20 0 0 0,29-17-237 0 0,0 0-1 0 0,1 1 1 0 0,1 1 0 0 0,1 1-1 0 0,0 0 1 0 0,2 1 0 0 0,0 1-1 0 0,1 0 1 0 0,1 0 0 0 0,1 1-1 0 0,-12 39 1 0 0,12-23-16 0 0,1 0 0 0 0,2 0-1 0 0,1 1 1 0 0,2 0 0 0 0,2-1-1 0 0,5 59 1 0 0,-2-68 8 0 0,2 0 0 0 0,2 0 0 0 0,0 0 0 0 0,2 0 0 0 0,18 48 0 0 0,-20-65 18 0 0,1-1-1 0 0,0 1 0 0 0,1-1 0 0 0,0 0 0 0 0,0 0 0 0 0,1-1 0 0 0,1 0 1 0 0,0-1-1 0 0,0 0 0 0 0,0 0 0 0 0,1-1 0 0 0,1 0 0 0 0,0-1 0 0 0,0 0 1 0 0,17 8-1 0 0,-10-8 3 0 0,0-1 0 0 0,0 0 0 0 0,0-2 1 0 0,1 0-1 0 0,0-1 0 0 0,0-1 0 0 0,0-1 0 0 0,19-1 0 0 0,11-2-21 0 0,92-19 0 0 0,-112 15 74 0 0,-1-1-1 0 0,0-1 1 0 0,-1-1 0 0 0,0-1-1 0 0,37-21 1 0 0,-50 23-16 0 0,1-1 0 0 0,-1-1 0 0 0,-1-1 0 0 0,0 1 0 0 0,-1-2 0 0 0,0 0-1 0 0,0 0 1 0 0,-2-1 0 0 0,1-1 0 0 0,14-24 0 0 0,-12 12-69 0 0,-1 0 0 0 0,-1-1-1 0 0,-2 0 1 0 0,0 0 0 0 0,-2-1-1 0 0,7-49 1 0 0,-11 43-1424 0 0,0-1 1 0 0,-6-62-1 0 0,1 67-97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1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19519 0 0,'0'0'1772'0'0,"-9"12"-1378"0"0,7-3-241 0 0,0 0 1 0 0,0 0-1 0 0,1 0 1 0 0,0 0-1 0 0,0 0 1 0 0,1 0-1 0 0,2 16 1 0 0,-1-8 13 0 0,21 246 1381 0 0,15-2-845 0 0,-32-229-666 0 0,1 5-544 0 0,9 74 1403 0 0,-12-56-3271 0 0,-7 0-4904 0 0,0-39 327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2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19351 0 0,'0'0'1720'0'0,"8"-5"-1376"0"0,4 1-280 0 0,5 2-64 0 0,6-1 832 0 0,7 0 160 0 0,8 1 24 0 0,6-2 8 0 0,5 0-712 0 0,5 3-144 0 0,6 1-24 0 0,6-2-8 0 0,3-2-552 0 0,5 1-120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6:59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 9671 0 0,'1'0'3424'0'0,"40"-1"4663"0"0,24-4-7112 0 0,-5-1-997 0 0,681-15 2430 0 0,-475 23-4597 0 0,-212-4 1018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7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5 2759 0 0,'2'-5'7138'0'0,"-3"14"-4202"0"0,1-7-2648 0 0,-15 117 410 0 0,0 208 1 0 0,34 120 728 0 0,-13-341-1349 0 0,86 988 1855 0 0,-67-842-1667 0 0,7 292 1578 0 0,-34-443 534 0 0,1-89-3696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7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15487 0 0,'0'0'1408'0'0,"-1"16"-1136"0"0,3 15 893 0 0,11 59 0 0 0,-1-11 393 0 0,2 350 770 0 0,-15-402-2287 0 0,4 169 438 0 0,-2-184-761 0 0,0 0 0 0 0,1 0 0 0 0,0-1 0 0 0,7 22-1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4607 0 0,'0'0'208'0'0,"1"2"-9"0"0,4 3 130 0 0,1 0 0 0 0,0 0 0 0 0,0 0 0 0 0,0-1 0 0 0,0 0 0 0 0,1 0 0 0 0,-1 0 0 0 0,11 3 0 0 0,4 1 3375 0 0,35 9 0 0 0,-27-11-3225 0 0,0-2 0 0 0,1-1-1 0 0,0-1 1 0 0,0-2 0 0 0,0 0-1 0 0,52-10 1 0 0,-14-4 397 0 0,110-37-1 0 0,-57 14-49 0 0,-119 36-787 0 0,-1 1 0 0 0,1-1 0 0 0,0 1-1 0 0,-1 0 1 0 0,1-1 0 0 0,0 1 0 0 0,-1 0 0 0 0,1 0 0 0 0,0 0-1 0 0,-1 0 1 0 0,1 0 0 0 0,0 0 0 0 0,0 1 0 0 0,-1-1 0 0 0,1 0-1 0 0,-1 1 1 0 0,1 0 0 0 0,0-1 0 0 0,2 2 0 0 0,-3 0 5 0 0,1 0 0 0 0,0 0 0 0 0,-1 0 0 0 0,0 0 0 0 0,0 0-1 0 0,1 0 1 0 0,-1 0 0 0 0,0 0 0 0 0,-1 0 0 0 0,1 0 0 0 0,0 1 0 0 0,-1-1 0 0 0,1 4 0 0 0,4 26-2 0 0,-2 0 1 0 0,-1-1-1 0 0,-5 60 0 0 0,1-11 73 0 0,6 28 176 0 0,28 159-1 0 0,-32-266-290 0 0,18 134-467 0 0,-15-99-423 0 0,-2 64 1 0 0,-2-89 842 0 0,0 1 1 0 0,-1-1 0 0 0,0 0-1 0 0,-6 17 1 0 0,6-24-139 0 0,0 0 0 0 0,0 0 1 0 0,0 0-1 0 0,0 0 1 0 0,0 0-1 0 0,-1 0 0 0 0,0-1 1 0 0,-3 4-1 0 0,4-5-334 0 0,0 0-1 0 0,0-1 1 0 0,0 1-1 0 0,-1 0 1 0 0,1-1-1 0 0,0 0 1 0 0,-1 0-1 0 0,-4 2 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16127 0 0,'0'0'1242'0'0,"2"1"-812"0"0,6 4 125 0 0,1-1 1 0 0,0 1-1 0 0,0-2 0 0 0,0 1 0 0 0,1-1 0 0 0,15 3 0 0 0,64 6 1017 0 0,-68-10-1399 0 0,83 5 733 0 0,0-4 1 0 0,156-16 0 0 0,-172 6-4329 0 0,-76 6 1917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 9671 0 0,'-10'5'864'0'0,"9"-3"-341"0"0,-1-1 1 0 0,1 0-1 0 0,0 1 1 0 0,0-1-1 0 0,1 1 1 0 0,-1-1-1 0 0,0 1 1 0 0,0-1-1 0 0,1 1 1 0 0,-1-1-1 0 0,1 1 1 0 0,-1 0-1 0 0,1-1 1 0 0,-1 4-1 0 0,2 29 3133 0 0,8 18-2960 0 0,-2-12-537 0 0,-5-25-596 0 0,1-1 1 0 0,0 0 0 0 0,10 27 0 0 0</inkml:trace>
  <inkml:trace contextRef="#ctx0" brushRef="#br0" timeOffset="1">85 75 12063 0 0,'0'0'1304'0'0,"9"1"-1304"0"0,-1-1 0 0 0,0 2 0 0 0,-2 0 864 0 0,2 1 152 0 0,1-2 24 0 0,0-1 8 0 0,0 1-688 0 0,0 1-136 0 0,1-1-24 0 0,0 0-8 0 0,2-1-1072 0 0,-2 0-216 0 0,-1 0-48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11743 0 0,'0'0'1451'0'0,"1"9"905"0"0,2 45 2056 0 0,3 43-324 0 0,-3-82-6163 0 0,0 0 1 0 0,6 17-1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14023 0 0,'0'0'1268'0'0,"4"6"-1016"0"0,2 7 431 0 0,0 0 0 0 0,-1 1 0 0 0,0 0 0 0 0,-2 0 0 0 0,4 17 0 0 0,-2-6-126 0 0,16 71 1028 0 0,13 158-1 0 0,-4 198 84 0 0,-24-313-1496 0 0,4 67-116 0 0,6-98-454 0 0,2-38-2860 0 0,-11-53-2158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96 11519 0 0,'-22'-8'2044'0'0,"-23"-13"-1"0"0,26 12 1126 0 0,-37-14 1 0 0,26 14-2455 0 0,-1 1 0 0 0,0 2 0 0 0,-51-5 0 0 0,69 11-380 0 0,1 0 0 0 0,-1 1 1 0 0,0 0-1 0 0,-24 6 0 0 0,30-5-252 0 0,-1 1-1 0 0,0-1 0 0 0,1 2 1 0 0,0-1-1 0 0,0 1 1 0 0,0 0-1 0 0,0 0 1 0 0,-11 10-1 0 0,10-6-104 0 0,1 0-1 0 0,0 1 1 0 0,0 0 0 0 0,0 0-1 0 0,1 0 1 0 0,1 1 0 0 0,-1 0-1 0 0,2 0 1 0 0,-1 0 0 0 0,1 1-1 0 0,-3 17 1 0 0,2-6-43 0 0,1 1 0 0 0,1-1 1 0 0,1 1-1 0 0,2 39 0 0 0,2-27-12 0 0,1-1 0 0 0,2 0 0 0 0,16 59 1 0 0,-16-78 60 0 0,0 1 0 0 0,1-1 0 0 0,1-1 0 0 0,0 1 0 0 0,1-1 0 0 0,1-1 0 0 0,0 1 0 0 0,1-1 0 0 0,0-1 0 0 0,15 15 0 0 0,-16-20 6 0 0,0 0-1 0 0,1-1 0 0 0,-1 0 1 0 0,1 0-1 0 0,1-1 0 0 0,-1-1 1 0 0,1 1-1 0 0,0-2 0 0 0,0 1 1 0 0,0-2-1 0 0,0 1 0 0 0,0-2 1 0 0,1 1-1 0 0,-1-1 0 0 0,17-2 1 0 0,1 0 41 0 0,0-2 1 0 0,0-1 0 0 0,-1-2 0 0 0,54-17-1 0 0,33-23 683 0 0,-97 38-613 0 0,-1-2 0 0 0,0 0 0 0 0,-1-1 0 0 0,19-16 0 0 0,-31 23-97 0 0,0 0-1 0 0,0-1 1 0 0,-1 1-1 0 0,1-1 1 0 0,-1 0-1 0 0,0 0 1 0 0,-1 0-1 0 0,1-1 1 0 0,-1 1 0 0 0,0 0-1 0 0,-1-1 1 0 0,1 0-1 0 0,-1 1 1 0 0,0-1-1 0 0,1-10 1 0 0,-2-7-95 0 0,0 1 1 0 0,-6-38-1 0 0,4 47 34 0 0,0-7-546 0 0,-1 1 1 0 0,-1-1-1 0 0,0 0 0 0 0,-14-34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14279 0 0,'2'0'655'0'0,"11"2"-514"0"0,0-1 1 0 0,0 0-1 0 0,0-1 0 0 0,0 0 0 0 0,17-4 1 0 0,-8 2 10 0 0,278-40 3088 0 0,-110 12-1575 0 0,210-11 1263 0 0,-309 38-2075 0 0,0 4 1 0 0,127 17-1 0 0,-217-18-853 0 0,12 1-256 0 0,0 1-1 0 0,0 1 1 0 0,0 0-1 0 0,-1 0 1 0 0,1 2 0 0 0,15 6-1 0 0,-18-3-2141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19807 0 0,'385'-3'3235'0'0,"-263"6"-2173"0"0,123 2-228 0 0,549-3-548 0 0,-783-2-284 0 0,544-37-1 0 0,-460 26-87 0 0,415-56-5182 0 0,-15-2 3010 0 0,-409 65 2594 0 0,-68 2-168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9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99 15031 0 0,'-2'-3'146'0'0,"0"0"0"0"0,1 0 0 0 0,0 0 0 0 0,-1 0-1 0 0,1 0 1 0 0,0 0 0 0 0,0-1 0 0 0,1 1 0 0 0,-1-4 0 0 0,-5-26 1038 0 0,4 10 944 0 0,2 16-867 0 0,2 15 1047 0 0,3 154-2251 0 0,-4-108-54 0 0,-1 92 81 0 0,10 196-41 0 0,-9-325-229 0 0,6 46 14 0 0,-6-56-315 0 0,1 0 0 0 0,0 0-1 0 0,0 0 1 0 0,0 0 0 0 0,1-1 0 0 0,5 10 0 0 0,-3-9-656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12439 0 0,'0'0'1398'0'0,"2"1"-814"0"0,4 1-195 0 0,0-1 0 0 0,0 1 0 0 0,1-1 0 0 0,-1 0 0 0 0,0 0 0 0 0,1-1 0 0 0,-1 0 0 0 0,0 0 0 0 0,7-1 0 0 0,63-12 1852 0 0,-55 8-1707 0 0,388-49 4135 0 0,3 33-4305 0 0,-405 21-404 0 0,-2 0-264 0 0,1 0 1 0 0,0-1-1 0 0,-1 1 1 0 0,1-1-1 0 0,9-3 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17391 0 0,'0'0'1574'0'0,"2"0"-1304"0"0,74 5 169 0 0,0-2-1 0 0,85-9 1 0 0,-44 1 347 0 0,563-35 1871 0 0,-136 6-2424 0 0,237-5 55 0 0,-735 37-259 0 0,876-63 1021 0 0,-328-8-1272 0 0,-519 63-10 0 0,-41 6 121 0 0,371-42-2916 0 0,-395 45 2110 0 0,1 1-1 0 0,17 1 1 0 0,-15 2-622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4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1 243 10135 0 0,'1'0'778'0'0,"26"7"453"0"0,0-2 0 0 0,1-1 0 0 0,49 2 0 0 0,87-11 113 0 0,-96 2-766 0 0,975-76 2990 0 0,-665 31-2439 0 0,-196 24-485 0 0,-40 5-117 0 0,259-29 716 0 0,40 9-1642 0 0,-439 39 163 0 0,-110 4-3768 0 0,90-3-3324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5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71 205 8287 0 0,'-71'-4'5776'0'0,"86"9"-5137"0"0,12 0-353 0 0,1-1-1 0 0,0-1 1 0 0,0-2 0 0 0,38-2 0 0 0,-12 0 22 0 0,454-14 2814 0 0,-318 8-2212 0 0,531-15 1301 0 0,149-6-926 0 0,169-7 1347 0 0,-1015 34-2578 0 0,622-33 295 0 0,-625 32-385 0 0,26-4 11 0 0,-43 5 17 0 0,0 0 0 0 0,0 0-1 0 0,1 0 1 0 0,-1-1 0 0 0,0 1 0 0 0,0-1-1 0 0,6-4 1 0 0,-10 6 6 0 0,0 0 0 0 0,1 0 0 0 0,-1 0 0 0 0,0-1 0 0 0,1 1 0 0 0,-1 0 0 0 0,0 0 0 0 0,0-1 0 0 0,1 1 0 0 0,-1 0 0 0 0,0 0 0 0 0,0-1 1 0 0,0 1-1 0 0,1 0 0 0 0,-1-1 0 0 0,0 1 0 0 0,0 0 0 0 0,0-1 0 0 0,0 1 0 0 0,0 0 0 0 0,0-1 0 0 0,0 1 0 0 0,1 0 0 0 0,-1-1 0 0 0,0 1 0 0 0,0-1 0 0 0,0 1 0 0 0,-1 0 0 0 0,1-1 0 0 0,0 1 0 0 0,0 0 0 0 0,0-1 0 0 0,-10-9-405 0 0,-19-4-568 0 0,-3 5-1326 0 0,-7 0-6115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7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8287 0 0,'0'0'756'0'0,"2"0"-622"0"0,51 27 1985 0 0,-34-16-1245 0 0,0-2-1 0 0,23 9 1 0 0,-2-6 78 0 0,0-2 1 0 0,70 8 0 0 0,84-4 1620 0 0,-188-13-2570 0 0,270 19 234 0 0,-128-8-66 0 0,53-7 628 0 0,-41-3 10 0 0,-122 0-607 0 0,209 5 291 0 0,37-2-333 0 0,1 0-91 0 0,-80-3 6 0 0,77-3-7 0 0,-175-1-41 0 0,369-19 239 0 0,-203 6 14 0 0,-96 7-59 0 0,487-10 431 0 0,-422 22-423 0 0,30-1 93 0 0,-107-5-230 0 0,167-5 32 0 0,-126-1 160 0 0,162-9 597 0 0,231 5-654 0 0,-534 12-219 0 0,3 1 0 0 0,217-4 76 0 0,119 9 1075 0 0,-143-9-1158 0 0,-47-2 235 0 0,-175 6-54 0 0,1-1 1 0 0,75-12-1 0 0,-107 11-247 0 0,-6 1 11 0 0,0-1 1 0 0,0 1-1 0 0,0-1 0 0 0,0 1 0 0 0,1-1 0 0 0,-1 0 1 0 0,0 0-1 0 0,0 0 0 0 0,0 0 0 0 0,0 0 0 0 0,-1 0 1 0 0,1 0-1 0 0,0-1 0 0 0,0 1 0 0 0,-1-1 0 0 0,1 1 1 0 0,-1-1-1 0 0,3-3 0 0 0,0 2-565 0 0,0-1 0 0 0,0 1-1 0 0,1 0 1 0 0,-1 0 0 0 0,1 1 0 0 0,-1 0 0 0 0,1-1-1 0 0,0 1 1 0 0,0 1 0 0 0,0-1 0 0 0,6 0 0 0 0,13-3-1547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7.1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99 977 10799 0 0,'2'23'480'0'0,"-1"-12"96"0"0,-1 5-464 0 0,1 1-112 0 0,0 1 0 0 0,1 3-4776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27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10591 0 0,'0'0'964'0'0,"-2"7"-776"0"0,0 5 1748 0 0,0 1 0 0 0,1 0 0 0 0,1 23 0 0 0,1-6 371 0 0,-4 99-1169 0 0,19 170 0 0 0,-14-277-1274 0 0,6 32-1423 0 0,-6-43 71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28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0 151 11975 0 0,'0'0'923'0'0,"12"10"-388"0"0,-9-8-197 0 0,1 0 1 0 0,-1-1-1 0 0,1 0 1 0 0,-1 0-1 0 0,1 0 1 0 0,-1 0-1 0 0,1 0 1 0 0,0-1-1 0 0,-1 1 1 0 0,1-1-1 0 0,0 0 1 0 0,6-1-1 0 0,5 0 761 0 0,26-7 0 0 0,210-61 3126 0 0,43-10-4447 0 0,-256 72-1422 0 0,-1 3-3972 0 0,-5 2-1623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28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11975 0 0,'0'0'547'0'0,"2"0"-11"0"0,25-4 206 0 0,38-2-1 0 0,-2 1 2472 0 0,-45 2-2324 0 0,75-6 2947 0 0,-81 9-3489 0 0,1 0-1 0 0,-1 1 1 0 0,1 0 0 0 0,-1 0-1 0 0,16 6 1 0 0,-25-7-325 0 0,0 1 0 0 0,0 1 0 0 0,0-1 0 0 0,0 0 0 0 0,0 1 0 0 0,-1-1 0 0 0,1 1 0 0 0,-1 0 0 0 0,1 0 0 0 0,-1 0 0 0 0,0 0 0 0 0,0 0 0 0 0,0 1 0 0 0,0-1-1 0 0,0 1 1 0 0,0-1 0 0 0,-1 1 0 0 0,1 0 0 0 0,-1-1 0 0 0,0 1 0 0 0,1 0 0 0 0,-1 0 0 0 0,-1 0 0 0 0,1 0 0 0 0,0 0 0 0 0,-1 0 0 0 0,0 0 0 0 0,1 0 0 0 0,-2 5 0 0 0,1 9 19 0 0,-2-1 0 0 0,0 0 0 0 0,-1-1 0 0 0,-7 24 0 0 0,5-20 62 0 0,-24 115 98 0 0,27-118-183 0 0,1-1-1 0 0,0 1 1 0 0,1-1-1 0 0,0 1 1 0 0,1-1-1 0 0,6 28 1 0 0,-5-38-14 0 0,-1-1 1 0 0,0 1-1 0 0,1-1 1 0 0,0 0-1 0 0,0 0 1 0 0,1 1-1 0 0,-1-1 1 0 0,1-1-1 0 0,-1 1 1 0 0,1 0-1 0 0,1-1 1 0 0,-1 1-1 0 0,0-1 1 0 0,8 5-1 0 0,-5-4 20 0 0,0-1 1 0 0,0 0-1 0 0,0 0 0 0 0,0-1 0 0 0,0 0 0 0 0,1 0 1 0 0,-1 0-1 0 0,1-1 0 0 0,9 1 0 0 0,7-2-204 0 0,1 0 0 0 0,0-1 0 0 0,-1-2 0 0 0,41-9 0 0 0,-16 1-864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28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10591 0 0,'0'0'12464'0'0,"6"7"-11840"0"0,-1-2-16 0 0,3 0-1328 0 0,1-1-272 0 0,3-1-48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9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1 169 15575 0 0,'0'0'1410'0'0,"1"-1"-1160"0"0,13-6-185 0 0,0 1 0 0 0,0 0 1 0 0,0 1-1 0 0,1 1 0 0 0,28-5 0 0 0,80-3 428 0 0,271 4-250 0 0,-343 7-216 0 0,98-8 161 0 0,-113 6-34 0 0,0-3 0 0 0,39-10 0 0 0,-66 13-145 0 0,0 0 1 0 0,-1 0-1 0 0,1 0 0 0 0,-1-1 0 0 0,0 0 1 0 0,0-1-1 0 0,0 0 0 0 0,-1 0 0 0 0,1-1 1 0 0,-1 0-1 0 0,-1 0 0 0 0,10-11 0 0 0,-16 17-239 0 0,2-6-1609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29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 0 18223 0 0,'-4'8'1654'0'0,"0"1"-1536"0"0,1 1 0 0 0,0-1 1 0 0,1 0-1 0 0,0 1 1 0 0,-1 13-1 0 0,0 50 1064 0 0,2-52-852 0 0,6 130 557 0 0,-1-15-1705 0 0,-9-45-3344 0 0,1-64 2499 0 0</inkml:trace>
  <inkml:trace contextRef="#ctx0" brushRef="#br0" timeOffset="1">1 885 17479 0 0,'0'0'1704'0'0,"10"0"-1512"0"0,3 1-192 0 0,3 1 0 0 0,1 1 0 0 0,0-2 616 0 0,1 2 88 0 0,1 1 24 0 0,4-2 0 0 0,1-2-240 0 0,1 0-40 0 0,0-1-16 0 0,2 0 0 0 0,2-2-928 0 0,-2 1-184 0 0,-1-2-40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29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4607 0 0,'8'-3'475'0'0,"0"1"568"0"0,-1 0 0 0 0,1 0-1 0 0,-1 1 1 0 0,1 0 0 0 0,-1 0-1 0 0,1 1 1 0 0,0 0 0 0 0,-1 0 0 0 0,1 0-1 0 0,0 1 1 0 0,-1 1 0 0 0,1-1 0 0 0,12 5-1 0 0,-15-4-641 0 0,0 1 1 0 0,1 0-1 0 0,-1-1 0 0 0,-1 2 0 0 0,1-1 0 0 0,0 0 0 0 0,-1 1 0 0 0,5 4 0 0 0,-5-4-374 0 0,-1 1-1 0 0,1 0 1 0 0,-1-1-1 0 0,0 1 1 0 0,0 0-1 0 0,0 0 1 0 0,-1 1-1 0 0,4 9 0 0 0,-4-6 61 0 0,0 0-1 0 0,-1 0 1 0 0,0 0-1 0 0,0 1 1 0 0,-1-1-1 0 0,0 0 1 0 0,-1 1-1 0 0,0-1 1 0 0,-4 18-1 0 0,-4 4 534 0 0,-19 47 0 0 0,7-21 82 0 0,15-43-487 0 0,0 3 185 0 0,-7 32-1 0 0,12-46-359 0 0,1 1-1 0 0,-1 0 1 0 0,1 0 0 0 0,-1 0-1 0 0,1 0 1 0 0,1 0-1 0 0,-1 0 1 0 0,0 0 0 0 0,1 0-1 0 0,0 0 1 0 0,0 0-1 0 0,0-1 1 0 0,0 1-1 0 0,2 4 1 0 0,-1-7-38 0 0,-1 1-1 0 0,0 0 0 0 0,1-1 1 0 0,-1 1-1 0 0,1-1 1 0 0,0 1-1 0 0,-1-1 1 0 0,1 0-1 0 0,0 0 0 0 0,0 1 1 0 0,0-1-1 0 0,0-1 1 0 0,0 1-1 0 0,0 0 1 0 0,0 0-1 0 0,0-1 0 0 0,0 1 1 0 0,0-1-1 0 0,0 0 1 0 0,0 1-1 0 0,1-1 1 0 0,-1 0-1 0 0,0 0 0 0 0,4-1 1 0 0,4 0-92 0 0,0-1 0 0 0,1-1-1 0 0,15-5 1 0 0,-24 7 67 0 0,58-21-2122 0 0,-28 8 870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29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22111 0 0,'0'0'6664'0'0,"-3"8"-6400"0"0,1-2-168 0 0,-1 1-32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30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18599 0 0,'0'0'1684'0'0,"8"-1"-1029"0"0,8-1-534 0 0,1 2-1 0 0,-1 0 1 0 0,1 1 0 0 0,-1 0-1 0 0,0 2 1 0 0,0 0 0 0 0,0 1-1 0 0,0 0 1 0 0,0 1-1 0 0,-1 1 1 0 0,28 14 0 0 0,-38-17-111 0 0,-1-1 0 0 0,0 1 0 0 0,-1 0 0 0 0,1 0 0 0 0,-1 0 0 0 0,1 1 0 0 0,-1-1 0 0 0,0 1 1 0 0,0 0-1 0 0,0 0 0 0 0,-1 0 0 0 0,1 0 0 0 0,-1 0 0 0 0,0 0 0 0 0,0 1 0 0 0,0-1 0 0 0,-1 1 0 0 0,0-1 0 0 0,0 1 0 0 0,1 7 1 0 0,-1 7 148 0 0,0 0 0 0 0,-2 0 0 0 0,-4 36 0 0 0,-1 6 401 0 0,6-52-398 0 0,0 1 1 0 0,0 0 0 0 0,1-1-1 0 0,0 1 1 0 0,1-1 0 0 0,0 1-1 0 0,1-1 1 0 0,6 15-1 0 0,-7-19-117 0 0,1 0 0 0 0,-1-1 0 0 0,1 0 0 0 0,0 1 0 0 0,1-1 0 0 0,-1 0 0 0 0,1 0 0 0 0,-1-1 0 0 0,1 1-1 0 0,0-1 1 0 0,1 0 0 0 0,-1 0 0 0 0,1 0 0 0 0,-1-1 0 0 0,1 1 0 0 0,0-1 0 0 0,6 2 0 0 0,-2-1-28 0 0,0-1 0 0 0,0-1 0 0 0,0 1 0 0 0,0-1 1 0 0,0-1-1 0 0,15-1 0 0 0,-1-1-1178 0 0,32-8-1 0 0,-28 4-174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30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11519 0 0,'-8'-1'17888'0'0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31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16583 0 0,'0'0'1276'0'0,"1"1"-822"0"0,26 18 895 0 0,-20-15-531 0 0,0 1 1 0 0,0-1 0 0 0,-1 1 0 0 0,11 11 0 0 0,-12-10-644 0 0,-1 0-1 0 0,1 0 0 0 0,-1 1 0 0 0,0 0 1 0 0,-1 0-1 0 0,1 0 0 0 0,-1 0 0 0 0,-1 0 0 0 0,1 1 1 0 0,-1-1-1 0 0,2 14 0 0 0,-3 3-68 0 0,0-1-1 0 0,-3 38 1 0 0,2-59-87 0 0,-1 10 78 0 0,0 0-1 0 0,1 1 1 0 0,1-1 0 0 0,0 0-1 0 0,4 19 1 0 0,-4-27-76 0 0,0-1 1 0 0,0 0-1 0 0,0 1 0 0 0,1-1 0 0 0,-1 0 1 0 0,1 0-1 0 0,0 0 0 0 0,0 0 1 0 0,0 0-1 0 0,0-1 0 0 0,0 1 0 0 0,1 0 1 0 0,-1-1-1 0 0,1 0 0 0 0,-1 1 1 0 0,1-1-1 0 0,0 0 0 0 0,0-1 0 0 0,0 1 1 0 0,0 0-1 0 0,1-1 0 0 0,-1 0 1 0 0,0 1-1 0 0,4-1 0 0 0,37 6-346 0 0,-35-6 163 0 0,-1 0 0 0 0,1 0 1 0 0,0 1-1 0 0,-1 0 0 0 0,1 0 0 0 0,11 6 1 0 0,-7-2-1614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31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29 19351 0 0,'-10'-13'856'0'0,"6"9"176"0"0,0 0-824 0 0,2 2-208 0 0,0-3 1512 0 0,-2 7 152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31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17047 0 0,'0'0'1543'0'0,"9"1"-1238"0"0,0-1 340 0 0,0 1 0 0 0,0 0 0 0 0,0 1 0 0 0,-1 0 0 0 0,1 1 0 0 0,0-1 0 0 0,15 8 0 0 0,-21-8-582 0 0,-1 0-1 0 0,1 0 1 0 0,0 0 0 0 0,0 0-1 0 0,-1 0 1 0 0,1 1 0 0 0,-1-1-1 0 0,0 1 1 0 0,0 0 0 0 0,0-1-1 0 0,0 1 1 0 0,0 0 0 0 0,0 0-1 0 0,-1 0 1 0 0,1 0 0 0 0,-1 1-1 0 0,0-1 1 0 0,0 0 0 0 0,0 1-1 0 0,-1-1 1 0 0,1 0 0 0 0,-1 1-1 0 0,0 6 1 0 0,0 1-28 0 0,-1 1 0 0 0,-1 0 0 0 0,0-1 0 0 0,-6 20 0 0 0,-19 45 19 0 0,0-3-203 0 0,23-59 204 0 0,0 0 0 0 0,1 0 0 0 0,0 1 1 0 0,2-1-1 0 0,-1 1 0 0 0,2 14 0 0 0,0-25-48 0 0,0 0 0 0 0,1 0 0 0 0,-1 0 0 0 0,1 0 0 0 0,0 0 0 0 0,0 0 0 0 0,0 0 0 0 0,1 0 0 0 0,-1 0 0 0 0,1-1 0 0 0,0 1 1 0 0,0-1-1 0 0,0 1 0 0 0,0-1 0 0 0,1 0 0 0 0,0 0 0 0 0,-1 0 0 0 0,1 0 0 0 0,0 0 0 0 0,0 0 0 0 0,1-1 0 0 0,-1 0 0 0 0,0 0 0 0 0,1 0 0 0 0,0 0 0 0 0,4 2 0 0 0,1-1 5 0 0,1-1 0 0 0,0 0 0 0 0,0 0 0 0 0,0-1 0 0 0,1-1 0 0 0,-1 1 0 0 0,13-3 0 0 0,1 0-472 0 0,47-11-1 0 0,-45 5-578 0 0,0-1-65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32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19807 0 0,'0'0'10976'0'0,"5"6"-10904"0"0,-1 1-968 0 0,1-1-200 0 0,2-1-40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32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10591 0 0,'0'0'964'0'0,"1"0"-794"0"0,11 2 914 0 0,0 0 0 0 0,-1 0 0 0 0,1 2 0 0 0,-1-1 0 0 0,0 1 0 0 0,0 1 0 0 0,0 0 0 0 0,-1 0 0 0 0,0 1 0 0 0,0 1 0 0 0,12 9 1 0 0,-17-11-623 0 0,1 0 1 0 0,-1 1 0 0 0,0 0 0 0 0,0 0 0 0 0,0 0 0 0 0,-1 1 0 0 0,7 12 0 0 0,-9-12-527 0 0,1 0-1 0 0,-1-1 0 0 0,0 1 0 0 0,0 0 0 0 0,-1 1 0 0 0,0-1 0 0 0,0 0 0 0 0,-1 0 0 0 0,0 10 0 0 0,-2 1 113 0 0,-1 0 0 0 0,-1 0-1 0 0,-9 26 1 0 0,8-27 20 0 0,0 0 0 0 0,1 0 0 0 0,1 1 0 0 0,-2 18 0 0 0,5-26-29 0 0,0 1 1 0 0,1-1-1 0 0,0 0 0 0 0,0 0 1 0 0,1 0-1 0 0,0 0 0 0 0,1 0 1 0 0,0 0-1 0 0,5 10 0 0 0,-5-14-15 0 0,0-1-1 0 0,0 0 1 0 0,1 0-1 0 0,-1 0 1 0 0,1 0-1 0 0,0-1 1 0 0,0 0-1 0 0,0 0 0 0 0,1 0 1 0 0,0 0-1 0 0,0 0 1 0 0,0-1-1 0 0,0 0 1 0 0,0 0-1 0 0,0 0 1 0 0,11 3-1 0 0,-5-3-20 0 0,-1-1 0 0 0,1 0 1 0 0,-1 0-1 0 0,1-1 0 0 0,0-1 0 0 0,-1 1 0 0 0,1-2 0 0 0,13-1 1 0 0,21-8-7906 0 0,-17 0-1209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0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1 9215 0 0,'0'2'422'0'0,"-16"141"2042"0"0,9-67 1989 0 0,6-65-4070 0 0,-24 277 5575 0 0,23-221-5408 0 0,3 0 0 0 0,11 88-1 0 0,6-78-306 0 0,-3-14-2339 0 0,-10-21-4873 0 0,-5-26 190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39.2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88 1858 1839 0 0,'-7'-2'380'0'0,"0"0"0"0"0,0 1 0 0 0,-1 0 0 0 0,-13 0 0 0 0,-10 6 9222 0 0,31-5-9572 0 0,-1 0 0 0 0,1 0 0 0 0,0 0 0 0 0,0 0 0 0 0,-1 0 0 0 0,1 0 0 0 0,0 0 0 0 0,-1 0 1 0 0,1 0-1 0 0,0 1 0 0 0,0-1 0 0 0,-1 0 0 0 0,1 0 0 0 0,0 0 0 0 0,0 0 0 0 0,-1 1 0 0 0,1-1 0 0 0,0 0 1 0 0,0 0-1 0 0,0 0 0 0 0,-1 1 0 0 0,1-1 0 0 0,0 0 0 0 0,0 0 0 0 0,0 1 0 0 0,0-1 0 0 0,-1 0 0 0 0,1 1 1 0 0,6 4 376 0 0,13 1-333 0 0,-6-4-88 0 0,1-1-1 0 0,0 0 0 0 0,0-1 1 0 0,0-1-1 0 0,26-4 0 0 0,-6-1-53 0 0,39-14 0 0 0,-30 7 8 0 0,269-79-680 0 0,-261 78 634 0 0,526-128-452 0 0,249-25 630 0 0,948-203 2727 0 0,-613 103-710 0 0,427-75 142 0 0,-656 147-2022 0 0,-702 145-206 0 0,113-23-110 0 0,-281 62 57 0 0,444-73-876 0 0,-402 72-639 0 0,-5 1-4854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40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1 16439 0 0,'0'0'754'0'0,"-4"6"247"0"0,-53 63 1628 0 0,37-40-1709 0 0,1 1 0 0 0,2 1 0 0 0,0 0 0 0 0,-16 48 0 0 0,-33 138 136 0 0,64-209-1012 0 0,0 0 0 0 0,0 1 0 0 0,1-1 0 0 0,1 0 0 0 0,-1 0 0 0 0,1 1 1 0 0,2 13-1 0 0,-2-18-31 0 0,1-1 1 0 0,0 0-1 0 0,0 0 1 0 0,0 0-1 0 0,0 0 1 0 0,1 0-1 0 0,-1 0 1 0 0,1 0-1 0 0,0-1 1 0 0,-1 1 0 0 0,1 0-1 0 0,1-1 1 0 0,-1 1-1 0 0,0-1 1 0 0,0 0-1 0 0,1 0 1 0 0,0 0-1 0 0,-1 0 1 0 0,1 0-1 0 0,0-1 1 0 0,0 1 0 0 0,4 1-1 0 0,5 1 16 0 0,0 0-1 0 0,1-1 1 0 0,-1-1 0 0 0,23 3-1 0 0,54-3 63 0 0,-45-2-48 0 0,86-3 42 0 0,31 0-342 0 0,-121 3-143 0 0,-27 0-141 0 0,-1 0 0 0 0,1 1-1 0 0,0 0 1 0 0,21 5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9:41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17247 0 0,'-7'14'1842'0'0,"6"-9"-1706"0"0,0 0 0 0 0,0 0 0 0 0,0 0 0 0 0,1 0 0 0 0,-1 0 0 0 0,1 0 0 0 0,1 9 0 0 0,9 38 3000 0 0,-4-23-2069 0 0,12 72 1085 0 0,5 124 0 0 0,-22-193-3534 0 0,10 53-1 0 0,-5-56 359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01.2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 12 3223 0 0,'1'-11'21855'0'0,"-2"13"-21819"0"0,0 1 0 0 0,0-1 1 0 0,0 1-1 0 0,1-1 0 0 0,-1 0 1 0 0,1 1-1 0 0,0 0 0 0 0,0-1 1 0 0,0 1-1 0 0,0-1 0 0 0,0 1 1 0 0,0-1-1 0 0,1 1 0 0 0,-1-1 1 0 0,1 0-1 0 0,0 1 0 0 0,1 2 1 0 0,0-1 59 0 0,0 0 1 0 0,1 0 0 0 0,-1-1 0 0 0,1 0 0 0 0,0 1-1 0 0,0-1 1 0 0,0 0 0 0 0,0 0 0 0 0,6 3-1 0 0,3 2 156 0 0,1 0 0 0 0,1-2 0 0 0,-1 1 0 0 0,29 8 0 0 0,18 0-348 0 0,-40-10 24 0 0,-1 0 0 0 0,1 1 0 0 0,23 10 0 0 0,-42-15 62 0 0,1 0 0 0 0,-1 0-1 0 0,1 0 1 0 0,-1 0 0 0 0,0 0 0 0 0,0 0 0 0 0,1 0 0 0 0,-1 0-1 0 0,0 0 1 0 0,0 1 0 0 0,0-1 0 0 0,0 1 0 0 0,0-1-1 0 0,0 0 1 0 0,-1 1 0 0 0,1 0 0 0 0,0-1 0 0 0,-1 1-1 0 0,1-1 1 0 0,-1 1 0 0 0,0 0 0 0 0,0-1 0 0 0,1 1-1 0 0,-1 0 1 0 0,0-1 0 0 0,0 1 0 0 0,0 0 0 0 0,-1-1-1 0 0,1 1 1 0 0,-1 3 0 0 0,-1 3-53 0 0,-1 1 1 0 0,0 0-1 0 0,-1-1 0 0 0,-6 12 0 0 0,6-12 53 0 0,-18 29 182 0 0,-34 47 1 0 0,33-52 54 0 0,-37 68 1 0 0,53-86-119 0 0,1 1 0 0 0,-7 22 0 0 0,12-32-330 0 0,-1 1 0 0 0,1-1 1 0 0,1 1-1 0 0,-1 0 0 0 0,1 0 0 0 0,0 0 1 0 0,0-1-1 0 0,1 1 0 0 0,-1 0 1 0 0,3 5-1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3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559 24 10479 0 0,'-13'-8'1118'0'0,"-2"4"-516"0"0,1 1 0 0 0,-1 0 1 0 0,0 0-1 0 0,0 2 1 0 0,0 0-1 0 0,-1 0 1 0 0,1 1-1 0 0,0 1 0 0 0,0 1 1 0 0,-23 5-1 0 0,20-2-396 0 0,0 1 0 0 0,0 1 0 0 0,1 1 0 0 0,0 0 0 0 0,0 1 0 0 0,1 1 1 0 0,0 0-1 0 0,0 1 0 0 0,1 1 0 0 0,1 0 0 0 0,-22 25 0 0 0,20-19-158 0 0,1 1 0 0 0,1 1 0 0 0,0 0-1 0 0,2 1 1 0 0,0 1 0 0 0,2 0 0 0 0,0 0 0 0 0,-11 40 0 0 0,16-43-25 0 0,1 1 1 0 0,1 0-1 0 0,1-1 0 0 0,1 1 0 0 0,0 0 0 0 0,2 0 0 0 0,0 0 1 0 0,1 0-1 0 0,1 0 0 0 0,7 23 0 0 0,-6-29 14 0 0,1 0-1 0 0,0 0 0 0 0,1 0 1 0 0,1 0-1 0 0,0-1 0 0 0,1 0 1 0 0,0-1-1 0 0,1 0 0 0 0,0 0 1 0 0,1-1-1 0 0,0 0 0 0 0,1-1 0 0 0,0 0 1 0 0,16 11-1 0 0,-16-14 6 0 0,0-1-1 0 0,1-1 1 0 0,0 1 0 0 0,0-2-1 0 0,0 0 1 0 0,1 0-1 0 0,-1-1 1 0 0,1-1 0 0 0,0 0-1 0 0,0 0 1 0 0,0-2-1 0 0,0 1 1 0 0,0-2 0 0 0,23-3-1 0 0,-18 1 65 0 0,0-1-1 0 0,-1 0 1 0 0,1-2-1 0 0,-1 0 0 0 0,0-1 1 0 0,-1 0-1 0 0,0-1 1 0 0,0-1-1 0 0,-1-1 1 0 0,15-12-1 0 0,-13 7 98 0 0,0-1 0 0 0,-2 0 0 0 0,0-1-1 0 0,-1-1 1 0 0,0 0 0 0 0,12-23 0 0 0,1-9 494 0 0,25-67 1 0 0,-44 98-647 0 0,-1 0 1 0 0,-1 0 0 0 0,-1-1-1 0 0,0 0 1 0 0,-2-1 0 0 0,1-20-1 0 0,-3 32-206 0 0,-2 0-1 0 0,1-1 0 0 0,-1 1 1 0 0,0 0-1 0 0,-1 0 0 0 0,-6-17 1 0 0,6 20-211 0 0,-1 1 1 0 0,0-1 0 0 0,0 1-1 0 0,0-1 1 0 0,-1 1 0 0 0,1 0-1 0 0,-1 0 1 0 0,-1 0 0 0 0,1 1-1 0 0,-1-1 1 0 0,-5-3 0 0 0,-5 0-1539 0 0,-1 7-15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4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2 2759 0 0,'0'0'156'0'0,"-1"-1"0"0"0,1 1-1 0 0,-1 0 1 0 0,1 0-1 0 0,0 0 1 0 0,-1 0 0 0 0,1 0-1 0 0,-1 0 1 0 0,1-1-1 0 0,0 1 1 0 0,-1 0-1 0 0,1 0 1 0 0,-1 0 0 0 0,1 0-1 0 0,-1 0 1 0 0,-5 5 2800 0 0,5-5-2801 0 0,1 0 1 0 0,0 1-1 0 0,0-1 1 0 0,0 1 0 0 0,-1-1-1 0 0,1 0 1 0 0,0 1-1 0 0,-1 1 873 0 0,-9 26 6369 0 0,5 2-4659 0 0,4 35-3278 0 0,1-34 1339 0 0,-2 97-31 0 0,-5 142-184 0 0,-59 779 5 0 0,60-782-361 0 0,8-229-493 0 0,1 0 1 0 0,2 0-1 0 0,2 0 0 0 0,22 69 1 0 0,-24-91-5012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4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771 75 17047 0 0,'-14'-11'379'0'0,"0"1"-1"0"0,-2 1 0 0 0,1 1 0 0 0,-1 0 1 0 0,-18-6-1 0 0,23 10-200 0 0,-1 1 1 0 0,1 1-1 0 0,0 0 0 0 0,-1 0 1 0 0,0 1-1 0 0,1 1 0 0 0,-1 0 1 0 0,-20 3-1 0 0,9 1 139 0 0,1 1 0 0 0,1 1 0 0 0,-1 1 0 0 0,1 0 0 0 0,0 2 0 0 0,1 1 0 0 0,-38 24 0 0 0,26-12-128 0 0,0 1-1 0 0,2 2 1 0 0,-47 51-1 0 0,60-58-202 0 0,1 1 0 0 0,2 0-1 0 0,-1 1 1 0 0,2 1 0 0 0,1 0-1 0 0,1 0 1 0 0,0 1 0 0 0,2 1-1 0 0,0-1 1 0 0,2 2 0 0 0,1-1-1 0 0,-7 42 1 0 0,10-38 3 0 0,2 1 0 0 0,0-1 1 0 0,1 0-1 0 0,2 0 0 0 0,1 1 0 0 0,1-1 1 0 0,2-1-1 0 0,16 52 0 0 0,-17-64 6 0 0,1-1 0 0 0,1 0-1 0 0,0 0 1 0 0,1-1 0 0 0,0 0-1 0 0,1 0 1 0 0,20 20 0 0 0,-21-24-4 0 0,2-1 1 0 0,-1 0-1 0 0,1 0 1 0 0,0-1-1 0 0,0 0 1 0 0,1 0 0 0 0,0-1-1 0 0,0-1 1 0 0,0 0-1 0 0,20 5 1 0 0,-8-5-11 0 0,-1-1 1 0 0,1-2 0 0 0,0 0-1 0 0,-1-1 1 0 0,1-1-1 0 0,43-8 1 0 0,-31 2 75 0 0,-1-2 1 0 0,-1-1 0 0 0,58-26-1 0 0,-54 18 18 0 0,-1-2 0 0 0,-1-1-1 0 0,35-28 1 0 0,-45 29 19 0 0,-1-2 0 0 0,0 0 0 0 0,-2-1-1 0 0,28-38 1 0 0,-39 46 17 0 0,-1-1 0 0 0,0 0 0 0 0,12-30 0 0 0,-19 39-290 0 0,0-1-1 0 0,-1 1 1 0 0,0 0 0 0 0,0-1-1 0 0,-1 1 1 0 0,0-1-1 0 0,0 0 1 0 0,-1 1 0 0 0,0-1-1 0 0,0 0 1 0 0,-1 1 0 0 0,-1-9-1 0 0,-4-2-1092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03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98 13823 0 0,'0'0'1062'0'0,"1"-1"-693"0"0,29-15 1885 0 0,-18 8-1496 0 0,0 2 0 0 0,0 0-1 0 0,16-5 1 0 0,22-4-264 0 0,65-9 0 0 0,-43 15-6780 0 0,-52 7-268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0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14279 0 0,'1'1'2422'0'0,"1"2"-2115"0"0,1-1 1 0 0,0 0 0 0 0,0 0 0 0 0,0 0 0 0 0,0 0 0 0 0,0-1-1 0 0,0 1 1 0 0,0-1 0 0 0,1 0 0 0 0,-1 0 0 0 0,7 1 0 0 0,44 6 382 0 0,-45-7-466 0 0,30 2 421 0 0,0-2 0 0 0,46-4 0 0 0,78-16 465 0 0,49-3-490 0 0,-196 22-767 0 0,0 0 0 0 0,0 1 1 0 0,0 1-1 0 0,0 1 0 0 0,17 4 1 0 0,-19-3-1175 0 0,0 1 0 0 0,0 1 1 0 0,15 8-1 0 0,-13-5-5691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5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17447 0 0,'0'2'796'0'0,"56"542"5983"0"0,-50-481-6409 0 0,2 50-2628 0 0,-8-101 323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5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10591 0 0,'-8'4'964'0'0,"9"13"6522"0"0,0-16-7198 0 0,0 0 0 0 0,1 1 0 0 0,-1-1 0 0 0,1 0 0 0 0,-1 0 0 0 0,1 0 0 0 0,-1 0 0 0 0,1-1 0 0 0,0 1 0 0 0,-1 0 0 0 0,1-1 1 0 0,2 1-1 0 0,25 4 93 0 0,-15-3 8 0 0,60 6 1000 0 0,85-1 0 0 0,-107-6-1103 0 0,92-1-952 0 0,-97-2-665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8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 15663 0 0,'0'0'1418'0'0,"2"0"-1168"0"0,68 6 278 0 0,-24-1 352 0 0,130 3 1307 0 0,338-28-1 0 0,-421 11-1855 0 0,374-22 2137 0 0,-453 30-2678 0 0,0 1 1 0 0,0 1-1 0 0,0 0 0 0 0,1 1 1 0 0,-1 0-1 0 0,23 8 0 0 0,-14 2-1434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879 174 17967 0 0,'-10'-14'282'0'0,"-2"0"-1"0"0,1 1 1 0 0,-2 0-1 0 0,0 1 1 0 0,0 1-1 0 0,-1 0 1 0 0,-1 1-1 0 0,1 0 1 0 0,-2 1-1 0 0,1 1 1 0 0,-1 0-1 0 0,-25-8 1 0 0,21 10-104 0 0,0 1 0 0 0,-1 0 0 0 0,0 2 0 0 0,1 0 0 0 0,-1 1 0 0 0,0 2 1 0 0,0 0-1 0 0,0 1 0 0 0,0 1 0 0 0,-25 5 0 0 0,24-2-154 0 0,1 0 0 0 0,0 2 0 0 0,0 0 1 0 0,1 1-1 0 0,0 2 0 0 0,0 0 0 0 0,1 0 0 0 0,0 2 0 0 0,1 1 1 0 0,1 0-1 0 0,0 1 0 0 0,1 0 0 0 0,0 2 0 0 0,-24 31 0 0 0,25-27-9 0 0,1 0-1 0 0,2 1 0 0 0,0 1 1 0 0,1 0-1 0 0,1 0 0 0 0,1 1 0 0 0,1 0 1 0 0,1 1-1 0 0,-4 27 0 0 0,8-34-14 0 0,1-1 1 0 0,1 1-1 0 0,1 0 0 0 0,0 0 0 0 0,1 0 1 0 0,1-1-1 0 0,0 1 0 0 0,2 0 1 0 0,0-1-1 0 0,0 0 0 0 0,2 0 0 0 0,0 0 1 0 0,0-1-1 0 0,12 19 0 0 0,-10-22-1 0 0,0 0 1 0 0,0-1-1 0 0,1-1 1 0 0,1 1-1 0 0,0-1 0 0 0,0-1 1 0 0,1 0-1 0 0,18 12 0 0 0,-13-11 4 0 0,1-1-1 0 0,1-1 1 0 0,0 0-1 0 0,0-1 0 0 0,30 7 1 0 0,-11-7 33 0 0,0-1 0 0 0,1-2 0 0 0,0-1-1 0 0,0-3 1 0 0,68-6 0 0 0,-75 2 3 0 0,-1-1 0 0 0,0-1 0 0 0,0-2 1 0 0,-1-1-1 0 0,38-16 0 0 0,-47 16 99 0 0,-2-1 0 0 0,1-1 1 0 0,-1-1-1 0 0,-1 0 1 0 0,0-1-1 0 0,-1-1 0 0 0,0 0 1 0 0,20-25-1 0 0,-21 21 52 0 0,-1-1-1 0 0,-2-1 0 0 0,0 0 1 0 0,0 0-1 0 0,-2-1 1 0 0,-1 0-1 0 0,9-29 1 0 0,-14 34-349 0 0,-1 0 0 0 0,0 1 0 0 0,-1-1 0 0 0,0-26 0 0 0,-2 28-521 0 0,-1 1-1 0 0,-1 0 1 0 0,0 0 0 0 0,0 0-1 0 0,-2 0 1 0 0,-5-14 0 0 0,1 7-7343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12895 0 0,'0'1'2583'0'0,"-3"44"1211"0"0,6 25-2859 0 0,0-32-697 0 0,12 173 458 0 0,1 24-342 0 0,-10-14-231 0 0,3 84 82 0 0,-1-120-31 0 0,26 383 1571 0 0,-30-534-1783 0 0,0 3-351 0 0,0 50 1 0 0,-6-73-587 0 0,-1-5-58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0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897 73 7367 0 0,'0'-3'205'0'0,"0"1"-1"0"0,0 0 0 0 0,-1 0 0 0 0,1 0 0 0 0,-1 0 1 0 0,0 0-1 0 0,1-1 0 0 0,-1 1 0 0 0,0 0 0 0 0,0 1 1 0 0,0-1-1 0 0,-1 0 0 0 0,1 0 0 0 0,0 0 0 0 0,-1 1 1 0 0,1-1-1 0 0,-1 1 0 0 0,1-1 0 0 0,-1 1 0 0 0,0-1 1 0 0,0 1-1 0 0,1 0 0 0 0,-1 0 0 0 0,0 0 0 0 0,0 0 1 0 0,-2 0-1 0 0,-7-3 1165 0 0,1 0 0 0 0,-1 1 1 0 0,-20-2-1 0 0,28 4-1438 0 0,-27-3 724 0 0,-1 1 0 0 0,1 1 0 0 0,-1 2 0 0 0,0 1 0 0 0,1 1 0 0 0,-1 2 0 0 0,1 1 0 0 0,-57 17 0 0 0,62-14-534 0 0,2 2-1 0 0,-1 0 1 0 0,1 2-1 0 0,1 0 1 0 0,0 2-1 0 0,1 0 1 0 0,1 1-1 0 0,0 2 0 0 0,1 0 1 0 0,0 1-1 0 0,-17 22 1 0 0,12-9-108 0 0,2 0 1 0 0,1 2-1 0 0,2 1 1 0 0,1 0 0 0 0,-13 38-1 0 0,18-40-17 0 0,3 1 0 0 0,1 0-1 0 0,1 0 1 0 0,2 1 0 0 0,-4 66 0 0 0,10-79-26 0 0,0 0 1 0 0,2 0-1 0 0,1 0 1 0 0,0 0-1 0 0,2 0 1 0 0,0-1-1 0 0,1 0 1 0 0,2 0-1 0 0,0 0 1 0 0,16 28-1 0 0,-16-34 14 0 0,1-1-1 0 0,0 0 1 0 0,1 0-1 0 0,1 0 1 0 0,0-2-1 0 0,1 1 1 0 0,0-1-1 0 0,1-1 1 0 0,0 0-1 0 0,0-1 1 0 0,1-1-1 0 0,0 0 1 0 0,1-1-1 0 0,18 8 1 0 0,2-4 21 0 0,0-2 1 0 0,1-1 0 0 0,0-1 0 0 0,0-2-1 0 0,0-2 1 0 0,0-1 0 0 0,1-2-1 0 0,-1-1 1 0 0,0-2 0 0 0,68-15-1 0 0,-89 15-13 0 0,0-1 0 0 0,-1-1 0 0 0,0 0 0 0 0,0-1 0 0 0,-1 0 0 0 0,1-1 0 0 0,-2-1 0 0 0,1 0 0 0 0,-1-1 0 0 0,0 0 0 0 0,0-1 0 0 0,-1 0 0 0 0,-1 0 0 0 0,0-2 0 0 0,0 1 0 0 0,8-14 0 0 0,13-29-1330 0 0,-13 17-4927 0 0,-4 8-1245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0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1 13359 0 0,'-4'7'1210'0'0,"1"1"-1121"0"0,0 1 0 0 0,1 0 0 0 0,-1 0 0 0 0,2-1 0 0 0,-1 1 1 0 0,1 12-1 0 0,-2 5 1073 0 0,-29 321 7298 0 0,31-291-8864 0 0,3-1 0 0 0,2 1 0 0 0,2-1 0 0 0,17 70 0 0 0,-17-101-1800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19351 0 0,'0'0'2128'0'0,"9"6"-2128"0"0,0 1 568 0 0,8-2 96 0 0,6-1 16 0 0,9-1 8 0 0,6-1-208 0 0,9-3-48 0 0,7-3-8 0 0,8-2 0 0 0,-9-1-240 0 0,8-1-56 0 0,6-2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5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14943 0 0,'0'0'1358'0'0,"2"1"-1118"0"0,2 1-231 0 0,0 0 0 0 0,0 0 1 0 0,0 0-1 0 0,0 0 0 0 0,1-1 1 0 0,-1 0-1 0 0,1 0 0 0 0,-1 0 1 0 0,1 0-1 0 0,-1-1 0 0 0,1 1 1 0 0,5-2-1 0 0,10 0 182 0 0,31-6-1 0 0,-35 5 6 0 0,715-84 4094 0 0,104 72-2520 0 0,3 56-1079 0 0,-681-32-490 0 0,88-4 241 0 0,-171-9-163 0 0,94-15 0 0 0,-137 12-1794 0 0,-13 1-3846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8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13359 0 0,'0'0'612'0'0,"2"-1"-14"0"0,11 1-351 0 0,1 1 0 0 0,0 0 0 0 0,0 1 0 0 0,-1 0 0 0 0,1 1 0 0 0,14 5 0 0 0,41 12 309 0 0,0-2 1 0 0,140 16-1 0 0,168-24-427 0 0,2-24 124 0 0,-219 7-156 0 0,36-2 390 0 0,192-7 867 0 0,248 9-663 0 0,-56 1-262 0 0,-12-14-365 0 0,-52 8 376 0 0,235 54 1763 0 0,-218-2-1915 0 0,-332-37-144 0 0,231-28 1 0 0,-237-4 564 0 0,-53 6 511 0 0,-128 21-1144 0 0,-8 1-39 0 0,1 0 0 0 0,0 0 0 0 0,0 1 0 0 0,0 0 0 0 0,-1 0 0 0 0,9 1 0 0 0,-4 1-477 0 0,0-1 0 0 0,16-1 0 0 0,-18 0-1511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0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 7831 0 0,'-1'0'9551'0'0,"-1"8"-7952"0"0,-3 19-1183 0 0,0 0 0 0 0,2 1 1 0 0,1-1-1 0 0,1 1 1 0 0,4 34-1 0 0,-1-44-603 0 0,1 0 0 0 0,1 0 0 0 0,9 27 0 0 0,1-4-6115 0 0,-14-39 5919 0 0</inkml:trace>
  <inkml:trace contextRef="#ctx0" brushRef="#br0" timeOffset="1">86 139 10591 0 0,'0'0'944'0'0,"8"-1"-752"0"0,0-2-192 0 0,0 2 0 0 0,1-2 1168 0 0,3 2 200 0 0,0-2 40 0 0,2 2 0 0 0,2-2-864 0 0,-1 1-184 0 0,1-1-32 0 0,-1 2-8 0 0,2 1-1128 0 0,-1 0-232 0 0,-2-3-48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14687 0 0,'1'1'3195'0'0,"7"12"-2572"0"0,0 1 0 0 0,-1 0 0 0 0,-1 1 0 0 0,7 21-1 0 0,11 63-41 0 0,-11-14-195 0 0,4 127 1 0 0,-16 87 338 0 0,-2-143-137 0 0,1-100-467 0 0,9 451 1413 0 0,0-378-1062 0 0,48 242 1 0 0,-53-355-426 0 0,0-2-86 0 0,-1-1 1 0 0,-1 1-1 0 0,0 0 0 0 0,0-1 1 0 0,-1 1-1 0 0,-2 25 0 0 0,1-38-17 0 0,0 0 0 0 0,0 0 0 0 0,0 0 0 0 0,0 0 0 0 0,0 0-1 0 0,-1 0 1 0 0,1 0 0 0 0,0 0 0 0 0,-1 0 0 0 0,1 0 0 0 0,0-1 0 0 0,-1 1 0 0 0,1 0-1 0 0,-1 0 1 0 0,1 0 0 0 0,-1-1 0 0 0,0 1 0 0 0,1 0 0 0 0,-1 0 0 0 0,0-1 0 0 0,1 1-1 0 0,-1-1 1 0 0,0 1 0 0 0,0-1 0 0 0,1 1 0 0 0,-1-1 0 0 0,0 1 0 0 0,0-1 0 0 0,0 0 0 0 0,0 1-1 0 0,0-1 1 0 0,-2 1 0 0 0,-9-3-876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1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1025 171 16527 0 0,'0'-13'1763'0'0,"0"11"-1694"0"0,0 0 0 0 0,-1-1 0 0 0,1 1 0 0 0,-1 0 0 0 0,0 0 0 0 0,0-1 1 0 0,0 1-1 0 0,0 0 0 0 0,0 0 0 0 0,0 0 0 0 0,-1 0 0 0 0,1 1 0 0 0,-1-1 0 0 0,1 0 0 0 0,-1 0 1 0 0,-2-1-1 0 0,-2-2 480 0 0,-1-1 0 0 0,0 2 1 0 0,-10-7-1 0 0,-13-4-204 0 0,-1 0 0 0 0,-1 2 0 0 0,0 2 0 0 0,-1 0 1 0 0,0 3-1 0 0,-1 0 0 0 0,0 2 0 0 0,0 2 0 0 0,-53 0 0 0 0,60 4-129 0 0,1 1-1 0 0,0 2 0 0 0,0 1 0 0 0,1 1 1 0 0,-1 1-1 0 0,1 1 0 0 0,0 1 1 0 0,1 2-1 0 0,0 0 0 0 0,0 1 0 0 0,1 2 1 0 0,1 0-1 0 0,-25 20 0 0 0,29-17-237 0 0,0 0-1 0 0,1 1 1 0 0,1 1 0 0 0,1 1-1 0 0,0 0 1 0 0,2 1 0 0 0,0 1-1 0 0,1 0 1 0 0,1 0 0 0 0,1 1-1 0 0,-12 39 1 0 0,12-23-16 0 0,1 0 0 0 0,2 0-1 0 0,1 1 1 0 0,2 0 0 0 0,2-1-1 0 0,5 59 1 0 0,-2-68 8 0 0,2 0 0 0 0,2 0 0 0 0,0 0 0 0 0,2 0 0 0 0,18 48 0 0 0,-20-65 18 0 0,1-1-1 0 0,0 1 0 0 0,1-1 0 0 0,0 0 0 0 0,0 0 0 0 0,1-1 0 0 0,1 0 1 0 0,0-1-1 0 0,0 0 0 0 0,0 0 0 0 0,1-1 0 0 0,1 0 0 0 0,0-1 0 0 0,0 0 1 0 0,17 8-1 0 0,-10-8 3 0 0,0-1 0 0 0,0 0 0 0 0,0-2 1 0 0,1 0-1 0 0,0-1 0 0 0,0-1 0 0 0,0-1 0 0 0,19-1 0 0 0,11-2-21 0 0,92-19 0 0 0,-112 15 74 0 0,-1-1-1 0 0,0-1 1 0 0,-1-1 0 0 0,0-1-1 0 0,37-21 1 0 0,-50 23-16 0 0,1-1 0 0 0,-1-1 0 0 0,-1-1 0 0 0,0 1 0 0 0,-1-2 0 0 0,0 0-1 0 0,0 0 1 0 0,-2-1 0 0 0,1-1 0 0 0,14-24 0 0 0,-12 12-69 0 0,-1 0 0 0 0,-1-1-1 0 0,-2 0 1 0 0,0 0 0 0 0,-2-1-1 0 0,7-49 1 0 0,-11 43-1424 0 0,0-1 1 0 0,-6-62-1 0 0,1 67-97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1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19519 0 0,'0'0'1772'0'0,"-9"12"-1378"0"0,7-3-241 0 0,0 0 1 0 0,0 0-1 0 0,1 0 1 0 0,0 0-1 0 0,0 0 1 0 0,1 0-1 0 0,2 16 1 0 0,-1-8 13 0 0,21 246 1381 0 0,15-2-845 0 0,-32-229-666 0 0,1 5-544 0 0,9 74 1403 0 0,-12-56-3271 0 0,-7 0-4904 0 0,0-39 327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2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19351 0 0,'0'0'1720'0'0,"8"-5"-1376"0"0,4 1-280 0 0,5 2-64 0 0,6-1 832 0 0,7 0 160 0 0,8 1 24 0 0,6-2 8 0 0,5 0-712 0 0,5 3-144 0 0,6 1-24 0 0,6-2-8 0 0,3-2-552 0 0,5 1-120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7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15487 0 0,'0'0'1408'0'0,"-1"16"-1136"0"0,3 15 893 0 0,11 59 0 0 0,-1-11 393 0 0,2 350 770 0 0,-15-402-2287 0 0,4 169 438 0 0,-2-184-761 0 0,0 0 0 0 0,1 0 0 0 0,0-1 0 0 0,7 22-1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4607 0 0,'0'0'208'0'0,"1"2"-9"0"0,4 3 130 0 0,1 0 0 0 0,0 0 0 0 0,0 0 0 0 0,0-1 0 0 0,0 0 0 0 0,1 0 0 0 0,-1 0 0 0 0,11 3 0 0 0,4 1 3375 0 0,35 9 0 0 0,-27-11-3225 0 0,0-2 0 0 0,1-1-1 0 0,0-1 1 0 0,0-2 0 0 0,0 0-1 0 0,52-10 1 0 0,-14-4 397 0 0,110-37-1 0 0,-57 14-49 0 0,-119 36-787 0 0,-1 1 0 0 0,1-1 0 0 0,0 1-1 0 0,-1 0 1 0 0,1-1 0 0 0,0 1 0 0 0,-1 0 0 0 0,1 0 0 0 0,0 0-1 0 0,-1 0 1 0 0,1 0 0 0 0,0 0 0 0 0,0 1 0 0 0,-1-1 0 0 0,1 0-1 0 0,-1 1 1 0 0,1 0 0 0 0,0-1 0 0 0,2 2 0 0 0,-3 0 5 0 0,1 0 0 0 0,0 0 0 0 0,-1 0 0 0 0,0 0 0 0 0,0 0-1 0 0,1 0 1 0 0,-1 0 0 0 0,0 0 0 0 0,-1 0 0 0 0,1 0 0 0 0,0 1 0 0 0,-1-1 0 0 0,1 4 0 0 0,4 26-2 0 0,-2 0 1 0 0,-1-1-1 0 0,-5 60 0 0 0,1-11 73 0 0,6 28 176 0 0,28 159-1 0 0,-32-266-290 0 0,18 134-467 0 0,-15-99-423 0 0,-2 64 1 0 0,-2-89 842 0 0,0 1 1 0 0,-1-1 0 0 0,0 0-1 0 0,-6 17 1 0 0,6-24-139 0 0,0 0 0 0 0,0 0 1 0 0,0 0-1 0 0,0 0 1 0 0,0 0-1 0 0,-1 0 0 0 0,0-1 1 0 0,-3 4-1 0 0,4-5-334 0 0,0 0-1 0 0,0-1 1 0 0,0 1-1 0 0,-1 0 1 0 0,1-1-1 0 0,0 0 1 0 0,-1 0-1 0 0,-4 2 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16127 0 0,'0'0'1242'0'0,"2"1"-812"0"0,6 4 125 0 0,1-1 1 0 0,0 1-1 0 0,0-2 0 0 0,0 1 0 0 0,1-1 0 0 0,15 3 0 0 0,64 6 1017 0 0,-68-10-1399 0 0,83 5 733 0 0,0-4 1 0 0,156-16 0 0 0,-172 6-4329 0 0,-76 6 1917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 9671 0 0,'-10'5'864'0'0,"9"-3"-341"0"0,-1-1 1 0 0,1 0-1 0 0,0 1 1 0 0,0-1-1 0 0,1 1 1 0 0,-1-1-1 0 0,0 1 1 0 0,0-1-1 0 0,1 1 1 0 0,-1-1-1 0 0,1 1 1 0 0,-1 0-1 0 0,1-1 1 0 0,-1 4-1 0 0,2 29 3133 0 0,8 18-2960 0 0,-2-12-537 0 0,-5-25-596 0 0,1-1 1 0 0,0 0 0 0 0,10 27 0 0 0</inkml:trace>
  <inkml:trace contextRef="#ctx0" brushRef="#br0" timeOffset="1">85 75 12063 0 0,'0'0'1304'0'0,"9"1"-1304"0"0,-1-1 0 0 0,0 2 0 0 0,-2 0 864 0 0,2 1 152 0 0,1-2 24 0 0,0-1 8 0 0,0 1-688 0 0,0 1-136 0 0,1-1-24 0 0,0 0-8 0 0,2-1-1072 0 0,-2 0-216 0 0,-1 0-48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1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0 6447 0 0,'0'0'298'0'0,"-1"2"-10"0"0,-3 8 76 0 0,0 1 1 0 0,1 0 0 0 0,0 1 0 0 0,-1 11 0 0 0,-2 6 3715 0 0,1-3-1064 0 0,0 0-1 0 0,0 31 1 0 0,4-37-2947 0 0,1 0 0 0 0,1 1 0 0 0,1-1-1 0 0,1 0 1 0 0,0 0 0 0 0,8 22 0 0 0,-6-26-640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11743 0 0,'0'0'1451'0'0,"1"9"905"0"0,2 45 2056 0 0,3 43-324 0 0,-3-82-6163 0 0,0 0 1 0 0,6 17-1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14023 0 0,'0'0'1268'0'0,"4"6"-1016"0"0,2 7 431 0 0,0 0 0 0 0,-1 1 0 0 0,0 0 0 0 0,-2 0 0 0 0,4 17 0 0 0,-2-6-126 0 0,16 71 1028 0 0,13 158-1 0 0,-4 198 84 0 0,-24-313-1496 0 0,4 67-116 0 0,6-98-454 0 0,2-38-2860 0 0,-11-53-2158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96 11519 0 0,'-22'-8'2044'0'0,"-23"-13"-1"0"0,26 12 1126 0 0,-37-14 1 0 0,26 14-2455 0 0,-1 1 0 0 0,0 2 0 0 0,-51-5 0 0 0,69 11-380 0 0,1 0 0 0 0,-1 1 1 0 0,0 0-1 0 0,-24 6 0 0 0,30-5-252 0 0,-1 1-1 0 0,0-1 0 0 0,1 2 1 0 0,0-1-1 0 0,0 1 1 0 0,0 0-1 0 0,0 0 1 0 0,-11 10-1 0 0,10-6-104 0 0,1 0-1 0 0,0 1 1 0 0,0 0 0 0 0,0 0-1 0 0,1 0 1 0 0,1 1 0 0 0,-1 0-1 0 0,2 0 1 0 0,-1 0 0 0 0,1 1-1 0 0,-3 17 1 0 0,2-6-43 0 0,1 1 0 0 0,1-1 1 0 0,1 1-1 0 0,2 39 0 0 0,2-27-12 0 0,1-1 0 0 0,2 0 0 0 0,16 59 1 0 0,-16-78 60 0 0,0 1 0 0 0,1-1 0 0 0,1-1 0 0 0,0 1 0 0 0,1-1 0 0 0,1-1 0 0 0,0 1 0 0 0,1-1 0 0 0,0-1 0 0 0,15 15 0 0 0,-16-20 6 0 0,0 0-1 0 0,1-1 0 0 0,-1 0 1 0 0,1 0-1 0 0,1-1 0 0 0,-1-1 1 0 0,1 1-1 0 0,0-2 0 0 0,0 1 1 0 0,0-2-1 0 0,0 1 0 0 0,0-2 1 0 0,1 1-1 0 0,-1-1 0 0 0,17-2 1 0 0,1 0 41 0 0,0-2 1 0 0,0-1 0 0 0,-1-2 0 0 0,54-17-1 0 0,33-23 683 0 0,-97 38-613 0 0,-1-2 0 0 0,0 0 0 0 0,-1-1 0 0 0,19-16 0 0 0,-31 23-97 0 0,0 0-1 0 0,0-1 1 0 0,-1 1-1 0 0,1-1 1 0 0,-1 0-1 0 0,0 0 1 0 0,-1 0-1 0 0,1-1 1 0 0,-1 1 0 0 0,0 0-1 0 0,-1-1 1 0 0,1 0-1 0 0,-1 1 1 0 0,0-1-1 0 0,1-10 1 0 0,-2-7-95 0 0,0 1 1 0 0,-6-38-1 0 0,4 47 34 0 0,0-7-546 0 0,-1 1 1 0 0,-1-1-1 0 0,0 0 0 0 0,-14-34 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14279 0 0,'2'0'655'0'0,"11"2"-514"0"0,0-1 1 0 0,0 0-1 0 0,0-1 0 0 0,0 0 0 0 0,17-4 1 0 0,-8 2 10 0 0,278-40 3088 0 0,-110 12-1575 0 0,210-11 1263 0 0,-309 38-2075 0 0,0 4 1 0 0,127 17-1 0 0,-217-18-853 0 0,12 1-256 0 0,0 1-1 0 0,0 1 1 0 0,0 0-1 0 0,-1 0 1 0 0,1 2 0 0 0,15 6-1 0 0,-18-3-2141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19807 0 0,'385'-3'3235'0'0,"-263"6"-2173"0"0,123 2-228 0 0,549-3-548 0 0,-783-2-284 0 0,544-37-1 0 0,-460 26-87 0 0,415-56-5182 0 0,-15-2 3010 0 0,-409 65 2594 0 0,-68 2-168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12439 0 0,'0'0'1398'0'0,"2"1"-814"0"0,4 1-195 0 0,0-1 0 0 0,0 1 0 0 0,1-1 0 0 0,-1 0 0 0 0,0 0 0 0 0,1-1 0 0 0,-1 0 0 0 0,0 0 0 0 0,7-1 0 0 0,63-12 1852 0 0,-55 8-1707 0 0,388-49 4135 0 0,3 33-4305 0 0,-405 21-404 0 0,-2 0-264 0 0,1 0 1 0 0,0-1-1 0 0,-1 1 1 0 0,1-1-1 0 0,9-3 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17391 0 0,'0'0'1574'0'0,"2"0"-1304"0"0,74 5 169 0 0,0-2-1 0 0,85-9 1 0 0,-44 1 347 0 0,563-35 1871 0 0,-136 6-2424 0 0,237-5 55 0 0,-735 37-259 0 0,876-63 1021 0 0,-328-8-1272 0 0,-519 63-10 0 0,-41 6 121 0 0,371-42-2916 0 0,-395 45 2110 0 0,1 1-1 0 0,17 1 1 0 0,-15 2-622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7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8287 0 0,'0'0'756'0'0,"2"0"-622"0"0,51 27 1985 0 0,-34-16-1245 0 0,0-2-1 0 0,23 9 1 0 0,-2-6 78 0 0,0-2 1 0 0,70 8 0 0 0,84-4 1620 0 0,-188-13-2570 0 0,270 19 234 0 0,-128-8-66 0 0,53-7 628 0 0,-41-3 10 0 0,-122 0-607 0 0,209 5 291 0 0,37-2-333 0 0,1 0-91 0 0,-80-3 6 0 0,77-3-7 0 0,-175-1-41 0 0,369-19 239 0 0,-203 6 14 0 0,-96 7-59 0 0,487-10 431 0 0,-422 22-423 0 0,30-1 93 0 0,-107-5-230 0 0,167-5 32 0 0,-126-1 160 0 0,162-9 597 0 0,231 5-654 0 0,-534 12-219 0 0,3 1 0 0 0,217-4 76 0 0,119 9 1075 0 0,-143-9-1158 0 0,-47-2 235 0 0,-175 6-54 0 0,1-1 1 0 0,75-12-1 0 0,-107 11-247 0 0,-6 1 11 0 0,0-1 1 0 0,0 1-1 0 0,0-1 0 0 0,0 1 0 0 0,1-1 0 0 0,-1 0 1 0 0,0 0-1 0 0,0 0 0 0 0,0 0 0 0 0,0 0 0 0 0,-1 0 1 0 0,1 0-1 0 0,0-1 0 0 0,0 1 0 0 0,-1-1 0 0 0,1 1 1 0 0,-1-1-1 0 0,3-3 0 0 0,0 2-565 0 0,0-1 0 0 0,0 1-1 0 0,1 0 1 0 0,-1 0 0 0 0,1 1 0 0 0,-1 0 0 0 0,1-1-1 0 0,0 1 1 0 0,0 1 0 0 0,0-1 0 0 0,6 0 0 0 0,13-3-1547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7.1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99 977 10799 0 0,'2'23'480'0'0,"-1"-12"96"0"0,-1 5-464 0 0,1 1-112 0 0,0 1 0 0 0,1 3-4776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12895 0 0,'0'0'595'0'0,"-4"5"188"0"0,-4 9 31 0 0,1-1 0 0 0,1 1-1 0 0,0 1 1 0 0,-6 22 0 0 0,2-6 598 0 0,-81 188-163 0 0,7-22-189 0 0,79-183-927 0 0,0 0 1 0 0,1 1-1 0 0,0-1 0 0 0,1 1 0 0 0,-2 30 0 0 0,5-40-89 0 0,0 0 0 0 0,1 0-1 0 0,-1 0 1 0 0,1 0-1 0 0,0 0 1 0 0,0 0 0 0 0,0 0-1 0 0,1 0 1 0 0,0 0-1 0 0,0-1 1 0 0,0 1 0 0 0,0-1-1 0 0,1 1 1 0 0,0-1 0 0 0,0 0-1 0 0,0 0 1 0 0,0 0-1 0 0,1-1 1 0 0,-1 1 0 0 0,1-1-1 0 0,6 5 1 0 0,-2-3 80 0 0,0-1 0 0 0,1 0 0 0 0,-1 0 0 0 0,1-1 0 0 0,0 0 0 0 0,0 0 0 0 0,0-1 0 0 0,0 0 0 0 0,10 0 0 0 0,15 0 357 0 0,40-2 0 0 0,-42 0-210 0 0,436-27-155 0 0,-367 19-2111 0 0,-70 5-90 0 0,-2-1-3640 0 0,-3-2-1458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2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2 5983 0 0,'-35'-2'536'0'0,"13"4"-432"0"0,-3 0-104 0 0,5 1-2640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19375 0 0,'-5'6'188'0'0,"1"0"1"0"0,0 0-1 0 0,0 0 0 0 0,1 1 1 0 0,-1-1-1 0 0,2 1 0 0 0,-1-1 0 0 0,0 1 1 0 0,1 0-1 0 0,1 0 0 0 0,-1 0 0 0 0,0 9 1 0 0,0 12 723 0 0,2 51-1 0 0,1-58 11 0 0,5 242 2381 0 0,-2 1-4002 0 0,-2-215-1511 0 0,3 0-6809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38.6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895 63 8287 0 0,'1'-1'639'0'0,"-1"0"-486"0"0,1 0-1 0 0,-1 0 1 0 0,0 0 0 0 0,1 0 0 0 0,-1 0-1 0 0,0 0 1 0 0,0 0 0 0 0,0 0-1 0 0,0 0 1 0 0,0 0 0 0 0,0 0 0 0 0,0 0-1 0 0,0 0 1 0 0,0 0 0 0 0,-1 0 0 0 0,1 0-1 0 0,0 0 1 0 0,-1 0 0 0 0,1 0-1 0 0,-1 0 1 0 0,1 0 0 0 0,-1 0 0 0 0,1 0-1 0 0,-1 0 1 0 0,0 0 0 0 0,1 1-1 0 0,-2-2 1 0 0,-1 0 448 0 0,1 0 1 0 0,0 0-1 0 0,-1 1 0 0 0,0-1 1 0 0,1 1-1 0 0,-6-2 0 0 0,-6-2 288 0 0,0 1-1 0 0,-1 0 1 0 0,1 1-1 0 0,-1 1 0 0 0,0 1 1 0 0,-20-1-1 0 0,2 3 1 0 0,-59 10-1 0 0,62-6-774 0 0,1 1-1 0 0,0 2 1 0 0,1 1-1 0 0,0 1 1 0 0,0 2 0 0 0,1 0-1 0 0,1 2 1 0 0,0 1-1 0 0,1 1 1 0 0,1 1 0 0 0,0 1-1 0 0,1 1 1 0 0,1 2-1 0 0,-26 29 1 0 0,22-17-77 0 0,1 1 0 0 0,1 1 0 0 0,-29 59 0 0 0,39-66-29 0 0,2 2 1 0 0,1 0 0 0 0,1 0 0 0 0,1 1-1 0 0,-5 42 1 0 0,12-58-17 0 0,0 0-1 0 0,2 0 1 0 0,0 0-1 0 0,1 0 1 0 0,0 0 0 0 0,1 0-1 0 0,1 0 1 0 0,0 0-1 0 0,1-1 1 0 0,6 15 0 0 0,-6-19-7 0 0,1 0 1 0 0,0 0-1 0 0,1 0 1 0 0,0-1-1 0 0,1 1 1 0 0,0-1-1 0 0,0-1 1 0 0,1 0 0 0 0,0 0-1 0 0,1 0 1 0 0,-1-1-1 0 0,1 0 1 0 0,1-1-1 0 0,9 6 1 0 0,5-1 0 0 0,0-1 0 0 0,1-1 0 0 0,0 0 0 0 0,0-2 0 0 0,0-1 0 0 0,36 3 0 0 0,-6-4-13 0 0,110-4 1 0 0,-123-3 7 0 0,1-2-1 0 0,-1-2 1 0 0,0-2-1 0 0,-1-1 0 0 0,62-24 1 0 0,-83 25 45 0 0,-1 0 0 0 0,-1-1 0 0 0,0-1 0 0 0,0-1 0 0 0,-1-1 0 0 0,0 0 0 0 0,-1-1 0 0 0,0-1 0 0 0,-1 0 0 0 0,-1-2 0 0 0,-1 1 0 0 0,0-1 0 0 0,15-25 0 0 0,-14 15 27 0 0,0-1-1 0 0,-2 0 1 0 0,-1 0 0 0 0,-2-1 0 0 0,0-1-1 0 0,-2 0 1 0 0,-1 0 0 0 0,3-52 0 0 0,-8 56-2260 0 0,-1 0 1 0 0,-2-1 0 0 0,-5-34-1 0 0,0 30-5869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39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18343 0 0,'0'0'1660'0'0,"1"2"-1368"0"0,3 2-252 0 0,0 0 0 0 0,0 0-1 0 0,0-1 1 0 0,0 1-1 0 0,1-1 1 0 0,0 0 0 0 0,-1 0-1 0 0,1-1 1 0 0,0 1 0 0 0,0-1-1 0 0,0 0 1 0 0,1-1 0 0 0,-1 1-1 0 0,7 0 1 0 0,12 2 298 0 0,-1-1 0 0 0,24-1 0 0 0,-42-1-312 0 0,481-16 4111 0 0,-258 3-3025 0 0,50 3-437 0 0,-264 8-649 0 0,208-1 490 0 0,137 19-443 0 0,-122 14-3006 0 0,-202-25 1180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35 169 11519 0 0,'-5'-7'231'0'0,"0"-1"0"0"0,1 0-1 0 0,0-1 1 0 0,0 1 0 0 0,1-1-1 0 0,0 1 1 0 0,-2-17 0 0 0,4 20 129 0 0,0 1 1 0 0,1-1 0 0 0,0 1-1 0 0,0-1 1 0 0,0 1 0 0 0,1-1-1 0 0,1-7 1 0 0,-1 9 86 0 0,0 1 0 0 0,0-1 0 0 0,0 1-1 0 0,0-1 1 0 0,1 1 0 0 0,-1-1 0 0 0,1 1 0 0 0,-1 0 0 0 0,1 0-1 0 0,0 0 1 0 0,0 0 0 0 0,0 0 0 0 0,3-3 0 0 0,-4 4-370 0 0,0 1 1 0 0,0-1-1 0 0,0 0 0 0 0,0 0 1 0 0,0 1-1 0 0,1-1 0 0 0,-1 1 1 0 0,0-1-1 0 0,0 1 0 0 0,0 0 1 0 0,1-1-1 0 0,-1 1 0 0 0,0 0 1 0 0,0 0-1 0 0,1 0 1 0 0,-1 0-1 0 0,0 0 0 0 0,0 0 1 0 0,1 0-1 0 0,-1 0 0 0 0,2 1 1 0 0,-1 0-14 0 0,0 0 0 0 0,0 0 1 0 0,-1 0-1 0 0,1 1 0 0 0,0-1 1 0 0,-1 0-1 0 0,1 1 0 0 0,-1-1 0 0 0,1 1 1 0 0,-1-1-1 0 0,3 4 0 0 0,0 3 34 0 0,1 1-1 0 0,-1-1 0 0 0,-1 1 0 0 0,5 15 1 0 0,-4-7-88 0 0,0 1 0 0 0,-1 0-1 0 0,-1 0 1 0 0,-1 27 0 0 0,-10 74 145 0 0,-1-55-116 0 0,3-20 79 0 0,-3 72 0 0 0,10-102-172 0 0,1-1 1 0 0,0 0-1 0 0,0 1 0 0 0,1-1 0 0 0,1 0 0 0 0,1 0 1 0 0,-1 0-1 0 0,2 0 0 0 0,10 21 0 0 0,-13-31-432 0 0,0 1-1 0 0,1-1 1 0 0,-1 0-1 0 0,1 1 1 0 0,4 3-1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12895 0 0,'-19'-13'6059'0'0,"28"10"-3495"0"0,27-1-1360 0 0,1 2 1 0 0,62 3-1 0 0,-77 0-928 0 0,388 30-17 0 0,-359-26-1038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17967 0 0,'0'0'1878'0'0,"3"0"-1722"0"0,117-22 2031 0 0,185-8 0 0 0,217 55-1168 0 0,-451-15-2029 0 0,-7-1-3492 0 0,-43-7-2901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0 15919 0 0,'0'0'730'0'0,"-6"6"240"0"0,2 0-926 0 0,1 0 0 0 0,1-1 0 0 0,-1 1 0 0 0,1 0 0 0 0,0 0 0 0 0,0 1 0 0 0,-1 8 0 0 0,-4 49 971 0 0,6-48-792 0 0,0 0-16 0 0,-6 64 1323 0 0,6 150 0 0 0,13-126-1217 0 0,3 49-312 0 0,-15-146-64 0 0,0 0 0 0 0,-1 1 0 0 0,0-1 0 0 0,-1 9 0 0 0,1-14-14 0 0,0 1 1 0 0,0-1 0 0 0,1 1-1 0 0,-1-1 1 0 0,-1 1 0 0 0,1-1-1 0 0,0 0 1 0 0,0 1 0 0 0,-1-1-1 0 0,0 0 1 0 0,1 0 0 0 0,-1 0-1 0 0,-4 3 1 0 0,5-4-64 0 0,0-1 1 0 0,0 0-1 0 0,0 0 1 0 0,0 1-1 0 0,-1-1 1 0 0,1 0-1 0 0,0 0 1 0 0,0 0-1 0 0,0 0 1 0 0,0 0-1 0 0,0-1 1 0 0,-1 1-1 0 0,1 0 1 0 0,0 0-1 0 0,0-1 1 0 0,0 1-1 0 0,0-1 1 0 0,-1 0-1 0 0,-7-4-1096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11087 0 0,'21'-12'423'0'0,"0"2"0"0"0,44-15-1 0 0,48-6 139 0 0,-39 11 820 0 0,177-40 1766 0 0,-175 47-2117 0 0,103-5-1 0 0,-167 17-838 0 0,0 1-1 0 0,-1 1 0 0 0,1 0 1 0 0,14 2-1 0 0,-21-1-108 0 0,0-1 0 0 0,0 1 0 0 0,0 0 0 0 0,0 0 0 0 0,0 0 0 0 0,0 1 0 0 0,-1 0 0 0 0,1 0 0 0 0,-1 0 0 0 0,0 0 0 0 0,5 5 0 0 0,-6-6-17 0 0,-3-1-61 0 0,1 0-1 0 0,0 0 1 0 0,-1-1 0 0 0,1 1-1 0 0,-1 0 1 0 0,1 0 0 0 0,-1 0-1 0 0,0 0 1 0 0,1 0 0 0 0,-1 0-1 0 0,0 0 1 0 0,0 0 0 0 0,0 0 0 0 0,1 1-1 0 0,-1 0 13 0 0,2 4 54 0 0,0-3 15 0 0,2 2-13 0 0,-2-2-63 0 0,0 0 0 0 0,-1-1 0 0 0,1 1 0 0 0,-1 0 0 0 0,1 0 1 0 0,-1 0-1 0 0,0 0 0 0 0,0 0 0 0 0,0 0 0 0 0,0 0 0 0 0,-1 0 0 0 0,1 1 0 0 0,-1-1 0 0 0,0 0 1 0 0,0 0-1 0 0,0 0 0 0 0,0 1 0 0 0,-1-1 0 0 0,0 4 0 0 0,-2 5 19 0 0,-1-1 1 0 0,0 1-1 0 0,-10 17 0 0 0,10-20 17 0 0,-24 49 193 0 0,2-4 100 0 0,-22 62 1 0 0,42-97-300 0 0,1 0 0 0 0,0 0-1 0 0,1 0 1 0 0,2 1 0 0 0,0 0 0 0 0,0-1-1 0 0,3 28 1 0 0,2-23-19 0 0,1-1-1 0 0,0 0 1 0 0,10 26-1 0 0,28 64-525 0 0,-20-59-1232 0 0,-8-8-2329 0 0,-37-47-5224 0 0,18-1 8772 0 0,0 1 0 0 0,-1-1 0 0 0,1 0 1 0 0,0-1-1 0 0,-7-4 0 0 0,-6-3 468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17535 0 0,'0'0'803'0'0,"2"0"-18"0"0,209-8 643 0 0,2-1 924 0 0,-82 12-1525 0 0,46 0-840 0 0,-61-13-7206 0 0,-90 6 112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11975 0 0,'0'2'923'0'0,"6"96"1380"0"0,1 5 46 0 0,-12 47-828 0 0,5-141-1450 0 0</inkml:trace>
  <inkml:trace contextRef="#ctx0" brushRef="#br0" timeOffset="1">61 74 3223 0 0,'1'-1'240'0'0,"62"-21"8419"0"0,1 7-4671 0 0,67-5-3915 0 0,-60 10-958 0 0,-45 5-38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2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37 8287 0 0,'-18'-4'368'0'0,"6"1"80"0"0,-2 1-360 0 0</inkml:trace>
  <inkml:trace contextRef="#ctx0" brushRef="#br0" timeOffset="1">1 0 9215 0 0,'0'0'831'0'0,"1"2"-483"0"0,6 2 320 0 0,0 1 0 0 0,0 0 0 0 0,0-1 0 0 0,1-1 0 0 0,-1 1-1 0 0,1-1 1 0 0,0 0 0 0 0,0-1 0 0 0,0 0 0 0 0,16 2 0 0 0,9-1 429 0 0,49-1 0 0 0,-56-3-111 0 0,137-6 1882 0 0,-10-1-1250 0 0,360 30 225 0 0,-495-21-1966 0 0,-2 1-167 0 0,0-1 0 0 0,0 0 0 0 0,0-1 0 0 0,0-1 0 0 0,29-6 0 0 0,-32 3-1762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2303 0 0,'-36'47'722'0'0,"13"-10"4763"0"0,-21 47 0 0 0,34-64-3693 0 0,1 1-1 0 0,-11 38 1 0 0,18-51-1850 0 0,0 0-1 0 0,1 1 1 0 0,0-1 0 0 0,0 0 0 0 0,1 1 0 0 0,0-1 0 0 0,0 0-1 0 0,1 1 1 0 0,0-1 0 0 0,4 16 0 0 0,0-13-4495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15751 0 0,'31'-8'601'0'0,"1"1"1"0"0,43-3-1 0 0,65 1-280 0 0,-124 9-44 0 0,426-1 4670 0 0,-1 20-3223 0 0,-313-12-1698 0 0,-39-3-1642 0 0,-3-1-6667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6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0 530 17967 0 0,'0'0'1878'0'0,"3"-1"-1782"0"0,123-17-766 0 0,-31 5 370 0 0,149-27 338 0 0,94-15 962 0 0,489-34 2090 0 0,364 17-1302 0 0,-622 48-1273 0 0,-84 5-291 0 0,750-68-46 0 0,-618-7 1249 0 0,-593 88-1369 0 0,-12 3-76 0 0,1 0 0 0 0,0 1 1 0 0,0 0-1 0 0,25 1 0 0 0,-23 3-365 0 0,27 8 0 0 0,1 0 196 0 0,53 3-399 0 0,-55-10-6288 0 0,-12-1-1194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9.0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5527 0 0,'9'29'1558'0'0,"-2"-1"-1"0"0,0 1 0 0 0,2 35 0 0 0,-3-17 565 0 0,10 112 1802 0 0,-11-86-3296 0 0,-3-59-552 0 0,0 1 0 0 0,1-1 1 0 0,0 0-1 0 0,9 24 0 0 0,6-1-3765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9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11055 0 0,'-1'7'1144'0'0,"-2"24"855"0"0,2 0-1 0 0,2 1 0 0 0,7 56 1 0 0,-5-60-1661 0 0,5 93 689 0 0,3 26-2350 0 0,-10-136 310 0 0,1 4-4178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9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1 225 12439 0 0,'1'-1'566'0'0,"203"-61"1797"0"0,-130 42-1237 0 0,119-49 1 0 0,-135 41-867 0 0,28-12 165 0 0,-85 39-414 0 0,0 0 0 0 0,0 1 0 0 0,0 0 0 0 0,0-1 0 0 0,0 1 0 0 0,0 0 0 0 0,0-1 0 0 0,0 1 0 0 0,0 0 0 0 0,0 0 0 0 0,0 0 0 0 0,0 0 0 0 0,1 0 0 0 0,-1 0 1 0 0,0 0-1 0 0,0 0 0 0 0,0 0 0 0 0,0 1 0 0 0,0-1 0 0 0,0 0 0 0 0,0 1 0 0 0,0-1 0 0 0,0 1 0 0 0,0-1 0 0 0,0 1 0 0 0,0-1 0 0 0,-1 1 0 0 0,1 0 0 0 0,0-1 0 0 0,0 1 0 0 0,1 1 0 0 0,-1 1-1 0 0,0 0-1 0 0,0-1 0 0 0,0 1 1 0 0,0 0-1 0 0,0 0 0 0 0,-1-1 1 0 0,1 1-1 0 0,-1 0 0 0 0,0 0 1 0 0,0 5-1 0 0,-6 82 516 0 0,0 9 302 0 0,25 156-471 0 0,-1 61-203 0 0,-18-304-459 0 0,0 0 0 0 0,-1 0 0 0 0,-1 0 0 0 0,0 0 0 0 0,-5 15 0 0 0,1-13-946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0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5527 0 0,'-8'15'590'0'0,"8"-14"-543"0"0,-1 1 0 0 0,1-1 1 0 0,0 1-1 0 0,-1 0 0 0 0,1-1 1 0 0,0 1-1 0 0,0 0 1 0 0,0-1-1 0 0,0 1 0 0 0,0 0 1 0 0,1-1-1 0 0,-1 1 0 0 0,0-1 1 0 0,1 1-1 0 0,-1 0 0 0 0,1-1 1 0 0,1 3-1 0 0,-1-2 550 0 0,1 1-1 0 0,0-1 1 0 0,0 0-1 0 0,0 1 1 0 0,0-1-1 0 0,0 0 1 0 0,0 0-1 0 0,0 0 1 0 0,4 1-1 0 0,0 1 830 0 0,0-1 0 0 0,1 0 1 0 0,-1 0-1 0 0,9 2 0 0 0,9 1-540 0 0,1-2-603 0 0,0-2-1 0 0,38-1 0 0 0,52-9 315 0 0,-71 4-289 0 0,47-2-749 0 0,-52 2-454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0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12 184 14743 0 0,'-11'11'5698'0'0,"23"3"-4525"0"0,10 9-877 0 0,-13-14-474 0 0,0-1-1 0 0,-1 1 1 0 0,12 19 0 0 0,-3 5-1908 0 0</inkml:trace>
  <inkml:trace contextRef="#ctx0" brushRef="#br0" timeOffset="1">205 3 2303 0 0,'14'-1'35'0'0,"0"0"-1"0"0,23 1 0 0 0,-5 7 2636 0 0,-29-6-1689 0 0,0 0 1 0 0,-1 0-1 0 0,1 0 0 0 0,-1 1 0 0 0,1-1 1 0 0,-1 1-1 0 0,1-1 0 0 0,2 4 0 0 0,-4-3-746 0 0,1 0-1 0 0,-1 0 1 0 0,0 0-1 0 0,1 0 1 0 0,-1 0-1 0 0,0 0 1 0 0,0 1-1 0 0,-1-1 1 0 0,1 0-1 0 0,0 1 0 0 0,-1-1 1 0 0,1 1-1 0 0,-1-1 1 0 0,0 4-1 0 0,-2 40 1425 0 0,0-20-787 0 0,2-23-944 0 0,0 0 0 0 0,1 0-1 0 0,-1 0 1 0 0,1 0 0 0 0,0 0-1 0 0,0 0 1 0 0,0 0 0 0 0,0 0-1 0 0,0-1 1 0 0,3 5 0 0 0,-2-4-647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1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4143 0 0,'0'0'191'0'0,"1"10"26"0"0,8 31 1297 0 0,2-14 1443 0 0,-11-27-2950 0 0,21 47 1398 0 0,-17-38-1107 0 0,-1 1 0 0 0,0 0 0 0 0,-1 0 1 0 0,0 0-1 0 0,2 15 0 0 0,-4-14-298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1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 9615 0 0,'14'-5'424'0'0,"-5"1"88"0"0,3-1-408 0 0,4-3-104 0 0,3-1 0 0 0,2 1 0 0 0,1 0 704 0 0,2 2 128 0 0,-1-1 16 0 0,-2 2 8 0 0,0 4-528 0 0,-2 0-104 0 0,0 1-16 0 0,-1 0-8 0 0,-4 1-624 0 0,-1 0-128 0 0,-2 3-24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3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559 24 10479 0 0,'-13'-8'1118'0'0,"-2"4"-516"0"0,1 1 0 0 0,-1 0 1 0 0,0 0-1 0 0,0 2 1 0 0,0 0-1 0 0,-1 0 1 0 0,1 1-1 0 0,0 1 0 0 0,0 1 1 0 0,-23 5-1 0 0,20-2-396 0 0,0 1 0 0 0,0 1 0 0 0,1 1 0 0 0,0 0 0 0 0,0 1 0 0 0,1 1 1 0 0,0 0-1 0 0,0 1 0 0 0,1 1 0 0 0,1 0 0 0 0,-22 25 0 0 0,20-19-158 0 0,1 1 0 0 0,1 1 0 0 0,0 0-1 0 0,2 1 1 0 0,0 1 0 0 0,2 0 0 0 0,0 0 0 0 0,-11 40 0 0 0,16-43-25 0 0,1 1 1 0 0,1 0-1 0 0,1-1 0 0 0,1 1 0 0 0,0 0 0 0 0,2 0 0 0 0,0 0 1 0 0,1 0-1 0 0,1 0 0 0 0,7 23 0 0 0,-6-29 14 0 0,1 0-1 0 0,0 0 0 0 0,1 0 1 0 0,1 0-1 0 0,0-1 0 0 0,1 0 1 0 0,0-1-1 0 0,1 0 0 0 0,0 0 1 0 0,1-1-1 0 0,0 0 0 0 0,1-1 0 0 0,0 0 1 0 0,16 11-1 0 0,-16-14 6 0 0,0-1-1 0 0,1-1 1 0 0,0 1 0 0 0,0-2-1 0 0,0 0 1 0 0,1 0-1 0 0,-1-1 1 0 0,1-1 0 0 0,0 0-1 0 0,0 0 1 0 0,0-2-1 0 0,0 1 1 0 0,0-2 0 0 0,23-3-1 0 0,-18 1 65 0 0,0-1-1 0 0,-1 0 1 0 0,1-2-1 0 0,-1 0 0 0 0,0-1 1 0 0,-1 0-1 0 0,0-1 1 0 0,0-1-1 0 0,-1-1 1 0 0,15-12-1 0 0,-13 7 98 0 0,0-1 0 0 0,-2 0 0 0 0,0-1-1 0 0,-1-1 1 0 0,0 0 0 0 0,12-23 0 0 0,1-9 494 0 0,25-67 1 0 0,-44 98-647 0 0,-1 0 1 0 0,-1 0 0 0 0,-1-1-1 0 0,0 0 1 0 0,-2-1 0 0 0,1-20-1 0 0,-3 32-206 0 0,-2 0-1 0 0,1-1 0 0 0,-1 1 1 0 0,0 0-1 0 0,-1 0 0 0 0,-6-17 1 0 0,6 20-211 0 0,-1 1 1 0 0,0-1 0 0 0,0 1-1 0 0,0-1 1 0 0,-1 1 0 0 0,1 0-1 0 0,-1 0 1 0 0,-1 0 0 0 0,1 1-1 0 0,-1-1 1 0 0,-5-3 0 0 0,-5 0-1539 0 0,-1 7-15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1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5063 0 0,'3'-8'528'0'0,"-1"1"-734"0"0,-1 4 695 0 0,1-1 1 0 0,-1 0 0 0 0,0 0 0 0 0,1 1 0 0 0,0-1-1 0 0,0 1 1 0 0,0 0 0 0 0,0-1 0 0 0,0 1-1 0 0,1 0 1 0 0,5-5 0 0 0,-8 8-432 0 0,0 0 1 0 0,1 0-1 0 0,-1 1 0 0 0,0-1 0 0 0,1 0 1 0 0,-1 0-1 0 0,0 0 0 0 0,1 0 0 0 0,-1 1 1 0 0,0-1-1 0 0,0 0 0 0 0,1 0 1 0 0,-1 0-1 0 0,0 1 0 0 0,0-1 0 0 0,1 0 1 0 0,-1 1-1 0 0,0-1 0 0 0,0 0 0 0 0,0 0 1 0 0,1 1-1 0 0,-1-1 0 0 0,0 0 1 0 0,0 1-1 0 0,0-1 0 0 0,0 1 0 0 0,5 10 384 0 0,-1 9-44 0 0,0 0 0 0 0,-2 0 0 0 0,0 1 0 0 0,-2 21 0 0 0,1-17-299 0 0,-17 470 795 0 0,0 11-2004 0 0,18-453 769 0 0,-1 4 333 0 0,2-1-1 0 0,19 103 0 0 0,-18-145 129 0 0,-3-2-104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9.14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1 251 8751 0 0,'0'0'936'0'0,"12"0"-936"0"0,-2 1 992 0 0,0-2-448 0 0,1 0 0 0 0,1-1-744 0 0,-1 1-152 0 0</inkml:trace>
  <inkml:trace contextRef="#ctx0" brushRef="#br0" timeOffset="1">536 83 12815 0 0,'0'0'568'0'0,"13"-8"112"0"0,-2-1-544 0 0,2 0-136 0 0,0-1 0 0 0,3 3 0 0 0,2-1-616 0 0,3-3-152 0 0,0 0-32 0 0,-5 2-4096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9.5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6447 0 0,'2'0'499'0'0,"45"5"3"0"0,-19-1 1151 0 0,-1-1 0 0 0,41-2 0 0 0,60-6 2999 0 0,-124 4-4609 0 0,1 0-8 0 0,11 5 119 0 0,-8 2-134 0 0,-7-4-37 0 0,1 0 0 0 0,-1-1 0 0 0,0 1 0 0 0,0 0 0 0 0,0 0 0 0 0,-1 0 0 0 0,1 0 0 0 0,0 0 0 0 0,-1 0 0 0 0,1 0 0 0 0,-1 0 0 0 0,0 0 0 0 0,0 0 0 0 0,0 0 0 0 0,0 1 0 0 0,0-1 0 0 0,0 0 0 0 0,0 0 0 0 0,-1 0 0 0 0,1 0 0 0 0,-1 0 1 0 0,0 0-1 0 0,1 0 0 0 0,-1 0 0 0 0,0 0 0 0 0,0 0 0 0 0,-2 2 0 0 0,-2 5-108 0 0,-1-1 1 0 0,0 1 0 0 0,0-1-1 0 0,-10 9 1 0 0,-17 14-183 0 0,-45 33 0 0 0,12-11 514 0 0,42-30-21 0 0,11-5-4310 0 0,7-6-970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5.4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128 1 5983 0 0,'-17'6'264'0'0,"7"-2"56"0"0,-2 1-256 0 0,0 2-64 0 0,-1-1 0 0 0,0 2 0 0 0,2 1 800 0 0,0 1 136 0 0,1-3 32 0 0,1 1 8 0 0,0 0-912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5.7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 0 5527 0 0,'2'13'536'0'0,"-3"-3"-472"0"0,0-1-64 0 0,0 0 0 0 0,-1 0 0 0 0,1 1 904 0 0,0 1 176 0 0,-1-1 32 0 0,2 1-4696 0 0</inkml:trace>
  <inkml:trace contextRef="#ctx0" brushRef="#br0" timeOffset="1">236 336 7831 0 0,'0'0'696'0'0,"6"9"-560"0"0,-1 0-136 0 0,1 0 0 0 0,1 1 736 0 0,1-2 128 0 0,-1-1 16 0 0,4-2 8 0 0,1 0-728 0 0,2-3-160 0 0,2-1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6.14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0 112 5527 0 0,'9'-2'488'0'0,"2"-3"-392"0"0,2-2-96 0 0,1-1 0 0 0,0-1 920 0 0,2 0 160 0 0,-2 0 32 0 0,-1 0 8 0 0,0 0-248 0 0,0-2-40 0 0,1 1-16 0 0,-3-1-4144 0 0,0-2-824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6.4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397 434 8287 0 0,'-47'-69'3085'0'0,"31"47"-1835"0"0,1-1 0 0 0,1 0 0 0 0,-15-34 1 0 0,20 34-653 0 0,2 6 37 0 0,-12-25 0 0 0,16 37-578 0 0,-1-1 0 0 0,0 1 0 0 0,0-1-1 0 0,0 1 1 0 0,-1 0 0 0 0,1 1-1 0 0,-10-8 1 0 0,-9-3-481 0 0,1 2 0 0 0,-1 0-1 0 0,-36-13 1 0 0,48 20-17 0 0,-21-13-1 0 0,4 2-1543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6.8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55 1 8519 0 0,'-7'30'376'0'0,"3"-13"80"0"0,-1 4-360 0 0,-1 5-96 0 0,-1 3 0 0 0,2 3 0 0 0,-2 2 656 0 0,2 3 112 0 0,1 0 32 0 0,2 0 0 0 0,-1-2-320 0 0,3 0-64 0 0,3 1-16 0 0,1-5 0 0 0,1-4-1216 0 0,1-1-240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7.16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4607 0 0,'0'0'488'0'0,"9"1"-488"0"0,5 2 0 0 0,3 0 1600 0 0,3-3 312 0 0,1-2 56 0 0,4 4 16 0 0,1-2-728 0 0,0 0-136 0 0,1-2-32 0 0,-6 2-8 0 0,4-1-904 0 0,2 0-176 0 0,2-2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8.4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7223 0 0,'0'0'654'0'0,"1"1"-537"0"0,2 2-105 0 0,1-1 0 0 0,-1 1 0 0 0,0-1 0 0 0,1 0 0 0 0,-1 0 0 0 0,1 0 1 0 0,0-1-1 0 0,4 2 0 0 0,36 9 50 0 0,-22-7-28 0 0,50 12-1550 0 0,103 13 0 0 0,-170-30 1448 0 0,0 1-1 0 0,0 1 0 0 0,0-1 0 0 0,0 1 0 0 0,0-1 0 0 0,0 2 0 0 0,0-1 0 0 0,5 3 0 0 0,3 4 1335 0 0,16 14-1 0 0,-21-16-565 0 0,0 0 0 0 0,1-1 0 0 0,-1 0 0 0 0,1-1 0 0 0,18 9 0 0 0,4-4-252 0 0,-13-6-295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4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2 2759 0 0,'0'0'156'0'0,"-1"-1"0"0"0,1 1-1 0 0,-1 0 1 0 0,1 0-1 0 0,0 0 1 0 0,-1 0 0 0 0,1 0-1 0 0,-1 0 1 0 0,1-1-1 0 0,0 1 1 0 0,-1 0-1 0 0,1 0 1 0 0,-1 0 0 0 0,1 0-1 0 0,-1 0 1 0 0,-5 5 2800 0 0,5-5-2801 0 0,1 0 1 0 0,0 1-1 0 0,0-1 1 0 0,0 1 0 0 0,-1-1-1 0 0,1 0 1 0 0,0 1-1 0 0,-1 1 873 0 0,-9 26 6369 0 0,5 2-4659 0 0,4 35-3278 0 0,1-34 1339 0 0,-2 97-31 0 0,-5 142-184 0 0,-59 779 5 0 0,60-782-361 0 0,8-229-493 0 0,1 0 1 0 0,2 0-1 0 0,2 0 0 0 0,22 69 1 0 0,-24-91-5012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8.8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12439 0 0,'0'0'958'0'0,"2"1"-625"0"0,4 1-397 0 0,-1 1 0 0 0,1-2 0 0 0,0 1 0 0 0,0 0 0 0 0,0-1 0 0 0,0 0 0 0 0,7 0 0 0 0,48-2-1698 0 0,-24 0 425 0 0,1 2 1995 0 0,1 2 0 0 0,-1 1 0 0 0,39 10 0 0 0,-26-5-4288 0 0,-33-6-292 0 0</inkml:trace>
  <inkml:trace contextRef="#ctx0" brushRef="#br0" timeOffset="1">820 83 6911 0 0,'0'0'736'0'0,"7"6"-736"0"0,0-1 0 0 0,-1-1 728 0 0,1 0 120 0 0,0 0 24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14.7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14975 0 0,'9'60'2379'0'0,"-3"-1"0"0"0,-3 89 0 0 0,-2-46-2145 0 0,1-42-212 0 0,-1 5-295 0 0,12 86 1 0 0,-12-147-18 0 0,0 0 0 0 0,0 0 0 0 0,0 0 0 0 0,0-1 0 0 0,2 5 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15.09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 1 3679 0 0,'-3'136'14227'0'0,"5"-78"-12743"0"0,0-38-837 0 0,1 3-2774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15.4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9215 0 0,'1'0'10734'0'0,"7"2"-10137"0"0,0-1 0 0 0,1 0 1 0 0,-1-1-1 0 0,0 0 1 0 0,15-2-1 0 0,-11 1-606 0 0,0 1 1 0 0,14 0-1 0 0,-18 1-506 0 0,0 1 0 0 0,0-1 0 0 0,0 1 0 0 0,13 5 1 0 0,-7 0-1788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15.79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1839 0 0,'1'0'134'0'0,"72"14"9345"0"0,1 9-4511 0 0,-53-15-4303 0 0,0 1 0 0 0,-1 0 0 0 0,-1 2 0 0 0,34 23 0 0 0,-49-30-464 0 0,0 0 0 0 0,-1 0 0 0 0,1 0 0 0 0,-1 0 0 0 0,0 0 0 0 0,-1 0 0 0 0,1 1 0 0 0,-1-1 0 0 0,0 1 0 0 0,0 0 0 0 0,0 0 0 0 0,0 0 0 0 0,0 6 0 0 0,2 6 428 0 0,-2 0 0 0 0,1 29 0 0 0,-3-28-512 0 0,-1-1 0 0 0,-1 1 0 0 0,0 0 0 0 0,-2-1 0 0 0,0 0 0 0 0,-1 0 0 0 0,0 0 1 0 0,-1 0-1 0 0,-1-1 0 0 0,-1 0 0 0 0,-1 0 0 0 0,0-1 0 0 0,0 0 0 0 0,-2-1 0 0 0,0 0 0 0 0,-17 17 0 0 0,13-18-698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18.3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5983 0 0,'0'0'536'0'0,"9"0"-432"0"0,1 2-104 0 0,1 2 0 0 0,-1 2 1152 0 0,-1 2 216 0 0,1 0 40 0 0,-1 4 0 0 0,-3 1-1040 0 0,1 0-208 0 0,-3 0-48 0 0,1 0-3456 0 0,0 0-688 0 0</inkml:trace>
  <inkml:trace contextRef="#ctx0" brushRef="#br0" timeOffset="1">392 175 3679 0 0,'0'0'328'0'0,"9"2"-264"0"0,0-1-64 0 0,3 0 0 0 0,3-1 1600 0 0,0 0 296 0 0,2-2 64 0 0,1-2-4240 0 0,2-2-856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18.6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52 7111 0 0,'4'8'141'0'0,"1"0"0"0"0,0 0-1 0 0,0 0 1 0 0,1-1-1 0 0,10 11 1 0 0,-12-15-93 0 0,-1 0 0 0 0,1-1-1 0 0,-1 1 1 0 0,1-1 0 0 0,0 0 0 0 0,0 0-1 0 0,0 0 1 0 0,0 0 0 0 0,0 0 0 0 0,1-1-1 0 0,-1 0 1 0 0,0 0 0 0 0,1 0 0 0 0,4 0-1 0 0,9-1-83 0 0,-1 0-1 0 0,1-2 0 0 0,30-5 1 0 0,52-19-1311 0 0,14-3 14 0 0,-98 26 1456 0 0,0 1 0 0 0,0 1 0 0 0,0 0 0 0 0,0 2 0 0 0,22 1 0 0 0,1 6 1193 0 0,39 12 0 0 0,-47-11-913 0 0,0-1 1 0 0,55 6 0 0 0,-34-13-803 0 0,83-9 0 0 0,-87 4 826 0 0,0 1 0 0 0,65 5 0 0 0,8 20 2826 0 0,-75-11-2148 0 0,-27-9-1383 0 0,-1 0 0 0 0,1-1-1 0 0,0-1 1 0 0,0-1 0 0 0,-1 0-1 0 0,1-2 1 0 0,26-6 0 0 0,-18 3-4540 0 0</inkml:trace>
  <inkml:trace contextRef="#ctx0" brushRef="#br0" timeOffset="1">2033 54 2759 0 0,'23'-5'592'0'0,"1"2"-1"0"0,40 0 1 0 0,47 8 4153 0 0,-98-5-4242 0 0,97 13 4956 0 0,-63-6-8906 0 0,-28-3-1604 0 0</inkml:trace>
  <inkml:trace contextRef="#ctx0" brushRef="#br0" timeOffset="2">3264 0 13823 0 0,'0'0'1224'0'0,"8"8"-976"0"0,1 1-248 0 0,-1-1 0 0 0,1 0 304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19.05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48 12583 0 0,'1'-2'572'0'0,"3"-3"-252"0"0,0 0-232 0 0,0 0-1 0 0,0 0 1 0 0,1 1-1 0 0,-1 0 1 0 0,9-7-1 0 0,-11 10-49 0 0,0 0 0 0 0,0 1 0 0 0,0-1 0 0 0,0 0-1 0 0,0 0 1 0 0,0 1 0 0 0,0-1 0 0 0,0 1 0 0 0,0 0 0 0 0,0 0 0 0 0,0-1 0 0 0,0 1-1 0 0,0 1 1 0 0,0-1 0 0 0,0 0 0 0 0,0 0 0 0 0,0 1 0 0 0,0-1 0 0 0,0 1 0 0 0,0 0 0 0 0,0-1-1 0 0,2 2 1 0 0,9 5 681 0 0,0 1 0 0 0,11 8 0 0 0,4 4 678 0 0,-25-18-1266 0 0,10 5 601 0 0,-1 1 0 0 0,0 1-1 0 0,0 0 1 0 0,14 15 0 0 0,-23-21-643 0 0,0 1 0 0 0,0-1 0 0 0,0 1 0 0 0,-1 0 0 0 0,0 0 0 0 0,0 0 0 0 0,0 0 0 0 0,0 0 0 0 0,-1 1 0 0 0,1-1 1 0 0,-1 0-1 0 0,0 1 0 0 0,0-1 0 0 0,-1 1 0 0 0,0 0 0 0 0,1-1 0 0 0,-1 1 0 0 0,-2 7 0 0 0,-2 10 33 0 0,-1 1 0 0 0,-2-1 0 0 0,-15 37 0 0 0,-2 5 26 0 0,-15 77-1793 0 0,29-102-6558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17.9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6911 0 0,'0'0'528'0'0,"2"0"-341"0"0,19 4 1553 0 0,-1-2-1 0 0,1 0 1 0 0,0-1 0 0 0,23-2-1 0 0,32 1-748 0 0,58 2-1432 0 0,-102-2-962 0 0,-8 0 163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19.7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445 11 16127 0 0,'-46'-8'1707'0'0,"20"7"-2639"0"0,0 0 0 0 0,-34 4 0 0 0,49-2 808 0 0,-1 1 0 0 0,1 0 0 0 0,-1 1 0 0 0,1 0-1 0 0,0 1 1 0 0,0 1 0 0 0,0-1 0 0 0,0 2 0 0 0,1-1 0 0 0,0 1 0 0 0,0 1 0 0 0,1 0 0 0 0,0 0 0 0 0,-16 17-1 0 0,13-11 313 0 0,1 1 0 0 0,1 0 0 0 0,0 1 0 0 0,1 0 0 0 0,1 1 0 0 0,0-1 0 0 0,1 2 0 0 0,1-1-1 0 0,-7 25 1 0 0,7-17-72 0 0,2 0-1 0 0,0 1 0 0 0,1-1 1 0 0,1 0-1 0 0,3 31 0 0 0,0-40-132 0 0,0 0 0 0 0,2-1 0 0 0,0 1-1 0 0,0 0 1 0 0,1-1 0 0 0,1 0 0 0 0,1 0 0 0 0,0 0-1 0 0,15 23 1 0 0,-8-18 92 0 0,1-2 1 0 0,0 0-1 0 0,2 0 0 0 0,0-2 0 0 0,1 0 0 0 0,0-1 0 0 0,1 0 1 0 0,0-2-1 0 0,1 0 0 0 0,1-1 0 0 0,0-1 0 0 0,1 0 1 0 0,-1-2-1 0 0,2-1 0 0 0,33 8 0 0 0,-33-11-38 0 0,0 0 0 0 0,0-2 0 0 0,1 0 0 0 0,-1-1 1 0 0,1-2-1 0 0,-1 0 0 0 0,1-2 0 0 0,31-7 0 0 0,-35 6-485 0 0,-1-2 0 0 0,-1-1 0 0 0,1 0 0 0 0,-1-1 0 0 0,0 0 1 0 0,20-15-1 0 0,-3-3-4794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4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771 75 17047 0 0,'-14'-11'379'0'0,"0"1"-1"0"0,-2 1 0 0 0,1 1 0 0 0,-1 0 1 0 0,-18-6-1 0 0,23 10-200 0 0,-1 1 1 0 0,1 1-1 0 0,0 0 0 0 0,-1 0 1 0 0,0 1-1 0 0,1 1 0 0 0,-1 0 1 0 0,-20 3-1 0 0,9 1 139 0 0,1 1 0 0 0,1 1 0 0 0,-1 1 0 0 0,1 0 0 0 0,0 2 0 0 0,1 1 0 0 0,-38 24 0 0 0,26-12-128 0 0,0 1-1 0 0,2 2 1 0 0,-47 51-1 0 0,60-58-202 0 0,1 1 0 0 0,2 0-1 0 0,-1 1 1 0 0,2 1 0 0 0,1 0-1 0 0,1 0 1 0 0,0 1 0 0 0,2 1-1 0 0,0-1 1 0 0,2 2 0 0 0,1-1-1 0 0,-7 42 1 0 0,10-38 3 0 0,2 1 0 0 0,0-1 1 0 0,1 0-1 0 0,2 0 0 0 0,1 1 0 0 0,1-1 1 0 0,2-1-1 0 0,16 52 0 0 0,-17-64 6 0 0,1-1 0 0 0,1 0-1 0 0,0 0 1 0 0,1-1 0 0 0,0 0-1 0 0,1 0 1 0 0,20 20 0 0 0,-21-24-4 0 0,2-1 1 0 0,-1 0-1 0 0,1 0 1 0 0,0-1-1 0 0,0 0 1 0 0,1 0 0 0 0,0-1-1 0 0,0-1 1 0 0,0 0-1 0 0,20 5 1 0 0,-8-5-11 0 0,-1-1 1 0 0,1-2 0 0 0,0 0-1 0 0,-1-1 1 0 0,1-1-1 0 0,43-8 1 0 0,-31 2 75 0 0,-1-2 1 0 0,-1-1 0 0 0,58-26-1 0 0,-54 18 18 0 0,-1-2 0 0 0,-1-1-1 0 0,35-28 1 0 0,-45 29 19 0 0,-1-2 0 0 0,0 0 0 0 0,-2-1-1 0 0,28-38 1 0 0,-39 46 17 0 0,-1-1 0 0 0,0 0 0 0 0,12-30 0 0 0,-19 39-290 0 0,0-1-1 0 0,-1 1 1 0 0,0 0 0 0 0,0-1-1 0 0,-1 1 1 0 0,0-1-1 0 0,0 0 1 0 0,-1 1 0 0 0,0-1-1 0 0,0 0 1 0 0,-1 1 0 0 0,-1-9-1 0 0,-4-2-1092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0.1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75 106 2759 0 0,'-13'-26'120'0'0,"6"16"32"0"0,-1-2-152 0 0,-1-1 0 0 0,-4-2 0 0 0,1 1 0 0 0,-1-2 160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0.49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 1 7831 0 0,'-2'7'108'0'0,"0"0"-1"0"0,0 1 1 0 0,1-1-1 0 0,0 1 1 0 0,0-1 0 0 0,1 1-1 0 0,1 10 1 0 0,8 56 504 0 0,-2-32 1226 0 0,1 18 682 0 0,9 101-952 0 0,-13-229-3373 0 0,-2 48 463 0 0,-1 0-1 0 0,-1 0 1 0 0,0 0-1 0 0,-4-20 1 0 0,-6-1 52 0 0,1 6 6937 0 0,27 32-2055 0 0,61-9-2776 0 0,-43 5-6303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1.8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408 413 1839 0 0,'2'-14'2561'0'0,"0"-1"-1"0"0,0 1 0 0 0,-2-1 1 0 0,0 1-1 0 0,0-1 0 0 0,-4-21 0 0 0,1 23-1163 0 0,0 0 0 0 0,-7-19 0 0 0,4 19-1167 0 0,1 0 1 0 0,-12-17-1 0 0,4 9 225 0 0,-2-5 296 0 0,-31-37-1 0 0,40 56-671 0 0,1 1-1 0 0,-1 0 1 0 0,-1 0-1 0 0,1 1 0 0 0,-1-1 1 0 0,0 1-1 0 0,0 1 1 0 0,0 0-1 0 0,-1 0 0 0 0,-11-5 1 0 0,16 8-77 0 0,1 1 0 0 0,0-1 1 0 0,-1 0-1 0 0,1 1 0 0 0,-1 0 0 0 0,1 0 1 0 0,-1-1-1 0 0,1 1 0 0 0,-1 1 1 0 0,1-1-1 0 0,-1 0 0 0 0,1 1 0 0 0,-1-1 1 0 0,1 1-1 0 0,0 0 0 0 0,-5 1 1 0 0,4 0 0 0 0,0 0 1 0 0,0 0 0 0 0,0 1 0 0 0,0-1 0 0 0,0 1 0 0 0,1-1-1 0 0,-1 1 1 0 0,1 0 0 0 0,-1 0 0 0 0,-1 4 0 0 0,-3 6 5 0 0,0 2 1 0 0,1-1 0 0 0,0 0-1 0 0,-4 20 1 0 0,9-32-10 0 0,-10 43-48 0 0,1 1 0 0 0,2 1 0 0 0,3-1 0 0 0,-1 77 0 0 0,8-62-36 0 0,3 1 0 0 0,2-1 0 0 0,16 63 0 0 0,4-31-916 0 0,-3-12-2872 0 0,-24-81 3765 0 0,0 0 0 0 0,0 1 0 0 0,0-1 0 0 0,1 0 0 0 0,-1 1 0 0 0,0-1 0 0 0,0 0-1 0 0,0 1 1 0 0,0-1 0 0 0,0 0 0 0 0,0 1 0 0 0,0-1 0 0 0,0 0 0 0 0,0 1 0 0 0,0-1 0 0 0,0 0 0 0 0,0 0 0 0 0,-1 1 0 0 0,1-1-1 0 0,0 0 1 0 0,0 1 0 0 0,0-1 0 0 0,0 0 0 0 0,0 0 0 0 0,-1 1 0 0 0,1-1 0 0 0,0 0 0 0 0,-3 2-857 0 0,2-2 841 0 0,0 1-1 0 0,0-1 1 0 0,0 0 0 0 0,0 0-1 0 0,-1 0 1 0 0,1-1-1 0 0,0 1 1 0 0,0 0 0 0 0,0 0-1 0 0,-2-1 1 0 0,-27-13-943 0 0,23 9 868 0 0,0 0 0 0 0,0 0 1 0 0,0 0-1 0 0,1-1 0 0 0,0 0 1 0 0,0 0-1 0 0,1-1 0 0 0,0 1 0 0 0,0-1 1 0 0,0-1-1 0 0,1 1 0 0 0,-4-9 1 0 0,5 9 314 0 0,1 1-1 0 0,0-1 1 0 0,0 0 0 0 0,0 0 0 0 0,1 0 0 0 0,0 0 0 0 0,1 0 0 0 0,-1 0 0 0 0,1-1 0 0 0,1 1 0 0 0,-1 0 0 0 0,1 0 0 0 0,1 0 0 0 0,3-12 0 0 0,-4 15 213 0 0,1 0-1 0 0,-1-1 1 0 0,1 1-1 0 0,0 0 1 0 0,1 0 0 0 0,-1 1-1 0 0,1-1 1 0 0,-1 0-1 0 0,1 1 1 0 0,0 0 0 0 0,1 0-1 0 0,-1 0 1 0 0,0 0-1 0 0,1 0 1 0 0,0 0 0 0 0,5-2-1 0 0,-2 2 83 0 0,0 0 1 0 0,0 1-1 0 0,0 0 0 0 0,1 0 0 0 0,-1 0 0 0 0,1 1 1 0 0,-1 0-1 0 0,16 1 0 0 0,-10-1-597 0 0,1 1-1 0 0,-1-2 1 0 0,18-4-1 0 0,15-8-3422 0 0,-23 5-3730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2.2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28 45 2303 0 0,'-4'7'-2'0'0,"0"0"0"0"0,1 0 0 0 0,-3 8 0 0 0,4-7 1387 0 0,-1 0 1 0 0,2 0-1 0 0,-1 0 1 0 0,1 0-1 0 0,0 14 1 0 0,1-17-574 0 0,0 0 0 0 0,0 0 0 0 0,1 0 1 0 0,0 0-1 0 0,0 0 0 0 0,1 0 0 0 0,-1 0 0 0 0,1-1 0 0 0,0 1 0 0 0,3 5 1 0 0,-3-7-704 0 0,0 0 1 0 0,0 0-1 0 0,1 0 1 0 0,-1-1-1 0 0,1 1 1 0 0,-1 0-1 0 0,1-1 1 0 0,0 0-1 0 0,4 3 1 0 0,-5-4-38 0 0,0 0 0 0 0,0 0 0 0 0,0 0 1 0 0,0 0-1 0 0,1-1 0 0 0,-1 1 1 0 0,0 0-1 0 0,0-1 0 0 0,1 0 1 0 0,-1 1-1 0 0,0-1 0 0 0,1 0 1 0 0,-1 0-1 0 0,0 0 0 0 0,1-1 0 0 0,2 0 1 0 0,-1 0-39 0 0,-1 0-1 0 0,1 0 1 0 0,0-1 0 0 0,-1 0-1 0 0,1 0 1 0 0,-1 0 0 0 0,0 0 0 0 0,6-5-1 0 0,0-1-205 0 0,-1-1 0 0 0,-1 0 0 0 0,1 0 0 0 0,-1 0 0 0 0,8-15 0 0 0,-6 6-840 0 0,-1 0 1 0 0,8-23-1 0 0,7-17-2475 0 0,-17 44 2127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2.6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120 0 14423 0 0,'0'0'1307'0'0,"-6"6"-863"0"0,-4 3 485 0 0,0 0 0 0 0,1 1 0 0 0,1 0 0 0 0,-1 1 0 0 0,2-1 0 0 0,-1 2 1 0 0,-9 20-1 0 0,10-17-705 0 0,1-1 1 0 0,1 1 0 0 0,0-1-1 0 0,1 1 1 0 0,1 1-1 0 0,-2 21 1 0 0,5-27-85 0 0,0 0 0 0 0,1 1-1 0 0,1-1 1 0 0,-1 0 0 0 0,2 0-1 0 0,-1-1 1 0 0,1 1 0 0 0,1 0 0 0 0,0-1-1 0 0,5 10 1 0 0,2 4 159 0 0,-7-14-514 0 0,-1 0 0 0 0,0 1-1 0 0,0-1 1 0 0,0 1 0 0 0,-1-1-1 0 0,-1 1 1 0 0,0 0 0 0 0,0 0 0 0 0,-1 0-1 0 0,-1 17 1 0 0</inkml:trace>
  <inkml:trace contextRef="#ctx0" brushRef="#br0" timeOffset="1">173 394 3679 0 0,'1'0'167'0'0,"4"0"-167"0"0,0 0-1 0 0,-1-1 1 0 0,1 0-1 0 0,-1 0 1 0 0,1 0-1 0 0,-1 0 1 0 0,6-3 0 0 0,-3 1 1361 0 0,1-1 0 0 0,-1-1 1 0 0,0 1-1 0 0,0-1 1 0 0,0 0-1 0 0,7-8 0 0 0,-4 3 1008 0 0,0 0-1 0 0,-1-1 0 0 0,8-13 0 0 0,5-14-2473 0 0,-20 32 202 0 0,3-2-36 0 0,-1-1 0 0 0,-1 1 1 0 0,1-1-1 0 0,-1 0 0 0 0,2-12 0 0 0,-5 16 3 0 0,0 4-52 0 0,0 1 0 0 0,-1 0 0 0 0,1-1 0 0 0,0 1 0 0 0,0 0-1 0 0,0 0 1 0 0,-1 0 0 0 0,1-1 0 0 0,0 1 0 0 0,0 0 0 0 0,-1 0-1 0 0,1 0 1 0 0,0-1 0 0 0,0 1 0 0 0,-1 0 0 0 0,1 0 0 0 0,0 0-1 0 0,-1 0 1 0 0,1 0 0 0 0,0 0 0 0 0,-1 0 0 0 0,1 0 0 0 0,0 0-1 0 0,0 0 1 0 0,-1 0 0 0 0,1 0 0 0 0,0 0 0 0 0,-1 0 0 0 0,1 0-1 0 0,0 0 1 0 0,-1 0 0 0 0,1 0 0 0 0,0 0 0 0 0,0 0 0 0 0,-1 0-1 0 0,1 1 1 0 0,-12 2 248 0 0,9-1-211 0 0,1 0 0 0 0,-1 0 0 0 0,1 0 0 0 0,0 0 0 0 0,0 0 0 0 0,0 0 0 0 0,0 1 0 0 0,0-1 0 0 0,0 0 0 0 0,1 1 0 0 0,-1 0 0 0 0,1-1 0 0 0,0 1 0 0 0,-2 5 0 0 0,0 3-10 0 0,0-1 0 0 0,-3 19 0 0 0,5-21-29 0 0,1 0-1 0 0,-1 0 1 0 0,2 0 0 0 0,-1 0 0 0 0,1 0-1 0 0,0 0 1 0 0,0 0 0 0 0,1 0 0 0 0,0-1-1 0 0,5 12 1 0 0,-6-16-28 0 0,0 0-1 0 0,1-1 1 0 0,-1 0 0 0 0,0 1-1 0 0,1-1 1 0 0,-1 0-1 0 0,1 1 1 0 0,0-1-1 0 0,0 0 1 0 0,0 0 0 0 0,0 0-1 0 0,0-1 1 0 0,0 1-1 0 0,1-1 1 0 0,-1 1 0 0 0,1-1-1 0 0,-1 1 1 0 0,1-1-1 0 0,-1 0 1 0 0,1 0 0 0 0,0-1-1 0 0,-1 1 1 0 0,1 0-1 0 0,0-1 1 0 0,0 0-1 0 0,-1 1 1 0 0,1-1 0 0 0,0 0-1 0 0,0-1 1 0 0,-1 1-1 0 0,1 0 1 0 0,0-1 0 0 0,3 0-1 0 0,1-2-696 0 0,0 0 1 0 0,0 0-1 0 0,0 0 0 0 0,-1-1 1 0 0,7-4-1 0 0,6-3-4543 0 0,1 0-1128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2.99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7 308 11807 0 0,'0'0'1068'0'0,"1"8"388"0"0,-1 0-202 0 0,0 0 1 0 0,-1 0-1 0 0,-2 12 0 0 0,-1 18 1424 0 0,5-38-2650 0 0,1 0-1 0 0,-1-1 1 0 0,0 1 0 0 0,0 0-1 0 0,1-1 1 0 0,-1 1 0 0 0,0 0 0 0 0,0-1-1 0 0,2-1 1 0 0,2-3-17 0 0,0 0-1 0 0,0-1 1 0 0,-1 1-1 0 0,0-1 1 0 0,0 0 0 0 0,-1-1-1 0 0,4-7 1 0 0,0 0 29 0 0,12-25 191 0 0,26-78-1 0 0,-31 77 331 0 0,37-76-1 0 0,-51 115-536 0 0,0 0 1 0 0,1 0 0 0 0,-1 0 0 0 0,1 1-1 0 0,-1-1 1 0 0,1 0 0 0 0,-1 0-1 0 0,1 1 1 0 0,0-1 0 0 0,-1 0 0 0 0,1 1-1 0 0,0-1 1 0 0,0 1 0 0 0,-1-1-1 0 0,3 0 1 0 0,-3 1-11 0 0,0 0-1 0 0,1 0 1 0 0,-1 0-1 0 0,1 0 0 0 0,-1 0 1 0 0,0 0-1 0 0,1 0 1 0 0,-1 0-1 0 0,0 0 1 0 0,1 0-1 0 0,-1 1 1 0 0,0-1-1 0 0,1 0 1 0 0,-1 0-1 0 0,0 0 1 0 0,1 0-1 0 0,-1 1 0 0 0,0-1 1 0 0,0 0-1 0 0,1 0 1 0 0,-1 1-1 0 0,0-1 1 0 0,0 0-1 0 0,1 1 1 0 0,-1-1-1 0 0,0 1 1 0 0,2 3 49 0 0,0 0-1 0 0,0 0 1 0 0,-1 1 0 0 0,2 7 0 0 0,-2-11-67 0 0,12 57 177 0 0,-5-19-27 0 0,2 0 1 0 0,22 57-1 0 0,-7-40-698 0 0,-13-31-6052 0 0,-4-6-1364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6.2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116 0 12439 0 0,'-2'0'312'0'0,"-1"0"-1"0"0,1 0 0 0 0,-1 0 0 0 0,0 1 1 0 0,1-1-1 0 0,-1 1 0 0 0,1 0 0 0 0,-1-1 1 0 0,1 1-1 0 0,0 0 0 0 0,-1 0 0 0 0,1 1 1 0 0,0-1-1 0 0,0 0 0 0 0,-1 1 1 0 0,1-1-1 0 0,0 1 0 0 0,1 0 0 0 0,-1 0 1 0 0,0 0-1 0 0,0 0 0 0 0,1 0 0 0 0,-1 0 1 0 0,1 0-1 0 0,0 0 0 0 0,-1 1 0 0 0,1-1 1 0 0,0 0-1 0 0,1 1 0 0 0,-2 2 0 0 0,-8 30 158 0 0,2 0-1 0 0,2 0 0 0 0,-3 43 0 0 0,0-3-379 0 0,-3 43 60 0 0,11-95-700 0 0,1 1 0 0 0,1-1 0 0 0,5 24 0 0 0,0-24-3393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6.58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1 193 13559 0 0,'5'-14'1603'0'0,"16"15"953"0"0,23 4 0 0 0,-25-3-1949 0 0,33 1-1 0 0,-20-5-465 0 0,-1-1 0 0 0,1-2 0 0 0,46-13 0 0 0,-6-5-3549 0 0,-49 15 1476 0 0</inkml:trace>
  <inkml:trace contextRef="#ctx0" brushRef="#br0" timeOffset="1">506 0 4607 0 0,'0'0'488'0'0,"-8"4"-488"0"0,-1 3 0 0 0,0 0 2936 0 0,-2 8 568 0 0,-1 4 112 0 0,3 7 32 0 0,0 6-2104 0 0,0 2-416 0 0,0 3-80 0 0,0 4-24 0 0,0 2-544 0 0,1 1-104 0 0,1 2-24 0 0,3-1-8 0 0,2 1-728 0 0,2 0-136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0.0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50 8751 0 0,'8'0'776'0'0,"1"0"-616"0"0,3 1-160 0 0,-2-2 0 0 0,2-1 960 0 0,-1 0 168 0 0,2-1 32 0 0,0-1 8 0 0,1 0-816 0 0,0 0-168 0 0,2-1-32 0 0,8-3-8 0 0,2 3-536 0 0,0 0-112 0 0,1 0-16 0 0,-7 2-4944 0 0</inkml:trace>
  <inkml:trace contextRef="#ctx0" brushRef="#br0" timeOffset="1">585 29 9039 0 0,'0'0'400'0'0,"9"1"80"0"0,2-1-384 0 0,2-1-96 0 0,1 0 0 0 0,3-2-2656 0 0,3-1-560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0.3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45 1839 0 0,'23'6'549'0'0,"-3"-3"2947"0"0,0-2 0 0 0,37 0 0 0 0,-32-1-4866 0 0,-1-2 209 0 0,1 0 0 0 0,47-12 0 0 0,-14 2-884 0 0,-29-1 7562 0 0,-20 4-4361 0 0,-3 5-1056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5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17447 0 0,'0'2'796'0'0,"56"542"5983"0"0,-50-481-6409 0 0,2 50-2628 0 0,-8-101 323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0.7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10591 0 0,'0'0'819'0'0,"5"5"-502"0"0,39 36 833 0 0,-20-18 588 0 0,32 37 0 0 0,-47-49-1131 0 0,-1 0-1 0 0,0 1 1 0 0,-1 0 0 0 0,-1 0 0 0 0,0 0 0 0 0,0 1 0 0 0,-1 0 0 0 0,3 14 0 0 0,-6-21-471 0 0,-1-1 1 0 0,0 0-1 0 0,-1 0 0 0 0,1 0 1 0 0,-1 1-1 0 0,0-1 0 0 0,0 0 1 0 0,-1 0-1 0 0,1 1 0 0 0,-1-1 1 0 0,0 0-1 0 0,-1 0 0 0 0,1 0 1 0 0,-1 0-1 0 0,0 0 0 0 0,0-1 0 0 0,-1 1 1 0 0,1 0-1 0 0,-1-1 0 0 0,0 0 1 0 0,0 1-1 0 0,-1-1 0 0 0,1 0 1 0 0,-5 3-1 0 0,-10 7-1656 0 0,-40 23-1 0 0,50-32 1110 0 0,-29 17-1617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8.9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5527 0 0,'0'0'488'0'0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3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64 5527 0 0,'0'0'584'0'0,"11"-2"-3016"0"0</inkml:trace>
  <inkml:trace contextRef="#ctx0" brushRef="#br0" timeOffset="1">499 0 8287 0 0,'0'0'904'0'0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1 117 6447 0 0,'2'0'499'0'0,"148"-11"7474"0"0,-84 1-7899 0 0,-18 5 187 0 0,-25 4-2274 0 0,25 3 0 0 0,69 14-3935 0 0,-86-11 6913 0 0,-17-4-59 0 0,1-1 0 0 0,0 0 1 0 0,0-1-1 0 0,0-1 0 0 0,0 0 1 0 0,24-7-1 0 0,18-3-337 0 0,-51 12-558 0 0,15-4 45 0 0,1 1 0 0 0,-1 1-1 0 0,1 1 1 0 0,42 4-1 0 0,-38 3-55 0 0,0-1 0 0 0,-12-5-145 0 0,-1 0 0 0 0,1 0 1 0 0,0-2-1 0 0,-1 0 0 0 0,0 0 0 0 0,14-5 0 0 0,29-5-326 0 0,-29 8 122 0 0,-15 1 557 0 0,0 1 0 0 0,0 1 0 0 0,0 0 0 0 0,0 1 0 0 0,14 1 0 0 0,37 5-2850 0 0,-46-6-1122 0 0</inkml:trace>
  <inkml:trace contextRef="#ctx0" brushRef="#br0" timeOffset="1">1579 13 5063 0 0,'0'0'448'0'0,"9"-4"-352"0"0,1 0-96 0 0,1 0-2240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30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91 10367 0 0,'0'0'472'0'0,"2"-1"-9"0"0,40-16-953 0 0,0 2-1 0 0,1 2 1 0 0,73-12-1 0 0,-8 14 2462 0 0,-58 6-1408 0 0,-28 2-750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6447 0 0,'0'0'576'0'0,"14"4"-464"0"0,-2 3-112 0 0,0-2 0 0 0,-2 0 248 0 0,2-1 24 0 0,0 1 8 0 0</inkml:trace>
  <inkml:trace contextRef="#ctx0" brushRef="#br0" timeOffset="1">432 212 7831 0 0,'0'0'696'0'0,"10"13"-560"0"0,-1 2-136 0 0,2 0-2296 0 0,2-1-488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9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 0 10135 0 0,'0'61'1031'0'0,"-1"-49"-664"0"0,1 1-1 0 0,0 0 1 0 0,0 0 0 0 0,2-1 0 0 0,-1 1 0 0 0,2 0 0 0 0,5 19 0 0 0,-1-17-347 0 0,0 0 0 0 0,0 0 1 0 0,2-1-1 0 0,-1 0 0 0 0,2 0 1 0 0,0-1-1 0 0,14 14 0 0 0,-18-21 6 0 0,4 5-62 0 0,1 1-1 0 0,-1 0 0 0 0,-1 0 0 0 0,9 15 0 0 0,-16-23 161 0 0,0 1-1 0 0,0 0 1 0 0,0-1-1 0 0,-1 1 1 0 0,0 0 0 0 0,1 0-1 0 0,-2 0 1 0 0,1 0-1 0 0,-1 0 1 0 0,1 0-1 0 0,-1 0 1 0 0,-1 0 0 0 0,1 0-1 0 0,-1 0 1 0 0,0 0-1 0 0,-2 8 1 0 0,0-4 135 0 0,-3 13 452 0 0,-8 38 0 0 0,13-52-822 0 0,1 0 1 0 0,-1 1 0 0 0,2-1 0 0 0,-1 0 0 0 0,1 0 0 0 0,0 0 0 0 0,1 0-1 0 0,2 11 1 0 0,21 48-1818 0 0,-16-47 1768 0 0,-2-1-1 0 0,0 2 1 0 0,-1-1-1 0 0,6 42 1 0 0,-6-11 865 0 0,21 88 0 0 0,-20-108-555 0 0,3 52 0 0 0,-7-51 196 0 0,3-4 426 0 0,-1-5-1231 0 0,-4-9-4510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2.3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 0 10135 0 0,'0'0'919'0'0,"0"3"-759"0"0,2 37 2141 0 0,-4 57-1 0 0,0-66-1716 0 0,1 0 0 0 0,1 1 0 0 0,9 56 0 0 0,-8-86-568 0 0,3 18 300 0 0,9 29-1 0 0,-11-44-214 0 0,0 0 1 0 0,1 0 0 0 0,-1 0-1 0 0,1 0 1 0 0,0 0 0 0 0,0 0 0 0 0,0-1-1 0 0,1 1 1 0 0,0-1 0 0 0,4 4 0 0 0,-7-7-37 0 0,0 0 0 0 0,0-1 1 0 0,0 1-1 0 0,0-1 0 0 0,0 1 1 0 0,0-1-1 0 0,0 0 1 0 0,0 1-1 0 0,1-1 0 0 0,-1 0 1 0 0,0 0-1 0 0,0 0 1 0 0,0 0-1 0 0,0 0 0 0 0,1 0 1 0 0,-1 0-1 0 0,0 0 1 0 0,0 0-1 0 0,2-1 0 0 0,22-9 349 0 0,-17 7-149 0 0,79-37 1054 0 0,25-10-299 0 0,21-2-344 0 0,-75 31-7665 0 0,-37 13-725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3.4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 0 11519 0 0,'0'0'887'0'0,"0"2"-311"0"0,-5 382 6641 0 0,-1 8-369 0 0,5-324-7136 0 0,-1-21-358 0 0,2-1 1 0 0,8 54-1 0 0,0-71-2278 0 0,-4-21 1273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3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1 108 14711 0 0,'1'0'672'0'0,"33"5"414"0"0,0-1-1 0 0,53-1 0 0 0,38-15 971 0 0,223-49-1 0 0,-161 25-1847 0 0,-152 31-135 0 0,1 2-1 0 0,-1 1 0 0 0,47 4 0 0 0,-78-2-37 0 0,0 0 0 0 0,0 1 0 0 0,0 0 0 0 0,0 0 0 0 0,0 0 0 0 0,-1 0 0 0 0,1 0 0 0 0,0 1 0 0 0,-1 0 0 0 0,1 0 0 0 0,-1 0 0 0 0,0 0 0 0 0,0 0 0 0 0,1 1 0 0 0,-2-1 0 0 0,1 1 0 0 0,0 0 0 0 0,3 4 0 0 0,-3-2 64 0 0,0 1 1 0 0,0-1-1 0 0,0 1 1 0 0,-1 0 0 0 0,0 0-1 0 0,0 0 1 0 0,0 0-1 0 0,-1 0 1 0 0,0 0 0 0 0,0 12-1 0 0,-7 258 736 0 0,3-220-793 0 0,-11 325 71 0 0,32 0 1014 0 0,-14-346-1004 0 0,0-8 16 0 0,-1 1 0 0 0,-2 1 0 0 0,-3 46 0 0 0,2-70-138 0 0,-7 18-85 0 0,7-23 36 0 0,0 0 1 0 0,-1 0-1 0 0,1 0 0 0 0,-1 0 0 0 0,1 0 0 0 0,0 0 0 0 0,-1 0 0 0 0,1 0 0 0 0,0 0 0 0 0,-1 0 0 0 0,1 0 0 0 0,0 0 0 0 0,-1 0 0 0 0,1 0 0 0 0,0 0 1 0 0,-1-1-1 0 0,1 1 0 0 0,0 0 0 0 0,-1 0 0 0 0,1 0 0 0 0,0 0 0 0 0,0-1 0 0 0,-1 1 0 0 0,1 0 0 0 0,-1-1 0 0 0,-7-5-1591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5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10591 0 0,'-8'4'964'0'0,"9"13"6522"0"0,0-16-7198 0 0,0 0 0 0 0,1 1 0 0 0,-1-1 0 0 0,1 0 0 0 0,-1 0 0 0 0,1 0 0 0 0,-1 0 0 0 0,1-1 0 0 0,0 1 0 0 0,-1 0 0 0 0,1-1 1 0 0,2 1-1 0 0,25 4 93 0 0,-15-3 8 0 0,60 6 1000 0 0,85-1 0 0 0,-107-6-1103 0 0,92-1-952 0 0,-97-2-665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4.21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38 1 6447 0 0,'-8'7'497'0'0,"4"-4"-463"0"0,1 0 0 0 0,-1 0 0 0 0,1 1 1 0 0,0-1-1 0 0,0 1 0 0 0,-3 4 0 0 0,5-7 142 0 0,1 1 0 0 0,-1-1 0 0 0,1 0 0 0 0,-1 0 0 0 0,1 0-1 0 0,0 0 1 0 0,0 0 0 0 0,0 0 0 0 0,-1 0 0 0 0,1 0 0 0 0,0 1 0 0 0,1 1 0 0 0,-1-2 319 0 0,0 1 1 0 0,1-1 0 0 0,-1 1 0 0 0,1-1 0 0 0,0 1-1 0 0,-1-1 1 0 0,1 0 0 0 0,0 1 0 0 0,0-1 0 0 0,0 0-1 0 0,2 2 1 0 0,15 11 3132 0 0,-7-9-3026 0 0,0-1-1 0 0,21 7 0 0 0,9-1 201 0 0,0-1-1 0 0,1-2 0 0 0,70 2 1 0 0,130-12 1165 0 0,-170 1-1497 0 0,241-4 56 0 0,-289 5-3298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4.5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53 0 3223 0 0,'-33'21'9536'0'0,"31"-19"-8695"0"0,0 3 0 0 0,0-1 169 0 0,0 1 0 0 0,0 0 0 0 0,0 0 1 0 0,1-1-1 0 0,-1 7 0 0 0,0 3-209 0 0,0 0-1 0 0,2 0 1 0 0,0 15-1 0 0,3 8-624 0 0,1 0 0 0 0,1-1 0 0 0,3 1-1 0 0,18 57 1 0 0,-25-92-619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4.92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0 121 3223 0 0,'0'0'143'0'0,"2"1"493"0"0,36 15 9865 0 0,-5-1-5759 0 0,-24-12-4214 0 0,-1 0 0 0 0,1 0 0 0 0,-1-1 0 0 0,12 1 0 0 0,-2-2-309 0 0,0-1 0 0 0,0-1 1 0 0,-1-1-1 0 0,1 0 0 0 0,-1-1 1 0 0,1-1-1 0 0,-1-1 1 0 0,0 0-1 0 0,-1-1 0 0 0,21-11 1 0 0,-32 14-341 0 0,1 0 1 0 0,-1 0 0 0 0,1-1-1 0 0,-1 0 1 0 0,0 0-1 0 0,0-1 1 0 0,7-8-1 0 0,-7 7-490 0 0,0-1-1 0 0,0 0 0 0 0,-1 0 0 0 0,0 0 1 0 0,-1-1-1 0 0,1 1 0 0 0,-2-1 0 0 0,1 0 0 0 0,2-10 1 0 0,-6 29-1499 0 0,-11 94 6692 0 0,-5 60-37 0 0,16-136-4569 0 0,1 1 0 0 0,1-1 0 0 0,8 44 0 0 0,-4-52-5805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5.2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0 17503 0 0,'-9'11'803'0'0,"8"-9"-18"0"0,5 2-475 0 0,0-1-1 0 0,0 0 1 0 0,0 0 0 0 0,1 0-1 0 0,-1-1 1 0 0,1 1-1 0 0,-1-1 1 0 0,1 0 0 0 0,0-1-1 0 0,0 1 1 0 0,0-1-1 0 0,9 1 1 0 0,5 0 514 0 0,1-1 0 0 0,19-1 0 0 0,-25 0-857 0 0,311-24 1601 0 0,-87 3-4169 0 0,-205 19 1190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5.72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14279 0 0,'2'1'2579'0'0,"4"3"-1944"0"0,0-1 1 0 0,0 0 0 0 0,0-1-1 0 0,0 1 1 0 0,1-1-1 0 0,9 2 1 0 0,45 5 691 0 0,-33-6-683 0 0,207 13 1286 0 0,-130-12-1922 0 0,-35-1-213 0 0,-40-2-1574 0 0,0 0-3844 0 0,-3 0-1955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6.1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530 3 9215 0 0,'-8'0'950'0'0,"-37"-3"5301"0"0,-65 6 0 0 0,90-1-5768 0 0,1 0 1 0 0,-1 2-1 0 0,1 0 0 0 0,0 1 1 0 0,-34 14-1 0 0,41-12-466 0 0,0 0-1 0 0,0 0 1 0 0,0 2 0 0 0,1-1-1 0 0,1 2 1 0 0,-1-1 0 0 0,2 1-1 0 0,-1 1 1 0 0,1 0 0 0 0,1 0-1 0 0,-12 20 1 0 0,7-8-2 0 0,2 0-1 0 0,0 1 1 0 0,1 1 0 0 0,1 0-1 0 0,-6 33 1 0 0,11-38-50 0 0,1 1-1 0 0,1 0 0 0 0,0 0 1 0 0,2 0-1 0 0,1 0 0 0 0,0-1 1 0 0,1 1-1 0 0,2 0 1 0 0,0 0-1 0 0,13 37 0 0 0,-11-42 3 0 0,1 0 0 0 0,1 0 0 0 0,0 0-1 0 0,1-1 1 0 0,0 0 0 0 0,2 0 0 0 0,-1-1-1 0 0,2-1 1 0 0,0 0 0 0 0,0-1 0 0 0,2 0-1 0 0,-1-1 1 0 0,20 13 0 0 0,-21-17-21 0 0,0-1 0 0 0,1 0 0 0 0,-1-1 0 0 0,1 0 0 0 0,0-1 0 0 0,0 0 0 0 0,26 3 0 0 0,-20-6-18 0 0,0 0 0 0 0,1-1 0 0 0,-1 0-1 0 0,0-2 1 0 0,21-4 0 0 0,-8-2 9 0 0,0-1 1 0 0,0-1-1 0 0,0-2 1 0 0,-2-1-1 0 0,1-2 1 0 0,31-20-1 0 0,-39 21 134 0 0,0-1 1 0 0,-1-1-1 0 0,-1-1 0 0 0,-1-1 0 0 0,0-1 1 0 0,30-38-1 0 0,-43 47-232 0 0,-1 0 1 0 0,0 0 0 0 0,0 0-1 0 0,-1-1 1 0 0,0 1 0 0 0,-1-1-1 0 0,-1 0 1 0 0,1-1 0 0 0,2-20-1 0 0,-5 22-511 0 0,-1 0-1 0 0,0 0 1 0 0,0 0-1 0 0,-1 0 1 0 0,-1 0-1 0 0,1 0 0 0 0,-6-16 1 0 0,-2 1-6715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6.94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29 951 11975 0 0,'0'0'923'0'0,"-15"-8"561"0"0,13 5-1177 0 0,0 1-1 0 0,1-1 1 0 0,0 1-1 0 0,-1-1 1 0 0,1 0 0 0 0,0 1-1 0 0,0-1 1 0 0,1 0-1 0 0,-1 0 1 0 0,0 0-1 0 0,1 0 1 0 0,0 0 0 0 0,0 1-1 0 0,0-1 1 0 0,0 0-1 0 0,1-6 1 0 0,1-3 172 0 0,0-1 0 0 0,7-17 0 0 0,2-2-417 0 0,2 0 0 0 0,1 1 1 0 0,1 0-1 0 0,2 2 0 0 0,1-1 0 0 0,23-28 0 0 0,-13 24 62 0 0,2 1 0 0 0,1 1 0 0 0,2 2-1 0 0,41-31 1 0 0,-20 23 61 0 0,2 2-1 0 0,71-34 1 0 0,127-36 55 0 0,-157 71-415 0 0,208-71-3594 0 0,-269 95-3183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7.2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 15199 0 0,'-3'9'323'0'0,"1"0"0"0"0,0 0 0 0 0,0 0-1 0 0,1 1 1 0 0,0-1 0 0 0,1 0 0 0 0,0 1-1 0 0,0-1 1 0 0,1 1 0 0 0,4 17 0 0 0,3 4 1103 0 0,22 56 1 0 0,-30-85-1407 0 0,22 50 590 0 0,1 0 0 0 0,35 56 0 0 0,-41-81-473 0 0,1-1 1 0 0,1-1-1 0 0,2 0 0 0 0,0-1 0 0 0,33 28 0 0 0,-39-40-85 0 0,1-1-1 0 0,0 0 0 0 0,0-1 0 0 0,1-1 0 0 0,0 0 0 0 0,1-2 0 0 0,33 11 0 0 0,-27-12 42 0 0,0-1 1 0 0,1-1-1 0 0,-1-2 1 0 0,1 0 0 0 0,34-3-1 0 0,-17-2-122 0 0,-1-2 1 0 0,61-16-1 0 0,74-35-1505 0 0,-94 25-6893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7.74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13 22199 0 0,'0'0'1017'0'0,"8"0"334"0"0,71-5-580 0 0,-25 0 49 0 0,99 5 777 0 0,-40 1-2391 0 0,-38-5-3919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8.0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 71 24911 0 0,'-3'3'2288'0'0,"12"-4"-1162"0"0,26-4-734 0 0,-6 0 38 0 0,394-52-1010 0 0,-379 52-1036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03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18079 0 0,'9'-2'1639'0'0,"23"-7"-1352"0"0,-26 7-97 0 0,1 0-1 0 0,0 0 1 0 0,0 0-1 0 0,0 1 0 0 0,0 0 1 0 0,0 0-1 0 0,0 1 0 0 0,0 0 1 0 0,10 1-1 0 0,-16-1-140 0 0,1 0 0 0 0,-1 1 1 0 0,0-1-1 0 0,1 1 0 0 0,-1-1 0 0 0,0 1 0 0 0,0 0 0 0 0,1-1 1 0 0,-1 1-1 0 0,0 0 0 0 0,0 0 0 0 0,0 0 0 0 0,0 0 0 0 0,0 0 1 0 0,0 0-1 0 0,0 0 0 0 0,0 0 0 0 0,0 2 0 0 0,1-1 2 0 0,-2 1 0 0 0,1-1 0 0 0,0 1 0 0 0,0-1 0 0 0,-1 1 0 0 0,1-1 0 0 0,-1 1 0 0 0,0-1 0 0 0,0 4 0 0 0,0 3 15 0 0,-1 0-1 0 0,-1 0 1 0 0,0 0 0 0 0,-4 15-1 0 0,-6 5 18 0 0,-22 42 0 0 0,24-51-46 0 0,0-1 0 0 0,1 2 0 0 0,1-1 1 0 0,-11 44-1 0 0,18-61-18 0 0,1-1-1 0 0,-1 1 1 0 0,1-1-1 0 0,0 1 1 0 0,0 0-1 0 0,0-1 1 0 0,0 1-1 0 0,1-1 0 0 0,-1 1 1 0 0,1 0-1 0 0,0-1 1 0 0,-1 1-1 0 0,1-1 1 0 0,0 1-1 0 0,0-1 1 0 0,1 0-1 0 0,-1 1 1 0 0,0-1-1 0 0,1 0 1 0 0,-1 0-1 0 0,1 0 1 0 0,2 2-1 0 0,0-1 4 0 0,0 0 0 0 0,0-1-1 0 0,0 1 1 0 0,0-1 0 0 0,0 0-1 0 0,1 0 1 0 0,-1 0 0 0 0,1-1-1 0 0,0 0 1 0 0,-1 0 0 0 0,8 1-1 0 0,2 0 1 0 0,0-1 0 0 0,0-1 0 0 0,0-1-1 0 0,28-3 1 0 0,-12-2-11 0 0,36-12 0 0 0,-24 4-11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7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89 11975 0 0,'-6'-16'1592'0'0,"7"15"-1290"0"0,-1 1 0 0 0,1-1 0 0 0,0 1-1 0 0,0-1 1 0 0,0 1 0 0 0,0-1 0 0 0,0 1-1 0 0,-1-1 1 0 0,1 1 0 0 0,0 0 0 0 0,0-1 0 0 0,2 1 330 0 0,9-3 1114 0 0,1 0 1 0 0,16-1 0 0 0,58 2-1398 0 0,-34 2-228 0 0,144-10-616 0 0,139-2-158 0 0,313 30 642 0 0,-9 5 1430 0 0,-280-33-252 0 0,2-17-109 0 0,260-9-155 0 0,-389 38-851 0 0,-163 2-38 0 0,90 18 0 0 0,-139-18-3 0 0,1 2-1 0 0,20 7 1 0 0,-33-10-7 0 0,-1 1 0 0 0,0 0 0 0 0,0 0 0 0 0,0 1 0 0 0,0 0 0 0 0,-1 1 0 0 0,11 9 0 0 0,-12-9 9 0 0,-5-4 182 0 0,9-14-1240 0 0,3 2 410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9.3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822 98 6911 0 0,'0'0'315'0'0,"-8"-8"114"0"0,4 2 992 0 0,-1 1 0 0 0,0 0 0 0 0,0 0 0 0 0,0 1-1 0 0,0-1 1 0 0,-1 1 0 0 0,-10-5 0 0 0,6 3-326 0 0,-1 1 0 0 0,-1 1 0 0 0,-20-6-1 0 0,0 3-261 0 0,-1 1 0 0 0,-39 0 0 0 0,46 4-590 0 0,0 1 0 0 0,0 2 0 0 0,0 1-1 0 0,-50 10 1 0 0,60-9-205 0 0,1 2 1 0 0,0 0-1 0 0,0 1 1 0 0,1 1-1 0 0,-1 0 0 0 0,1 1 1 0 0,1 0-1 0 0,0 1 0 0 0,-17 14 1 0 0,9-2-31 0 0,0 0 0 0 0,2 1 0 0 0,0 1 0 0 0,1 0 0 0 0,2 2 0 0 0,1 0 0 0 0,-14 28 0 0 0,18-28-18 0 0,1 0 0 0 0,0 1 1 0 0,2 0-1 0 0,1 0 0 0 0,2 1 1 0 0,0-1-1 0 0,-2 50 0 0 0,7-54-33 0 0,2 0 0 0 0,0-1-1 0 0,1 1 1 0 0,1-1 0 0 0,1 0-1 0 0,1 0 1 0 0,0 0-1 0 0,2-1 1 0 0,1 0 0 0 0,0 0-1 0 0,1-1 1 0 0,1 0 0 0 0,26 32-1 0 0,-24-36-10 0 0,0 0 1 0 0,2-1-1 0 0,-1 0 0 0 0,2-2 0 0 0,-1 1 0 0 0,2-2 0 0 0,0 0 0 0 0,0-1 0 0 0,1-1 0 0 0,0-1 1 0 0,0 0-1 0 0,1-1 0 0 0,0-1 0 0 0,0-1 0 0 0,26 4 0 0 0,-18-7 1 0 0,0 0 0 0 0,0-1 0 0 0,-1-2 0 0 0,1-1 0 0 0,0-1 0 0 0,-1-1 0 0 0,1-2 0 0 0,28-9-1 0 0,-17 2-12 0 0,0-2 0 0 0,-2-2 0 0 0,1-1 0 0 0,57-40 0 0 0,-72 42 65 0 0,-1 0 1 0 0,-1-2-1 0 0,-1-1 0 0 0,0 0 1 0 0,-1-1-1 0 0,-1-1 0 0 0,-2 0 0 0 0,0-2 1 0 0,-1 1-1 0 0,-1-2 0 0 0,-1 0 1 0 0,-1 0-1 0 0,-1-1 0 0 0,9-36 0 0 0,16-90 148 0 0,-29 118-896 0 0,-2-1 1 0 0,-1-51 0 0 0,-4 62-383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19.6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 1 18399 0 0,'-4'13'816'0'0,"4"-5"168"0"0,0 2-792 0 0,1 6-192 0 0,0 5 0 0 0,1 5 0 0 0,0 5 488 0 0,1 4 56 0 0,-2-1 16 0 0,3 3 0 0 0,0 1-296 0 0,0-2-56 0 0,-1-1-16 0 0,0 7 0 0 0,1-3-672 0 0,-1-2-144 0 0,0-5-24 0 0,-3-4-8080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0.05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0 140 22399 0 0,'0'0'2032'0'0,"1"1"-1672"0"0,2 1-331 0 0,-1-1-1 0 0,1 1 1 0 0,-1 0 0 0 0,1-1-1 0 0,-1 0 1 0 0,1 1 0 0 0,0-1-1 0 0,0 0 1 0 0,0-1 0 0 0,0 1-1 0 0,0 0 1 0 0,0-1 0 0 0,0 0-1 0 0,0 1 1 0 0,5-1 0 0 0,7-1 174 0 0,28-5 1 0 0,-33 4-79 0 0,309-76 1870 0 0,-108 20-3738 0 0,-157 46 692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0.3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35 794 13823 0 0,'-3'-4'326'0'0,"-1"-1"0"0"0,1 0 0 0 0,0 0 0 0 0,1-1-1 0 0,-1 1 1 0 0,1 0 0 0 0,0-1 0 0 0,0 0 0 0 0,-1-10 0 0 0,0-2 1171 0 0,-2-34 1 0 0,5 39-1184 0 0,1 0 1 0 0,0 1 0 0 0,0-1 0 0 0,1 0 0 0 0,1 1-1 0 0,0-1 1 0 0,1 1 0 0 0,8-18 0 0 0,-4 14-90 0 0,0 1-1 0 0,1 0 1 0 0,1 1 0 0 0,0-1 0 0 0,20-19 0 0 0,-5 9-114 0 0,2 2 1 0 0,0 1-1 0 0,1 1 0 0 0,2 2 1 0 0,51-27-1 0 0,48-13-171 0 0,146-44-1 0 0,-216 82-130 0 0,121-42-1666 0 0,-128 44 218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0.7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53 0 16439 0 0,'-7'17'455'0'0,"0"0"0"0"0,1 0 0 0 0,1 1 0 0 0,-5 32 0 0 0,-3 75 1516 0 0,12-117-1703 0 0,-2 60 764 0 0,3-1 1 0 0,11 87-1 0 0,40 131-3162 0 0,-44-256 230 0 0,-2-2-3330 0 0,-1-4-1169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1.12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25 195 4607 0 0,'2'-1'354'0'0,"40"-12"4480"0"0,0 2 0 0 0,61-8 0 0 0,6-2-3536 0 0,318-69-296 0 0,-375 78-958 0 0,75-14 200 0 0,-126 25-239 0 0,0 1-1 0 0,0 0 1 0 0,0 0 0 0 0,0 0-1 0 0,0 0 1 0 0,0 0-1 0 0,0 0 1 0 0,0 0 0 0 0,0 0-1 0 0,0 0 1 0 0,0 0 0 0 0,0 0-1 0 0,0 1 1 0 0,0-1-1 0 0,0 0 1 0 0,0 1 0 0 0,0-1-1 0 0,0 1 1 0 0,0-1 0 0 0,0 1-1 0 0,0 0 1 0 0,0-1-1 0 0,-1 1 1 0 0,1 0 0 0 0,0 0-1 0 0,0-1 1 0 0,-1 1-1 0 0,1 0 1 0 0,-1 0 0 0 0,1 0-1 0 0,0 0 1 0 0,-1 0 0 0 0,0 0-1 0 0,1 0 1 0 0,-1 0-1 0 0,1 1 1 0 0,0 4 29 0 0,0 0-1 0 0,-1-1 1 0 0,1 1 0 0 0,-1 0-1 0 0,-1 9 1 0 0,0-5-12 0 0,-27 277 714 0 0,7-114-503 0 0,7 87 266 0 0,15-187-370 0 0,16 113 0 0 0,-12-157-544 0 0,4 32-833 0 0,-9-53-528 0 0,0-1 0 0 0,0 1 0 0 0,-1 8 0 0 0</inkml:trace>
  <inkml:trace contextRef="#ctx0" brushRef="#br0" timeOffset="1">1 1240 17503 0 0,'0'0'1588'0'0,"2"2"-1304"0"0,8 2 105 0 0,1 0 0 0 0,1 0-1 0 0,-1-1 1 0 0,0-1 0 0 0,1 1 0 0 0,-1-2-1 0 0,20 1 1 0 0,87-7 2241 0 0,-92 4-2451 0 0,176-20 1163 0 0,-52 4-1732 0 0,-108 13-1357 0 0,-8 0-4014 0 0,-1 1-2306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1.5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14743 0 0,'0'0'1744'0'0,"0"8"912"0"0,0 0-1648 0 0,1 0-1 0 0,0 0 1 0 0,3 12-1 0 0,18 47 290 0 0,-5-18-808 0 0,2 13 27 0 0,-11-35-5491 0 0,-6-21 2621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1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1 107 12439 0 0,'0'-1'1126'0'0,"2"-1"-879"0"0,0 0 1 0 0,0 0 0 0 0,1 0 0 0 0,-1 0 0 0 0,0 0 0 0 0,1 1 0 0 0,-1-1 0 0 0,1 1-1 0 0,0-1 1 0 0,-1 1 0 0 0,1 0 0 0 0,0 0 0 0 0,4-1 0 0 0,5-1 1599 0 0,20-10 216 0 0,-14 7-2054 0 0,-1-1 1 0 0,0 0-1 0 0,0-2 0 0 0,22-14 0 0 0,-38 22-22 0 0,1 0-87 0 0,0-1 1 0 0,0 1 0 0 0,0-1 0 0 0,0 1 0 0 0,1 0 0 0 0,-1 0 0 0 0,0-1 0 0 0,1 2-1 0 0,-1-1 1 0 0,5-1 0 0 0,-8 3 259 0 0,0 1 0 0 0,0-1-1 0 0,0 0 1 0 0,-1 1 0 0 0,1-1 0 0 0,1 1-1 0 0,-1-1 1 0 0,-1 3 0 0 0,0-1 78 0 0,-6 13 473 0 0,0 0 0 0 0,1 1 0 0 0,1 0 0 0 0,-6 27-1 0 0,4-7-81 0 0,-3 43-1 0 0,8-55-230 0 0,2 33 0 0 0,6-17-1760 0 0,6-1-5771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2.1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1 176 11975 0 0,'0'0'923'0'0,"1"1"-602"0"0,5 2 27 0 0,-1-1 0 0 0,1 0 0 0 0,0 0 0 0 0,0 0 0 0 0,0-1 0 0 0,0 1-1 0 0,11-1 1 0 0,46 0 3531 0 0,-50-1-3453 0 0,38-2 1071 0 0,83-15-1 0 0,48-24 419 0 0,-28-5-966 0 0,1 0-793 0 0,-122 37-587 0 0,75-17-3038 0 0,-73 20-4728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2.6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5983 0 0,'0'0'464'0'0,"0"2"-305"0"0,0 2 273 0 0,0 0-1 0 0,0 1 1 0 0,0-1 0 0 0,1 0-1 0 0,0 0 1 0 0,-1 0 0 0 0,2 0-1 0 0,-1 0 1 0 0,2 5 0 0 0,19 38 8187 0 0,-15-34-6874 0 0,3 7-1410 0 0,1 0-1 0 0,1-1 0 0 0,1 0 1 0 0,21 23-1 0 0,-23-30-247 0 0,1-1 0 0 0,0-1 0 0 0,0 0 0 0 0,1 0 0 0 0,0-1 0 0 0,1-1 0 0 0,16 8 0 0 0,-1-4 78 0 0,1-1 0 0 0,0-2 0 0 0,1-1 0 0 0,0-1 0 0 0,0-1 0 0 0,0-2 0 0 0,45 0 0 0 0,223-20 477 0 0,-245 11-580 0 0,304-28-125 0 0,-241 28-1765 0 0,-41 6-5473 0 0,-37 2 181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8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 15663 0 0,'0'0'1418'0'0,"2"0"-1168"0"0,68 6 278 0 0,-24-1 352 0 0,130 3 1307 0 0,338-28-1 0 0,-421 11-1855 0 0,374-22 2137 0 0,-453 30-2678 0 0,0 1 1 0 0,0 1-1 0 0,0 0 0 0 0,1 1 1 0 0,-1 0-1 0 0,23 8 0 0 0,-14 2-1434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3.0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113 1 16583 0 0,'-4'2'229'0'0,"-1"1"0"0"0,1 0-1 0 0,0 0 1 0 0,0 1 0 0 0,1-1 0 0 0,-1 1-1 0 0,1 0 1 0 0,-1 0 0 0 0,1 0 0 0 0,1 0-1 0 0,-1 0 1 0 0,0 1 0 0 0,1-1 0 0 0,-3 10-1 0 0,-2 6 1083 0 0,1 1-1 0 0,-4 27 0 0 0,5-26-711 0 0,-7 50 271 0 0,-7 112 0 0 0,19 74-1283 0 0,4-190-2298 0 0,-3-37-5682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3.3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1 180 17479 0 0,'0'0'1580'0'0,"1"0"-1296"0"0,31 3 292 0 0,1-1 1 0 0,-1-2-1 0 0,0-2 0 0 0,35-5 0 0 0,127-36 431 0 0,-125 20-972 0 0,119-58 0 0 0,-134 55-33 0 0,-53 26-1 0 0,-1 0 1 0 0,0 0-1 0 0,0-1 0 0 0,1 1 1 0 0,-1 0-1 0 0,0 0 0 0 0,1 0 1 0 0,-1 0-1 0 0,0-1 0 0 0,1 1 1 0 0,-1 0-1 0 0,0 0 0 0 0,1 0 1 0 0,-1 0-1 0 0,0 0 0 0 0,1 0 1 0 0,-1 0-1 0 0,1 0 0 0 0,-1 0 1 0 0,0 0-1 0 0,1 0 0 0 0,-1 0 1 0 0,0 0-1 0 0,1 0 0 0 0,-1 1 1 0 0,0-1-1 0 0,1 0 0 0 0,-1 0 1 0 0,0 0-1 0 0,1 0 0 0 0,-1 1 1 0 0,0-1-1 0 0,1 0 0 0 0,-1 0 1 0 0,0 1-1 0 0,0-1 0 0 0,1 0 1 0 0,-1 0-1 0 0,0 1 0 0 0,0-1 1 0 0,0 0-1 0 0,1 1 0 0 0,-1-1 1 0 0,0 0-1 0 0,0 1 0 0 0,0-1 1 0 0,0 0-1 0 0,0 1 0 0 0,0-1 1 0 0,2 4 23 0 0,-1-1 1 0 0,1 1-1 0 0,-1-1 1 0 0,0 1 0 0 0,0-1-1 0 0,-1 1 1 0 0,1 0-1 0 0,-1-1 1 0 0,0 6-1 0 0,-3 35 194 0 0,1-24-119 0 0,-26 210 569 0 0,10-103-403 0 0,12-84-233 0 0,-17 168 730 0 0,20-155-924 0 0,6 99 1 0 0,-1-115-2847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3.7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21 438 19263 0 0,'-2'1'171'0'0,"0"1"0"0"0,0 0-1 0 0,0-1 1 0 0,1 1 0 0 0,-1 0-1 0 0,0 0 1 0 0,1 0 0 0 0,-1 1-1 0 0,-1 2 1 0 0,3-3-126 0 0,-1-1 1 0 0,1 1-1 0 0,0-1 1 0 0,0 0-1 0 0,0 1 0 0 0,0-1 1 0 0,0 1-1 0 0,0-1 0 0 0,0 0 1 0 0,0 1-1 0 0,0-1 1 0 0,1 1-1 0 0,-1-1 0 0 0,1 0 1 0 0,-1 1-1 0 0,1-1 1 0 0,-1 0-1 0 0,1 1 0 0 0,0-1 1 0 0,0 1-1 0 0,2 2 177 0 0,1 1-1 0 0,0-1 0 0 0,-1 0 1 0 0,1 0-1 0 0,0-1 0 0 0,1 1 1 0 0,-1-1-1 0 0,1 0 0 0 0,-1 0 1 0 0,1-1-1 0 0,0 1 1 0 0,0-1-1 0 0,0 0 0 0 0,6 1 1 0 0,10 3 218 0 0,1-1-1 0 0,23 2 1 0 0,-42-6-411 0 0,203 19 1118 0 0,-74-8-1108 0 0,-108-9-230 0 0,65 4-1848 0 0,-70-6 114 0 0</inkml:trace>
  <inkml:trace contextRef="#ctx0" brushRef="#br0" timeOffset="1">285 1 17047 0 0,'0'0'1311'0'0,"-12"5"-579"0"0,9 1-134 0 0,0 0 0 0 0,1 0 1 0 0,0 0-1 0 0,0 1 0 0 0,0-1 0 0 0,1 0 0 0 0,0 1 1 0 0,-1 6-1 0 0,0 0-426 0 0,-9 81 353 0 0,10-80-1901 0 0,1 0 0 0 0,3 20 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4.07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1 108 11055 0 0,'0'0'1002'0'0,"2"8"1499"0"0,-1-5-1842 0 0,0 0 0 0 0,0-1 0 0 0,0 1 0 0 0,0-1 0 0 0,1 0 0 0 0,-1 1 0 0 0,1-1-1 0 0,-1 0 1 0 0,1 0 0 0 0,0 0 0 0 0,3 3 0 0 0,-2-3-378 0 0,-1 0 1 0 0,1-1-1 0 0,0 1 0 0 0,0 0 0 0 0,0-1 1 0 0,0 0-1 0 0,0 0 0 0 0,5 2 0 0 0,-2-2-814 0 0,1 0-1 0 0,-1 0 0 0 0,11-1 1 0 0,19-2-5558 0 0,-15-2-1129 0 0</inkml:trace>
  <inkml:trace contextRef="#ctx0" brushRef="#br0" timeOffset="1">288 0 7831 0 0,'-6'6'810'0'0,"-1"1"1094"0"0,0 1 0 0 0,0-1 0 0 0,1 1 0 0 0,-1 0 0 0 0,-8 17 0 0 0,9-12-715 0 0,-1 1-1 0 0,2 0 1 0 0,-6 19-1 0 0,2 8-2015 0 0,-6 78 0 0 0,12-94 53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4.44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83 12439 0 0,'2'-1'958'0'0,"33"-13"1014"0"0,1 1 0 0 0,0 2 0 0 0,50-8 0 0 0,118-5 1794 0 0,-129 23-3415 0 0,144 18-1 0 0,-142-9-279 0 0,-67-6-380 0 0,0-2-1 0 0,0 1 1 0 0,0-2 0 0 0,15-1-1 0 0,-10-2-519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6.7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0 112 21655 0 0,'0'0'2469'0'0,"5"8"-1263"0"0,-4-6-1080 0 0,1 0 0 0 0,0 0 0 0 0,0-1 0 0 0,0 1 0 0 0,0 0 0 0 0,0-1 0 0 0,1 0 0 0 0,-1 1 0 0 0,0-1 0 0 0,1 0 0 0 0,-1 0 0 0 0,1 0 0 0 0,-1 0 0 0 0,5 0 0 0 0,3 1-8 0 0,1-1 1 0 0,13 1-1 0 0,41-2 85 0 0,80-9 0 0 0,67-21-129 0 0,278-55-93 0 0,-470 81-93 0 0,67-10 154 0 0,-72 12-410 0 0,1 1 1 0 0,-1 0 0 0 0,26 4-1 0 0,-37-3 131 0 0,-1 1-1 0 0,0-1 1 0 0,1 1-1 0 0,-1 0 1 0 0,5 3-1 0 0,12 9-1258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7.6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25 1 14743 0 0,'-2'2'145'0'0,"-1"1"-1"0"0,1 0 0 0 0,0 0 1 0 0,0 0-1 0 0,0 0 0 0 0,0 0 1 0 0,1 0-1 0 0,-1 1 0 0 0,1-1 1 0 0,0 0-1 0 0,0 1 1 0 0,0-1-1 0 0,1 1 0 0 0,-1 4 1 0 0,-1 9 1114 0 0,3 30 0 0 0,0-27 121 0 0,0 15-411 0 0,3 0 1 0 0,14 67-1 0 0,33 64-1657 0 0,-49-160 493 0 0,0-1-142 0 0,0 0 0 0 0,-1 0 1 0 0,1 0-1 0 0,-1 0 0 0 0,0 1 0 0 0,0-1 1 0 0,-1 6-1 0 0,-2-1-1546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8.0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0 146 11055 0 0,'0'0'852'0'0,"1"1"-560"0"0,31 26 2297 0 0,-15-11-286 0 0,23 16 1 0 0,-33-27-2072 0 0,0-1 0 0 0,0 0 1 0 0,1 0-1 0 0,0-1 0 0 0,-1 0 0 0 0,1 0 0 0 0,10 2 1 0 0,2-2-73 0 0,0 0 0 0 0,0-2 1 0 0,0 0-1 0 0,25-3 0 0 0,80-13-1501 0 0,-111 13 963 0 0,38-7-718 0 0</inkml:trace>
  <inkml:trace contextRef="#ctx0" brushRef="#br0" timeOffset="1">732 1 9215 0 0,'-7'14'816'0'0,"5"-3"-656"0"0,-2 5-160 0 0,-2 7 0 0 0,1 4 2120 0 0,-1 6 392 0 0,-2 2 80 0 0,1 4 8 0 0,0 4-1384 0 0,0 0-288 0 0,2-3-48 0 0,1 1-16 0 0,1-2-448 0 0,2-1-88 0 0,1-2-16 0 0,1 0-6928 0 0,2-4-1384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8.38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222 1 17159 0 0,'-45'16'1827'0'0,"34"-12"-1778"0"0,0-1 0 0 0,0 2 0 0 0,-15 8 0 0 0,17-8 223 0 0,0 1 1 0 0,0 1-1 0 0,0 0 0 0 0,1 0 1 0 0,0 0-1 0 0,1 1 0 0 0,0 0 1 0 0,0 1-1 0 0,1-1 0 0 0,-7 13 1 0 0,9-13-44 0 0,0 1 1 0 0,0 0 0 0 0,1 0 0 0 0,0 0 0 0 0,1 0-1 0 0,0 0 1 0 0,1 0 0 0 0,-1 1 0 0 0,2-1 0 0 0,0 1-1 0 0,1 18 1 0 0,1-18-243 0 0,0 0-1 0 0,0 0 1 0 0,1 0-1 0 0,0 0 1 0 0,1 0 0 0 0,0-1-1 0 0,1 1 1 0 0,0-1-1 0 0,0 0 1 0 0,1-1 0 0 0,0 1-1 0 0,0-1 1 0 0,1 0-1 0 0,0-1 1 0 0,1 0-1 0 0,-1 0 1 0 0,2 0 0 0 0,-1-1-1 0 0,0 0 1 0 0,1-1-1 0 0,0 0 1 0 0,1 0 0 0 0,-1-1-1 0 0,1 0 1 0 0,0-1-1 0 0,0 0 1 0 0,0 0 0 0 0,0-1-1 0 0,0-1 1 0 0,0 1-1 0 0,1-2 1 0 0,18 0-1 0 0,16-6-1101 0 0,0-1-1 0 0,0-3 0 0 0,43-14 0 0 0,-31 8-4336 0 0,-15 4-854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8.76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241 4 6911 0 0,'-2'-1'6590'0'0,"-7"-2"-3594"0"0,-24 8 242 0 0,14-2-2042 0 0,0 0-1 0 0,0 1 1 0 0,-33 11 0 0 0,47-13-1134 0 0,-1 1 1 0 0,1 0-1 0 0,0 0 1 0 0,0 0-1 0 0,0 0 1 0 0,1 1-1 0 0,-1-1 1 0 0,1 1-1 0 0,0 1 1 0 0,0-1-1 0 0,0 1 1 0 0,0-1-1 0 0,1 1 1 0 0,0 0-1 0 0,0 0 1 0 0,-5 11-1 0 0,6-9-55 0 0,0-1 0 0 0,0 1-1 0 0,1 0 1 0 0,0 0 0 0 0,0 0-1 0 0,0 0 1 0 0,1 0 0 0 0,0 0-1 0 0,0 0 1 0 0,1 0 0 0 0,0-1-1 0 0,0 1 1 0 0,1 0 0 0 0,3 9-1 0 0,-4-12-10 0 0,1-1-1 0 0,-1 1 0 0 0,1-1 1 0 0,0 1-1 0 0,0-1 0 0 0,0 0 1 0 0,0 0-1 0 0,0 0 0 0 0,1 0 1 0 0,0 0-1 0 0,-1-1 0 0 0,1 1 1 0 0,0-1-1 0 0,0 0 0 0 0,0 0 1 0 0,1 0-1 0 0,-1 0 0 0 0,0 0 1 0 0,1-1-1 0 0,-1 1 0 0 0,1-1 1 0 0,0 0-1 0 0,-1 0 0 0 0,1-1 1 0 0,0 1-1 0 0,0-1 0 0 0,6 1 1 0 0,-2-2-19 0 0,0 0 0 0 0,0-1 0 0 0,-1 1 0 0 0,1-1 0 0 0,-1-1 1 0 0,1 1-1 0 0,-1-2 0 0 0,0 1 0 0 0,0-1 0 0 0,0 1 0 0 0,-1-2 0 0 0,11-7 1 0 0,-6 3 12 0 0,-1-1 0 0 0,0 0 0 0 0,-1 0 0 0 0,0-1 0 0 0,0 0 0 0 0,8-15 0 0 0,-13 19-271 0 0,-1 0 0 0 0,0-1 1 0 0,0 1-1 0 0,-1-1 0 0 0,0 1 0 0 0,0-1 0 0 0,-1 0 0 0 0,0 0 1 0 0,0 0-1 0 0,-1-9 0 0 0,0 4-734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879 174 17967 0 0,'-10'-14'282'0'0,"-2"0"-1"0"0,1 1 1 0 0,-2 0-1 0 0,0 1 1 0 0,0 1-1 0 0,-1 0 1 0 0,-1 1-1 0 0,1 0 1 0 0,-2 1-1 0 0,1 1 1 0 0,-1 0-1 0 0,-25-8 1 0 0,21 10-104 0 0,0 1 0 0 0,-1 0 0 0 0,0 2 0 0 0,1 0 0 0 0,-1 1 0 0 0,0 2 1 0 0,0 0-1 0 0,0 1 0 0 0,0 1 0 0 0,-25 5 0 0 0,24-2-154 0 0,1 0 0 0 0,0 2 0 0 0,0 0 1 0 0,1 1-1 0 0,0 2 0 0 0,0 0 0 0 0,1 0 0 0 0,0 2 0 0 0,1 1 1 0 0,1 0-1 0 0,0 1 0 0 0,1 0 0 0 0,0 2 0 0 0,-24 31 0 0 0,25-27-9 0 0,1 0-1 0 0,2 1 0 0 0,0 1 1 0 0,1 0-1 0 0,1 0 0 0 0,1 1 0 0 0,1 0 1 0 0,1 1-1 0 0,-4 27 0 0 0,8-34-14 0 0,1-1 1 0 0,1 1-1 0 0,1 0 0 0 0,0 0 0 0 0,1 0 1 0 0,1-1-1 0 0,0 1 0 0 0,2 0 1 0 0,0-1-1 0 0,0 0 0 0 0,2 0 0 0 0,0 0 1 0 0,0-1-1 0 0,12 19 0 0 0,-10-22-1 0 0,0 0 1 0 0,0-1-1 0 0,1-1 1 0 0,1 1-1 0 0,0-1 0 0 0,0-1 1 0 0,1 0-1 0 0,18 12 0 0 0,-13-11 4 0 0,1-1-1 0 0,1-1 1 0 0,0 0-1 0 0,0-1 0 0 0,30 7 1 0 0,-11-7 33 0 0,0-1 0 0 0,1-2 0 0 0,0-1-1 0 0,0-3 1 0 0,68-6 0 0 0,-75 2 3 0 0,-1-1 0 0 0,0-1 0 0 0,0-2 1 0 0,-1-1-1 0 0,38-16 0 0 0,-47 16 99 0 0,-2-1 0 0 0,1-1 1 0 0,-1-1-1 0 0,-1 0 1 0 0,0-1-1 0 0,-1-1 0 0 0,0 0 1 0 0,20-25-1 0 0,-21 21 52 0 0,-1-1-1 0 0,-2-1 0 0 0,0 0 1 0 0,0 0-1 0 0,-2-1 1 0 0,-1 0-1 0 0,9-29 1 0 0,-14 34-349 0 0,-1 0 0 0 0,0 1 0 0 0,-1-1 0 0 0,0-26 0 0 0,-2 28-521 0 0,-1 1-1 0 0,-1 0 1 0 0,0 0 0 0 0,0 0-1 0 0,-2 0 1 0 0,-5-14 0 0 0,1 7-7343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9.32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76 0 10591 0 0,'-25'41'-310'0'0,"16"-25"2984"0"0,-11 29 0 0 0,15-32-1302 0 0,1 0 0 0 0,0 1-1 0 0,2-1 1 0 0,-1 0 0 0 0,2 1-1 0 0,-1 20 1 0 0,3-15-953 0 0,0 1-1 0 0,6 25 497 0 0,0-58-739 0 0,3-5-159 0 0,0 1 0 0 0,2 0 0 0 0,18-22 0 0 0,-25 33-14 0 0,0 0 1 0 0,1 1-1 0 0,-1 0 1 0 0,1 0-1 0 0,0 1 0 0 0,0 0 1 0 0,1 0-1 0 0,-1 0 1 0 0,1 0-1 0 0,0 1 0 0 0,0 1 1 0 0,11-4-1 0 0,-15 5-1 0 0,-1 1 1 0 0,1 0-1 0 0,-1 0 1 0 0,1 0-1 0 0,-1 0 0 0 0,1 1 1 0 0,-1-1-1 0 0,1 1 0 0 0,-1-1 1 0 0,1 1-1 0 0,-1 0 1 0 0,0 0-1 0 0,1 0 0 0 0,-1 0 1 0 0,0 0-1 0 0,0 1 0 0 0,0-1 1 0 0,0 1-1 0 0,0-1 1 0 0,0 1-1 0 0,0 0 0 0 0,-1 0 1 0 0,1 0-1 0 0,0 0 0 0 0,-1 0 1 0 0,3 4-1 0 0,1 3 11 0 0,0 1 0 0 0,0 0-1 0 0,-1 1 1 0 0,5 16 0 0 0,12 52 62 0 0,-17-71-33 0 0,-4-7-41 0 0,1-1-1 0 0,-1 1 0 0 0,0-1 0 0 0,0 0 1 0 0,1 1-1 0 0,-1-1 0 0 0,0 1 0 0 0,1-1 1 0 0,-1 0-1 0 0,1 1 0 0 0,-1-1 0 0 0,0 0 0 0 0,1 0 1 0 0,-1 1-1 0 0,1-1 0 0 0,-1 0 0 0 0,1 0 1 0 0,-1 0-1 0 0,1 0 0 0 0,-1 1 0 0 0,1-1 1 0 0,-1 0-1 0 0,1 0 0 0 0,-1 0 0 0 0,1 0 1 0 0,-1 0-1 0 0,1 0 0 0 0,-1 0 0 0 0,1 0 0 0 0,-1-1 1 0 0,1 1-1 0 0,-1 0 0 0 0,1 0 0 0 0,-1 0 1 0 0,1 0-1 0 0,-1-1 0 0 0,1 1 0 0 0,-1 0 1 0 0,0 0-1 0 0,1-1 0 0 0,0 0 0 0 0,-1 1 1 0 0,7-5-9 0 0,0 0-1 0 0,-1-1 1 0 0,1 0 0 0 0,-2 0-1 0 0,9-10 1 0 0,-7 7-3 0 0,18-16 0 0 0,-7 11-10 0 0,1 0-1 0 0,32-17 1 0 0,-49 30 28 0 0,1 0 0 0 0,-1 0 0 0 0,0 0 0 0 0,1 1 0 0 0,-1-1 0 0 0,0 1 0 0 0,1-1 0 0 0,-1 1 0 0 0,1 0 0 0 0,-1 0 0 0 0,0 0 0 0 0,1 0 0 0 0,-1 1 0 0 0,1-1 0 0 0,-1 1 0 0 0,0-1 0 0 0,1 1 0 0 0,-1 0 0 0 0,0 0 0 0 0,0 0 0 0 0,0 0 0 0 0,1 0 0 0 0,-1 0 0 0 0,0 1 0 0 0,0-1 0 0 0,-1 1 0 0 0,1-1 0 0 0,0 1 0 0 0,1 2 0 0 0,4 3-219 0 0,-2 0 0 0 0,1 0 0 0 0,-1 1 1 0 0,0 0-1 0 0,0 0 0 0 0,4 11 0 0 0,-3-6-1507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29.7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46 0 5983 0 0,'-1'2'464'0'0,"-6"21"-656"0"0,-5 12 6818 0 0,-2 5 1979 0 0,7-14-6920 0 0,6-21-1373 0 0,0 1 0 0 0,0-1 1 0 0,0 0-1 0 0,0 1 0 0 0,1-1 0 0 0,0 1 0 0 0,1 5 0 0 0,-1-10 3 0 0,2-1-320 0 0,-1 0-1 0 0,1-1 0 0 0,-1 1 1 0 0,1-1-1 0 0,-1 1 1 0 0,0-1-1 0 0,1 0 0 0 0,-1 0 1 0 0,2-1-1 0 0,3-4 7 0 0,1-1 0 0 0,-2 0 1 0 0,1 0-1 0 0,9-15 0 0 0,1-3 220 0 0,-10 16-213 0 0,2-2 77 0 0,-1 1 1 0 0,17-16-1 0 0,-22 24-64 0 0,0 0 0 0 0,0 0 0 0 0,0 1 0 0 0,0-1 0 0 0,0 1 0 0 0,0-1 0 0 0,1 1-1 0 0,-1 0 1 0 0,1 0 0 0 0,-1 0 0 0 0,1 0 0 0 0,-1 0 0 0 0,1 0 0 0 0,-1 1 0 0 0,1-1 0 0 0,0 1 0 0 0,-1 0 0 0 0,1 0-1 0 0,3 0 1 0 0,-4 1-20 0 0,0-1-1 0 0,0 1 1 0 0,-1 0-1 0 0,1 0 1 0 0,0 0-1 0 0,-1 0 1 0 0,1 0-1 0 0,-1 0 1 0 0,1 1-1 0 0,-1-1 1 0 0,1 0-1 0 0,-1 1 1 0 0,0-1-1 0 0,0 1 1 0 0,0 0-1 0 0,0-1 1 0 0,0 1-1 0 0,0 0 1 0 0,0-1-1 0 0,0 1 1 0 0,-1 0-1 0 0,1 0 1 0 0,0 3-1 0 0,2 5 0 0 0,-1 1-1 0 0,1 19 1 0 0,-3-30 0 0 0,1 5-1 0 0,-1-1 1 0 0,0-1-1 0 0,0 1 0 0 0,0 0 0 0 0,1-1 1 0 0,0 1-1 0 0,-1-1 0 0 0,1 1 1 0 0,1-1-1 0 0,-1 1 0 0 0,0-1 1 0 0,1 0-1 0 0,0 1 0 0 0,2 3 0 0 0,-3-7-4 0 0,0 0 0 0 0,-1 1-1 0 0,1-1 1 0 0,0 0-1 0 0,-1 1 1 0 0,1-1-1 0 0,0 0 1 0 0,0 0-1 0 0,-1 0 1 0 0,1 0-1 0 0,0 0 1 0 0,0 0-1 0 0,-1 0 1 0 0,1 0 0 0 0,0 0-1 0 0,0 0 1 0 0,-1 0-1 0 0,1 0 1 0 0,0 0-1 0 0,-1-1 1 0 0,1 1-1 0 0,0 0 1 0 0,0-1-1 0 0,-1 1 1 0 0,1 0 0 0 0,-1-1-1 0 0,1 1 1 0 0,0-1-1 0 0,-1 1 1 0 0,2-2-1 0 0,15-14-190 0 0,-10 7 149 0 0,-2 3 30 0 0,1-1 1 0 0,-1 2-1 0 0,1-1 0 0 0,0 1 0 0 0,7-5 0 0 0,-11 8 14 0 0,0 1 0 0 0,-1 0-1 0 0,1 0 1 0 0,0 1 0 0 0,0-1 0 0 0,0 0 0 0 0,0 1 0 0 0,0-1 0 0 0,0 1 0 0 0,1-1-1 0 0,-1 1 1 0 0,0 0 0 0 0,0 0 0 0 0,0 0 0 0 0,0 0 0 0 0,0 1 0 0 0,0-1-1 0 0,0 0 1 0 0,0 1 0 0 0,0 0 0 0 0,0-1 0 0 0,0 1 0 0 0,0 0 0 0 0,3 1-1 0 0,-1 2-9 0 0,1-1 0 0 0,-1 1 0 0 0,0 0 0 0 0,0 0 0 0 0,6 8-1 0 0,-6-7 39 0 0,0 0 0 0 0,0-1-1 0 0,0 1 1 0 0,1-1-1 0 0,5 4 1 0 0,-9-7-75 0 0,1 0 1 0 0,-1 0-1 0 0,1-1 0 0 0,-1 1 1 0 0,0-1-1 0 0,1 1 1 0 0,-1-1-1 0 0,1 1 0 0 0,-1-1 1 0 0,1 0-1 0 0,0 0 1 0 0,-1 0-1 0 0,1 0 0 0 0,-1 0 1 0 0,1 0-1 0 0,-1 0 0 0 0,1 0 1 0 0,-1-1-1 0 0,1 1 1 0 0,-1-1-1 0 0,1 1 0 0 0,-1-1 1 0 0,1 1-1 0 0,1-3 0 0 0,7-3-1415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0.1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42 1 16207 0 0,'-6'17'453'0'0,"1"0"-1"0"0,0 1 1 0 0,-3 21 0 0 0,5-19-420 0 0,-1-3 320 0 0,1-2 68 0 0,0 0 0 0 0,1 0 0 0 0,0 16 1 0 0,2-27-321 0 0,0-1 0 0 0,0 1 1 0 0,0-1-1 0 0,0 0 0 0 0,1 1 1 0 0,0-1-1 0 0,0 0 0 0 0,0 1 1 0 0,0-1-1 0 0,0 0 0 0 0,1 0 1 0 0,-1 0-1 0 0,1 0 0 0 0,0 0 1 0 0,0 0-1 0 0,0 0 0 0 0,0-1 1 0 0,0 1-1 0 0,4 2 0 0 0,-4-4-88 0 0,0 1 0 0 0,-1-1 0 0 0,1 0-1 0 0,0 0 1 0 0,0 0 0 0 0,0 0 0 0 0,0-1 0 0 0,0 1 0 0 0,0-1-1 0 0,0 1 1 0 0,1-1 0 0 0,-1 1 0 0 0,0-1 0 0 0,0 0 0 0 0,0 0-1 0 0,4-1 1 0 0,-2 0 45 0 0,0 1 0 0 0,0-2 0 0 0,0 1 0 0 0,-1 0 0 0 0,1-1 1 0 0,0 0-1 0 0,-1 0 0 0 0,6-3 0 0 0,0-2 183 0 0,0-1 1 0 0,-1 0 0 0 0,0 0-1 0 0,0 0 1 0 0,9-14 0 0 0,47-77 1363 0 0,-38 56-8810 0 0,-15 22-822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0.51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65 0 14743 0 0,'-19'81'1498'0'0,"3"0"-1"0"0,-10 153 0 0 0,23-105 421 0 0,14 143 0 0 0,9-83-3503 0 0,-16-152-102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0.8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31 7831 0 0,'0'-1'603'0'0,"0"0"-469"0"0,0 0 1 0 0,1 1-1 0 0,-1-1 1 0 0,0 1-1 0 0,0-1 1 0 0,1 0-1 0 0,-1 1 1 0 0,0-1-1 0 0,1 1 0 0 0,-1-1 1 0 0,1 1-1 0 0,-1-1 1 0 0,0 1-1 0 0,1-1 1 0 0,-1 1-1 0 0,1 0 0 0 0,0-1 1 0 0,-1 1-1 0 0,1 0 1 0 0,-1-1-1 0 0,1 1 1 0 0,-1 0-1 0 0,1-1 1 0 0,0 1-1 0 0,-1 0 0 0 0,1 0 1 0 0,0 0-1 0 0,-1 0 1 0 0,1 0-1 0 0,0 0 1 0 0,-1 0-1 0 0,1 0 1 0 0,2 0 745 0 0,31-1 5275 0 0,20 8-4175 0 0,-3 0-1461 0 0,-5-6-358 0 0,-1-3 1 0 0,60-8-1 0 0,-22-2-6499 0 0,-35 5-782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1.1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133 498 6447 0 0,'-21'22'766'0'0,"-32"42"0"0"0,43-49 961 0 0,0 0 0 0 0,1 1-1 0 0,0 1 1 0 0,-7 20 0 0 0,15-34-1625 0 0,0 1 0 0 0,0-1 0 0 0,0 1 1 0 0,1-1-1 0 0,0 1 0 0 0,0-1 0 0 0,0 1 1 0 0,0-1-1 0 0,0 1 0 0 0,1-1 1 0 0,-1 1-1 0 0,1-1 0 0 0,2 6 0 0 0,-2-8-83 0 0,-1 1 0 0 0,1-1-1 0 0,-1 0 1 0 0,1 1-1 0 0,0-1 1 0 0,-1 0 0 0 0,1 0-1 0 0,0 1 1 0 0,0-1-1 0 0,0 0 1 0 0,0 0 0 0 0,0 0-1 0 0,0 0 1 0 0,0-1-1 0 0,0 1 1 0 0,1 0 0 0 0,-1 0-1 0 0,0-1 1 0 0,0 1-1 0 0,1 0 1 0 0,-1-1-1 0 0,1 1 1 0 0,-1-1 0 0 0,0 0-1 0 0,1 1 1 0 0,-1-1-1 0 0,1 0 1 0 0,-1 0 0 0 0,0 0-1 0 0,1 0 1 0 0,-1 0-1 0 0,1 0 1 0 0,-1-1 0 0 0,3 0-1 0 0,2-1 74 0 0,0 0 1 0 0,0 0-1 0 0,-1-1 0 0 0,1 0 1 0 0,-1 0-1 0 0,1-1 0 0 0,-1 1 0 0 0,0-1 1 0 0,0 0-1 0 0,4-5 0 0 0,4-6 342 0 0,21-30 1 0 0,-11 15-115 0 0,-22 28-309 0 0,0 1 0 0 0,0-1 0 0 0,1 0 0 0 0,-1 1-1 0 0,1-1 1 0 0,0 1 0 0 0,-1 0 0 0 0,1-1 0 0 0,0 1 0 0 0,0 0 0 0 0,0 0 0 0 0,0 0-1 0 0,0 0 1 0 0,0 1 0 0 0,0-1 0 0 0,0 0 0 0 0,2 1 0 0 0,-2 0-10 0 0,0 0 1 0 0,-1 0-1 0 0,1 0 0 0 0,0 1 1 0 0,-1-1-1 0 0,1 0 1 0 0,0 1-1 0 0,-1 0 0 0 0,1-1 1 0 0,-1 1-1 0 0,1 0 1 0 0,-1 0-1 0 0,1 0 0 0 0,-1 0 1 0 0,0 0-1 0 0,0 0 1 0 0,1 0-1 0 0,-1 0 1 0 0,0 1-1 0 0,0-1 0 0 0,0 0 1 0 0,1 3-1 0 0,21 37 166 0 0,-21-34-110 0 0,1-1 1 0 0,0 0-1 0 0,0 0 1 0 0,1 0-1 0 0,0 0 0 0 0,0-1 1 0 0,0 1-1 0 0,0-1 1 0 0,1 0-1 0 0,0-1 1 0 0,10 8-1 0 0,-13-10-231 0 0,0-1 0 0 0,0 0 0 0 0,0 1 0 0 0,1-1 0 0 0,-1 0 0 0 0,1 0 0 0 0,-1-1 0 0 0,0 1 0 0 0,1 0-1 0 0,0-1 1 0 0,-1 1 0 0 0,1-1 0 0 0,-1 0 0 0 0,1 0 0 0 0,-1 0 0 0 0,1 0 0 0 0,4-1 0 0 0</inkml:trace>
  <inkml:trace contextRef="#ctx0" brushRef="#br0" timeOffset="1">698 1 6911 0 0,'0'0'623'0'0,"-1"1"-514"0"0,-8 27 4414 0 0,1 0 1 0 0,-5 34-1 0 0,1 20-383 0 0,6-41-4767 0 0,-7 49 775 0 0,0 101-1 0 0,16-69-3265 0 0,-1-96 1486 0 0</inkml:trace>
  <inkml:trace contextRef="#ctx0" brushRef="#br0" timeOffset="2">540 637 9671 0 0,'-5'-1'12671'0'0,"21"15"-9849"0"0,-11-11-2726 0 0,0 0 0 0 0,0 0 0 0 0,0 0 0 0 0,0-1 0 0 0,0 0 0 0 0,1 0 0 0 0,-1 0 0 0 0,1 0 0 0 0,-1-1 0 0 0,9 1-1 0 0,5-1-231 0 0,35-3 0 0 0,-11 0-1105 0 0,-19 2-1059 0 0,0-1-5867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1.5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29 409 3679 0 0,'0'0'328'0'0</inkml:trace>
  <inkml:trace contextRef="#ctx0" brushRef="#br0" timeOffset="1">41 9 21423 0 0,'-10'-6'2096'0'0,"3"5"-1872"0"0,2 0-224 0 0,-2 2 0 0 0,-4 4 3368 0 0,11 6-3368 0 0,2-2 0 0 0,4 0-1696 0 0,1-1-352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1.8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166 12 14711 0 0,'0'0'1335'0'0,"1"0"-1096"0"0,3-4 347 0 0,-15-2 726 0 0,6 5-1092 0 0,1 1 1 0 0,-1-1-1 0 0,0 1 0 0 0,0 0 1 0 0,0 1-1 0 0,0-1 0 0 0,0 1 0 0 0,1 0 1 0 0,-1 0-1 0 0,0 0 0 0 0,1 1 0 0 0,-1 0 1 0 0,1-1-1 0 0,-9 6 0 0 0,6-3-53 0 0,1 0 0 0 0,0 1 0 0 0,0-1 0 0 0,0 1 0 0 0,0 0 0 0 0,1 1 0 0 0,-1-1 0 0 0,-7 12 0 0 0,10-10-133 0 0,0-1 0 0 0,0 0 0 0 0,1 1 0 0 0,0-1 0 0 0,0 1 0 0 0,1 0 0 0 0,-1 0 0 0 0,1-1 0 0 0,1 1 0 0 0,-1 0 0 0 0,1 0 0 0 0,1 0 0 0 0,-1 0 1 0 0,1 0-1 0 0,0 0 0 0 0,1-1 0 0 0,-1 1 0 0 0,1 0 0 0 0,4 7 0 0 0,-4-10-49 0 0,0 0 0 0 0,0 1-1 0 0,0-1 1 0 0,1 0 0 0 0,0 0 0 0 0,0-1 0 0 0,0 1 0 0 0,0-1-1 0 0,0 1 1 0 0,1-1 0 0 0,0 0 0 0 0,6 4 0 0 0,-7-5 10 0 0,1-1 1 0 0,-1 1-1 0 0,1-1 1 0 0,0 1-1 0 0,0-1 0 0 0,-1-1 1 0 0,1 1-1 0 0,0 0 1 0 0,0-1-1 0 0,0 0 1 0 0,0 0-1 0 0,0 0 1 0 0,0 0-1 0 0,0-1 1 0 0,0 1-1 0 0,7-3 0 0 0,-7 1 47 0 0,0 1-1 0 0,0-1 1 0 0,0 0-1 0 0,0 0 0 0 0,0 0 1 0 0,0 0-1 0 0,0-1 1 0 0,-1 1-1 0 0,1-1 0 0 0,-1 0 1 0 0,0 0-1 0 0,0 0 0 0 0,0-1 1 0 0,0 1-1 0 0,0-1 1 0 0,2-5-1 0 0,2-3 168 0 0,-2-1 0 0 0,0-1 0 0 0,7-24 0 0 0,-9 25-510 0 0,1 0 0 0 0,1 0 0 0 0,12-25 0 0 0,-5 25-2514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2.18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 21 11975 0 0,'-6'19'674'0'0,"2"-7"-328"0"0,1-1 1 0 0,-3 17 0 0 0,6-3 3060 0 0,0-23-2732 0 0,1 0 0 0 0,-1 0-1 0 0,1 0 1 0 0,0 0 0 0 0,0-1 0 0 0,-1 1 0 0 0,1 0 0 0 0,0-1-1 0 0,0 1 1 0 0,2 1 0 0 0,-3-2-590 0 0,1-1-1 0 0,-1 0 0 0 0,1 1 1 0 0,-1-1-1 0 0,1 0 0 0 0,-1 1 1 0 0,1-1-1 0 0,0 0 1 0 0,-1 0-1 0 0,1 0 0 0 0,-1 1 1 0 0,1-1-1 0 0,0 0 1 0 0,-1 0-1 0 0,1 0 0 0 0,-1 0 1 0 0,1 0-1 0 0,0 0 1 0 0,-1 0-1 0 0,1 0 0 0 0,-1-1 1 0 0,1 1-1 0 0,0 0 0 0 0,-1 0 1 0 0,1 0-1 0 0,-1-1 1 0 0,1 1-1 0 0,0-1 0 0 0,16-9 484 0 0,-16 9-466 0 0,32-24 191 0 0,-13 9-194 0 0,1 0 0 0 0,1 2 1 0 0,0 1-1 0 0,35-17 0 0 0,-51 28-66 0 0,0 0 0 0 0,0 0 0 0 0,0 0 0 0 0,0 1-1 0 0,0 0 1 0 0,0 0 0 0 0,0 0 0 0 0,0 1 0 0 0,0 0 0 0 0,1 0 0 0 0,-1 0 0 0 0,0 1-1 0 0,0 0 1 0 0,0 0 0 0 0,0 1 0 0 0,0 0 0 0 0,0 0 0 0 0,0 0 0 0 0,-1 1 0 0 0,1 0 0 0 0,-1 0-1 0 0,0 0 1 0 0,1 0 0 0 0,4 6 0 0 0,-3-3-8 0 0,0 1 1 0 0,-1 0-1 0 0,0 0 1 0 0,0 0-1 0 0,-1 1 1 0 0,0 0-1 0 0,0 0 1 0 0,-1 1-1 0 0,0-1 0 0 0,-1 1 1 0 0,5 15-1 0 0,-4-6-300 0 0,0-1 0 0 0,-2 1-1 0 0,0 0 1 0 0,-1 0 0 0 0,-1 21-1 0 0,-2-10-529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6.0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0 347 5983 0 0,'0'0'274'0'0,"2"1"-6"0"0,15 13-260 0 0,2-1 0 0 0,-1-1 0 0 0,2-1 1 0 0,-1-1-1 0 0,1 0 0 0 0,39 12 1 0 0,-9-8-42 0 0,94 16 0 0 0,-57-20 388 0 0,-1-3 0 0 0,114-6 0 0 0,172-40 1329 0 0,-188 2 147 0 0,335-111 1 0 0,-407 110-1685 0 0,135-50 339 0 0,-192 65-526 0 0,-1-2 1 0 0,69-44-1 0 0,-97 51-3188 0 0,-6 1-1156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12895 0 0,'0'1'2583'0'0,"-3"44"1211"0"0,6 25-2859 0 0,0-32-697 0 0,12 173 458 0 0,1 24-342 0 0,-10-14-231 0 0,3 84 82 0 0,-1-120-31 0 0,26 383 1571 0 0,-30-534-1783 0 0,0 3-351 0 0,0 50 1 0 0,-6-73-587 0 0,-1-5-58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6.4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9791 0 0,'1'0'447'0'0,"50"-8"672"0"0,-1 3 0 0 0,95 2 0 0 0,-128 4-815 0 0,0 1 1 0 0,-1 0-1 0 0,1 1 0 0 0,-1 1 1 0 0,1 1-1 0 0,-1 0 0 0 0,-1 1 1 0 0,1 0-1 0 0,-1 2 0 0 0,0 0 1 0 0,-1 0-1 0 0,23 18 0 0 0,-33-23-218 0 0,0 1 0 0 0,-1-1-1 0 0,0 1 1 0 0,1-1 0 0 0,-1 1 0 0 0,-1 0-1 0 0,1 0 1 0 0,0 1 0 0 0,-1-1 0 0 0,0 1-1 0 0,0-1 1 0 0,0 1 0 0 0,-1-1 0 0 0,0 1-1 0 0,0 0 1 0 0,0 0 0 0 0,0 0 0 0 0,0 9-1 0 0,-2-6 9 0 0,0-1 0 0 0,0 1-1 0 0,-1 0 1 0 0,1 0-1 0 0,-2-1 1 0 0,1 1-1 0 0,-1-1 1 0 0,0 0 0 0 0,-1 0-1 0 0,0 0 1 0 0,-6 9-1 0 0,-51 62-166 0 0,50-65-74 0 0,-12 14-161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6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 11975 0 0,'2'-1'923'0'0,"13"-6"-784"0"0,0 2 1 0 0,0-1-1 0 0,1 2 1 0 0,-1 0-1 0 0,1 1 1 0 0,0 1-1 0 0,23-1 0 0 0,118 8-153 0 0,-112-2-83 0 0,276 28-63 0 0,-261-21 229 0 0,0 2 0 0 0,-1 4 0 0 0,72 28 0 0 0,220 117 431 0 0,-71-30 1965 0 0,-2-25-930 0 0,-135-69-2205 0 0,-96-29-1664 0 0,53 4-1 0 0,-58-11-3325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7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10591 0 0,'1'1'488'0'0,"13"14"59"0"0,-1 2 0 0 0,14 21-1 0 0,11 15 2008 0 0,13 6-456 0 0,-25-30-857 0 0,-1 0 0 0 0,38 61 0 0 0,-60-85-1370 0 0,-1 0 1 0 0,1 0 0 0 0,-1 0-1 0 0,0 1 1 0 0,0-1-1 0 0,0 0 1 0 0,-1 1-1 0 0,0-1 1 0 0,0 1-1 0 0,-1 0 1 0 0,1-1 0 0 0,-1 1-1 0 0,0 0 1 0 0,-1 5-1 0 0,-5 12-1255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8.0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1329 5983 0 0,'6'7'542'0'0,"-3"-5"-503"0"0,0 1 1 0 0,1-1 0 0 0,-1 0-1 0 0,0 0 1 0 0,1 0-1 0 0,0 0 1 0 0,-1-1 0 0 0,1 1-1 0 0,0-1 1 0 0,0 0-1 0 0,-1 0 1 0 0,1-1-1 0 0,0 1 1 0 0,0-1 0 0 0,0 1-1 0 0,0-1 1 0 0,5-1-1 0 0,7-1 544 0 0,0 0-1 0 0,28-8 1 0 0,29-11-26 0 0,115-51 0 0 0,65-50-694 0 0,-165 78 249 0 0,707-359 3503 0 0,-721 365-3189 0 0,257-119 1456 0 0,-256 122-1529 0 0,427-166 2430 0 0,72 18-4957 0 0,-450 138 1113 0 0,-70 22 122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8.4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11975 0 0,'2'0'547'0'0,"10"-3"-369"0"0,0 1-1 0 0,0 1 1 0 0,1 0-1 0 0,17 1 1 0 0,53 8 708 0 0,-17-1 219 0 0,23-4-280 0 0,-48-3-812 0 0,0 2 0 0 0,0 2-1 0 0,47 11 1 0 0,-77-13-25 0 0,-1 1 1 0 0,0 1-1 0 0,1 0 1 0 0,-1 0-1 0 0,-1 1 1 0 0,16 10-1 0 0,-22-13 6 0 0,0 0 1 0 0,-1 0-1 0 0,1 0 0 0 0,-1 1 0 0 0,1-1 1 0 0,-1 1-1 0 0,0-1 0 0 0,0 1 0 0 0,0 0 0 0 0,-1 0 1 0 0,1 0-1 0 0,-1 0 0 0 0,1 0 0 0 0,-1 0 1 0 0,0 0-1 0 0,0 0 0 0 0,-1 0 0 0 0,1 1 0 0 0,0-1 1 0 0,-1 0-1 0 0,0 1 0 0 0,0-1 0 0 0,0 0 0 0 0,0 1 1 0 0,-2 4-1 0 0,0 3-28 0 0,-2-1-1 0 0,1 0 1 0 0,-1 0-1 0 0,-1 0 1 0 0,0-1-1 0 0,0 0 1 0 0,-1 1 0 0 0,0-2-1 0 0,0 1 1 0 0,-9 7-1 0 0,-12 12-69 0 0,-42 34 0 0 0,55-50 112 0 0,-160 125 298 0 0,127-101-248 0 0,9-7-42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8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 13103 0 0,'44'-13'389'0'0,"1"2"-1"0"0,1 2 1 0 0,89-7-1 0 0,140 16-366 0 0,-196 5 144 0 0,-1 4-1 0 0,0 3 1 0 0,90 26-1 0 0,217 95-56 0 0,-339-115-109 0 0,157 60 194 0 0,-148-60 49 0 0,100 19 1 0 0,143-6 606 0 0,1-20-3192 0 0,-286-11 2072 0 0,89 5-3515 0 0,-39-2 547 0 0,87-5-1 0 0,-130-1 3007 0 0,-3-2 36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9:39.2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74 7831 0 0,'-5'-5'80'0'0,"1"0"0"0"0,0 0-1 0 0,-1-1 1 0 0,2 1 0 0 0,-5-7 0 0 0,8 11-13 0 0,-1 0 0 0 0,1 0 0 0 0,-1 0 0 0 0,1 1 0 0 0,-1-1 1 0 0,1 0-1 0 0,0 0 0 0 0,0 0 0 0 0,-1 0 0 0 0,1 0 0 0 0,0 1 1 0 0,0-1-1 0 0,0 0 0 0 0,0 0 0 0 0,0 0 0 0 0,0 0 0 0 0,0 0 1 0 0,0 0-1 0 0,0 0 0 0 0,0 0 0 0 0,1 0 0 0 0,-1 1 0 0 0,0-1 1 0 0,0 0-1 0 0,1 0 0 0 0,-1 0 0 0 0,1 0 0 0 0,-1 1 1 0 0,1-1-1 0 0,-1 0 0 0 0,1 0 0 0 0,0 1 0 0 0,-1-1 0 0 0,1 0 1 0 0,0 1-1 0 0,-1-1 0 0 0,1 1 0 0 0,0-1 0 0 0,0 1 0 0 0,-1-1 1 0 0,1 1-1 0 0,0 0 0 0 0,0-1 0 0 0,0 1 0 0 0,0 0 0 0 0,0 0 1 0 0,0-1-1 0 0,0 1 0 0 0,-1 0 0 0 0,3 0 0 0 0,3 0 343 0 0,1-1-1 0 0,0 1 1 0 0,0 0-1 0 0,-1 1 1 0 0,1 0-1 0 0,-1 0 1 0 0,1 0-1 0 0,-1 1 1 0 0,1 0-1 0 0,-1 0 1 0 0,0 1-1 0 0,11 5 1 0 0,5 5-270 0 0,-1 0 0 0 0,20 18 0 0 0,-34-26 36 0 0,37 30 342 0 0,53 54 0 0 0,-75-66-172 0 0,-2 0 1 0 0,-1 1-1 0 0,0 1 1 0 0,15 30-1 0 0,-30-47-146 0 0,0 0-1 0 0,-1 0 1 0 0,0 0-1 0 0,0 0 1 0 0,3 14-1 0 0,-6-16-337 0 0,1-1 0 0 0,-1 1 0 0 0,1-1 1 0 0,-2 7-1 0 0,0-8-736 0 0,1 0-1 0 0,-1 0 1 0 0,0 0 0 0 0,0 1 0 0 0,-4 6 0 0 0,-8 12-5861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0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897 73 7367 0 0,'0'-3'205'0'0,"0"1"-1"0"0,0 0 0 0 0,-1 0 0 0 0,1 0 0 0 0,-1 0 1 0 0,0 0-1 0 0,1-1 0 0 0,-1 1 0 0 0,0 0 0 0 0,0 1 1 0 0,0-1-1 0 0,-1 0 0 0 0,1 0 0 0 0,0 0 0 0 0,-1 1 1 0 0,1-1-1 0 0,-1 1 0 0 0,1-1 0 0 0,-1 1 0 0 0,0-1 1 0 0,0 1-1 0 0,1 0 0 0 0,-1 0 0 0 0,0 0 0 0 0,0 0 1 0 0,-2 0-1 0 0,-7-3 1165 0 0,1 0 0 0 0,-1 1 1 0 0,-20-2-1 0 0,28 4-1438 0 0,-27-3 724 0 0,-1 1 0 0 0,1 1 0 0 0,-1 2 0 0 0,0 1 0 0 0,1 1 0 0 0,-1 2 0 0 0,1 1 0 0 0,-57 17 0 0 0,62-14-534 0 0,2 2-1 0 0,-1 0 1 0 0,1 2-1 0 0,1 0 1 0 0,0 2-1 0 0,1 0 1 0 0,1 1-1 0 0,0 2 0 0 0,1 0 1 0 0,0 1-1 0 0,-17 22 1 0 0,12-9-108 0 0,2 0 1 0 0,1 2-1 0 0,2 1 1 0 0,1 0 0 0 0,-13 38-1 0 0,18-40-17 0 0,3 1 0 0 0,1 0-1 0 0,1 0 1 0 0,2 1 0 0 0,-4 66 0 0 0,10-79-26 0 0,0 0 1 0 0,2 0-1 0 0,1 0 1 0 0,0 0-1 0 0,2 0 1 0 0,0-1-1 0 0,1 0 1 0 0,2 0-1 0 0,0 0 1 0 0,16 28-1 0 0,-16-34 14 0 0,1-1-1 0 0,0 0 1 0 0,1 0-1 0 0,1 0 1 0 0,0-2-1 0 0,1 1 1 0 0,0-1-1 0 0,1-1 1 0 0,0 0-1 0 0,0-1 1 0 0,1-1-1 0 0,0 0 1 0 0,1-1-1 0 0,18 8 1 0 0,2-4 21 0 0,0-2 1 0 0,1-1 0 0 0,0-1 0 0 0,0-2-1 0 0,0-2 1 0 0,0-1 0 0 0,1-2-1 0 0,-1-1 1 0 0,0-2 0 0 0,68-15-1 0 0,-89 15-13 0 0,0-1 0 0 0,-1-1 0 0 0,0 0 0 0 0,0-1 0 0 0,-1 0 0 0 0,1-1 0 0 0,-2-1 0 0 0,1 0 0 0 0,-1-1 0 0 0,0 0 0 0 0,0-1 0 0 0,-1 0 0 0 0,-1 0 0 0 0,0-2 0 0 0,0 1 0 0 0,8-14 0 0 0,13-29-1330 0 0,-13 17-4927 0 0,-4 8-1245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879 174 17967 0 0,'-10'-14'282'0'0,"-2"0"-1"0"0,1 1 1 0 0,-2 0-1 0 0,0 1 1 0 0,0 1-1 0 0,-1 0 1 0 0,-1 1-1 0 0,1 0 1 0 0,-2 1-1 0 0,1 1 1 0 0,-1 0-1 0 0,-25-8 1 0 0,21 10-104 0 0,0 1 0 0 0,-1 0 0 0 0,0 2 0 0 0,1 0 0 0 0,-1 1 0 0 0,0 2 1 0 0,0 0-1 0 0,0 1 0 0 0,0 1 0 0 0,-25 5 0 0 0,24-2-154 0 0,1 0 0 0 0,0 2 0 0 0,0 0 1 0 0,1 1-1 0 0,0 2 0 0 0,0 0 0 0 0,1 0 0 0 0,0 2 0 0 0,1 1 1 0 0,1 0-1 0 0,0 1 0 0 0,1 0 0 0 0,0 2 0 0 0,-24 31 0 0 0,25-27-9 0 0,1 0-1 0 0,2 1 0 0 0,0 1 1 0 0,1 0-1 0 0,1 0 0 0 0,1 1 0 0 0,1 0 1 0 0,1 1-1 0 0,-4 27 0 0 0,8-34-14 0 0,1-1 1 0 0,1 1-1 0 0,1 0 0 0 0,0 0 0 0 0,1 0 1 0 0,1-1-1 0 0,0 1 0 0 0,2 0 1 0 0,0-1-1 0 0,0 0 0 0 0,2 0 0 0 0,0 0 1 0 0,0-1-1 0 0,12 19 0 0 0,-10-22-1 0 0,0 0 1 0 0,0-1-1 0 0,1-1 1 0 0,1 1-1 0 0,0-1 0 0 0,0-1 1 0 0,1 0-1 0 0,18 12 0 0 0,-13-11 4 0 0,1-1-1 0 0,1-1 1 0 0,0 0-1 0 0,0-1 0 0 0,30 7 1 0 0,-11-7 33 0 0,0-1 0 0 0,1-2 0 0 0,0-1-1 0 0,0-3 1 0 0,68-6 0 0 0,-75 2 3 0 0,-1-1 0 0 0,0-1 0 0 0,0-2 1 0 0,-1-1-1 0 0,38-16 0 0 0,-47 16 99 0 0,-2-1 0 0 0,1-1 1 0 0,-1-1-1 0 0,-1 0 1 0 0,0-1-1 0 0,-1-1 0 0 0,0 0 1 0 0,20-25-1 0 0,-21 21 52 0 0,-1-1-1 0 0,-2-1 0 0 0,0 0 1 0 0,0 0-1 0 0,-2-1 1 0 0,-1 0-1 0 0,9-29 1 0 0,-14 34-349 0 0,-1 0 0 0 0,0 1 0 0 0,-1-1 0 0 0,0-26 0 0 0,-2 28-521 0 0,-1 1-1 0 0,-1 0 1 0 0,0 0 0 0 0,0 0-1 0 0,-2 0 1 0 0,-5-14 0 0 0,1 7-7343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12895 0 0,'0'1'2583'0'0,"-3"44"1211"0"0,6 25-2859 0 0,0-32-697 0 0,12 173 458 0 0,1 24-342 0 0,-10-14-231 0 0,3 84 82 0 0,-1-120-31 0 0,26 383 1571 0 0,-30-534-1783 0 0,0 3-351 0 0,0 50 1 0 0,-6-73-587 0 0,-1-5-58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0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897 73 7367 0 0,'0'-3'205'0'0,"0"1"-1"0"0,0 0 0 0 0,-1 0 0 0 0,1 0 0 0 0,-1 0 1 0 0,0 0-1 0 0,1-1 0 0 0,-1 1 0 0 0,0 0 0 0 0,0 1 1 0 0,0-1-1 0 0,-1 0 0 0 0,1 0 0 0 0,0 0 0 0 0,-1 1 1 0 0,1-1-1 0 0,-1 1 0 0 0,1-1 0 0 0,-1 1 0 0 0,0-1 1 0 0,0 1-1 0 0,1 0 0 0 0,-1 0 0 0 0,0 0 0 0 0,0 0 1 0 0,-2 0-1 0 0,-7-3 1165 0 0,1 0 0 0 0,-1 1 1 0 0,-20-2-1 0 0,28 4-1438 0 0,-27-3 724 0 0,-1 1 0 0 0,1 1 0 0 0,-1 2 0 0 0,0 1 0 0 0,1 1 0 0 0,-1 2 0 0 0,1 1 0 0 0,-57 17 0 0 0,62-14-534 0 0,2 2-1 0 0,-1 0 1 0 0,1 2-1 0 0,1 0 1 0 0,0 2-1 0 0,1 0 1 0 0,1 1-1 0 0,0 2 0 0 0,1 0 1 0 0,0 1-1 0 0,-17 22 1 0 0,12-9-108 0 0,2 0 1 0 0,1 2-1 0 0,2 1 1 0 0,1 0 0 0 0,-13 38-1 0 0,18-40-17 0 0,3 1 0 0 0,1 0-1 0 0,1 0 1 0 0,2 1 0 0 0,-4 66 0 0 0,10-79-26 0 0,0 0 1 0 0,2 0-1 0 0,1 0 1 0 0,0 0-1 0 0,2 0 1 0 0,0-1-1 0 0,1 0 1 0 0,2 0-1 0 0,0 0 1 0 0,16 28-1 0 0,-16-34 14 0 0,1-1-1 0 0,0 0 1 0 0,1 0-1 0 0,1 0 1 0 0,0-2-1 0 0,1 1 1 0 0,0-1-1 0 0,1-1 1 0 0,0 0-1 0 0,0-1 1 0 0,1-1-1 0 0,0 0 1 0 0,1-1-1 0 0,18 8 1 0 0,2-4 21 0 0,0-2 1 0 0,1-1 0 0 0,0-1 0 0 0,0-2-1 0 0,0-2 1 0 0,0-1 0 0 0,1-2-1 0 0,-1-1 1 0 0,0-2 0 0 0,68-15-1 0 0,-89 15-13 0 0,0-1 0 0 0,-1-1 0 0 0,0 0 0 0 0,0-1 0 0 0,-1 0 0 0 0,1-1 0 0 0,-2-1 0 0 0,1 0 0 0 0,-1-1 0 0 0,0 0 0 0 0,0-1 0 0 0,-1 0 0 0 0,-1 0 0 0 0,0-2 0 0 0,0 1 0 0 0,8-14 0 0 0,13-29-1330 0 0,-13 17-4927 0 0,-4 8-1245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0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1 13359 0 0,'-4'7'1210'0'0,"1"1"-1121"0"0,0 1 0 0 0,1 0 0 0 0,-1 0 0 0 0,2-1 0 0 0,-1 1 1 0 0,1 12-1 0 0,-2 5 1073 0 0,-29 321 7298 0 0,31-291-8864 0 0,3-1 0 0 0,2 1 0 0 0,2-1 0 0 0,17 70 0 0 0,-17-101-1800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19351 0 0,'0'0'2128'0'0,"9"6"-2128"0"0,0 1 568 0 0,8-2 96 0 0,6-1 16 0 0,9-1 8 0 0,6-1-208 0 0,9-3-48 0 0,7-3-8 0 0,8-2 0 0 0,-9-1-240 0 0,8-1-56 0 0,6-2 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5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14943 0 0,'0'0'1358'0'0,"2"1"-1118"0"0,2 1-231 0 0,0 0 0 0 0,0 0 1 0 0,0 0-1 0 0,0 0 0 0 0,1-1 1 0 0,-1 0-1 0 0,1 0 0 0 0,-1 0 1 0 0,1 0-1 0 0,-1-1 0 0 0,1 1 1 0 0,5-2-1 0 0,10 0 182 0 0,31-6-1 0 0,-35 5 6 0 0,715-84 4094 0 0,104 72-2520 0 0,3 56-1079 0 0,-681-32-490 0 0,88-4 241 0 0,-171-9-163 0 0,94-15 0 0 0,-137 12-1794 0 0,-13 1-3846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14687 0 0,'1'1'3195'0'0,"7"12"-2572"0"0,0 1 0 0 0,-1 0 0 0 0,-1 1 0 0 0,7 21-1 0 0,11 63-41 0 0,-11-14-195 0 0,4 127 1 0 0,-16 87 338 0 0,-2-143-137 0 0,1-100-467 0 0,9 451 1413 0 0,0-378-1062 0 0,48 242 1 0 0,-53-355-426 0 0,0-2-86 0 0,-1-1 1 0 0,-1 1-1 0 0,0 0 0 0 0,0-1 1 0 0,-1 1-1 0 0,-2 25 0 0 0,1-38-17 0 0,0 0 0 0 0,0 0 0 0 0,0 0 0 0 0,0 0 0 0 0,0 0-1 0 0,-1 0 1 0 0,1 0 0 0 0,0 0 0 0 0,-1 0 0 0 0,1 0 0 0 0,0-1 0 0 0,-1 1 0 0 0,1 0-1 0 0,-1 0 1 0 0,1 0 0 0 0,-1-1 0 0 0,0 1 0 0 0,1 0 0 0 0,-1 0 0 0 0,0-1 0 0 0,1 1-1 0 0,-1-1 1 0 0,0 1 0 0 0,0-1 0 0 0,1 1 0 0 0,-1-1 0 0 0,0 1 0 0 0,0-1 0 0 0,0 0 0 0 0,0 1-1 0 0,0-1 1 0 0,-2 1 0 0 0,-9-3-876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1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1025 171 16527 0 0,'0'-13'1763'0'0,"0"11"-1694"0"0,0 0 0 0 0,-1-1 0 0 0,1 1 0 0 0,-1 0 0 0 0,0 0 0 0 0,0-1 1 0 0,0 1-1 0 0,0 0 0 0 0,0 0 0 0 0,0 0 0 0 0,-1 0 0 0 0,1 1 0 0 0,-1-1 0 0 0,1 0 0 0 0,-1 0 1 0 0,-2-1-1 0 0,-2-2 480 0 0,-1-1 0 0 0,0 2 1 0 0,-10-7-1 0 0,-13-4-204 0 0,-1 0 0 0 0,-1 2 0 0 0,0 2 0 0 0,-1 0 1 0 0,0 3-1 0 0,-1 0 0 0 0,0 2 0 0 0,0 2 0 0 0,-53 0 0 0 0,60 4-129 0 0,1 1-1 0 0,0 2 0 0 0,0 1 0 0 0,1 1 1 0 0,-1 1-1 0 0,1 1 0 0 0,0 1 1 0 0,1 2-1 0 0,0 0 0 0 0,0 1 0 0 0,1 2 1 0 0,1 0-1 0 0,-25 20 0 0 0,29-17-237 0 0,0 0-1 0 0,1 1 1 0 0,1 1 0 0 0,1 1-1 0 0,0 0 1 0 0,2 1 0 0 0,0 1-1 0 0,1 0 1 0 0,1 0 0 0 0,1 1-1 0 0,-12 39 1 0 0,12-23-16 0 0,1 0 0 0 0,2 0-1 0 0,1 1 1 0 0,2 0 0 0 0,2-1-1 0 0,5 59 1 0 0,-2-68 8 0 0,2 0 0 0 0,2 0 0 0 0,0 0 0 0 0,2 0 0 0 0,18 48 0 0 0,-20-65 18 0 0,1-1-1 0 0,0 1 0 0 0,1-1 0 0 0,0 0 0 0 0,0 0 0 0 0,1-1 0 0 0,1 0 1 0 0,0-1-1 0 0,0 0 0 0 0,0 0 0 0 0,1-1 0 0 0,1 0 0 0 0,0-1 0 0 0,0 0 1 0 0,17 8-1 0 0,-10-8 3 0 0,0-1 0 0 0,0 0 0 0 0,0-2 1 0 0,1 0-1 0 0,0-1 0 0 0,0-1 0 0 0,0-1 0 0 0,19-1 0 0 0,11-2-21 0 0,92-19 0 0 0,-112 15 74 0 0,-1-1-1 0 0,0-1 1 0 0,-1-1 0 0 0,0-1-1 0 0,37-21 1 0 0,-50 23-16 0 0,1-1 0 0 0,-1-1 0 0 0,-1-1 0 0 0,0 1 0 0 0,-1-2 0 0 0,0 0-1 0 0,0 0 1 0 0,-2-1 0 0 0,1-1 0 0 0,14-24 0 0 0,-12 12-69 0 0,-1 0 0 0 0,-1-1-1 0 0,-2 0 1 0 0,0 0 0 0 0,-2-1-1 0 0,7-49 1 0 0,-11 43-1424 0 0,0-1 1 0 0,-6-62-1 0 0,1 67-97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1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19519 0 0,'0'0'1772'0'0,"-9"12"-1378"0"0,7-3-241 0 0,0 0 1 0 0,0 0-1 0 0,1 0 1 0 0,0 0-1 0 0,0 0 1 0 0,1 0-1 0 0,2 16 1 0 0,-1-8 13 0 0,21 246 1381 0 0,15-2-845 0 0,-32-229-666 0 0,1 5-544 0 0,9 74 1403 0 0,-12-56-3271 0 0,-7 0-4904 0 0,0-39 327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0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1 13359 0 0,'-4'7'1210'0'0,"1"1"-1121"0"0,0 1 0 0 0,1 0 0 0 0,-1 0 0 0 0,2-1 0 0 0,-1 1 1 0 0,1 12-1 0 0,-2 5 1073 0 0,-29 321 7298 0 0,31-291-8864 0 0,3-1 0 0 0,2 1 0 0 0,2-1 0 0 0,17 70 0 0 0,-17-101-1800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2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19351 0 0,'0'0'1720'0'0,"8"-5"-1376"0"0,4 1-280 0 0,5 2-64 0 0,6-1 832 0 0,7 0 160 0 0,8 1 24 0 0,6-2 8 0 0,5 0-712 0 0,5 3-144 0 0,6 1-24 0 0,6-2-8 0 0,3-2-552 0 0,5 1-120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7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15487 0 0,'0'0'1408'0'0,"-1"16"-1136"0"0,3 15 893 0 0,11 59 0 0 0,-1-11 393 0 0,2 350 770 0 0,-15-402-2287 0 0,4 169 438 0 0,-2-184-761 0 0,0 0 0 0 0,1 0 0 0 0,0-1 0 0 0,7 22-1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4607 0 0,'0'0'208'0'0,"1"2"-9"0"0,4 3 130 0 0,1 0 0 0 0,0 0 0 0 0,0 0 0 0 0,0-1 0 0 0,0 0 0 0 0,1 0 0 0 0,-1 0 0 0 0,11 3 0 0 0,4 1 3375 0 0,35 9 0 0 0,-27-11-3225 0 0,0-2 0 0 0,1-1-1 0 0,0-1 1 0 0,0-2 0 0 0,0 0-1 0 0,52-10 1 0 0,-14-4 397 0 0,110-37-1 0 0,-57 14-49 0 0,-119 36-787 0 0,-1 1 0 0 0,1-1 0 0 0,0 1-1 0 0,-1 0 1 0 0,1-1 0 0 0,0 1 0 0 0,-1 0 0 0 0,1 0 0 0 0,0 0-1 0 0,-1 0 1 0 0,1 0 0 0 0,0 0 0 0 0,0 1 0 0 0,-1-1 0 0 0,1 0-1 0 0,-1 1 1 0 0,1 0 0 0 0,0-1 0 0 0,2 2 0 0 0,-3 0 5 0 0,1 0 0 0 0,0 0 0 0 0,-1 0 0 0 0,0 0 0 0 0,0 0-1 0 0,1 0 1 0 0,-1 0 0 0 0,0 0 0 0 0,-1 0 0 0 0,1 0 0 0 0,0 1 0 0 0,-1-1 0 0 0,1 4 0 0 0,4 26-2 0 0,-2 0 1 0 0,-1-1-1 0 0,-5 60 0 0 0,1-11 73 0 0,6 28 176 0 0,28 159-1 0 0,-32-266-290 0 0,18 134-467 0 0,-15-99-423 0 0,-2 64 1 0 0,-2-89 842 0 0,0 1 1 0 0,-1-1 0 0 0,0 0-1 0 0,-6 17 1 0 0,6-24-139 0 0,0 0 0 0 0,0 0 1 0 0,0 0-1 0 0,0 0 1 0 0,0 0-1 0 0,-1 0 0 0 0,0-1 1 0 0,-3 4-1 0 0,4-5-334 0 0,0 0-1 0 0,0-1 1 0 0,0 1-1 0 0,-1 0 1 0 0,1-1-1 0 0,0 0 1 0 0,-1 0-1 0 0,-4 2 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16127 0 0,'0'0'1242'0'0,"2"1"-812"0"0,6 4 125 0 0,1-1 1 0 0,0 1-1 0 0,0-2 0 0 0,0 1 0 0 0,1-1 0 0 0,15 3 0 0 0,64 6 1017 0 0,-68-10-1399 0 0,83 5 733 0 0,0-4 1 0 0,156-16 0 0 0,-172 6-4329 0 0,-76 6 1917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 9671 0 0,'-10'5'864'0'0,"9"-3"-341"0"0,-1-1 1 0 0,1 0-1 0 0,0 1 1 0 0,0-1-1 0 0,1 1 1 0 0,-1-1-1 0 0,0 1 1 0 0,0-1-1 0 0,1 1 1 0 0,-1-1-1 0 0,1 1 1 0 0,-1 0-1 0 0,1-1 1 0 0,-1 4-1 0 0,2 29 3133 0 0,8 18-2960 0 0,-2-12-537 0 0,-5-25-596 0 0,1-1 1 0 0,0 0 0 0 0,10 27 0 0 0</inkml:trace>
  <inkml:trace contextRef="#ctx0" brushRef="#br0" timeOffset="1">85 75 12063 0 0,'0'0'1304'0'0,"9"1"-1304"0"0,-1-1 0 0 0,0 2 0 0 0,-2 0 864 0 0,2 1 152 0 0,1-2 24 0 0,0-1 8 0 0,0 1-688 0 0,0 1-136 0 0,1-1-24 0 0,0 0-8 0 0,2-1-1072 0 0,-2 0-216 0 0,-1 0-48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11743 0 0,'0'0'1451'0'0,"1"9"905"0"0,2 45 2056 0 0,3 43-324 0 0,-3-82-6163 0 0,0 0 1 0 0,6 17-1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14023 0 0,'0'0'1268'0'0,"4"6"-1016"0"0,2 7 431 0 0,0 0 0 0 0,-1 1 0 0 0,0 0 0 0 0,-2 0 0 0 0,4 17 0 0 0,-2-6-126 0 0,16 71 1028 0 0,13 158-1 0 0,-4 198 84 0 0,-24-313-1496 0 0,4 67-116 0 0,6-98-454 0 0,2-38-2860 0 0,-11-53-2158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96 11519 0 0,'-22'-8'2044'0'0,"-23"-13"-1"0"0,26 12 1126 0 0,-37-14 1 0 0,26 14-2455 0 0,-1 1 0 0 0,0 2 0 0 0,-51-5 0 0 0,69 11-380 0 0,1 0 0 0 0,-1 1 1 0 0,0 0-1 0 0,-24 6 0 0 0,30-5-252 0 0,-1 1-1 0 0,0-1 0 0 0,1 2 1 0 0,0-1-1 0 0,0 1 1 0 0,0 0-1 0 0,0 0 1 0 0,-11 10-1 0 0,10-6-104 0 0,1 0-1 0 0,0 1 1 0 0,0 0 0 0 0,0 0-1 0 0,1 0 1 0 0,1 1 0 0 0,-1 0-1 0 0,2 0 1 0 0,-1 0 0 0 0,1 1-1 0 0,-3 17 1 0 0,2-6-43 0 0,1 1 0 0 0,1-1 1 0 0,1 1-1 0 0,2 39 0 0 0,2-27-12 0 0,1-1 0 0 0,2 0 0 0 0,16 59 1 0 0,-16-78 60 0 0,0 1 0 0 0,1-1 0 0 0,1-1 0 0 0,0 1 0 0 0,1-1 0 0 0,1-1 0 0 0,0 1 0 0 0,1-1 0 0 0,0-1 0 0 0,15 15 0 0 0,-16-20 6 0 0,0 0-1 0 0,1-1 0 0 0,-1 0 1 0 0,1 0-1 0 0,1-1 0 0 0,-1-1 1 0 0,1 1-1 0 0,0-2 0 0 0,0 1 1 0 0,0-2-1 0 0,0 1 0 0 0,0-2 1 0 0,1 1-1 0 0,-1-1 0 0 0,17-2 1 0 0,1 0 41 0 0,0-2 1 0 0,0-1 0 0 0,-1-2 0 0 0,54-17-1 0 0,33-23 683 0 0,-97 38-613 0 0,-1-2 0 0 0,0 0 0 0 0,-1-1 0 0 0,19-16 0 0 0,-31 23-97 0 0,0 0-1 0 0,0-1 1 0 0,-1 1-1 0 0,1-1 1 0 0,-1 0-1 0 0,0 0 1 0 0,-1 0-1 0 0,1-1 1 0 0,-1 1 0 0 0,0 0-1 0 0,-1-1 1 0 0,1 0-1 0 0,-1 1 1 0 0,0-1-1 0 0,1-10 1 0 0,-2-7-95 0 0,0 1 1 0 0,-6-38-1 0 0,4 47 34 0 0,0-7-546 0 0,-1 1 1 0 0,-1-1-1 0 0,0 0 0 0 0,-14-34 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14279 0 0,'2'0'655'0'0,"11"2"-514"0"0,0-1 1 0 0,0 0-1 0 0,0-1 0 0 0,0 0 0 0 0,17-4 1 0 0,-8 2 10 0 0,278-40 3088 0 0,-110 12-1575 0 0,210-11 1263 0 0,-309 38-2075 0 0,0 4 1 0 0,127 17-1 0 0,-217-18-853 0 0,12 1-256 0 0,0 1-1 0 0,0 1 1 0 0,0 0-1 0 0,-1 0 1 0 0,1 2 0 0 0,15 6-1 0 0,-18-3-2141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1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19351 0 0,'0'0'2128'0'0,"9"6"-2128"0"0,0 1 568 0 0,8-2 96 0 0,6-1 16 0 0,9-1 8 0 0,6-1-208 0 0,9-3-48 0 0,7-3-8 0 0,8-2 0 0 0,-9-1-240 0 0,8-1-56 0 0,6-2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19807 0 0,'385'-3'3235'0'0,"-263"6"-2173"0"0,123 2-228 0 0,549-3-548 0 0,-783-2-284 0 0,544-37-1 0 0,-460 26-87 0 0,415-56-5182 0 0,-15-2 3010 0 0,-409 65 2594 0 0,-68 2-168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12439 0 0,'0'0'1398'0'0,"2"1"-814"0"0,4 1-195 0 0,0-1 0 0 0,0 1 0 0 0,1-1 0 0 0,-1 0 0 0 0,0 0 0 0 0,1-1 0 0 0,-1 0 0 0 0,0 0 0 0 0,7-1 0 0 0,63-12 1852 0 0,-55 8-1707 0 0,388-49 4135 0 0,3 33-4305 0 0,-405 21-404 0 0,-2 0-264 0 0,1 0 1 0 0,0-1-1 0 0,-1 1 1 0 0,1-1-1 0 0,9-3 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17391 0 0,'0'0'1574'0'0,"2"0"-1304"0"0,74 5 169 0 0,0-2-1 0 0,85-9 1 0 0,-44 1 347 0 0,563-35 1871 0 0,-136 6-2424 0 0,237-5 55 0 0,-735 37-259 0 0,876-63 1021 0 0,-328-8-1272 0 0,-519 63-10 0 0,-41 6 121 0 0,371-42-2916 0 0,-395 45 2110 0 0,1 1-1 0 0,17 1 1 0 0,-15 2-622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7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8287 0 0,'0'0'756'0'0,"2"0"-622"0"0,51 27 1985 0 0,-34-16-1245 0 0,0-2-1 0 0,23 9 1 0 0,-2-6 78 0 0,0-2 1 0 0,70 8 0 0 0,84-4 1620 0 0,-188-13-2570 0 0,270 19 234 0 0,-128-8-66 0 0,53-7 628 0 0,-41-3 10 0 0,-122 0-607 0 0,209 5 291 0 0,37-2-333 0 0,1 0-91 0 0,-80-3 6 0 0,77-3-7 0 0,-175-1-41 0 0,369-19 239 0 0,-203 6 14 0 0,-96 7-59 0 0,487-10 431 0 0,-422 22-423 0 0,30-1 93 0 0,-107-5-230 0 0,167-5 32 0 0,-126-1 160 0 0,162-9 597 0 0,231 5-654 0 0,-534 12-219 0 0,3 1 0 0 0,217-4 76 0 0,119 9 1075 0 0,-143-9-1158 0 0,-47-2 235 0 0,-175 6-54 0 0,1-1 1 0 0,75-12-1 0 0,-107 11-247 0 0,-6 1 11 0 0,0-1 1 0 0,0 1-1 0 0,0-1 0 0 0,0 1 0 0 0,1-1 0 0 0,-1 0 1 0 0,0 0-1 0 0,0 0 0 0 0,0 0 0 0 0,0 0 0 0 0,-1 0 1 0 0,1 0-1 0 0,0-1 0 0 0,0 1 0 0 0,-1-1 0 0 0,1 1 1 0 0,-1-1-1 0 0,3-3 0 0 0,0 2-565 0 0,0-1 0 0 0,0 1-1 0 0,1 0 1 0 0,-1 0 0 0 0,1 1 0 0 0,-1 0 0 0 0,1-1-1 0 0,0 1 1 0 0,0 1 0 0 0,0-1 0 0 0,6 0 0 0 0,13-3-1547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12895 0 0,'0'0'595'0'0,"-4"5"188"0"0,-4 9 31 0 0,1-1 0 0 0,1 1-1 0 0,0 1 1 0 0,-6 22 0 0 0,2-6 598 0 0,-81 188-163 0 0,7-22-189 0 0,79-183-927 0 0,0 0 1 0 0,1 1-1 0 0,0-1 0 0 0,1 1 0 0 0,-2 30 0 0 0,5-40-89 0 0,0 0 0 0 0,1 0-1 0 0,-1 0 1 0 0,1 0-1 0 0,0 0 1 0 0,0 0 0 0 0,0 0-1 0 0,1 0 1 0 0,0 0-1 0 0,0-1 1 0 0,0 1 0 0 0,0-1-1 0 0,1 1 1 0 0,0-1 0 0 0,0 0-1 0 0,0 0 1 0 0,0 0-1 0 0,1-1 1 0 0,-1 1 0 0 0,1-1-1 0 0,6 5 1 0 0,-2-3 80 0 0,0-1 0 0 0,1 0 0 0 0,-1 0 0 0 0,1-1 0 0 0,0 0 0 0 0,0 0 0 0 0,0-1 0 0 0,0 0 0 0 0,10 0 0 0 0,15 0 357 0 0,40-2 0 0 0,-42 0-210 0 0,436-27-155 0 0,-367 19-2111 0 0,-70 5-90 0 0,-2-1-3640 0 0,-3-2-1458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19375 0 0,'-5'6'188'0'0,"1"0"1"0"0,0 0-1 0 0,0 0 0 0 0,1 1 1 0 0,-1-1-1 0 0,2 1 0 0 0,-1-1 0 0 0,0 1 1 0 0,1 0-1 0 0,1 0 0 0 0,-1 0 0 0 0,0 9 1 0 0,0 12 723 0 0,2 51-1 0 0,1-58 11 0 0,5 242 2381 0 0,-2 1-4002 0 0,-2-215-1511 0 0,3 0-6809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35 169 11519 0 0,'-5'-7'231'0'0,"0"-1"0"0"0,1 0-1 0 0,0-1 1 0 0,0 1 0 0 0,1-1-1 0 0,0 1 1 0 0,-2-17 0 0 0,4 20 129 0 0,0 1 1 0 0,1-1 0 0 0,0 1-1 0 0,0-1 1 0 0,0 1 0 0 0,1-1-1 0 0,1-7 1 0 0,-1 9 86 0 0,0 1 0 0 0,0-1 0 0 0,0 1-1 0 0,0-1 1 0 0,1 1 0 0 0,-1-1 0 0 0,1 1 0 0 0,-1 0 0 0 0,1 0-1 0 0,0 0 1 0 0,0 0 0 0 0,0 0 0 0 0,3-3 0 0 0,-4 4-370 0 0,0 1 1 0 0,0-1-1 0 0,0 0 0 0 0,0 0 1 0 0,0 1-1 0 0,1-1 0 0 0,-1 1 1 0 0,0-1-1 0 0,0 1 0 0 0,0 0 1 0 0,1-1-1 0 0,-1 1 0 0 0,0 0 1 0 0,0 0-1 0 0,1 0 1 0 0,-1 0-1 0 0,0 0 0 0 0,0 0 1 0 0,1 0-1 0 0,-1 0 0 0 0,2 1 1 0 0,-1 0-14 0 0,0 0 0 0 0,0 0 1 0 0,-1 0-1 0 0,1 1 0 0 0,0-1 1 0 0,-1 0-1 0 0,1 1 0 0 0,-1-1 0 0 0,1 1 1 0 0,-1-1-1 0 0,3 4 0 0 0,0 3 34 0 0,1 1-1 0 0,-1-1 0 0 0,-1 1 0 0 0,5 15 1 0 0,-4-7-88 0 0,0 1 0 0 0,-1 0-1 0 0,-1 0 1 0 0,-1 27 0 0 0,-10 74 145 0 0,-1-55-116 0 0,3-20 79 0 0,-3 72 0 0 0,10-102-172 0 0,1-1 1 0 0,0 0-1 0 0,0 1 0 0 0,1-1 0 0 0,1 0 0 0 0,1 0 1 0 0,-1 0-1 0 0,2 0 0 0 0,10 21 0 0 0,-13-31-432 0 0,0 1-1 0 0,1-1 1 0 0,-1 0-1 0 0,1 1 1 0 0,4 3-1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12895 0 0,'-19'-13'6059'0'0,"28"10"-3495"0"0,27-1-1360 0 0,1 2 1 0 0,62 3-1 0 0,-77 0-928 0 0,388 30-17 0 0,-359-26-1038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17967 0 0,'0'0'1878'0'0,"3"0"-1722"0"0,117-22 2031 0 0,185-8 0 0 0,217 55-1168 0 0,-451-15-2029 0 0,-7-1-3492 0 0,-43-7-2901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0 15919 0 0,'0'0'730'0'0,"-6"6"240"0"0,2 0-926 0 0,1 0 0 0 0,1-1 0 0 0,-1 1 0 0 0,1 0 0 0 0,0 0 0 0 0,0 1 0 0 0,-1 8 0 0 0,-4 49 971 0 0,6-48-792 0 0,0 0-16 0 0,-6 64 1323 0 0,6 150 0 0 0,13-126-1217 0 0,3 49-312 0 0,-15-146-64 0 0,0 0 0 0 0,-1 1 0 0 0,0-1 0 0 0,-1 9 0 0 0,1-14-14 0 0,0 1 1 0 0,0-1 0 0 0,1 1-1 0 0,-1-1 1 0 0,-1 1 0 0 0,1-1-1 0 0,0 0 1 0 0,0 1 0 0 0,-1-1-1 0 0,0 0 1 0 0,1 0 0 0 0,-1 0-1 0 0,-4 3 1 0 0,5-4-64 0 0,0-1 1 0 0,0 0-1 0 0,0 0 1 0 0,0 1-1 0 0,-1-1 1 0 0,1 0-1 0 0,0 0 1 0 0,0 0-1 0 0,0 0 1 0 0,0 0-1 0 0,0-1 1 0 0,-1 1-1 0 0,1 0 1 0 0,0 0-1 0 0,0-1 1 0 0,0 1-1 0 0,0-1 1 0 0,-1 0-1 0 0,-7-4-1096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2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 13327 0 0,'0'0'1210'0'0,"2"0"-996"0"0,9-4 194 0 0,0 0 0 0 0,1 1 0 0 0,-1 0 0 0 0,21-2 1 0 0,50 1 2188 0 0,-22 1-1724 0 0,56-6 543 0 0,187-9 849 0 0,-132 16-1784 0 0,61-1-410 0 0,-78 4-8179 0 0,-120-1 1040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11087 0 0,'21'-12'423'0'0,"0"2"0"0"0,44-15-1 0 0,48-6 139 0 0,-39 11 820 0 0,177-40 1766 0 0,-175 47-2117 0 0,103-5-1 0 0,-167 17-838 0 0,0 1-1 0 0,-1 1 0 0 0,1 0 1 0 0,14 2-1 0 0,-21-1-108 0 0,0-1 0 0 0,0 1 0 0 0,0 0 0 0 0,0 0 0 0 0,0 0 0 0 0,0 1 0 0 0,-1 0 0 0 0,1 0 0 0 0,-1 0 0 0 0,0 0 0 0 0,5 5 0 0 0,-6-6-17 0 0,-3-1-61 0 0,1 0-1 0 0,0 0 1 0 0,-1-1 0 0 0,1 1-1 0 0,-1 0 1 0 0,1 0 0 0 0,-1 0-1 0 0,0 0 1 0 0,1 0 0 0 0,-1 0-1 0 0,0 0 1 0 0,0 0 0 0 0,0 0 0 0 0,1 1-1 0 0,-1 0 13 0 0,2 4 54 0 0,0-3 15 0 0,2 2-13 0 0,-2-2-63 0 0,0 0 0 0 0,-1-1 0 0 0,1 1 0 0 0,-1 0 0 0 0,1 0 1 0 0,-1 0-1 0 0,0 0 0 0 0,0 0 0 0 0,0 0 0 0 0,0 0 0 0 0,-1 0 0 0 0,1 1 0 0 0,-1-1 0 0 0,0 0 1 0 0,0 0-1 0 0,0 0 0 0 0,0 1 0 0 0,-1-1 0 0 0,0 4 0 0 0,-2 5 19 0 0,-1-1 1 0 0,0 1-1 0 0,-10 17 0 0 0,10-20 17 0 0,-24 49 193 0 0,2-4 100 0 0,-22 62 1 0 0,42-97-300 0 0,1 0 0 0 0,0 0-1 0 0,1 0 1 0 0,2 1 0 0 0,0 0 0 0 0,0-1-1 0 0,3 28 1 0 0,2-23-19 0 0,1-1-1 0 0,0 0 1 0 0,10 26-1 0 0,28 64-525 0 0,-20-59-1232 0 0,-8-8-2329 0 0,-37-47-5224 0 0,18-1 8772 0 0,0 1 0 0 0,-1-1 0 0 0,1 0 1 0 0,0-1-1 0 0,-7-4 0 0 0,-6-3 468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17535 0 0,'0'0'803'0'0,"2"0"-18"0"0,209-8 643 0 0,2-1 924 0 0,-82 12-1525 0 0,46 0-840 0 0,-61-13-7206 0 0,-90 6 112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11975 0 0,'0'2'923'0'0,"6"96"1380"0"0,1 5 46 0 0,-12 47-828 0 0,5-141-1450 0 0</inkml:trace>
  <inkml:trace contextRef="#ctx0" brushRef="#br0" timeOffset="1">61 74 3223 0 0,'1'-1'240'0'0,"62"-21"8419"0"0,1 7-4671 0 0,67-5-3915 0 0,-60 10-958 0 0,-45 5-38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2303 0 0,'-36'47'722'0'0,"13"-10"4763"0"0,-21 47 0 0 0,34-64-3693 0 0,1 1-1 0 0,-11 38 1 0 0,18-51-1850 0 0,0 0-1 0 0,1 1 1 0 0,0-1 0 0 0,0 0 0 0 0,1 1 0 0 0,0-1 0 0 0,0 0-1 0 0,1 1 1 0 0,0-1 0 0 0,4 16 0 0 0,0-13-4495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15751 0 0,'31'-8'601'0'0,"1"1"1"0"0,43-3-1 0 0,65 1-280 0 0,-124 9-44 0 0,426-1 4670 0 0,-1 20-3223 0 0,-313-12-1698 0 0,-39-3-1642 0 0,-3-1-6667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6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0 530 17967 0 0,'0'0'1878'0'0,"3"-1"-1782"0"0,123-17-766 0 0,-31 5 370 0 0,149-27 338 0 0,94-15 962 0 0,489-34 2090 0 0,364 17-1302 0 0,-622 48-1273 0 0,-84 5-291 0 0,750-68-46 0 0,-618-7 1249 0 0,-593 88-1369 0 0,-12 3-76 0 0,1 0 0 0 0,0 1 1 0 0,0 0-1 0 0,25 1 0 0 0,-23 3-365 0 0,27 8 0 0 0,1 0 196 0 0,53 3-399 0 0,-55-10-6288 0 0,-12-1-1194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9.0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5527 0 0,'9'29'1558'0'0,"-2"-1"-1"0"0,0 1 0 0 0,2 35 0 0 0,-3-17 565 0 0,10 112 1802 0 0,-11-86-3296 0 0,-3-59-552 0 0,0 1 0 0 0,1-1 1 0 0,0 0-1 0 0,9 24 0 0 0,6-1-3765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9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11055 0 0,'-1'7'1144'0'0,"-2"24"855"0"0,2 0-1 0 0,2 1 0 0 0,7 56 1 0 0,-5-60-1661 0 0,5 93 689 0 0,3 26-2350 0 0,-10-136 310 0 0,1 4-4178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9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1 225 12439 0 0,'1'-1'566'0'0,"203"-61"1797"0"0,-130 42-1237 0 0,119-49 1 0 0,-135 41-867 0 0,28-12 165 0 0,-85 39-414 0 0,0 0 0 0 0,0 1 0 0 0,0 0 0 0 0,0-1 0 0 0,0 1 0 0 0,0 0 0 0 0,0-1 0 0 0,0 1 0 0 0,0 0 0 0 0,0 0 0 0 0,0 0 0 0 0,0 0 0 0 0,1 0 0 0 0,-1 0 1 0 0,0 0-1 0 0,0 0 0 0 0,0 0 0 0 0,0 1 0 0 0,0-1 0 0 0,0 0 0 0 0,0 1 0 0 0,0-1 0 0 0,0 1 0 0 0,0-1 0 0 0,0 1 0 0 0,0-1 0 0 0,-1 1 0 0 0,1 0 0 0 0,0-1 0 0 0,0 1 0 0 0,1 1 0 0 0,-1 1-1 0 0,0 0-1 0 0,0-1 0 0 0,0 1 1 0 0,0 0-1 0 0,0 0 0 0 0,-1-1 1 0 0,1 1-1 0 0,-1 0 0 0 0,0 0 1 0 0,0 5-1 0 0,-6 82 516 0 0,0 9 302 0 0,25 156-471 0 0,-1 61-203 0 0,-18-304-459 0 0,0 0 0 0 0,-1 0 0 0 0,-1 0 0 0 0,0 0 0 0 0,-5 15 0 0 0,1-13-946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0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5527 0 0,'-8'15'590'0'0,"8"-14"-543"0"0,-1 1 0 0 0,1-1 1 0 0,0 1-1 0 0,-1 0 0 0 0,1-1 1 0 0,0 1-1 0 0,0 0 1 0 0,0-1-1 0 0,0 1 0 0 0,0 0 1 0 0,1-1-1 0 0,-1 1 0 0 0,0-1 1 0 0,1 1-1 0 0,-1 0 0 0 0,1-1 1 0 0,1 3-1 0 0,-1-2 550 0 0,1 1-1 0 0,0-1 1 0 0,0 0-1 0 0,0 1 1 0 0,0-1-1 0 0,0 0 1 0 0,0 0-1 0 0,0 0 1 0 0,4 1-1 0 0,0 1 830 0 0,0-1 0 0 0,1 0 1 0 0,-1 0-1 0 0,9 2 0 0 0,9 1-540 0 0,1-2-603 0 0,0-2-1 0 0,38-1 0 0 0,52-9 315 0 0,-71 4-289 0 0,47-2-749 0 0,-52 2-454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3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14 6447 0 0,'-6'-14'5157'0'0,"-1"27"-1342"0"0,4-2-2180 0 0,0 0 1 0 0,-2 22-1 0 0,2 55-569 0 0,3-80-815 0 0,4 72 260 0 0,27 144-1 0 0,-12-106-318 0 0,-14-90-334 0 0,20 203-7881 0 0,-24-216 1684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0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12 184 14743 0 0,'-11'11'5698'0'0,"23"3"-4525"0"0,10 9-877 0 0,-13-14-474 0 0,0-1-1 0 0,-1 1 1 0 0,12 19 0 0 0,-3 5-1908 0 0</inkml:trace>
  <inkml:trace contextRef="#ctx0" brushRef="#br0" timeOffset="1">205 3 2303 0 0,'14'-1'35'0'0,"0"0"-1"0"0,23 1 0 0 0,-5 7 2636 0 0,-29-6-1689 0 0,0 0 1 0 0,-1 0-1 0 0,1 0 0 0 0,-1 1 0 0 0,1-1 1 0 0,-1 1-1 0 0,1-1 0 0 0,2 4 0 0 0,-4-3-746 0 0,1 0-1 0 0,-1 0 1 0 0,0 0-1 0 0,1 0 1 0 0,-1 0-1 0 0,0 0 1 0 0,0 1-1 0 0,-1-1 1 0 0,1 0-1 0 0,0 1 0 0 0,-1-1 1 0 0,1 1-1 0 0,-1-1 1 0 0,0 4-1 0 0,-2 40 1425 0 0,0-20-787 0 0,2-23-944 0 0,0 0 0 0 0,1 0-1 0 0,-1 0 1 0 0,1 0 0 0 0,0 0-1 0 0,0 0 1 0 0,0 0 0 0 0,0 0-1 0 0,0-1 1 0 0,3 5 0 0 0,-2-4-647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1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4143 0 0,'0'0'191'0'0,"1"10"26"0"0,8 31 1297 0 0,2-14 1443 0 0,-11-27-2950 0 0,21 47 1398 0 0,-17-38-1107 0 0,-1 1 0 0 0,0 0 0 0 0,-1 0 1 0 0,0 0-1 0 0,2 15 0 0 0,-4-14-298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1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 9615 0 0,'14'-5'424'0'0,"-5"1"88"0"0,3-1-408 0 0,4-3-104 0 0,3-1 0 0 0,2 1 0 0 0,1 0 704 0 0,2 2 128 0 0,-1-1 16 0 0,-2 2 8 0 0,0 4-528 0 0,-2 0-104 0 0,0 1-16 0 0,-1 0-8 0 0,-4 1-624 0 0,-1 0-128 0 0,-2 3-24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1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5063 0 0,'3'-8'528'0'0,"-1"1"-734"0"0,-1 4 695 0 0,1-1 1 0 0,-1 0 0 0 0,0 0 0 0 0,1 1 0 0 0,0-1-1 0 0,0 1 1 0 0,0 0 0 0 0,0-1 0 0 0,0 1-1 0 0,1 0 1 0 0,5-5 0 0 0,-8 8-432 0 0,0 0 1 0 0,1 0-1 0 0,-1 1 0 0 0,0-1 0 0 0,1 0 1 0 0,-1 0-1 0 0,0 0 0 0 0,1 0 0 0 0,-1 1 1 0 0,0-1-1 0 0,0 0 0 0 0,1 0 1 0 0,-1 0-1 0 0,0 1 0 0 0,0-1 0 0 0,1 0 1 0 0,-1 1-1 0 0,0-1 0 0 0,0 0 0 0 0,0 0 1 0 0,1 1-1 0 0,-1-1 0 0 0,0 0 1 0 0,0 1-1 0 0,0-1 0 0 0,0 1 0 0 0,5 10 384 0 0,-1 9-44 0 0,0 0 0 0 0,-2 0 0 0 0,0 1 0 0 0,-2 21 0 0 0,1-17-299 0 0,-17 470 795 0 0,0 11-2004 0 0,18-453 769 0 0,-1 4 333 0 0,2-1-1 0 0,19 103 0 0 0,-18-145 129 0 0,-3-2-104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0.0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50 8751 0 0,'8'0'776'0'0,"1"0"-616"0"0,3 1-160 0 0,-2-2 0 0 0,2-1 960 0 0,-1 0 168 0 0,2-1 32 0 0,0-1 8 0 0,1 0-816 0 0,0 0-168 0 0,2-1-32 0 0,8-3-8 0 0,2 3-536 0 0,0 0-112 0 0,1 0-16 0 0,-7 2-4944 0 0</inkml:trace>
  <inkml:trace contextRef="#ctx0" brushRef="#br0" timeOffset="1">585 29 9039 0 0,'0'0'400'0'0,"9"1"80"0"0,2-1-384 0 0,2-1-96 0 0,1 0 0 0 0,3-2-2656 0 0,3-1-560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0.3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45 1839 0 0,'23'6'549'0'0,"-3"-3"2947"0"0,0-2 0 0 0,37 0 0 0 0,-32-1-4866 0 0,-1-2 209 0 0,1 0 0 0 0,47-12 0 0 0,-14 2-884 0 0,-29-1 7562 0 0,-20 4-4361 0 0,-3 5-1056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0.7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10591 0 0,'0'0'819'0'0,"5"5"-502"0"0,39 36 833 0 0,-20-18 588 0 0,32 37 0 0 0,-47-49-1131 0 0,-1 0-1 0 0,0 1 1 0 0,-1 0 0 0 0,-1 0 0 0 0,0 0 0 0 0,0 1 0 0 0,-1 0 0 0 0,3 14 0 0 0,-6-21-471 0 0,-1-1 1 0 0,0 0-1 0 0,-1 0 0 0 0,1 0 1 0 0,-1 1-1 0 0,0-1 0 0 0,0 0 1 0 0,-1 0-1 0 0,1 1 0 0 0,-1-1 1 0 0,0 0-1 0 0,-1 0 0 0 0,1 0 1 0 0,-1 0-1 0 0,0 0 0 0 0,0-1 0 0 0,-1 1 1 0 0,1 0-1 0 0,-1-1 0 0 0,0 0 1 0 0,0 1-1 0 0,-1-1 0 0 0,1 0 1 0 0,-5 3-1 0 0,-10 7-1656 0 0,-40 23-1 0 0,50-32 1110 0 0,-29 17-1617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8.9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5527 0 0,'0'0'488'0'0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3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64 5527 0 0,'0'0'584'0'0,"11"-2"-3016"0"0</inkml:trace>
  <inkml:trace contextRef="#ctx0" brushRef="#br0" timeOffset="1">499 0 8287 0 0,'0'0'904'0'0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1 117 6447 0 0,'2'0'499'0'0,"148"-11"7474"0"0,-84 1-7899 0 0,-18 5 187 0 0,-25 4-2274 0 0,25 3 0 0 0,69 14-3935 0 0,-86-11 6913 0 0,-17-4-59 0 0,1-1 0 0 0,0 0 1 0 0,0-1-1 0 0,0-1 0 0 0,0 0 1 0 0,24-7-1 0 0,18-3-337 0 0,-51 12-558 0 0,15-4 45 0 0,1 1 0 0 0,-1 1-1 0 0,1 1 1 0 0,42 4-1 0 0,-38 3-55 0 0,0-1 0 0 0,-12-5-145 0 0,-1 0 0 0 0,1 0 1 0 0,0-2-1 0 0,-1 0 0 0 0,0 0 0 0 0,14-5 0 0 0,29-5-326 0 0,-29 8 122 0 0,-15 1 557 0 0,0 1 0 0 0,0 1 0 0 0,0 0 0 0 0,0 1 0 0 0,14 1 0 0 0,37 5-2850 0 0,-46-6-1122 0 0</inkml:trace>
  <inkml:trace contextRef="#ctx0" brushRef="#br0" timeOffset="1">1579 13 5063 0 0,'0'0'448'0'0,"9"-4"-352"0"0,1 0-96 0 0,1 0-2240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4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13271 0 0,'264'-15'5363'0'0,"-88"10"-4352"0"0,-135 1-952 0 0,0 2 1 0 0,1 3 0 0 0,-1 1-1 0 0,48 8 1 0 0,-70-7 15 0 0,-18-3-73 0 0,0 0 0 0 0,0 1 0 0 0,0-1-1 0 0,0 1 1 0 0,0-1 0 0 0,0 1 0 0 0,1 0 0 0 0,-1 0 0 0 0,-1-1 0 0 0,1 1 0 0 0,0 0-1 0 0,0 0 1 0 0,0 0 0 0 0,0 0 0 0 0,-1 0 0 0 0,1 0 0 0 0,0 0 0 0 0,-1 0 0 0 0,1 0 0 0 0,-1 1-1 0 0,1-1 1 0 0,-1 0 0 0 0,0 0 0 0 0,1 0 0 0 0,-1 3 0 0 0,1 3-15 0 0,0 0 0 0 0,0 0 0 0 0,-2 9-1 0 0,1-9 22 0 0,-6 136 568 0 0,0-29-255 0 0,5-38-159 0 0,3-1-1 0 0,3 1 0 0 0,30 146 1 0 0,-12-135-154 0 0,18 96-200 0 0,-40-173-25 0 0,0 0 0 0 0,0-1 1 0 0,-1 1-1 0 0,-1 0 0 0 0,0 0 1 0 0,0-1-1 0 0,-3 11 0 0 0,1-8-1063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30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91 10367 0 0,'0'0'472'0'0,"2"-1"-9"0"0,40-16-953 0 0,0 2-1 0 0,1 2 1 0 0,73-12-1 0 0,-8 14 2462 0 0,-58 6-1408 0 0,-28 2-750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6447 0 0,'0'0'576'0'0,"14"4"-464"0"0,-2 3-112 0 0,0-2 0 0 0,-2 0 248 0 0,2-1 24 0 0,0 1 8 0 0</inkml:trace>
  <inkml:trace contextRef="#ctx0" brushRef="#br0" timeOffset="1">432 212 7831 0 0,'0'0'696'0'0,"10"13"-560"0"0,-1 2-136 0 0,2 0-2296 0 0,2-1-488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9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 0 10135 0 0,'0'61'1031'0'0,"-1"-49"-664"0"0,1 1-1 0 0,0 0 1 0 0,0 0 0 0 0,2-1 0 0 0,-1 1 0 0 0,2 0 0 0 0,5 19 0 0 0,-1-17-347 0 0,0 0 0 0 0,0 0 1 0 0,2-1-1 0 0,-1 0 0 0 0,2 0 1 0 0,0-1-1 0 0,14 14 0 0 0,-18-21 6 0 0,4 5-62 0 0,1 1-1 0 0,-1 0 0 0 0,-1 0 0 0 0,9 15 0 0 0,-16-23 161 0 0,0 1-1 0 0,0 0 1 0 0,0-1-1 0 0,-1 1 1 0 0,0 0 0 0 0,1 0-1 0 0,-2 0 1 0 0,1 0-1 0 0,-1 0 1 0 0,1 0-1 0 0,-1 0 1 0 0,-1 0 0 0 0,1 0-1 0 0,-1 0 1 0 0,0 0-1 0 0,-2 8 1 0 0,0-4 135 0 0,-3 13 452 0 0,-8 38 0 0 0,13-52-822 0 0,1 0 1 0 0,-1 1 0 0 0,2-1 0 0 0,-1 0 0 0 0,1 0 0 0 0,0 0 0 0 0,1 0-1 0 0,2 11 1 0 0,21 48-1818 0 0,-16-47 1768 0 0,-2-1-1 0 0,0 2 1 0 0,-1-1-1 0 0,6 42 1 0 0,-6-11 865 0 0,21 88 0 0 0,-20-108-555 0 0,3 52 0 0 0,-7-51 196 0 0,3-4 426 0 0,-1-5-1231 0 0,-4-9-4510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2.3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 0 10135 0 0,'0'0'919'0'0,"0"3"-759"0"0,2 37 2141 0 0,-4 57-1 0 0,0-66-1716 0 0,1 0 0 0 0,1 1 0 0 0,9 56 0 0 0,-8-86-568 0 0,3 18 300 0 0,9 29-1 0 0,-11-44-214 0 0,0 0 1 0 0,1 0 0 0 0,-1 0-1 0 0,1 0 1 0 0,0 0 0 0 0,0 0 0 0 0,0-1-1 0 0,1 1 1 0 0,0-1 0 0 0,4 4 0 0 0,-7-7-37 0 0,0 0 0 0 0,0-1 1 0 0,0 1-1 0 0,0-1 0 0 0,0 1 1 0 0,0-1-1 0 0,0 0 1 0 0,0 1-1 0 0,1-1 0 0 0,-1 0 1 0 0,0 0-1 0 0,0 0 1 0 0,0 0-1 0 0,0 0 0 0 0,1 0 1 0 0,-1 0-1 0 0,0 0 1 0 0,0 0-1 0 0,2-1 0 0 0,22-9 349 0 0,-17 7-149 0 0,79-37 1054 0 0,25-10-299 0 0,21-2-344 0 0,-75 31-7665 0 0,-37 13-725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06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2057 40 9759 0 0,'-3'-6'5435'0'0,"3"4"-5086"0"0,0 1 0 0 0,-1-1 1 0 0,1 1-1 0 0,-1-1 0 0 0,0 1 0 0 0,1-1 1 0 0,-1 1-1 0 0,0 0 0 0 0,0-1 0 0 0,0 1 0 0 0,0 0 1 0 0,0 0-1 0 0,0-1 0 0 0,0 1 0 0 0,-2-2 1 0 0,0 2-157 0 0,1 0 1 0 0,0 0-1 0 0,0 0 0 0 0,-1 0 1 0 0,1 0-1 0 0,-1 0 1 0 0,1 0-1 0 0,-1 1 1 0 0,-2-1-1 0 0,-6 0-68 0 0,0 1 1 0 0,0 1-1 0 0,-19 2 0 0 0,23-2 196 0 0,-156 16 130 0 0,-76 12-393 0 0,-1 22 11 0 0,6 21-74 0 0,116-25 5 0 0,-220 125 0 0 0,293-144-10 0 0,0 3-1 0 0,2 1 1 0 0,1 2-1 0 0,2 1 1 0 0,-52 61-1 0 0,67-66 3 0 0,2 1-1 0 0,1 1 1 0 0,1 0 0 0 0,2 2-1 0 0,1 1 1 0 0,2 0-1 0 0,2 1 1 0 0,-14 50-1 0 0,12-24 5 0 0,-42 170-12 0 0,19 5 0 0 0,36-191 13 0 0,1-1 0 0 0,3 1 0 0 0,7 53 0 0 0,-3-67 2 0 0,1 0 0 0 0,2 0 1 0 0,1-1-1 0 0,1 0 0 0 0,20 39 0 0 0,-3-19-21 0 0,2-2-1 0 0,3 0 1 0 0,1-2 0 0 0,61 65-1 0 0,-18-34-33 0 0,125 99 0 0 0,-39-53 24 0 0,184 106 0 0 0,-240-169 117 0 0,228 93-1 0 0,-191-103 9 0 0,185 42 0 0 0,-187-59-42 0 0,205 42 4 0 0,254 7 37 0 0,-354-52-26 0 0,5 2-18 0 0,614 74 213 0 0,-35-73 220 0 0,-332-50 806 0 0,-7-6-610 0 0,-312 15-647 0 0,164-14 15 0 0,-246 11-4 0 0,56-7 111 0 0,-115 11-99 0 0,73-22 0 0 0,-109 27-54 0 0,1 0 0 0 0,-1 0 0 0 0,0 0 0 0 0,1 0 0 0 0,-1 0 0 0 0,0 0 0 0 0,0 0 0 0 0,0-1 0 0 0,0 1 0 0 0,0-1 0 0 0,2-3 0 0 0,-3 4-121 0 0,0 0 0 0 0,0 0 0 0 0,0 0 0 0 0,0 0 0 0 0,1 0 1 0 0,-1 1-1 0 0,0-1 0 0 0,0 0 0 0 0,2 0 0 0 0,10-3-1226 0 0,2 0-68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18.8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1109 35 10135 0 0,'14'-29'919'0'0,"-14"29"-913"0"0,0 0 1 0 0,1-1-1 0 0,-1 1 0 0 0,0 0 1 0 0,0-1-1 0 0,0 1 0 0 0,1 0 1 0 0,-1-1-1 0 0,0 1 0 0 0,0 0 0 0 0,0 0 1 0 0,1-1-1 0 0,-1 1 0 0 0,0 0 1 0 0,1 0-1 0 0,-1 0 0 0 0,0-1 1 0 0,0 1-1 0 0,1 0 0 0 0,-1 0 1 0 0,0 0-1 0 0,1 0 0 0 0,-1 0 1 0 0,0-1-1 0 0,1 1 0 0 0,-1 0 1 0 0,1 0-1 0 0,-1 0 0 0 0,0 0 0 0 0,1 0 1 0 0,-1 0-1 0 0,0 0 0 0 0,1 0 1 0 0,-1 1-1 0 0,0-1 0 0 0,1 0 1 0 0,-1 0-1 0 0,0 0 0 0 0,1 0 1 0 0,-1 0-1 0 0,0 0 0 0 0,1 1 1 0 0,-1-1-1 0 0,0 0 0 0 0,0 0 0 0 0,1 1 1 0 0,-1-1-1 0 0,0 0 0 0 0,0 0 1 0 0,1 1-1 0 0,-1-1 0 0 0,0 0 1 0 0,0 1-1 0 0,0-1 0 0 0,1 1 1 0 0,-1-1 51 0 0,3 3 253 0 0,-1 0 0 0 0,0 0 0 0 0,1 0 0 0 0,-1 0 1 0 0,0 1-1 0 0,-1-1 0 0 0,1 1 0 0 0,0-1 0 0 0,-1 1 0 0 0,0 0 0 0 0,1 6 0 0 0,1 5 829 0 0,0 27 0 0 0,-3-6-1228 0 0,-1 0-1 0 0,-12 69 1 0 0,-26 71-716 0 0,29-134 724 0 0,-445 1710-1187 0 0,406-1578 1236 0 0,-128 414-264 0 0,139-489 366 0 0,-82 157 1 0 0,-75 78 4105 0 0,145-251-3799 0 0,29-48-1374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19.2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111 95 16583 0 0,'-7'3'91'0'0,"-11"4"342"0"0,0 1-1 0 0,1 1 0 0 0,-32 20 0 0 0,47-28-334 0 0,11-1 112 0 0,-3-2-199 0 0,0-1 0 0 0,1 0 0 0 0,-1 0 1 0 0,0 0-1 0 0,-1 0 0 0 0,1-1 0 0 0,-1 0 0 0 0,7-6 0 0 0,17-12 61 0 0,-4 7 368 0 0,1 1 0 0 0,0 1 0 0 0,0 1 0 0 0,1 2 0 0 0,43-11 0 0 0,-55 18-291 0 0,-1 0 0 0 0,1 1 0 0 0,0 1-1 0 0,-1 1 1 0 0,21 1 0 0 0,-24 1-123 0 0,-1-1 0 0 0,0 2 0 0 0,0-1 1 0 0,0 1-1 0 0,-1 1 0 0 0,1-1 0 0 0,-1 2 0 0 0,14 7 0 0 0,-13-5-23 0 0,-1 1 0 0 0,0-1 0 0 0,0 2 0 0 0,-1-1-1 0 0,0 1 1 0 0,0 0 0 0 0,-1 1 0 0 0,0-1 0 0 0,-1 1 0 0 0,0 1-1 0 0,6 16 1 0 0,4 13-419 0 0,18 77 0 0 0,-27-92-17 0 0,7 34-4761 0 0,-2 2-1777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19.69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1126 17503 0 0,'163'-68'1791'0'0,"-124"54"-1630"0"0,122-43-34 0 0,-18 7-56 0 0,296-105-90 0 0,-196 71 54 0 0,19-4 135 0 0,52-18 88 0 0,292-141 324 0 0,-503 200-872 0 0,74-35 1138 0 0,-10-14-7192 0 0,-122 65-54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20.0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16903 0 0,'2'1'771'0'0,"17"10"-586"0"0,0 1 1 0 0,-1 0-1 0 0,-1 1 1 0 0,0 1-1 0 0,16 17 1 0 0,2 6 121 0 0,33 44 0 0 0,-53-62-26 0 0,-2 0 1 0 0,0 1 0 0 0,-2 0-1 0 0,0 1 1 0 0,-1 0 0 0 0,13 42-1 0 0,-19-48-202 0 0,0 0 0 0 0,-2 1-1 0 0,0-1 1 0 0,0 1-1 0 0,-2-1 1 0 0,0 1-1 0 0,0 0 1 0 0,-2-1-1 0 0,0 1 1 0 0,-1-1 0 0 0,-5 20-1 0 0,-3-5-934 0 0,-28 53-1 0 0,19-44-6522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20.7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389 37 11055 0 0,'0'0'852'0'0,"-8"1"-528"0"0,-19 3 2465 0 0,1-2 0 0 0,-33 0-1 0 0,44-3-2346 0 0,0-1 0 0 0,1 0 0 0 0,-1-1 0 0 0,0 0 0 0 0,-20-8-1 0 0,23 6-367 0 0,4 2 41 0 0,-1-1 1 0 0,0 1 0 0 0,0 1 0 0 0,0 0 0 0 0,-14-2 0 0 0,21 4-100 0 0,0 0 0 0 0,0 0 0 0 0,0 0 0 0 0,-1 0 0 0 0,1 0 0 0 0,0 1 0 0 0,0-1 0 0 0,0 1-1 0 0,0 0 1 0 0,0 0 0 0 0,0-1 0 0 0,0 1 0 0 0,0 1 0 0 0,0-1 0 0 0,0 0 0 0 0,0 0 0 0 0,1 1 0 0 0,-1-1 0 0 0,0 1 0 0 0,1-1 0 0 0,-1 1 0 0 0,1 0 0 0 0,0-1-1 0 0,-1 1 1 0 0,1 0 0 0 0,0 0 0 0 0,0 0 0 0 0,-1 4 0 0 0,-4 11-35 0 0,0 1 0 0 0,2 0 1 0 0,0 0-1 0 0,0 0 0 0 0,2 1 0 0 0,0 18 0 0 0,2-1-25 0 0,1 0 0 0 0,7 41 0 0 0,-6-60 28 0 0,2-1-1 0 0,-1 1 0 0 0,2-1 1 0 0,0 0-1 0 0,1-1 1 0 0,15 28-1 0 0,-16-35 9 0 0,0 0 0 0 0,0 0-1 0 0,1-1 1 0 0,0 0 0 0 0,1 0-1 0 0,-1-1 1 0 0,1 1 0 0 0,1-2 0 0 0,-1 1-1 0 0,1-1 1 0 0,0 0 0 0 0,0 0-1 0 0,17 6 1 0 0,-9-6-22 0 0,0-1 0 0 0,0-1-1 0 0,1 0 1 0 0,-1-1 0 0 0,1 0-1 0 0,0-2 1 0 0,-1 0 0 0 0,22-2-1 0 0,-2-3-239 0 0,0-1-1 0 0,61-20 0 0 0,-69 17-856 0 0,-1-2 1 0 0,0 0-1 0 0,0-2 0 0 0,-2-1 1 0 0,1-1-1 0 0,-2-1 0 0 0,0-2 1 0 0,-1 0-1 0 0,0-1 0 0 0,19-23 1 0 0,-29 27-903 0 0,20-31 1 0 0,-28 37 1363 0 0,0-1 0 0 0,5-13 0 0 0,-6-12 8894 0 0,-4 34-8067 0 0,-13 5 2697 0 0,-11 9-1091 0 0,15-5-1393 0 0,0 0 0 0 0,0 0 0 0 0,1 1-1 0 0,0 0 1 0 0,0 1 0 0 0,1 0 0 0 0,1 0 0 0 0,-1 1 0 0 0,-6 16-1 0 0,4-4-187 0 0,0-1-1 0 0,2 1 0 0 0,-8 44 1 0 0,13-55-116 0 0,1 0 0 0 0,0 0 0 0 0,1 1 0 0 0,0-1 1 0 0,1 1-1 0 0,0-1 0 0 0,4 16 0 0 0,-4-24-34 0 0,0 0 0 0 0,1 0 0 0 0,-1 0-1 0 0,1 0 1 0 0,0 0 0 0 0,0-1-1 0 0,0 1 1 0 0,1-1 0 0 0,-1 1 0 0 0,7 5-1 0 0,-7-7-20 0 0,0 0-1 0 0,1-1 0 0 0,-1 1 1 0 0,1-1-1 0 0,-1 1 1 0 0,1-1-1 0 0,0 0 0 0 0,-1 0 1 0 0,1 0-1 0 0,0-1 0 0 0,0 1 1 0 0,0 0-1 0 0,0-1 1 0 0,0 0-1 0 0,0 0 0 0 0,0 0 1 0 0,3 0-1 0 0,2-1 10 0 0,-1-1 1 0 0,1 0-1 0 0,-1 0 0 0 0,0 0 1 0 0,0-1-1 0 0,0 0 0 0 0,-1 0 1 0 0,1-1-1 0 0,0 0 0 0 0,-1 0 1 0 0,0 0-1 0 0,0-1 0 0 0,-1 0 1 0 0,1 0-1 0 0,-1 0 0 0 0,0-1 1 0 0,5-7-1 0 0,3-5 62 0 0,-1-1-1 0 0,0-1 0 0 0,-2 0 1 0 0,12-29-1 0 0,-15 30-51 0 0,0-1-1 0 0,-2 0 1 0 0,5-25 0 0 0,-9 43-18 0 0,1 6 0 0 0,1 7 2 0 0,4 34-142 0 0,-3-20-212 0 0,6 28-1 0 0,-8-45 216 0 0,1-1 0 0 0,-1 0-1 0 0,1-1 1 0 0,0 1-1 0 0,1 0 1 0 0,-1-1 0 0 0,1 0-1 0 0,8 9 1 0 0,-1-3-1563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03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0 14279 0 0,'-14'19'1799'0'0,"11"-11"-616"0"0,-1 0 0 0 0,1 0 0 0 0,1 1 0 0 0,-3 9 0 0 0,-4 38 849 0 0,7-42-2083 0 0,-7 48-169 0 0,0 90 0 0 0,10-79-2548 0 0,6-34 1329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4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10591 0 0,'2'0'488'0'0,"67"15"3052"0"0,0-3 0 0 0,137 4-1 0 0,-30-16-195 0 0,-2-6-5251 0 0,-142 5 754 0 0,-17 0-470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21.0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13 203 19663 0 0,'0'0'1787'0'0,"-1"0"-1472"0"0,1-1-282 0 0,-1 1 1 0 0,0 0-1 0 0,1-1 1 0 0,-1 1-1 0 0,0 0 1 0 0,1-1 0 0 0,-1 1-1 0 0,0-1 1 0 0,1 1-1 0 0,-1-1 1 0 0,1 1-1 0 0,-1-1 1 0 0,1 0 0 0 0,-1 1-1 0 0,1-1 1 0 0,0 0-1 0 0,-1 1 1 0 0,1-1 0 0 0,0 0-1 0 0,0 1 1 0 0,-1-1-1 0 0,1 0 1 0 0,0 0-1 0 0,0 1 1 0 0,0-1 0 0 0,0 0-1 0 0,0 0 1 0 0,0 0-1 0 0,4-19 572 0 0,-3 19-536 0 0,3-9 55 0 0,1 1-1 0 0,0 0 1 0 0,0 0-1 0 0,1 0 1 0 0,0 1-1 0 0,0 0 1 0 0,13-12-1 0 0,-9 10-91 0 0,1 0 1 0 0,0 2-1 0 0,0-1 0 0 0,1 1 1 0 0,14-7-1 0 0,-20 12 0 0 0,2 0 1 0 0,-1 0 0 0 0,0 0-1 0 0,0 1 1 0 0,1 0-1 0 0,0 0 1 0 0,-1 1 0 0 0,1 0-1 0 0,0 0 1 0 0,7 1-1 0 0,-11 0-17 0 0,0 0-1 0 0,0 1 1 0 0,0 0-1 0 0,0 0 1 0 0,-1 0-1 0 0,1 0 1 0 0,0 1-1 0 0,-1 0 1 0 0,1-1-1 0 0,-1 1 1 0 0,0 0-1 0 0,1 1 1 0 0,-1-1-1 0 0,0 1 1 0 0,0-1-1 0 0,0 1 1 0 0,-1 0-1 0 0,1 0 1 0 0,-1 0-1 0 0,0 0 1 0 0,3 6-1 0 0,2 5-101 0 0,0 0 1 0 0,-1 1-1 0 0,-1 0 0 0 0,3 18 0 0 0,12 31-2438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21.46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389 479 20271 0 0,'-2'-7'2112'0'0,"0"-10"-1585"0"0,0 1-1 0 0,1 0 0 0 0,2-18 1 0 0,-2-13-201 0 0,0 20-309 0 0,-2 1-1 0 0,-1 0 1 0 0,-1 0 0 0 0,-2 0-1 0 0,-9-25 1 0 0,12 39 15 0 0,-1 0 0 0 0,-1 0 1 0 0,0 1-1 0 0,0 0 0 0 0,-1 0 1 0 0,-1 0-1 0 0,0 1 0 0 0,0 0 1 0 0,-1 0-1 0 0,0 1 0 0 0,-1 0 1 0 0,-13-9-1 0 0,21 16-24 0 0,-1 1 0 0 0,0-1 0 0 0,0 1-1 0 0,0-1 1 0 0,0 1 0 0 0,0 0 0 0 0,0 0 0 0 0,0 0 0 0 0,0 1-1 0 0,0-1 1 0 0,0 1 0 0 0,-1 0 0 0 0,1-1 0 0 0,0 1 0 0 0,0 1-1 0 0,-1-1 1 0 0,1 0 0 0 0,0 1 0 0 0,0 0 0 0 0,0 0 0 0 0,0 0-1 0 0,0 0 1 0 0,0 0 0 0 0,0 0 0 0 0,0 1 0 0 0,0 0 0 0 0,0-1-1 0 0,-3 4 1 0 0,-1 1 11 0 0,0 1-1 0 0,0-1 1 0 0,1 1 0 0 0,0 1-1 0 0,1-1 1 0 0,-1 1 0 0 0,1 0-1 0 0,-7 15 1 0 0,-4 16-32 0 0,2 1 0 0 0,1 0 1 0 0,2 1-1 0 0,2 0 0 0 0,-6 62 1 0 0,9-17-1019 0 0,8 145 0 0 0,4-163-505 0 0,2-2-65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21.80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0 156 15839 0 0,'3'-12'382'0'0,"0"0"0"0"0,1 0 0 0 0,0 0-1 0 0,1 1 1 0 0,12-21 0 0 0,-15 29-217 0 0,0-1 0 0 0,0 1 0 0 0,1 0 0 0 0,-1 0 1 0 0,1 0-1 0 0,0 1 0 0 0,0-1 0 0 0,0 1 0 0 0,0 0 0 0 0,0-1 1 0 0,0 1-1 0 0,1 0 0 0 0,-1 1 0 0 0,1-1 0 0 0,-1 1 0 0 0,1 0 1 0 0,0-1-1 0 0,0 2 0 0 0,-1-1 0 0 0,1 0 0 0 0,0 1 0 0 0,8 0 1 0 0,22 3 0 0 0,-25-1-219 0 0,1-1 0 0 0,-1 0-1 0 0,17-1 1 0 0,68-13-1193 0 0,9-1-1595 0 0,-99 14 2609 0 0,0 0 1 0 0,0 0-1 0 0,1 0 0 0 0,-1 0 0 0 0,0 0 0 0 0,0 1 1 0 0,0 0-1 0 0,0 0 0 0 0,1 0 0 0 0,-1 0 0 0 0,0 1 0 0 0,-1 0 1 0 0,1 0-1 0 0,6 3 0 0 0,-7-2 71 0 0,1 0 0 0 0,-1 0 1 0 0,0 1-1 0 0,0-1 0 0 0,0 1 0 0 0,0 0 1 0 0,-1-1-1 0 0,0 1 0 0 0,1 0 0 0 0,-2 0 1 0 0,1 1-1 0 0,0-1 0 0 0,1 6 0 0 0,2 12 531 0 0,-1 1 0 0 0,2 23-1 0 0,-5-30 488 0 0,0 0 0 0 0,2 0 0 0 0,0-1-1 0 0,1 1 1 0 0,0-1 0 0 0,7 16 0 0 0,-10-29-751 0 0,0 0 1 0 0,0 1-1 0 0,1-1 1 0 0,-1 0 0 0 0,0 0-1 0 0,1 0 1 0 0,-1 0-1 0 0,1-1 1 0 0,0 1-1 0 0,-1 0 1 0 0,1-1-1 0 0,0 1 1 0 0,0-1-1 0 0,0 1 1 0 0,0-1-1 0 0,0 0 1 0 0,1 0-1 0 0,-1 0 1 0 0,0 0 0 0 0,0 0-1 0 0,1-1 1 0 0,-1 1-1 0 0,1-1 1 0 0,-1 1-1 0 0,0-1 1 0 0,1 0-1 0 0,-1 0 1 0 0,1 0-1 0 0,-1 0 1 0 0,1 0-1 0 0,-1-1 1 0 0,0 1 0 0 0,1-1-1 0 0,-1 0 1 0 0,0 1-1 0 0,1-1 1 0 0,-1 0-1 0 0,0 0 1 0 0,0-1-1 0 0,4-1 1 0 0,7-7 131 0 0,-1 0 0 0 0,0-1 0 0 0,19-21 0 0 0,28-42-1407 0 0,-28 33-1783 0 0,-14 20-4526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22.1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388 0 11519 0 0,'-188'95'2882'0'0,"106"-58"2295"0"0,70-32-4516 0 0,1 0 1 0 0,0 1-1 0 0,0 0 0 0 0,1 1 0 0 0,0 0 1 0 0,0 1-1 0 0,0 0 0 0 0,-15 17 1 0 0,24-24-641 0 0,0 0 0 0 0,1 0 1 0 0,-1 0-1 0 0,0 0 0 0 0,1 0 1 0 0,-1 0-1 0 0,1 0 0 0 0,-1 1 1 0 0,1-1-1 0 0,-1 0 0 0 0,1 0 0 0 0,0 1 1 0 0,0-1-1 0 0,0 0 0 0 0,-1 1 1 0 0,1-1-1 0 0,0 0 0 0 0,1 1 1 0 0,-1-1-1 0 0,0 0 0 0 0,0 0 0 0 0,1 1 1 0 0,-1-1-1 0 0,0 0 0 0 0,1 0 1 0 0,-1 1-1 0 0,1-1 0 0 0,0 0 1 0 0,1 2-1 0 0,2 2-19 0 0,0 0 1 0 0,0-1-1 0 0,1 1 1 0 0,0-1-1 0 0,5 4 1 0 0,4 3-40 0 0,3 5 24 0 0,0 0 0 0 0,-1 2 0 0 0,-1 0 0 0 0,-1 0 0 0 0,0 1 1 0 0,11 24-1 0 0,-19-32 13 0 0,0 0 1 0 0,-2 0-1 0 0,1 1 0 0 0,-1 0 1 0 0,-1 0-1 0 0,0 0 1 0 0,0 0-1 0 0,-2 0 1 0 0,1 1-1 0 0,-2-1 1 0 0,1 0-1 0 0,-2 1 1 0 0,-1 14-1 0 0,-2-14 6 0 0,2-8-1057 0 0,7-11-960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22.5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0 251 8751 0 0,'2'0'674'0'0,"24"-4"1730"0"0,0-2-1 0 0,0 0 1 0 0,34-14 0 0 0,71-40 1342 0 0,-120 54-3617 0 0,0 0 1 0 0,0-1 0 0 0,-1-1 0 0 0,11-8-1 0 0,-16 11-90 0 0,0 0 0 0 0,0-1 0 0 0,0 1-1 0 0,-1-1 1 0 0,0 0 0 0 0,0 0 0 0 0,0 0-1 0 0,4-12 1 0 0,-7 17-29 0 0,-1-1-1 0 0,1 1 1 0 0,-1-1 0 0 0,1 0-1 0 0,-1 1 1 0 0,1-1 0 0 0,-1 0-1 0 0,0 1 1 0 0,0-1 0 0 0,0 0-1 0 0,0 0 1 0 0,0 1 0 0 0,0-1-1 0 0,-1 0 1 0 0,1 1 0 0 0,0-1-1 0 0,-2-3 1 0 0,1 4-6 0 0,0 0 0 0 0,1 0 0 0 0,-1 0 0 0 0,0 0 0 0 0,0 0 0 0 0,0 0 1 0 0,0 0-1 0 0,0 0 0 0 0,-1 0 0 0 0,1 1 0 0 0,0-1 0 0 0,0 0 0 0 0,-1 1 0 0 0,1-1 0 0 0,0 1 0 0 0,0-1 1 0 0,-3 1-1 0 0,-1-1-4 0 0,0 1 1 0 0,1-1 0 0 0,-1 1-1 0 0,0 0 1 0 0,0 1 0 0 0,0-1 0 0 0,0 1-1 0 0,1 0 1 0 0,-1 0 0 0 0,0 1-1 0 0,-5 2 1 0 0,0 1-3 0 0,1 0 0 0 0,-1 1 0 0 0,1 1 0 0 0,1-1-1 0 0,-1 2 1 0 0,1-1 0 0 0,0 1 0 0 0,1 0 0 0 0,0 0 0 0 0,0 1 0 0 0,1 0 0 0 0,0 1-1 0 0,1-1 1 0 0,-6 12 0 0 0,8-13 0 0 0,0 0-1 0 0,1-1 1 0 0,0 1-1 0 0,0 1 1 0 0,0-1-1 0 0,1 0 1 0 0,0 0 0 0 0,1 14-1 0 0,0-16 2 0 0,1-1 1 0 0,0 1-1 0 0,0 0 0 0 0,0 0 0 0 0,1-1 1 0 0,0 1-1 0 0,0-1 0 0 0,1 1 0 0 0,-1-1 0 0 0,1 0 1 0 0,0 0-1 0 0,7 9 0 0 0,-1-6-41 0 0,-1 1 0 0 0,2-2 0 0 0,-1 1 0 0 0,1-1 0 0 0,0-1-1 0 0,0 0 1 0 0,1 0 0 0 0,0-1 0 0 0,0 0 0 0 0,0-1 0 0 0,20 5 0 0 0,5 0-237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879 174 17967 0 0,'-10'-14'282'0'0,"-2"0"-1"0"0,1 1 1 0 0,-2 0-1 0 0,0 1 1 0 0,0 1-1 0 0,-1 0 1 0 0,-1 1-1 0 0,1 0 1 0 0,-2 1-1 0 0,1 1 1 0 0,-1 0-1 0 0,-25-8 1 0 0,21 10-104 0 0,0 1 0 0 0,-1 0 0 0 0,0 2 0 0 0,1 0 0 0 0,-1 1 0 0 0,0 2 1 0 0,0 0-1 0 0,0 1 0 0 0,0 1 0 0 0,-25 5 0 0 0,24-2-154 0 0,1 0 0 0 0,0 2 0 0 0,0 0 1 0 0,1 1-1 0 0,0 2 0 0 0,0 0 0 0 0,1 0 0 0 0,0 2 0 0 0,1 1 1 0 0,1 0-1 0 0,0 1 0 0 0,1 0 0 0 0,0 2 0 0 0,-24 31 0 0 0,25-27-9 0 0,1 0-1 0 0,2 1 0 0 0,0 1 1 0 0,1 0-1 0 0,1 0 0 0 0,1 1 0 0 0,1 0 1 0 0,1 1-1 0 0,-4 27 0 0 0,8-34-14 0 0,1-1 1 0 0,1 1-1 0 0,1 0 0 0 0,0 0 0 0 0,1 0 1 0 0,1-1-1 0 0,0 1 0 0 0,2 0 1 0 0,0-1-1 0 0,0 0 0 0 0,2 0 0 0 0,0 0 1 0 0,0-1-1 0 0,12 19 0 0 0,-10-22-1 0 0,0 0 1 0 0,0-1-1 0 0,1-1 1 0 0,1 1-1 0 0,0-1 0 0 0,0-1 1 0 0,1 0-1 0 0,18 12 0 0 0,-13-11 4 0 0,1-1-1 0 0,1-1 1 0 0,0 0-1 0 0,0-1 0 0 0,30 7 1 0 0,-11-7 33 0 0,0-1 0 0 0,1-2 0 0 0,0-1-1 0 0,0-3 1 0 0,68-6 0 0 0,-75 2 3 0 0,-1-1 0 0 0,0-1 0 0 0,0-2 1 0 0,-1-1-1 0 0,38-16 0 0 0,-47 16 99 0 0,-2-1 0 0 0,1-1 1 0 0,-1-1-1 0 0,-1 0 1 0 0,0-1-1 0 0,-1-1 0 0 0,0 0 1 0 0,20-25-1 0 0,-21 21 52 0 0,-1-1-1 0 0,-2-1 0 0 0,0 0 1 0 0,0 0-1 0 0,-2-1 1 0 0,-1 0-1 0 0,9-29 1 0 0,-14 34-349 0 0,-1 0 0 0 0,0 1 0 0 0,-1-1 0 0 0,0-26 0 0 0,-2 28-521 0 0,-1 1-1 0 0,-1 0 1 0 0,0 0 0 0 0,0 0-1 0 0,-2 0 1 0 0,-5-14 0 0 0,1 7-7343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12895 0 0,'0'1'2583'0'0,"-3"44"1211"0"0,6 25-2859 0 0,0-32-697 0 0,12 173 458 0 0,1 24-342 0 0,-10-14-231 0 0,3 84 82 0 0,-1-120-31 0 0,26 383 1571 0 0,-30-534-1783 0 0,0 3-351 0 0,0 50 1 0 0,-6-73-587 0 0,-1-5-58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4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16671 0 0,'0'0'1512'0'0,"1"2"-1245"0"0,8 14 237 0 0,0 0 0 0 0,-1 0 1 0 0,0 1-1 0 0,5 20 0 0 0,18 76 639 0 0,-12-39-1050 0 0,-12-44-143 0 0,-3-15-290 0 0,0-1 0 0 0,0 0 0 0 0,1 0 1 0 0,8 15-1 0 0,-7-20-583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7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15487 0 0,'0'0'1408'0'0,"-1"16"-1136"0"0,3 15 893 0 0,11 59 0 0 0,-1-11 393 0 0,2 350 770 0 0,-15-402-2287 0 0,4 169 438 0 0,-2-184-761 0 0,0 0 0 0 0,1 0 0 0 0,0-1 0 0 0,7 22-1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4607 0 0,'0'0'208'0'0,"1"2"-9"0"0,4 3 130 0 0,1 0 0 0 0,0 0 0 0 0,0 0 0 0 0,0-1 0 0 0,0 0 0 0 0,1 0 0 0 0,-1 0 0 0 0,11 3 0 0 0,4 1 3375 0 0,35 9 0 0 0,-27-11-3225 0 0,0-2 0 0 0,1-1-1 0 0,0-1 1 0 0,0-2 0 0 0,0 0-1 0 0,52-10 1 0 0,-14-4 397 0 0,110-37-1 0 0,-57 14-49 0 0,-119 36-787 0 0,-1 1 0 0 0,1-1 0 0 0,0 1-1 0 0,-1 0 1 0 0,1-1 0 0 0,0 1 0 0 0,-1 0 0 0 0,1 0 0 0 0,0 0-1 0 0,-1 0 1 0 0,1 0 0 0 0,0 0 0 0 0,0 1 0 0 0,-1-1 0 0 0,1 0-1 0 0,-1 1 1 0 0,1 0 0 0 0,0-1 0 0 0,2 2 0 0 0,-3 0 5 0 0,1 0 0 0 0,0 0 0 0 0,-1 0 0 0 0,0 0 0 0 0,0 0-1 0 0,1 0 1 0 0,-1 0 0 0 0,0 0 0 0 0,-1 0 0 0 0,1 0 0 0 0,0 1 0 0 0,-1-1 0 0 0,1 4 0 0 0,4 26-2 0 0,-2 0 1 0 0,-1-1-1 0 0,-5 60 0 0 0,1-11 73 0 0,6 28 176 0 0,28 159-1 0 0,-32-266-290 0 0,18 134-467 0 0,-15-99-423 0 0,-2 64 1 0 0,-2-89 842 0 0,0 1 1 0 0,-1-1 0 0 0,0 0-1 0 0,-6 17 1 0 0,6-24-139 0 0,0 0 0 0 0,0 0 1 0 0,0 0-1 0 0,0 0 1 0 0,0 0-1 0 0,-1 0 0 0 0,0-1 1 0 0,-3 4-1 0 0,4-5-334 0 0,0 0-1 0 0,0-1 1 0 0,0 1-1 0 0,-1 0 1 0 0,1-1-1 0 0,0 0 1 0 0,-1 0-1 0 0,-4 2 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16127 0 0,'0'0'1242'0'0,"2"1"-812"0"0,6 4 125 0 0,1-1 1 0 0,0 1-1 0 0,0-2 0 0 0,0 1 0 0 0,1-1 0 0 0,15 3 0 0 0,64 6 1017 0 0,-68-10-1399 0 0,83 5 733 0 0,0-4 1 0 0,156-16 0 0 0,-172 6-4329 0 0,-76 6 1917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 9671 0 0,'-10'5'864'0'0,"9"-3"-341"0"0,-1-1 1 0 0,1 0-1 0 0,0 1 1 0 0,0-1-1 0 0,1 1 1 0 0,-1-1-1 0 0,0 1 1 0 0,0-1-1 0 0,1 1 1 0 0,-1-1-1 0 0,1 1 1 0 0,-1 0-1 0 0,1-1 1 0 0,-1 4-1 0 0,2 29 3133 0 0,8 18-2960 0 0,-2-12-537 0 0,-5-25-596 0 0,1-1 1 0 0,0 0 0 0 0,10 27 0 0 0</inkml:trace>
  <inkml:trace contextRef="#ctx0" brushRef="#br0" timeOffset="1">85 75 12063 0 0,'0'0'1304'0'0,"9"1"-1304"0"0,-1-1 0 0 0,0 2 0 0 0,-2 0 864 0 0,2 1 152 0 0,1-2 24 0 0,0-1 8 0 0,0 1-688 0 0,0 1-136 0 0,1-1-24 0 0,0 0-8 0 0,2-1-1072 0 0,-2 0-216 0 0,-1 0-48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11743 0 0,'0'0'1451'0'0,"1"9"905"0"0,2 45 2056 0 0,3 43-324 0 0,-3-82-6163 0 0,0 0 1 0 0,6 17-1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14023 0 0,'0'0'1268'0'0,"4"6"-1016"0"0,2 7 431 0 0,0 0 0 0 0,-1 1 0 0 0,0 0 0 0 0,-2 0 0 0 0,4 17 0 0 0,-2-6-126 0 0,16 71 1028 0 0,13 158-1 0 0,-4 198 84 0 0,-24-313-1496 0 0,4 67-116 0 0,6-98-454 0 0,2-38-2860 0 0,-11-53-2158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96 11519 0 0,'-22'-8'2044'0'0,"-23"-13"-1"0"0,26 12 1126 0 0,-37-14 1 0 0,26 14-2455 0 0,-1 1 0 0 0,0 2 0 0 0,-51-5 0 0 0,69 11-380 0 0,1 0 0 0 0,-1 1 1 0 0,0 0-1 0 0,-24 6 0 0 0,30-5-252 0 0,-1 1-1 0 0,0-1 0 0 0,1 2 1 0 0,0-1-1 0 0,0 1 1 0 0,0 0-1 0 0,0 0 1 0 0,-11 10-1 0 0,10-6-104 0 0,1 0-1 0 0,0 1 1 0 0,0 0 0 0 0,0 0-1 0 0,1 0 1 0 0,1 1 0 0 0,-1 0-1 0 0,2 0 1 0 0,-1 0 0 0 0,1 1-1 0 0,-3 17 1 0 0,2-6-43 0 0,1 1 0 0 0,1-1 1 0 0,1 1-1 0 0,2 39 0 0 0,2-27-12 0 0,1-1 0 0 0,2 0 0 0 0,16 59 1 0 0,-16-78 60 0 0,0 1 0 0 0,1-1 0 0 0,1-1 0 0 0,0 1 0 0 0,1-1 0 0 0,1-1 0 0 0,0 1 0 0 0,1-1 0 0 0,0-1 0 0 0,15 15 0 0 0,-16-20 6 0 0,0 0-1 0 0,1-1 0 0 0,-1 0 1 0 0,1 0-1 0 0,1-1 0 0 0,-1-1 1 0 0,1 1-1 0 0,0-2 0 0 0,0 1 1 0 0,0-2-1 0 0,0 1 0 0 0,0-2 1 0 0,1 1-1 0 0,-1-1 0 0 0,17-2 1 0 0,1 0 41 0 0,0-2 1 0 0,0-1 0 0 0,-1-2 0 0 0,54-17-1 0 0,33-23 683 0 0,-97 38-613 0 0,-1-2 0 0 0,0 0 0 0 0,-1-1 0 0 0,19-16 0 0 0,-31 23-97 0 0,0 0-1 0 0,0-1 1 0 0,-1 1-1 0 0,1-1 1 0 0,-1 0-1 0 0,0 0 1 0 0,-1 0-1 0 0,1-1 1 0 0,-1 1 0 0 0,0 0-1 0 0,-1-1 1 0 0,1 0-1 0 0,-1 1 1 0 0,0-1-1 0 0,1-10 1 0 0,-2-7-95 0 0,0 1 1 0 0,-6-38-1 0 0,4 47 34 0 0,0-7-546 0 0,-1 1 1 0 0,-1-1-1 0 0,0 0 0 0 0,-14-34 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14279 0 0,'2'0'655'0'0,"11"2"-514"0"0,0-1 1 0 0,0 0-1 0 0,0-1 0 0 0,0 0 0 0 0,17-4 1 0 0,-8 2 10 0 0,278-40 3088 0 0,-110 12-1575 0 0,210-11 1263 0 0,-309 38-2075 0 0,0 4 1 0 0,127 17-1 0 0,-217-18-853 0 0,12 1-256 0 0,0 1-1 0 0,0 1 1 0 0,0 0-1 0 0,-1 0 1 0 0,1 2 0 0 0,15 6-1 0 0,-18-3-2141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5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10591 0 0,'0'0'819'0'0,"2"0"-358"0"0,-1 0-322 0 0,126-4 6397 0 0,-108 2-6355 0 0,0 0 0 0 0,0-2-1 0 0,0 0 1 0 0,30-11 3130 0 0,-58 28-2845 0 0,2 7-466 0 0,1 0-1 0 0,0 0 1 0 0,2 0 0 0 0,-3 25-1 0 0,0 86-15 0 0,1-4-1369 0 0,3-103-3880 0 0,-1-1-1778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19807 0 0,'385'-3'3235'0'0,"-263"6"-2173"0"0,123 2-228 0 0,549-3-548 0 0,-783-2-284 0 0,544-37-1 0 0,-460 26-87 0 0,415-56-5182 0 0,-15-2 3010 0 0,-409 65 2594 0 0,-68 2-168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12439 0 0,'0'0'1398'0'0,"2"1"-814"0"0,4 1-195 0 0,0-1 0 0 0,0 1 0 0 0,1-1 0 0 0,-1 0 0 0 0,0 0 0 0 0,1-1 0 0 0,-1 0 0 0 0,0 0 0 0 0,7-1 0 0 0,63-12 1852 0 0,-55 8-1707 0 0,388-49 4135 0 0,3 33-4305 0 0,-405 21-404 0 0,-2 0-264 0 0,1 0 1 0 0,0-1-1 0 0,-1 1 1 0 0,1-1-1 0 0,9-3 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17391 0 0,'0'0'1574'0'0,"2"0"-1304"0"0,74 5 169 0 0,0-2-1 0 0,85-9 1 0 0,-44 1 347 0 0,563-35 1871 0 0,-136 6-2424 0 0,237-5 55 0 0,-735 37-259 0 0,876-63 1021 0 0,-328-8-1272 0 0,-519 63-10 0 0,-41 6 121 0 0,371-42-2916 0 0,-395 45 2110 0 0,1 1-1 0 0,17 1 1 0 0,-15 2-622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7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8287 0 0,'0'0'756'0'0,"2"0"-622"0"0,51 27 1985 0 0,-34-16-1245 0 0,0-2-1 0 0,23 9 1 0 0,-2-6 78 0 0,0-2 1 0 0,70 8 0 0 0,84-4 1620 0 0,-188-13-2570 0 0,270 19 234 0 0,-128-8-66 0 0,53-7 628 0 0,-41-3 10 0 0,-122 0-607 0 0,209 5 291 0 0,37-2-333 0 0,1 0-91 0 0,-80-3 6 0 0,77-3-7 0 0,-175-1-41 0 0,369-19 239 0 0,-203 6 14 0 0,-96 7-59 0 0,487-10 431 0 0,-422 22-423 0 0,30-1 93 0 0,-107-5-230 0 0,167-5 32 0 0,-126-1 160 0 0,162-9 597 0 0,231 5-654 0 0,-534 12-219 0 0,3 1 0 0 0,217-4 76 0 0,119 9 1075 0 0,-143-9-1158 0 0,-47-2 235 0 0,-175 6-54 0 0,1-1 1 0 0,75-12-1 0 0,-107 11-247 0 0,-6 1 11 0 0,0-1 1 0 0,0 1-1 0 0,0-1 0 0 0,0 1 0 0 0,1-1 0 0 0,-1 0 1 0 0,0 0-1 0 0,0 0 0 0 0,0 0 0 0 0,0 0 0 0 0,-1 0 1 0 0,1 0-1 0 0,0-1 0 0 0,0 1 0 0 0,-1-1 0 0 0,1 1 1 0 0,-1-1-1 0 0,3-3 0 0 0,0 2-565 0 0,0-1 0 0 0,0 1-1 0 0,1 0 1 0 0,-1 0 0 0 0,1 1 0 0 0,-1 0 0 0 0,1-1-1 0 0,0 1 1 0 0,0 1 0 0 0,0-1 0 0 0,6 0 0 0 0,13-3-1547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12895 0 0,'0'0'595'0'0,"-4"5"188"0"0,-4 9 31 0 0,1-1 0 0 0,1 1-1 0 0,0 1 1 0 0,-6 22 0 0 0,2-6 598 0 0,-81 188-163 0 0,7-22-189 0 0,79-183-927 0 0,0 0 1 0 0,1 1-1 0 0,0-1 0 0 0,1 1 0 0 0,-2 30 0 0 0,5-40-89 0 0,0 0 0 0 0,1 0-1 0 0,-1 0 1 0 0,1 0-1 0 0,0 0 1 0 0,0 0 0 0 0,0 0-1 0 0,1 0 1 0 0,0 0-1 0 0,0-1 1 0 0,0 1 0 0 0,0-1-1 0 0,1 1 1 0 0,0-1 0 0 0,0 0-1 0 0,0 0 1 0 0,0 0-1 0 0,1-1 1 0 0,-1 1 0 0 0,1-1-1 0 0,6 5 1 0 0,-2-3 80 0 0,0-1 0 0 0,1 0 0 0 0,-1 0 0 0 0,1-1 0 0 0,0 0 0 0 0,0 0 0 0 0,0-1 0 0 0,0 0 0 0 0,10 0 0 0 0,15 0 357 0 0,40-2 0 0 0,-42 0-210 0 0,436-27-155 0 0,-367 19-2111 0 0,-70 5-90 0 0,-2-1-3640 0 0,-3-2-1458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19375 0 0,'-5'6'188'0'0,"1"0"1"0"0,0 0-1 0 0,0 0 0 0 0,1 1 1 0 0,-1-1-1 0 0,2 1 0 0 0,-1-1 0 0 0,0 1 1 0 0,1 0-1 0 0,1 0 0 0 0,-1 0 0 0 0,0 9 1 0 0,0 12 723 0 0,2 51-1 0 0,1-58 11 0 0,5 242 2381 0 0,-2 1-4002 0 0,-2-215-1511 0 0,3 0-6809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35 169 11519 0 0,'-5'-7'231'0'0,"0"-1"0"0"0,1 0-1 0 0,0-1 1 0 0,0 1 0 0 0,1-1-1 0 0,0 1 1 0 0,-2-17 0 0 0,4 20 129 0 0,0 1 1 0 0,1-1 0 0 0,0 1-1 0 0,0-1 1 0 0,0 1 0 0 0,1-1-1 0 0,1-7 1 0 0,-1 9 86 0 0,0 1 0 0 0,0-1 0 0 0,0 1-1 0 0,0-1 1 0 0,1 1 0 0 0,-1-1 0 0 0,1 1 0 0 0,-1 0 0 0 0,1 0-1 0 0,0 0 1 0 0,0 0 0 0 0,0 0 0 0 0,3-3 0 0 0,-4 4-370 0 0,0 1 1 0 0,0-1-1 0 0,0 0 0 0 0,0 0 1 0 0,0 1-1 0 0,1-1 0 0 0,-1 1 1 0 0,0-1-1 0 0,0 1 0 0 0,0 0 1 0 0,1-1-1 0 0,-1 1 0 0 0,0 0 1 0 0,0 0-1 0 0,1 0 1 0 0,-1 0-1 0 0,0 0 0 0 0,0 0 1 0 0,1 0-1 0 0,-1 0 0 0 0,2 1 1 0 0,-1 0-14 0 0,0 0 0 0 0,0 0 1 0 0,-1 0-1 0 0,1 1 0 0 0,0-1 1 0 0,-1 0-1 0 0,1 1 0 0 0,-1-1 0 0 0,1 1 1 0 0,-1-1-1 0 0,3 4 0 0 0,0 3 34 0 0,1 1-1 0 0,-1-1 0 0 0,-1 1 0 0 0,5 15 1 0 0,-4-7-88 0 0,0 1 0 0 0,-1 0-1 0 0,-1 0 1 0 0,-1 27 0 0 0,-10 74 145 0 0,-1-55-116 0 0,3-20 79 0 0,-3 72 0 0 0,10-102-172 0 0,1-1 1 0 0,0 0-1 0 0,0 1 0 0 0,1-1 0 0 0,1 0 0 0 0,1 0 1 0 0,-1 0-1 0 0,2 0 0 0 0,10 21 0 0 0,-13-31-432 0 0,0 1-1 0 0,1-1 1 0 0,-1 0-1 0 0,1 1 1 0 0,4 3-1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12895 0 0,'-19'-13'6059'0'0,"28"10"-3495"0"0,27-1-1360 0 0,1 2 1 0 0,62 3-1 0 0,-77 0-928 0 0,388 30-17 0 0,-359-26-1038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17967 0 0,'0'0'1878'0'0,"3"0"-1722"0"0,117-22 2031 0 0,185-8 0 0 0,217 55-1168 0 0,-451-15-2029 0 0,-7-1-3492 0 0,-43-7-2901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0 15919 0 0,'0'0'730'0'0,"-6"6"240"0"0,2 0-926 0 0,1 0 0 0 0,1-1 0 0 0,-1 1 0 0 0,1 0 0 0 0,0 0 0 0 0,0 1 0 0 0,-1 8 0 0 0,-4 49 971 0 0,6-48-792 0 0,0 0-16 0 0,-6 64 1323 0 0,6 150 0 0 0,13-126-1217 0 0,3 49-312 0 0,-15-146-64 0 0,0 0 0 0 0,-1 1 0 0 0,0-1 0 0 0,-1 9 0 0 0,1-14-14 0 0,0 1 1 0 0,0-1 0 0 0,1 1-1 0 0,-1-1 1 0 0,-1 1 0 0 0,1-1-1 0 0,0 0 1 0 0,0 1 0 0 0,-1-1-1 0 0,0 0 1 0 0,1 0 0 0 0,-1 0-1 0 0,-4 3 1 0 0,5-4-64 0 0,0-1 1 0 0,0 0-1 0 0,0 0 1 0 0,0 1-1 0 0,-1-1 1 0 0,1 0-1 0 0,0 0 1 0 0,0 0-1 0 0,0 0 1 0 0,0 0-1 0 0,0-1 1 0 0,-1 1-1 0 0,1 0 1 0 0,0 0-1 0 0,0-1 1 0 0,0 1-1 0 0,0-1 1 0 0,-1 0-1 0 0,-7-4-1096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5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14943 0 0,'0'0'1358'0'0,"2"1"-1118"0"0,2 1-231 0 0,0 0 0 0 0,0 0 1 0 0,0 0-1 0 0,0 0 0 0 0,1-1 1 0 0,-1 0-1 0 0,1 0 0 0 0,-1 0 1 0 0,1 0-1 0 0,-1-1 0 0 0,1 1 1 0 0,5-2-1 0 0,10 0 182 0 0,31-6-1 0 0,-35 5 6 0 0,715-84 4094 0 0,104 72-2520 0 0,3 56-1079 0 0,-681-32-490 0 0,88-4 241 0 0,-171-9-163 0 0,94-15 0 0 0,-137 12-1794 0 0,-13 1-3846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11087 0 0,'21'-12'423'0'0,"0"2"0"0"0,44-15-1 0 0,48-6 139 0 0,-39 11 820 0 0,177-40 1766 0 0,-175 47-2117 0 0,103-5-1 0 0,-167 17-838 0 0,0 1-1 0 0,-1 1 0 0 0,1 0 1 0 0,14 2-1 0 0,-21-1-108 0 0,0-1 0 0 0,0 1 0 0 0,0 0 0 0 0,0 0 0 0 0,0 0 0 0 0,0 1 0 0 0,-1 0 0 0 0,1 0 0 0 0,-1 0 0 0 0,0 0 0 0 0,5 5 0 0 0,-6-6-17 0 0,-3-1-61 0 0,1 0-1 0 0,0 0 1 0 0,-1-1 0 0 0,1 1-1 0 0,-1 0 1 0 0,1 0 0 0 0,-1 0-1 0 0,0 0 1 0 0,1 0 0 0 0,-1 0-1 0 0,0 0 1 0 0,0 0 0 0 0,0 0 0 0 0,1 1-1 0 0,-1 0 13 0 0,2 4 54 0 0,0-3 15 0 0,2 2-13 0 0,-2-2-63 0 0,0 0 0 0 0,-1-1 0 0 0,1 1 0 0 0,-1 0 0 0 0,1 0 1 0 0,-1 0-1 0 0,0 0 0 0 0,0 0 0 0 0,0 0 0 0 0,0 0 0 0 0,-1 0 0 0 0,1 1 0 0 0,-1-1 0 0 0,0 0 1 0 0,0 0-1 0 0,0 0 0 0 0,0 1 0 0 0,-1-1 0 0 0,0 4 0 0 0,-2 5 19 0 0,-1-1 1 0 0,0 1-1 0 0,-10 17 0 0 0,10-20 17 0 0,-24 49 193 0 0,2-4 100 0 0,-22 62 1 0 0,42-97-300 0 0,1 0 0 0 0,0 0-1 0 0,1 0 1 0 0,2 1 0 0 0,0 0 0 0 0,0-1-1 0 0,3 28 1 0 0,2-23-19 0 0,1-1-1 0 0,0 0 1 0 0,10 26-1 0 0,28 64-525 0 0,-20-59-1232 0 0,-8-8-2329 0 0,-37-47-5224 0 0,18-1 8772 0 0,0 1 0 0 0,-1-1 0 0 0,1 0 1 0 0,0-1-1 0 0,-7-4 0 0 0,-6-3 468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17535 0 0,'0'0'803'0'0,"2"0"-18"0"0,209-8 643 0 0,2-1 924 0 0,-82 12-1525 0 0,46 0-840 0 0,-61-13-7206 0 0,-90 6 112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11975 0 0,'0'2'923'0'0,"6"96"1380"0"0,1 5 46 0 0,-12 47-828 0 0,5-141-1450 0 0</inkml:trace>
  <inkml:trace contextRef="#ctx0" brushRef="#br0" timeOffset="1">61 74 3223 0 0,'1'-1'240'0'0,"62"-21"8419"0"0,1 7-4671 0 0,67-5-3915 0 0,-60 10-958 0 0,-45 5-38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2303 0 0,'-36'47'722'0'0,"13"-10"4763"0"0,-21 47 0 0 0,34-64-3693 0 0,1 1-1 0 0,-11 38 1 0 0,18-51-1850 0 0,0 0-1 0 0,1 1 1 0 0,0-1 0 0 0,0 0 0 0 0,1 1 0 0 0,0-1 0 0 0,0 0-1 0 0,1 1 1 0 0,0-1 0 0 0,4 16 0 0 0,0-13-4495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15751 0 0,'31'-8'601'0'0,"1"1"1"0"0,43-3-1 0 0,65 1-280 0 0,-124 9-44 0 0,426-1 4670 0 0,-1 20-3223 0 0,-313-12-1698 0 0,-39-3-1642 0 0,-3-1-6667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6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0 530 17967 0 0,'0'0'1878'0'0,"3"-1"-1782"0"0,123-17-766 0 0,-31 5 370 0 0,149-27 338 0 0,94-15 962 0 0,489-34 2090 0 0,364 17-1302 0 0,-622 48-1273 0 0,-84 5-291 0 0,750-68-46 0 0,-618-7 1249 0 0,-593 88-1369 0 0,-12 3-76 0 0,1 0 0 0 0,0 1 1 0 0,0 0-1 0 0,25 1 0 0 0,-23 3-365 0 0,27 8 0 0 0,1 0 196 0 0,53 3-399 0 0,-55-10-6288 0 0,-12-1-1194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9.0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5527 0 0,'9'29'1558'0'0,"-2"-1"-1"0"0,0 1 0 0 0,2 35 0 0 0,-3-17 565 0 0,10 112 1802 0 0,-11-86-3296 0 0,-3-59-552 0 0,0 1 0 0 0,1-1 1 0 0,0 0-1 0 0,9 24 0 0 0,6-1-3765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9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11055 0 0,'-1'7'1144'0'0,"-2"24"855"0"0,2 0-1 0 0,2 1 0 0 0,7 56 1 0 0,-5-60-1661 0 0,5 93 689 0 0,3 26-2350 0 0,-10-136 310 0 0,1 4-4178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9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1 225 12439 0 0,'1'-1'566'0'0,"203"-61"1797"0"0,-130 42-1237 0 0,119-49 1 0 0,-135 41-867 0 0,28-12 165 0 0,-85 39-414 0 0,0 0 0 0 0,0 1 0 0 0,0 0 0 0 0,0-1 0 0 0,0 1 0 0 0,0 0 0 0 0,0-1 0 0 0,0 1 0 0 0,0 0 0 0 0,0 0 0 0 0,0 0 0 0 0,0 0 0 0 0,1 0 0 0 0,-1 0 1 0 0,0 0-1 0 0,0 0 0 0 0,0 0 0 0 0,0 1 0 0 0,0-1 0 0 0,0 0 0 0 0,0 1 0 0 0,0-1 0 0 0,0 1 0 0 0,0-1 0 0 0,0 1 0 0 0,0-1 0 0 0,-1 1 0 0 0,1 0 0 0 0,0-1 0 0 0,0 1 0 0 0,1 1 0 0 0,-1 1-1 0 0,0 0-1 0 0,0-1 0 0 0,0 1 1 0 0,0 0-1 0 0,0 0 0 0 0,-1-1 1 0 0,1 1-1 0 0,-1 0 0 0 0,0 0 1 0 0,0 5-1 0 0,-6 82 516 0 0,0 9 302 0 0,25 156-471 0 0,-1 61-203 0 0,-18-304-459 0 0,0 0 0 0 0,-1 0 0 0 0,-1 0 0 0 0,0 0 0 0 0,-5 15 0 0 0,1-13-946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0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5527 0 0,'-8'15'590'0'0,"8"-14"-543"0"0,-1 1 0 0 0,1-1 1 0 0,0 1-1 0 0,-1 0 0 0 0,1-1 1 0 0,0 1-1 0 0,0 0 1 0 0,0-1-1 0 0,0 1 0 0 0,0 0 1 0 0,1-1-1 0 0,-1 1 0 0 0,0-1 1 0 0,1 1-1 0 0,-1 0 0 0 0,1-1 1 0 0,1 3-1 0 0,-1-2 550 0 0,1 1-1 0 0,0-1 1 0 0,0 0-1 0 0,0 1 1 0 0,0-1-1 0 0,0 0 1 0 0,0 0-1 0 0,0 0 1 0 0,4 1-1 0 0,0 1 830 0 0,0-1 0 0 0,1 0 1 0 0,-1 0-1 0 0,9 2 0 0 0,9 1-540 0 0,1-2-603 0 0,0-2-1 0 0,38-1 0 0 0,52-9 315 0 0,-71 4-289 0 0,47-2-749 0 0,-52 2-454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58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13359 0 0,'0'0'612'0'0,"2"-1"-14"0"0,11 1-351 0 0,1 1 0 0 0,0 0 0 0 0,0 1 0 0 0,-1 0 0 0 0,1 1 0 0 0,14 5 0 0 0,41 12 309 0 0,0-2 1 0 0,140 16-1 0 0,168-24-427 0 0,2-24 124 0 0,-219 7-156 0 0,36-2 390 0 0,192-7 867 0 0,248 9-663 0 0,-56 1-262 0 0,-12-14-365 0 0,-52 8 376 0 0,235 54 1763 0 0,-218-2-1915 0 0,-332-37-144 0 0,231-28 1 0 0,-237-4 564 0 0,-53 6 511 0 0,-128 21-1144 0 0,-8 1-39 0 0,1 0 0 0 0,0 0 0 0 0,0 1 0 0 0,0 0 0 0 0,-1 0 0 0 0,9 1 0 0 0,-4 1-477 0 0,0-1 0 0 0,16-1 0 0 0,-18 0-1511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0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12 184 14743 0 0,'-11'11'5698'0'0,"23"3"-4525"0"0,10 9-877 0 0,-13-14-474 0 0,0-1-1 0 0,-1 1 1 0 0,12 19 0 0 0,-3 5-1908 0 0</inkml:trace>
  <inkml:trace contextRef="#ctx0" brushRef="#br0" timeOffset="1">205 3 2303 0 0,'14'-1'35'0'0,"0"0"-1"0"0,23 1 0 0 0,-5 7 2636 0 0,-29-6-1689 0 0,0 0 1 0 0,-1 0-1 0 0,1 0 0 0 0,-1 1 0 0 0,1-1 1 0 0,-1 1-1 0 0,1-1 0 0 0,2 4 0 0 0,-4-3-746 0 0,1 0-1 0 0,-1 0 1 0 0,0 0-1 0 0,1 0 1 0 0,-1 0-1 0 0,0 0 1 0 0,0 1-1 0 0,-1-1 1 0 0,1 0-1 0 0,0 1 0 0 0,-1-1 1 0 0,1 1-1 0 0,-1-1 1 0 0,0 4-1 0 0,-2 40 1425 0 0,0-20-787 0 0,2-23-944 0 0,0 0 0 0 0,1 0-1 0 0,-1 0 1 0 0,1 0 0 0 0,0 0-1 0 0,0 0 1 0 0,0 0 0 0 0,0 0-1 0 0,0-1 1 0 0,3 5 0 0 0,-2-4-647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1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4143 0 0,'0'0'191'0'0,"1"10"26"0"0,8 31 1297 0 0,2-14 1443 0 0,-11-27-2950 0 0,21 47 1398 0 0,-17-38-1107 0 0,-1 1 0 0 0,0 0 0 0 0,-1 0 1 0 0,0 0-1 0 0,2 15 0 0 0,-4-14-298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1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 9615 0 0,'14'-5'424'0'0,"-5"1"88"0"0,3-1-408 0 0,4-3-104 0 0,3-1 0 0 0,2 1 0 0 0,1 0 704 0 0,2 2 128 0 0,-1-1 16 0 0,-2 2 8 0 0,0 4-528 0 0,-2 0-104 0 0,0 1-16 0 0,-1 0-8 0 0,-4 1-624 0 0,-1 0-128 0 0,-2 3-24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01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5063 0 0,'3'-8'528'0'0,"-1"1"-734"0"0,-1 4 695 0 0,1-1 1 0 0,-1 0 0 0 0,0 0 0 0 0,1 1 0 0 0,0-1-1 0 0,0 1 1 0 0,0 0 0 0 0,0-1 0 0 0,0 1-1 0 0,1 0 1 0 0,5-5 0 0 0,-8 8-432 0 0,0 0 1 0 0,1 0-1 0 0,-1 1 0 0 0,0-1 0 0 0,1 0 1 0 0,-1 0-1 0 0,0 0 0 0 0,1 0 0 0 0,-1 1 1 0 0,0-1-1 0 0,0 0 0 0 0,1 0 1 0 0,-1 0-1 0 0,0 1 0 0 0,0-1 0 0 0,1 0 1 0 0,-1 1-1 0 0,0-1 0 0 0,0 0 0 0 0,0 0 1 0 0,1 1-1 0 0,-1-1 0 0 0,0 0 1 0 0,0 1-1 0 0,0-1 0 0 0,0 1 0 0 0,5 10 384 0 0,-1 9-44 0 0,0 0 0 0 0,-2 0 0 0 0,0 1 0 0 0,-2 21 0 0 0,1-17-299 0 0,-17 470 795 0 0,0 11-2004 0 0,18-453 769 0 0,-1 4 333 0 0,2-1-1 0 0,19 103 0 0 0,-18-145 129 0 0,-3-2-104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1579 13 5063 0 0,'0'0'448'0'0,"9"-4"-352"0"0,1 0-96 0 0,1 0-2240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432 212 7831 0 0,'0'0'696'0'0,"10"13"-560"0"0,-1 2-136 0 0,2 0-2296 0 0,2-1-488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2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1158 109 16207 0 0,'0'0'1470'0'0,"-2"-13"498"0"0,2 9-1620 0 0,-1 0 0 0 0,0 0 1 0 0,0 0-1 0 0,0-1 0 0 0,-1 1 1 0 0,1 1-1 0 0,-1-1 0 0 0,0 0 1 0 0,0 0-1 0 0,-1 1 0 0 0,1-1 1 0 0,-1 1-1 0 0,0 0 0 0 0,-5-5 1 0 0,4 4-215 0 0,-1 1 0 0 0,0 0 0 0 0,0 0 0 0 0,0 0 1 0 0,0 1-1 0 0,-1-1 0 0 0,1 1 0 0 0,0 1 0 0 0,-1-1 1 0 0,-7 0-1 0 0,-10-1 94 0 0,1 1 0 0 0,0 0 0 0 0,-1 2 0 0 0,-24 3 1 0 0,-89 18-256 0 0,95-13 33 0 0,-1 2 1 0 0,1 2-1 0 0,1 1 0 0 0,0 3 0 0 0,1 1 0 0 0,1 1 0 0 0,1 3 0 0 0,0 1 0 0 0,2 1 0 0 0,-60 52 0 0 0,63-44-32 0 0,0 2 0 0 0,2 1 1 0 0,1 1-1 0 0,-46 77 0 0 0,59-84-32 0 0,1 1 0 0 0,2 0 0 0 0,0 1 1 0 0,3 0-1 0 0,0 1 0 0 0,2 0 0 0 0,-8 58 0 0 0,15-64 1 0 0,0-1 1 0 0,1 1-1 0 0,1-1 0 0 0,2 1 0 0 0,0-1 1 0 0,2 1-1 0 0,0-1 0 0 0,2-1 1 0 0,1 1-1 0 0,12 25 0 0 0,-12-31 17 0 0,1-1 0 0 0,1 0 0 0 0,1-1 0 0 0,1 0 0 0 0,0-1 0 0 0,0 0 0 0 0,2-1 0 0 0,0 0 0 0 0,0-1 0 0 0,1-1 0 0 0,1-1 0 0 0,0 0 0 0 0,25 13 0 0 0,-16-12 40 0 0,2-2 0 0 0,0-1 0 0 0,0 0 0 0 0,0-2 0 0 0,54 6 0 0 0,-34-9 0 0 0,0-2 0 0 0,84-7 0 0 0,-94 1 20 0 0,1-2 0 0 0,-1-1 1 0 0,0-2-1 0 0,0-1 0 0 0,-1-2 0 0 0,42-21 0 0 0,-55 21-3 0 0,-1 0-1 0 0,-1-1 1 0 0,0-1-1 0 0,-1-1 1 0 0,0-1-1 0 0,-1-1 1 0 0,-1 0-1 0 0,-1-1 1 0 0,-1-1-1 0 0,21-31 1 0 0,-9 4 137 0 0,-1 0 0 0 0,-3-2 0 0 0,30-84 0 0 0,-42 98-309 0 0,-3 0 1 0 0,-1-1-1 0 0,-1 0 0 0 0,-2-1 0 0 0,-2 1 1 0 0,-1-54-1 0 0,-2 83-448 0 0,0-1-1 0 0,-1 0 1 0 0,0 1 0 0 0,0-1-1 0 0,-1 1 1 0 0,1-1 0 0 0,-4-7 0 0 0,-2 3-1203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2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12439 0 0,'-3'6'234'0'0,"0"0"-1"0"0,0 1 0 0 0,0-1 1 0 0,1 1-1 0 0,0 0 0 0 0,0-1 1 0 0,1 1-1 0 0,-2 9 0 0 0,2 7 1168 0 0,1 28 0 0 0,1-10 161 0 0,0 473 3574 0 0,-2-443-6735 0 0,-3-40-218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3.1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19551 0 0,'-1'-7'1772'0'0,"1"6"-1744"0"0,0 0-1 0 0,0 1 1 0 0,0-1-1 0 0,0 0 1 0 0,0 0-1 0 0,1 0 1 0 0,-1 0 0 0 0,0 0-1 0 0,0 1 1 0 0,1-1-1 0 0,-1 0 1 0 0,0 0-1 0 0,1 0 1 0 0,-1 1-1 0 0,1-1 1 0 0,-1 0-1 0 0,1 1 1 0 0,-1-1 0 0 0,1 0-1 0 0,-1 1 1 0 0,1-1-1 0 0,0 1 1 0 0,0-2-1 0 0,16-5 970 0 0,-14 6-776 0 0,9-2 135 0 0,1 1 0 0 0,0 0 1 0 0,0 1-1 0 0,0 1 0 0 0,0 0 0 0 0,20 2 1 0 0,-8 0-94 0 0,165 12 622 0 0,-41-2-2201 0 0,-50-7-5250 0 0,-46-5-1589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3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1971 18223 0 0,'-4'-5'167'0'0,"1"0"0"0"0,-1-1 0 0 0,1 1 1 0 0,0-1-1 0 0,0 1 0 0 0,1-1 0 0 0,0 0 0 0 0,0 0 0 0 0,0 0 0 0 0,0 0 0 0 0,1-1 0 0 0,0-6 0 0 0,-1-8 166 0 0,2 0-1 0 0,2-29 1 0 0,2 13 79 0 0,2 1 1 0 0,2 0-1 0 0,1 0 1 0 0,1 0 0 0 0,21-45-1 0 0,-1 17 106 0 0,71-114-1 0 0,-45 96-341 0 0,4 2-1 0 0,77-79 1 0 0,160-124-20 0 0,140-53-677 0 0,28 40-1734 0 0,-426 273 1264 0 0,-1 3-4449 0 0,-8 6-1604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4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 1096 12439 0 0,'-4'0'130'0'0,"1"1"0"0"0,-1 0-1 0 0,0 0 1 0 0,1 0 0 0 0,-1 1 0 0 0,0-1-1 0 0,1 1 1 0 0,0 0 0 0 0,-1 0 0 0 0,1 0-1 0 0,0 0 1 0 0,0 0 0 0 0,0 1-1 0 0,0 0 1 0 0,-4 4 0 0 0,6-4 64 0 0,0-1 0 0 0,0 0 0 0 0,0 0 0 0 0,0 1 0 0 0,0-1 0 0 0,0 1 1 0 0,0-1-1 0 0,1 1 0 0 0,-1-1 0 0 0,1 1 0 0 0,0-1 0 0 0,0 1 0 0 0,0 0 0 0 0,0-1 0 0 0,0 1 0 0 0,1-1 0 0 0,-1 1 1 0 0,1-1-1 0 0,-1 1 0 0 0,1-1 0 0 0,0 1 0 0 0,0-1 0 0 0,0 0 0 0 0,2 4 0 0 0,1 0-60 0 0,0 1 1 0 0,0-1-1 0 0,1 1 0 0 0,0-1 0 0 0,0 0 1 0 0,0-1-1 0 0,1 1 0 0 0,0-1 0 0 0,0 0 1 0 0,0-1-1 0 0,0 0 0 0 0,1 0 0 0 0,0 0 1 0 0,0 0-1 0 0,0-1 0 0 0,0 0 0 0 0,10 2 1 0 0,-5-3-35 0 0,0 1 0 0 0,0-2 1 0 0,0 0-1 0 0,0 0 0 0 0,1-1 1 0 0,-1 0-1 0 0,0-1 0 0 0,1-1 1 0 0,-1 0-1 0 0,15-4 0 0 0,15-8 336 0 0,-1-1 0 0 0,0-2 0 0 0,39-22 0 0 0,112-76 1243 0 0,-185 110-1634 0 0,113-75 783 0 0,-4-6 0 0 0,153-145-1 0 0,176-235-90 0 0,-314 303-2208 0 0,-96 114 606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5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0 2303 0 0,'0'0'8243'0'0,"0"9"-6167"0"0,-5 37 3216 0 0,4-39-4811 0 0,0 0 0 0 0,0 0 0 0 0,0 0 0 0 0,1 0 0 0 0,0 0 0 0 0,0 0 0 0 0,1 0 0 0 0,0 0 0 0 0,2 10 1 0 0,5 5-233 0 0,-1 0 1 0 0,-2 1-1 0 0,6 43 1 0 0,-6-15-9 0 0,1 1 1 0 0,18 66-1 0 0,3 4 102 0 0,-4-16-31 0 0,-6-29-97 0 0,17 58-149 0 0,72 175 235 0 0,-5-22 91 0 0,-72-217-235 0 0,77 131 1 0 0,-2-14 391 0 0,31 47 251 0 0,-106-194-794 0 0,35 40-1 0 0,-34-43 23 0 0,-2 0-1 0 0,43 81 1 0 0,10 14 17 0 0,-68-117-45 0 0,-1-2 0 0 0,2 1 0 0 0,0-2 0 0 0,21 16 0 0 0,13 12 0 0 0,-8-6 8 0 0,-24-21-23 0 0,0 0 0 0 0,15 18 0 0 0,-21-16-493 0 0,-10-10 181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6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 6447 0 0,'-9'0'155'0'0,"-26"9"11590"0"0,37 2-9007 0 0,11 6-2262 0 0,-3-8 53 0 0,1-1 1 0 0,0 0 0 0 0,0-1 0 0 0,0-1-1 0 0,17 8 1 0 0,11 6 135 0 0,-14-5-348 0 0,0 0-63 0 0,1-1 0 0 0,34 14 0 0 0,-2-8 104 0 0,102 20 0 0 0,63-5 315 0 0,-183-29-578 0 0,179 37 239 0 0,-191-37-300 0 0,54 13 38 0 0,1-5 0 0 0,109 7 0 0 0,-130-19-77 0 0,36 0 77 0 0,127 21 0 0 0,-190-18-54 0 0,1-1 1 0 0,59-3-1 0 0,71-13-20 0 0,31 0 13 0 0,-154 11 8 0 0,-1-2 1 0 0,1-1-1 0 0,-1-2 1 0 0,0-2-1 0 0,42-15 1 0 0,-62 16-17 0 0,48-13 33 0 0,-60 18-32 0 0,-1 0 0 0 0,1 1 0 0 0,-1 0 1 0 0,1 0-1 0 0,13 2 0 0 0,-18 0-132 0 0,1 0-1 0 0,-1 0 1 0 0,0 1-1 0 0,0-1 1 0 0,9 6-1 0 0,16 4-3049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52.6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 1539 2303 0 0,'-7'2'9473'0'0,"29"-18"-5164"0"0,-14 9-2755 0 0,95-81 250 0 0,-18 15-1625 0 0,749-545 5723 0 0,53 85-5682 0 0,-620 390-3588 0 0,-151 80-4825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53.2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1432 17967 0 0,'6'-21'1600'0'0,"2"9"-1280"0"0,5-5-256 0 0,11-7-64 0 0,6-12 768 0 0,17-8 136 0 0,11-9 32 0 0,18-10 8 0 0,14-7-592 0 0,13-10-128 0 0,12-6-16 0 0,18-9-8 0 0,17-10 120 0 0,18-8 32 0 0,15-8 0 0 0,80-51 0 0 0,-13 10-864 0 0,-2 4-176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879 174 17967 0 0,'-10'-14'282'0'0,"-2"0"-1"0"0,1 1 1 0 0,-2 0-1 0 0,0 1 1 0 0,0 1-1 0 0,-1 0 1 0 0,-1 1-1 0 0,1 0 1 0 0,-2 1-1 0 0,1 1 1 0 0,-1 0-1 0 0,-25-8 1 0 0,21 10-104 0 0,0 1 0 0 0,-1 0 0 0 0,0 2 0 0 0,1 0 0 0 0,-1 1 0 0 0,0 2 1 0 0,0 0-1 0 0,0 1 0 0 0,0 1 0 0 0,-25 5 0 0 0,24-2-154 0 0,1 0 0 0 0,0 2 0 0 0,0 0 1 0 0,1 1-1 0 0,0 2 0 0 0,0 0 0 0 0,1 0 0 0 0,0 2 0 0 0,1 1 1 0 0,1 0-1 0 0,0 1 0 0 0,1 0 0 0 0,0 2 0 0 0,-24 31 0 0 0,25-27-9 0 0,1 0-1 0 0,2 1 0 0 0,0 1 1 0 0,1 0-1 0 0,1 0 0 0 0,1 1 0 0 0,1 0 1 0 0,1 1-1 0 0,-4 27 0 0 0,8-34-14 0 0,1-1 1 0 0,1 1-1 0 0,1 0 0 0 0,0 0 0 0 0,1 0 1 0 0,1-1-1 0 0,0 1 0 0 0,2 0 1 0 0,0-1-1 0 0,0 0 0 0 0,2 0 0 0 0,0 0 1 0 0,0-1-1 0 0,12 19 0 0 0,-10-22-1 0 0,0 0 1 0 0,0-1-1 0 0,1-1 1 0 0,1 1-1 0 0,0-1 0 0 0,0-1 1 0 0,1 0-1 0 0,18 12 0 0 0,-13-11 4 0 0,1-1-1 0 0,1-1 1 0 0,0 0-1 0 0,0-1 0 0 0,30 7 1 0 0,-11-7 33 0 0,0-1 0 0 0,1-2 0 0 0,0-1-1 0 0,0-3 1 0 0,68-6 0 0 0,-75 2 3 0 0,-1-1 0 0 0,0-1 0 0 0,0-2 1 0 0,-1-1-1 0 0,38-16 0 0 0,-47 16 99 0 0,-2-1 0 0 0,1-1 1 0 0,-1-1-1 0 0,-1 0 1 0 0,0-1-1 0 0,-1-1 0 0 0,0 0 1 0 0,20-25-1 0 0,-21 21 52 0 0,-1-1-1 0 0,-2-1 0 0 0,0 0 1 0 0,0 0-1 0 0,-2-1 1 0 0,-1 0-1 0 0,9-29 1 0 0,-14 34-349 0 0,-1 0 0 0 0,0 1 0 0 0,-1-1 0 0 0,0-26 0 0 0,-2 28-521 0 0,-1 1-1 0 0,-1 0 1 0 0,0 0 0 0 0,0 0-1 0 0,-2 0 1 0 0,-5-14 0 0 0,1 7-7343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12895 0 0,'0'1'2583'0'0,"-3"44"1211"0"0,6 25-2859 0 0,0-32-697 0 0,12 173 458 0 0,1 24-342 0 0,-10-14-231 0 0,3 84 82 0 0,-1-120-31 0 0,26 383 1571 0 0,-30-534-1783 0 0,0 3-351 0 0,0 50 1 0 0,-6-73-587 0 0,-1-5-58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14687 0 0,'1'1'3195'0'0,"7"12"-2572"0"0,0 1 0 0 0,-1 0 0 0 0,-1 1 0 0 0,7 21-1 0 0,11 63-41 0 0,-11-14-195 0 0,4 127 1 0 0,-16 87 338 0 0,-2-143-137 0 0,1-100-467 0 0,9 451 1413 0 0,0-378-1062 0 0,48 242 1 0 0,-53-355-426 0 0,0-2-86 0 0,-1-1 1 0 0,-1 1-1 0 0,0 0 0 0 0,0-1 1 0 0,-1 1-1 0 0,-2 25 0 0 0,1-38-17 0 0,0 0 0 0 0,0 0 0 0 0,0 0 0 0 0,0 0 0 0 0,0 0-1 0 0,-1 0 1 0 0,1 0 0 0 0,0 0 0 0 0,-1 0 0 0 0,1 0 0 0 0,0-1 0 0 0,-1 1 0 0 0,1 0-1 0 0,-1 0 1 0 0,1 0 0 0 0,-1-1 0 0 0,0 1 0 0 0,1 0 0 0 0,-1 0 0 0 0,0-1 0 0 0,1 1-1 0 0,-1-1 1 0 0,0 1 0 0 0,0-1 0 0 0,1 1 0 0 0,-1-1 0 0 0,0 1 0 0 0,0-1 0 0 0,0 0 0 0 0,0 1-1 0 0,0-1 1 0 0,-2 1 0 0 0,-9-3-876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96 11519 0 0,'-22'-8'2044'0'0,"-23"-13"-1"0"0,26 12 1126 0 0,-37-14 1 0 0,26 14-2455 0 0,-1 1 0 0 0,0 2 0 0 0,-51-5 0 0 0,69 11-380 0 0,1 0 0 0 0,-1 1 1 0 0,0 0-1 0 0,-24 6 0 0 0,30-5-252 0 0,-1 1-1 0 0,0-1 0 0 0,1 2 1 0 0,0-1-1 0 0,0 1 1 0 0,0 0-1 0 0,0 0 1 0 0,-11 10-1 0 0,10-6-104 0 0,1 0-1 0 0,0 1 1 0 0,0 0 0 0 0,0 0-1 0 0,1 0 1 0 0,1 1 0 0 0,-1 0-1 0 0,2 0 1 0 0,-1 0 0 0 0,1 1-1 0 0,-3 17 1 0 0,2-6-43 0 0,1 1 0 0 0,1-1 1 0 0,1 1-1 0 0,2 39 0 0 0,2-27-12 0 0,1-1 0 0 0,2 0 0 0 0,16 59 1 0 0,-16-78 60 0 0,0 1 0 0 0,1-1 0 0 0,1-1 0 0 0,0 1 0 0 0,1-1 0 0 0,1-1 0 0 0,0 1 0 0 0,1-1 0 0 0,0-1 0 0 0,15 15 0 0 0,-16-20 6 0 0,0 0-1 0 0,1-1 0 0 0,-1 0 1 0 0,1 0-1 0 0,1-1 0 0 0,-1-1 1 0 0,1 1-1 0 0,0-2 0 0 0,0 1 1 0 0,0-2-1 0 0,0 1 0 0 0,0-2 1 0 0,1 1-1 0 0,-1-1 0 0 0,17-2 1 0 0,1 0 41 0 0,0-2 1 0 0,0-1 0 0 0,-1-2 0 0 0,54-17-1 0 0,33-23 683 0 0,-97 38-613 0 0,-1-2 0 0 0,0 0 0 0 0,-1-1 0 0 0,19-16 0 0 0,-31 23-97 0 0,0 0-1 0 0,0-1 1 0 0,-1 1-1 0 0,1-1 1 0 0,-1 0-1 0 0,0 0 1 0 0,-1 0-1 0 0,1-1 1 0 0,-1 1 0 0 0,0 0-1 0 0,-1-1 1 0 0,1 0-1 0 0,-1 1 1 0 0,0-1-1 0 0,1-10 1 0 0,-2-7-95 0 0,0 1 1 0 0,-6-38-1 0 0,4 47 34 0 0,0-7-546 0 0,-1 1 1 0 0,-1-1-1 0 0,0 0 0 0 0,-14-34 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14279 0 0,'2'0'655'0'0,"11"2"-514"0"0,0-1 1 0 0,0 0-1 0 0,0-1 0 0 0,0 0 0 0 0,17-4 1 0 0,-8 2 10 0 0,278-40 3088 0 0,-110 12-1575 0 0,210-11 1263 0 0,-309 38-2075 0 0,0 4 1 0 0,127 17-1 0 0,-217-18-853 0 0,12 1-256 0 0,0 1-1 0 0,0 1 1 0 0,0 0-1 0 0,-1 0 1 0 0,1 2 0 0 0,15 6-1 0 0,-18-3-2141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19807 0 0,'385'-3'3235'0'0,"-263"6"-2173"0"0,123 2-228 0 0,549-3-548 0 0,-783-2-284 0 0,544-37-1 0 0,-460 26-87 0 0,415-56-5182 0 0,-15-2 3010 0 0,-409 65 2594 0 0,-68 2-168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12439 0 0,'0'0'1398'0'0,"2"1"-814"0"0,4 1-195 0 0,0-1 0 0 0,0 1 0 0 0,1-1 0 0 0,-1 0 0 0 0,0 0 0 0 0,1-1 0 0 0,-1 0 0 0 0,0 0 0 0 0,7-1 0 0 0,63-12 1852 0 0,-55 8-1707 0 0,388-49 4135 0 0,3 33-4305 0 0,-405 21-404 0 0,-2 0-264 0 0,1 0 1 0 0,0-1-1 0 0,-1 1 1 0 0,1-1-1 0 0,9-3 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17391 0 0,'0'0'1574'0'0,"2"0"-1304"0"0,74 5 169 0 0,0-2-1 0 0,85-9 1 0 0,-44 1 347 0 0,563-35 1871 0 0,-136 6-2424 0 0,237-5 55 0 0,-735 37-259 0 0,876-63 1021 0 0,-328-8-1272 0 0,-519 63-10 0 0,-41 6 121 0 0,371-42-2916 0 0,-395 45 2110 0 0,1 1-1 0 0,17 1 1 0 0,-15 2-622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7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8287 0 0,'0'0'756'0'0,"2"0"-622"0"0,51 27 1985 0 0,-34-16-1245 0 0,0-2-1 0 0,23 9 1 0 0,-2-6 78 0 0,0-2 1 0 0,70 8 0 0 0,84-4 1620 0 0,-188-13-2570 0 0,270 19 234 0 0,-128-8-66 0 0,53-7 628 0 0,-41-3 10 0 0,-122 0-607 0 0,209 5 291 0 0,37-2-333 0 0,1 0-91 0 0,-80-3 6 0 0,77-3-7 0 0,-175-1-41 0 0,369-19 239 0 0,-203 6 14 0 0,-96 7-59 0 0,487-10 431 0 0,-422 22-423 0 0,30-1 93 0 0,-107-5-230 0 0,167-5 32 0 0,-126-1 160 0 0,162-9 597 0 0,231 5-654 0 0,-534 12-219 0 0,3 1 0 0 0,217-4 76 0 0,119 9 1075 0 0,-143-9-1158 0 0,-47-2 235 0 0,-175 6-54 0 0,1-1 1 0 0,75-12-1 0 0,-107 11-247 0 0,-6 1 11 0 0,0-1 1 0 0,0 1-1 0 0,0-1 0 0 0,0 1 0 0 0,1-1 0 0 0,-1 0 1 0 0,0 0-1 0 0,0 0 0 0 0,0 0 0 0 0,0 0 0 0 0,-1 0 1 0 0,1 0-1 0 0,0-1 0 0 0,0 1 0 0 0,-1-1 0 0 0,1 1 1 0 0,-1-1-1 0 0,3-3 0 0 0,0 2-565 0 0,0-1 0 0 0,0 1-1 0 0,1 0 1 0 0,-1 0 0 0 0,1 1 0 0 0,-1 0 0 0 0,1-1-1 0 0,0 1 1 0 0,0 1 0 0 0,0-1 0 0 0,6 0 0 0 0,13-3-1547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12895 0 0,'0'0'595'0'0,"-4"5"188"0"0,-4 9 31 0 0,1-1 0 0 0,1 1-1 0 0,0 1 1 0 0,-6 22 0 0 0,2-6 598 0 0,-81 188-163 0 0,7-22-189 0 0,79-183-927 0 0,0 0 1 0 0,1 1-1 0 0,0-1 0 0 0,1 1 0 0 0,-2 30 0 0 0,5-40-89 0 0,0 0 0 0 0,1 0-1 0 0,-1 0 1 0 0,1 0-1 0 0,0 0 1 0 0,0 0 0 0 0,0 0-1 0 0,1 0 1 0 0,0 0-1 0 0,0-1 1 0 0,0 1 0 0 0,0-1-1 0 0,1 1 1 0 0,0-1 0 0 0,0 0-1 0 0,0 0 1 0 0,0 0-1 0 0,1-1 1 0 0,-1 1 0 0 0,1-1-1 0 0,6 5 1 0 0,-2-3 80 0 0,0-1 0 0 0,1 0 0 0 0,-1 0 0 0 0,1-1 0 0 0,0 0 0 0 0,0 0 0 0 0,0-1 0 0 0,0 0 0 0 0,10 0 0 0 0,15 0 357 0 0,40-2 0 0 0,-42 0-210 0 0,436-27-155 0 0,-367 19-2111 0 0,-70 5-90 0 0,-2-1-3640 0 0,-3-2-1458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19375 0 0,'-5'6'188'0'0,"1"0"1"0"0,0 0-1 0 0,0 0 0 0 0,1 1 1 0 0,-1-1-1 0 0,2 1 0 0 0,-1-1 0 0 0,0 1 1 0 0,1 0-1 0 0,1 0 0 0 0,-1 0 0 0 0,0 9 1 0 0,0 12 723 0 0,2 51-1 0 0,1-58 11 0 0,5 242 2381 0 0,-2 1-4002 0 0,-2-215-1511 0 0,3 0-6809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1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1025 171 16527 0 0,'0'-13'1763'0'0,"0"11"-1694"0"0,0 0 0 0 0,-1-1 0 0 0,1 1 0 0 0,-1 0 0 0 0,0 0 0 0 0,0-1 1 0 0,0 1-1 0 0,0 0 0 0 0,0 0 0 0 0,0 0 0 0 0,-1 0 0 0 0,1 1 0 0 0,-1-1 0 0 0,1 0 0 0 0,-1 0 1 0 0,-2-1-1 0 0,-2-2 480 0 0,-1-1 0 0 0,0 2 1 0 0,-10-7-1 0 0,-13-4-204 0 0,-1 0 0 0 0,-1 2 0 0 0,0 2 0 0 0,-1 0 1 0 0,0 3-1 0 0,-1 0 0 0 0,0 2 0 0 0,0 2 0 0 0,-53 0 0 0 0,60 4-129 0 0,1 1-1 0 0,0 2 0 0 0,0 1 0 0 0,1 1 1 0 0,-1 1-1 0 0,1 1 0 0 0,0 1 1 0 0,1 2-1 0 0,0 0 0 0 0,0 1 0 0 0,1 2 1 0 0,1 0-1 0 0,-25 20 0 0 0,29-17-237 0 0,0 0-1 0 0,1 1 1 0 0,1 1 0 0 0,1 1-1 0 0,0 0 1 0 0,2 1 0 0 0,0 1-1 0 0,1 0 1 0 0,1 0 0 0 0,1 1-1 0 0,-12 39 1 0 0,12-23-16 0 0,1 0 0 0 0,2 0-1 0 0,1 1 1 0 0,2 0 0 0 0,2-1-1 0 0,5 59 1 0 0,-2-68 8 0 0,2 0 0 0 0,2 0 0 0 0,0 0 0 0 0,2 0 0 0 0,18 48 0 0 0,-20-65 18 0 0,1-1-1 0 0,0 1 0 0 0,1-1 0 0 0,0 0 0 0 0,0 0 0 0 0,1-1 0 0 0,1 0 1 0 0,0-1-1 0 0,0 0 0 0 0,0 0 0 0 0,1-1 0 0 0,1 0 0 0 0,0-1 0 0 0,0 0 1 0 0,17 8-1 0 0,-10-8 3 0 0,0-1 0 0 0,0 0 0 0 0,0-2 1 0 0,1 0-1 0 0,0-1 0 0 0,0-1 0 0 0,0-1 0 0 0,19-1 0 0 0,11-2-21 0 0,92-19 0 0 0,-112 15 74 0 0,-1-1-1 0 0,0-1 1 0 0,-1-1 0 0 0,0-1-1 0 0,37-21 1 0 0,-50 23-16 0 0,1-1 0 0 0,-1-1 0 0 0,-1-1 0 0 0,0 1 0 0 0,-1-2 0 0 0,0 0-1 0 0,0 0 1 0 0,-2-1 0 0 0,1-1 0 0 0,14-24 0 0 0,-12 12-69 0 0,-1 0 0 0 0,-1-1-1 0 0,-2 0 1 0 0,0 0 0 0 0,-2-1-1 0 0,7-49 1 0 0,-11 43-1424 0 0,0-1 1 0 0,-6-62-1 0 0,1 67-97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35 169 11519 0 0,'-5'-7'231'0'0,"0"-1"0"0"0,1 0-1 0 0,0-1 1 0 0,0 1 0 0 0,1-1-1 0 0,0 1 1 0 0,-2-17 0 0 0,4 20 129 0 0,0 1 1 0 0,1-1 0 0 0,0 1-1 0 0,0-1 1 0 0,0 1 0 0 0,1-1-1 0 0,1-7 1 0 0,-1 9 86 0 0,0 1 0 0 0,0-1 0 0 0,0 1-1 0 0,0-1 1 0 0,1 1 0 0 0,-1-1 0 0 0,1 1 0 0 0,-1 0 0 0 0,1 0-1 0 0,0 0 1 0 0,0 0 0 0 0,0 0 0 0 0,3-3 0 0 0,-4 4-370 0 0,0 1 1 0 0,0-1-1 0 0,0 0 0 0 0,0 0 1 0 0,0 1-1 0 0,1-1 0 0 0,-1 1 1 0 0,0-1-1 0 0,0 1 0 0 0,0 0 1 0 0,1-1-1 0 0,-1 1 0 0 0,0 0 1 0 0,0 0-1 0 0,1 0 1 0 0,-1 0-1 0 0,0 0 0 0 0,0 0 1 0 0,1 0-1 0 0,-1 0 0 0 0,2 1 1 0 0,-1 0-14 0 0,0 0 0 0 0,0 0 1 0 0,-1 0-1 0 0,1 1 0 0 0,0-1 1 0 0,-1 0-1 0 0,1 1 0 0 0,-1-1 0 0 0,1 1 1 0 0,-1-1-1 0 0,3 4 0 0 0,0 3 34 0 0,1 1-1 0 0,-1-1 0 0 0,-1 1 0 0 0,5 15 1 0 0,-4-7-88 0 0,0 1 0 0 0,-1 0-1 0 0,-1 0 1 0 0,-1 27 0 0 0,-10 74 145 0 0,-1-55-116 0 0,3-20 79 0 0,-3 72 0 0 0,10-102-172 0 0,1-1 1 0 0,0 0-1 0 0,0 1 0 0 0,1-1 0 0 0,1 0 0 0 0,1 0 1 0 0,-1 0-1 0 0,2 0 0 0 0,10 21 0 0 0,-13-31-432 0 0,0 1-1 0 0,1-1 1 0 0,-1 0-1 0 0,1 1 1 0 0,4 3-1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12895 0 0,'-19'-13'6059'0'0,"28"10"-3495"0"0,27-1-1360 0 0,1 2 1 0 0,62 3-1 0 0,-77 0-928 0 0,388 30-17 0 0,-359-26-1038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17967 0 0,'0'0'1878'0'0,"3"0"-1722"0"0,117-22 2031 0 0,185-8 0 0 0,217 55-1168 0 0,-451-15-2029 0 0,-7-1-3492 0 0,-43-7-2901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0 15919 0 0,'0'0'730'0'0,"-6"6"240"0"0,2 0-926 0 0,1 0 0 0 0,1-1 0 0 0,-1 1 0 0 0,1 0 0 0 0,0 0 0 0 0,0 1 0 0 0,-1 8 0 0 0,-4 49 971 0 0,6-48-792 0 0,0 0-16 0 0,-6 64 1323 0 0,6 150 0 0 0,13-126-1217 0 0,3 49-312 0 0,-15-146-64 0 0,0 0 0 0 0,-1 1 0 0 0,0-1 0 0 0,-1 9 0 0 0,1-14-14 0 0,0 1 1 0 0,0-1 0 0 0,1 1-1 0 0,-1-1 1 0 0,-1 1 0 0 0,1-1-1 0 0,0 0 1 0 0,0 1 0 0 0,-1-1-1 0 0,0 0 1 0 0,1 0 0 0 0,-1 0-1 0 0,-4 3 1 0 0,5-4-64 0 0,0-1 1 0 0,0 0-1 0 0,0 0 1 0 0,0 1-1 0 0,-1-1 1 0 0,1 0-1 0 0,0 0 1 0 0,0 0-1 0 0,0 0 1 0 0,0 0-1 0 0,0-1 1 0 0,-1 1-1 0 0,1 0 1 0 0,0 0-1 0 0,0-1 1 0 0,0 1-1 0 0,0-1 1 0 0,-1 0-1 0 0,-7-4-1096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11087 0 0,'21'-12'423'0'0,"0"2"0"0"0,44-15-1 0 0,48-6 139 0 0,-39 11 820 0 0,177-40 1766 0 0,-175 47-2117 0 0,103-5-1 0 0,-167 17-838 0 0,0 1-1 0 0,-1 1 0 0 0,1 0 1 0 0,14 2-1 0 0,-21-1-108 0 0,0-1 0 0 0,0 1 0 0 0,0 0 0 0 0,0 0 0 0 0,0 0 0 0 0,0 1 0 0 0,-1 0 0 0 0,1 0 0 0 0,-1 0 0 0 0,0 0 0 0 0,5 5 0 0 0,-6-6-17 0 0,-3-1-61 0 0,1 0-1 0 0,0 0 1 0 0,-1-1 0 0 0,1 1-1 0 0,-1 0 1 0 0,1 0 0 0 0,-1 0-1 0 0,0 0 1 0 0,1 0 0 0 0,-1 0-1 0 0,0 0 1 0 0,0 0 0 0 0,0 0 0 0 0,1 1-1 0 0,-1 0 13 0 0,2 4 54 0 0,0-3 15 0 0,2 2-13 0 0,-2-2-63 0 0,0 0 0 0 0,-1-1 0 0 0,1 1 0 0 0,-1 0 0 0 0,1 0 1 0 0,-1 0-1 0 0,0 0 0 0 0,0 0 0 0 0,0 0 0 0 0,0 0 0 0 0,-1 0 0 0 0,1 1 0 0 0,-1-1 0 0 0,0 0 1 0 0,0 0-1 0 0,0 0 0 0 0,0 1 0 0 0,-1-1 0 0 0,0 4 0 0 0,-2 5 19 0 0,-1-1 1 0 0,0 1-1 0 0,-10 17 0 0 0,10-20 17 0 0,-24 49 193 0 0,2-4 100 0 0,-22 62 1 0 0,42-97-300 0 0,1 0 0 0 0,0 0-1 0 0,1 0 1 0 0,2 1 0 0 0,0 0 0 0 0,0-1-1 0 0,3 28 1 0 0,2-23-19 0 0,1-1-1 0 0,0 0 1 0 0,10 26-1 0 0,28 64-525 0 0,-20-59-1232 0 0,-8-8-2329 0 0,-37-47-5224 0 0,18-1 8772 0 0,0 1 0 0 0,-1-1 0 0 0,1 0 1 0 0,0-1-1 0 0,-7-4 0 0 0,-6-3 468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17535 0 0,'0'0'803'0'0,"2"0"-18"0"0,209-8 643 0 0,2-1 924 0 0,-82 12-1525 0 0,46 0-840 0 0,-61-13-7206 0 0,-90 6 112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11975 0 0,'0'2'923'0'0,"6"96"1380"0"0,1 5 46 0 0,-12 47-828 0 0,5-141-1450 0 0</inkml:trace>
  <inkml:trace contextRef="#ctx0" brushRef="#br0" timeOffset="1">61 74 3223 0 0,'1'-1'240'0'0,"62"-21"8419"0"0,1 7-4671 0 0,67-5-3915 0 0,-60 10-958 0 0,-45 5-38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2303 0 0,'-36'47'722'0'0,"13"-10"4763"0"0,-21 47 0 0 0,34-64-3693 0 0,1 1-1 0 0,-11 38 1 0 0,18-51-1850 0 0,0 0-1 0 0,1 1 1 0 0,0-1 0 0 0,0 0 0 0 0,1 1 0 0 0,0-1 0 0 0,0 0-1 0 0,1 1 1 0 0,0-1 0 0 0,4 16 0 0 0,0-13-4495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15751 0 0,'31'-8'601'0'0,"1"1"1"0"0,43-3-1 0 0,65 1-280 0 0,-124 9-44 0 0,426-1 4670 0 0,-1 20-3223 0 0,-313-12-1698 0 0,-39-3-1642 0 0,-3-1-6667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6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0 530 17967 0 0,'0'0'1878'0'0,"3"-1"-1782"0"0,123-17-766 0 0,-31 5 370 0 0,149-27 338 0 0,94-15 962 0 0,489-34 2090 0 0,364 17-1302 0 0,-622 48-1273 0 0,-84 5-291 0 0,750-68-46 0 0,-618-7 1249 0 0,-593 88-1369 0 0,-12 3-76 0 0,1 0 0 0 0,0 1 1 0 0,0 0-1 0 0,25 1 0 0 0,-23 3-365 0 0,27 8 0 0 0,1 0 196 0 0,53 3-399 0 0,-55-10-6288 0 0,-12-1-1194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1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19519 0 0,'0'0'1772'0'0,"-9"12"-1378"0"0,7-3-241 0 0,0 0 1 0 0,0 0-1 0 0,1 0 1 0 0,0 0-1 0 0,0 0 1 0 0,1 0-1 0 0,2 16 1 0 0,-1-8 13 0 0,21 246 1381 0 0,15-2-845 0 0,-32-229-666 0 0,1 5-544 0 0,9 74 1403 0 0,-12-56-3271 0 0,-7 0-4904 0 0,0-39 327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1579 13 5063 0 0,'0'0'448'0'0,"9"-4"-352"0"0,1 0-96 0 0,1 0-2240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432 212 7831 0 0,'0'0'696'0'0,"10"13"-560"0"0,-1 2-136 0 0,2 0-2296 0 0,2-1-488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2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1158 109 16207 0 0,'0'0'1470'0'0,"-2"-13"498"0"0,2 9-1620 0 0,-1 0 0 0 0,0 0 1 0 0,0 0-1 0 0,0-1 0 0 0,-1 1 1 0 0,1 1-1 0 0,-1-1 0 0 0,0 0 1 0 0,0 0-1 0 0,-1 1 0 0 0,1-1 1 0 0,-1 1-1 0 0,0 0 0 0 0,-5-5 1 0 0,4 4-215 0 0,-1 1 0 0 0,0 0 0 0 0,0 0 0 0 0,0 0 1 0 0,0 1-1 0 0,-1-1 0 0 0,1 1 0 0 0,0 1 0 0 0,-1-1 1 0 0,-7 0-1 0 0,-10-1 94 0 0,1 1 0 0 0,0 0 0 0 0,-1 2 0 0 0,-24 3 1 0 0,-89 18-256 0 0,95-13 33 0 0,-1 2 1 0 0,1 2-1 0 0,1 1 0 0 0,0 3 0 0 0,1 1 0 0 0,1 1 0 0 0,1 3 0 0 0,0 1 0 0 0,2 1 0 0 0,-60 52 0 0 0,63-44-32 0 0,0 2 0 0 0,2 1 1 0 0,1 1-1 0 0,-46 77 0 0 0,59-84-32 0 0,1 1 0 0 0,2 0 0 0 0,0 1 1 0 0,3 0-1 0 0,0 1 0 0 0,2 0 0 0 0,-8 58 0 0 0,15-64 1 0 0,0-1 1 0 0,1 1-1 0 0,1-1 0 0 0,2 1 0 0 0,0-1 1 0 0,2 1-1 0 0,0-1 0 0 0,2-1 1 0 0,1 1-1 0 0,12 25 0 0 0,-12-31 17 0 0,1-1 0 0 0,1 0 0 0 0,1-1 0 0 0,1 0 0 0 0,0-1 0 0 0,0 0 0 0 0,2-1 0 0 0,0 0 0 0 0,0-1 0 0 0,1-1 0 0 0,1-1 0 0 0,0 0 0 0 0,25 13 0 0 0,-16-12 40 0 0,2-2 0 0 0,0-1 0 0 0,0 0 0 0 0,0-2 0 0 0,54 6 0 0 0,-34-9 0 0 0,0-2 0 0 0,84-7 0 0 0,-94 1 20 0 0,1-2 0 0 0,-1-1 1 0 0,0-2-1 0 0,0-1 0 0 0,-1-2 0 0 0,42-21 0 0 0,-55 21-3 0 0,-1 0-1 0 0,-1-1 1 0 0,0-1-1 0 0,-1-1 1 0 0,0-1-1 0 0,-1-1 1 0 0,-1 0-1 0 0,-1-1 1 0 0,-1-1-1 0 0,21-31 1 0 0,-9 4 137 0 0,-1 0 0 0 0,-3-2 0 0 0,30-84 0 0 0,-42 98-309 0 0,-3 0 1 0 0,-1-1-1 0 0,-1 0 0 0 0,-2-1 0 0 0,-2 1 1 0 0,-1-54-1 0 0,-2 83-448 0 0,0-1-1 0 0,-1 0 1 0 0,0 1 0 0 0,0-1-1 0 0,-1 1 1 0 0,1-1 0 0 0,-4-7 0 0 0,-2 3-1203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2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12439 0 0,'-3'6'234'0'0,"0"0"-1"0"0,0 1 0 0 0,0-1 1 0 0,1 1-1 0 0,0 0 0 0 0,0-1 1 0 0,1 1-1 0 0,-2 9 0 0 0,2 7 1168 0 0,1 28 0 0 0,1-10 161 0 0,0 473 3574 0 0,-2-443-6735 0 0,-3-40-218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3.1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19551 0 0,'-1'-7'1772'0'0,"1"6"-1744"0"0,0 0-1 0 0,0 1 1 0 0,0-1-1 0 0,0 0 1 0 0,0 0-1 0 0,1 0 1 0 0,-1 0 0 0 0,0 0-1 0 0,0 1 1 0 0,1-1-1 0 0,-1 0 1 0 0,0 0-1 0 0,1 0 1 0 0,-1 1-1 0 0,1-1 1 0 0,-1 0-1 0 0,1 1 1 0 0,-1-1 0 0 0,1 0-1 0 0,-1 1 1 0 0,1-1-1 0 0,0 1 1 0 0,0-2-1 0 0,16-5 970 0 0,-14 6-776 0 0,9-2 135 0 0,1 1 0 0 0,0 0 1 0 0,0 1-1 0 0,0 1 0 0 0,0 0 0 0 0,20 2 1 0 0,-8 0-94 0 0,165 12 622 0 0,-41-2-2201 0 0,-50-7-5250 0 0,-46-5-1589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5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0 2303 0 0,'0'0'8243'0'0,"0"9"-6167"0"0,-5 37 3216 0 0,4-39-4811 0 0,0 0 0 0 0,0 0 0 0 0,0 0 0 0 0,1 0 0 0 0,0 0 0 0 0,0 0 0 0 0,1 0 0 0 0,0 0 0 0 0,2 10 1 0 0,5 5-233 0 0,-1 0 1 0 0,-2 1-1 0 0,6 43 1 0 0,-6-15-9 0 0,1 1 1 0 0,18 66-1 0 0,3 4 102 0 0,-4-16-31 0 0,-6-29-97 0 0,17 58-149 0 0,72 175 235 0 0,-5-22 91 0 0,-72-217-235 0 0,77 131 1 0 0,-2-14 391 0 0,31 47 251 0 0,-106-194-794 0 0,35 40-1 0 0,-34-43 23 0 0,-2 0-1 0 0,43 81 1 0 0,10 14 17 0 0,-68-117-45 0 0,-1-2 0 0 0,2 1 0 0 0,0-2 0 0 0,21 16 0 0 0,13 12 0 0 0,-8-6 8 0 0,-24-21-23 0 0,0 0 0 0 0,15 18 0 0 0,-21-16-493 0 0,-10-10 181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6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 6447 0 0,'-9'0'155'0'0,"-26"9"11590"0"0,37 2-9007 0 0,11 6-2262 0 0,-3-8 53 0 0,1-1 1 0 0,0 0 0 0 0,0-1 0 0 0,0-1-1 0 0,17 8 1 0 0,11 6 135 0 0,-14-5-348 0 0,0 0-63 0 0,1-1 0 0 0,34 14 0 0 0,-2-8 104 0 0,102 20 0 0 0,63-5 315 0 0,-183-29-578 0 0,179 37 239 0 0,-191-37-300 0 0,54 13 38 0 0,1-5 0 0 0,109 7 0 0 0,-130-19-77 0 0,36 0 77 0 0,127 21 0 0 0,-190-18-54 0 0,1-1 1 0 0,59-3-1 0 0,71-13-20 0 0,31 0 13 0 0,-154 11 8 0 0,-1-2 1 0 0,1-1-1 0 0,-1-2 1 0 0,0-2-1 0 0,42-15 1 0 0,-62 16-17 0 0,48-13 33 0 0,-60 18-32 0 0,-1 0 0 0 0,1 1 0 0 0,-1 0 1 0 0,1 0-1 0 0,13 2 0 0 0,-18 0-132 0 0,1 0-1 0 0,-1 0 1 0 0,0 1-1 0 0,0-1 1 0 0,9 6-1 0 0,16 4-3049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09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1839 0 0,'1'1'5205'0'0,"1"7"-2242"0"0,0 0 576 0 0,0 1-1 0 0,1 14 0 0 0,-3 40-1262 0 0,0-31-1178 0 0,2 268 41 0 0,-3-282-1557 0 0,0-1-5238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1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9671 0 0,'7'0'1004'0'0,"92"-23"5090"0"0,-10 1-2886 0 0,59 5-1244 0 0,-79 11-1691 0 0,-26 2-188 0 0,0 3 0 0 0,59 5 1 0 0,84 24-2325 0 0,-159-23 663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10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19551 0 0,'-8'5'464'0'0,"1"1"1"0"0,-1 0-1 0 0,1 0 0 0 0,0 1 0 0 0,1 0 0 0 0,-1 0 0 0 0,1 1 0 0 0,1-1 1 0 0,-1 1-1 0 0,1 1 0 0 0,1-1 0 0 0,0 1 0 0 0,0-1 0 0 0,0 1 1 0 0,-2 10-1 0 0,-4 18-330 0 0,-35 143-18 0 0,44-174-79 0 0,0-1-1 0 0,0 1 0 0 0,1 0 0 0 0,0-1 0 0 0,0 1 1 0 0,0-1-1 0 0,2 10 0 0 0,-1-13 1 0 0,-1 0 0 0 0,1 0 0 0 0,0 0 0 0 0,0 1 0 0 0,0-1 0 0 0,0 0 0 0 0,0 0 0 0 0,0 0 0 0 0,0 0 0 0 0,1-1 0 0 0,-1 1 0 0 0,0 0 0 0 0,1 0 0 0 0,0-1 0 0 0,-1 1 0 0 0,1-1 0 0 0,0 0 0 0 0,0 1 0 0 0,0-1 0 0 0,0 0 0 0 0,2 1 0 0 0,14 4 137 0 0,0-1 0 0 0,0 0 0 0 0,0-1 0 0 0,1-2 0 0 0,0 1 0 0 0,26-2 0 0 0,116-13 286 0 0,-55 2-359 0 0,-86 9-277 0 0,65-3 146 0 0,-28 3-3412 0 0,-48 1 1898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2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19351 0 0,'0'0'1720'0'0,"8"-5"-1376"0"0,4 1-280 0 0,5 2-64 0 0,6-1 832 0 0,7 0 160 0 0,8 1 24 0 0,6-2 8 0 0,5 0-712 0 0,5 3-144 0 0,6 1-24 0 0,6-2-8 0 0,3-2-552 0 0,5 1-120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10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 22687 0 0,'-4'5'330'0'0,"-8"9"658"0"0,-12 20 0 0 0,20-28-947 0 0,1 0 0 0 0,0 1-1 0 0,0-1 1 0 0,1 1-1 0 0,-1-1 1 0 0,-1 13 0 0 0,0 6 724 0 0,2 1 1 0 0,0 0-1 0 0,4 43 1 0 0,15 77 237 0 0,0 0-1224 0 0,-12-63-2483 0 0,-4-41-6827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18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10711 0 0,'0'0'971'0'0,"1"1"-800"0"0,9 22 1130 0 0,8 17 3170 0 0,-13-9-1905 0 0,-6 54 1060 0 0,-1-56-3123 0 0,3 39 0 0 0,16 82-355 0 0,-7-69 57 0 0,2 139 1 0 0,-1 229-23 0 0,-3-276-173 0 0,-4 27-10 0 0,0 22 0 0 0,6-92 0 0 0,1 67 0 0 0,-11-183 0 0 0,18 449 64 0 0,-4-256 45 0 0,7 49 38 0 0,1 30-147 0 0,-18-179 0 0 0,20 98-500 0 0,-2-13 48 0 0,-2 53 452 0 0,-7-72 0 0 0,2 20 0 0 0,-15-65 3 0 0,4 51-227 0 0,9-70 85 0 0,-11-64 139 0 0,-1-7 0 0 0,8 67-12 0 0,-7 10-165 0 0,-2-73 125 0 0,-2-10-2133 0 0,6-1-3570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4.42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14279 0 0,'1'1'1736'0'0,"2"3"-981"0"0,1-1 0 0 0,0 1 0 0 0,-1-1 0 0 0,1 0 0 0 0,1 0-1 0 0,-1 0 1 0 0,0 0 0 0 0,1-1 0 0 0,5 3 0 0 0,-1-2-262 0 0,0 0-1 0 0,1 0 1 0 0,-1-1 0 0 0,14 1 0 0 0,3-2-244 0 0,0 0 0 0 0,44-6 0 0 0,-53 4-398 0 0,0-2 0 0 0,27-7 0 0 0,-37 7-709 0 0,1 0 0 0 0,-1 0 0 0 0,0 0 0 0 0,11-7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4.7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64 17911 0 0,'0'0'1624'0'0,"8"-4"-1304"0"0,8-2 937 0 0,1 0 0 0 0,0 0 1 0 0,27-4-1 0 0,54-4 1699 0 0,-71 11-2750 0 0,37-5-709 0 0,79 2 0 0 0,-118 7-458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5.1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31 15199 0 0,'0'0'1172'0'0,"2"0"-528"0"0,81-11 6253 0 0,2 2-3656 0 0,170-2-1958 0 0,-179 16-2584 0 0,-27 1-6736 0 0,-22-2-198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5.47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697 49 12439 0 0,'-1'-1'958'0'0,"-25"-15"39"0"0,16 11 883 0 0,0 1 0 0 0,-17-5 1 0 0,-23 0 3361 0 0,17 5-4955 0 0,16 4-113 0 0,1 0-1 0 0,-1 1 0 0 0,0 1 0 0 0,0 0 1 0 0,1 1-1 0 0,0 1 0 0 0,-1 0 0 0 0,1 2 1 0 0,1-1-1 0 0,-1 2 0 0 0,1 0 0 0 0,0 1 1 0 0,1 1-1 0 0,-26 19 0 0 0,17-9-189 0 0,1 1-1 0 0,1 1 1 0 0,1 1-1 0 0,1 1 1 0 0,1 1-1 0 0,1 0 1 0 0,-22 43-1 0 0,23-36-53 0 0,2 1 0 0 0,0 0 1 0 0,3 1-1 0 0,0 1 0 0 0,2 0 0 0 0,2 0 0 0 0,1 1 0 0 0,-2 60 0 0 0,8-72-14 0 0,1 1-1 0 0,1 0 0 0 0,1 0 0 0 0,1 0 0 0 0,13 40 1 0 0,-10-46 39 0 0,0 0 0 0 0,1 0 0 0 0,1-1 0 0 0,1 0 0 0 0,0 0 0 0 0,1-1 0 0 0,23 24 0 0 0,-24-28 34 0 0,1-1 0 0 0,0-1 0 0 0,1 0 1 0 0,0-1-1 0 0,1 0 0 0 0,0-1 0 0 0,0 0 1 0 0,1-1-1 0 0,0 0 0 0 0,0-2 0 0 0,1 1 1 0 0,-1-2-1 0 0,30 6 0 0 0,-14-6 38 0 0,0-2 0 0 0,0 0 1 0 0,0-2-1 0 0,0-2 0 0 0,0 0 0 0 0,38-9 0 0 0,-41 5 4 0 0,-1-1 1 0 0,0-1-1 0 0,0-2 0 0 0,-1 0 0 0 0,0-2 1 0 0,-1 0-1 0 0,28-20 0 0 0,-38 21 77 0 0,-1 0 0 0 0,0-1 0 0 0,-1-1 0 0 0,0 0 0 0 0,-1 0 0 0 0,0-1 0 0 0,-2-1 1 0 0,1 1-1 0 0,-2-2 0 0 0,9-18 0 0 0,1-11 357 0 0,-2-1 1 0 0,14-67-1 0 0,-18 64-449 0 0,-3 0 0 0 0,-3 0-1 0 0,2-89 1 0 0,-8 131-281 0 0,-1 1 0 0 0,0-1 0 0 0,0 1 0 0 0,0 0 0 0 0,-1-1 0 0 0,-2-5 0 0 0,-5-9-1728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1.4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70 36 8287 0 0,'-35'-4'1947'0'0,"31"3"-1292"0"0,1 2 1 0 0,-1-1-1 0 0,1 0 0 0 0,-1 1 0 0 0,1-1 0 0 0,-1 1 0 0 0,-5 2 2671 0 0,9-2-3179 0 0,0 0 0 0 0,0 0-1 0 0,1 0 1 0 0,-1 0 0 0 0,0 0 0 0 0,1 0 0 0 0,-1 0 0 0 0,1 0 0 0 0,-1 0-1 0 0,1 0 1 0 0,0 0 0 0 0,-1 0 0 0 0,2 0 0 0 0,0 1-112 0 0,1 0 0 0 0,0 0 1 0 0,0 0-1 0 0,0-1 0 0 0,0 1 1 0 0,0-1-1 0 0,0 0 0 0 0,0 0 1 0 0,0 0-1 0 0,1 0 0 0 0,3 0 0 0 0,40 2 128 0 0,-37-3-93 0 0,77-3 695 0 0,130-20 0 0 0,-168 16-490 0 0,0 1-124 0 0,157-19 225 0 0,1 19-243 0 0,-174 7-611 0 0,46 3 1254 0 0,-27 5-7608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1.9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999 89 11055 0 0,'-14'-12'2103'0'0,"-2"0"0"0"0,0 2-1 0 0,0 0 1 0 0,-23-10 0 0 0,26 15-1868 0 0,-1 0 1 0 0,0 1 0 0 0,-1 1 0 0 0,1 0 0 0 0,-1 1-1 0 0,1 0 1 0 0,-1 2 0 0 0,1-1 0 0 0,-1 2 0 0 0,0 0 0 0 0,1 1-1 0 0,-1 0 1 0 0,-22 7 0 0 0,7 0-197 0 0,1 2-1 0 0,0 0 1 0 0,0 2 0 0 0,1 1-1 0 0,-35 25 1 0 0,22-11-38 0 0,2 2 0 0 0,1 1 0 0 0,1 2 1 0 0,2 2-1 0 0,1 1 0 0 0,2 2 0 0 0,2 1 0 0 0,2 1 1 0 0,-25 45-1 0 0,37-54-30 0 0,1 2 1 0 0,1 0-1 0 0,2 0 0 0 0,1 2 1 0 0,-10 52-1 0 0,17-58 17 0 0,1-1 0 0 0,1 1 0 0 0,2 0 1 0 0,0 0-1 0 0,2 0 0 0 0,1 0 0 0 0,10 38 0 0 0,-8-48 4 0 0,0-1 0 0 0,2 0 0 0 0,0 0 0 0 0,1-1 0 0 0,0 0-1 0 0,2 0 1 0 0,0-1 0 0 0,18 23 0 0 0,-17-27 1 0 0,1 0 0 0 0,0 0 0 0 0,0-1 0 0 0,1 0 0 0 0,1-1 0 0 0,0-1-1 0 0,0 0 1 0 0,1-1 0 0 0,27 11 0 0 0,-12-8 6 0 0,0-2 0 0 0,1-2 0 0 0,0-1 0 0 0,1-1 0 0 0,-1-1 0 0 0,57-1 0 0 0,-42-5-27 0 0,-1-2-1 0 0,1-2 1 0 0,-1-2-1 0 0,47-15 1 0 0,-71 17 25 0 0,0-1 0 0 0,0-1 0 0 0,-1-1 1 0 0,0-1-1 0 0,-1 0 0 0 0,32-24 0 0 0,-39 25 22 0 0,-1-1 0 0 0,0-1 0 0 0,-1 0 0 0 0,0-1 0 0 0,0 1 0 0 0,-1-2 0 0 0,-1 1 0 0 0,0-1 0 0 0,-1-1 0 0 0,9-22 0 0 0,-7 8 34 0 0,-1 1 0 0 0,-1-2 1 0 0,-1 1-1 0 0,2-34 0 0 0,-3-116 44 0 0,-7 97-203 0 0,-22-132 1 0 0,23 207-437 0 0,-1-1-1 0 0,1 1 1 0 0,-2-1 0 0 0,1 1-1 0 0,-1 0 1 0 0,0 0 0 0 0,-7-10 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2.9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25 576 20447 0 0,'-4'-6'126'0'0,"1"0"-1"0"0,0 0 1 0 0,0-1 0 0 0,1 1-1 0 0,0-1 1 0 0,0 0 0 0 0,0 0-1 0 0,1 1 1 0 0,0-1 0 0 0,0 0-1 0 0,1 0 1 0 0,-1 0 0 0 0,2 0-1 0 0,-1-1 1 0 0,1 2 0 0 0,0-1-1 0 0,0 0 1 0 0,1 0 0 0 0,0 0-1 0 0,1 0 1 0 0,-1 1-1 0 0,1-1 1 0 0,0 1 0 0 0,5-8-1 0 0,6-6 27 0 0,1 0-1 0 0,1 1 0 0 0,1 1 0 0 0,0 0 0 0 0,1 1 0 0 0,1 1 0 0 0,0 1 0 0 0,1 1 0 0 0,26-14 1 0 0,1 3-58 0 0,1 2 1 0 0,1 3-1 0 0,65-19 1 0 0,-8 9-63 0 0,2 5 0 0 0,1 5 1 0 0,0 4-1 0 0,141-1 0 0 0,-189 16-32 0 0,0 4 0 0 0,102 16 0 0 0,-134-13 0 0 0,-1 0 0 0 0,0 2 0 0 0,0 2 0 0 0,-1 0 0 0 0,0 2 0 0 0,-1 0 0 0 0,44 30 0 0 0,-60-35-249 0 0,1 2 0 0 0,-1-1 1 0 0,-1 1-1 0 0,0 1 0 0 0,12 15 0 0 0,-18-21 61 0 0,-1-1 1 0 0,0 0-1 0 0,1 1 0 0 0,-1 0 0 0 0,0 0 1 0 0,-1-1-1 0 0,1 1 0 0 0,-1 0 0 0 0,0 0 1 0 0,0 1-1 0 0,0-1 0 0 0,0 0 0 0 0,-1 0 1 0 0,1 0-1 0 0,-1 0 0 0 0,0 1 0 0 0,-1-1 0 0 0,1 0 1 0 0,-1 0-1 0 0,-1 7 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3.3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 22431 0 0,'-4'7'1099'0'0,"4"-6"-1037"0"0,-1 1 1 0 0,1-1-1 0 0,0 1 0 0 0,0 0 1 0 0,0-1-1 0 0,-1 1 1 0 0,1 0-1 0 0,1-1 0 0 0,-1 1 1 0 0,0 0-1 0 0,0-1 0 0 0,1 1 1 0 0,-1 0-1 0 0,1-1 1 0 0,-1 1-1 0 0,1-1 0 0 0,0 1 1 0 0,-1-1-1 0 0,1 1 1 0 0,0-1-1 0 0,0 0 0 0 0,2 3 1 0 0,3 2-96 0 0,0 1 1 0 0,1-1 0 0 0,6 6 0 0 0,-8-9 103 0 0,20 17 116 0 0,1-1 0 0 0,1-2 0 0 0,1-1 0 0 0,0-1 0 0 0,1-1 0 0 0,1-2 0 0 0,0 0 0 0 0,41 8 0 0 0,-28-10 112 0 0,1-3 0 0 0,-1-1 0 0 0,1-2-1 0 0,0-3 1 0 0,67-4 0 0 0,39-12-468 0 0,-1-7 0 0 0,276-77 0 0 0,-383 85-1607 0 0,-1-2-4707 0 0,-5-1-1967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04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18055 0 0,'0'0'1632'0'0,"1"0"-1344"0"0,19-4 90 0 0,35-11 0 0 0,-2 0 412 0 0,160-45-682 0 0,-189 53-1691 0 0,30-5 0 0 0,-52 12 1386 0 0,18-4-1190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3.6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789 59 11055 0 0,'0'-1'852'0'0,"-4"-3"206"0"0,-1 1-1 0 0,1 0 1 0 0,0 0-1 0 0,-1 1 1 0 0,1-1-1 0 0,-1 1 1 0 0,0 0-1 0 0,0 0 1 0 0,0 0-1 0 0,-6 0 1 0 0,2-1-703 0 0,-23-5 326 0 0,-1 1 0 0 0,0 2 0 0 0,0 1 1 0 0,-1 2-1 0 0,-59 3 0 0 0,75 0-688 0 0,1 1 1 0 0,0 0 0 0 0,0 1 0 0 0,0 2-1 0 0,0-1 1 0 0,1 2 0 0 0,-1 0 0 0 0,1 1-1 0 0,1 1 1 0 0,-1 0 0 0 0,1 1-1 0 0,1 1 1 0 0,0 0 0 0 0,0 1 0 0 0,1 0-1 0 0,-20 23 1 0 0,6-2-121 0 0,1 1 0 0 0,-28 50 1 0 0,42-63 72 0 0,2 1 1 0 0,0 0 0 0 0,1 1 0 0 0,1 0-1 0 0,-9 41 1 0 0,15-48 25 0 0,0-1-1 0 0,1 1 1 0 0,1 0-1 0 0,0-1 1 0 0,1 1-1 0 0,0 0 1 0 0,2-1-1 0 0,-1 1 1 0 0,2-1 0 0 0,5 16-1 0 0,-2-14 4 0 0,0 0-1 0 0,1 0 1 0 0,0 0-1 0 0,2-1 1 0 0,0 0-1 0 0,0-1 1 0 0,24 24-1 0 0,-19-23 21 0 0,0-1 0 0 0,1-1 0 0 0,1-1 0 0 0,0 0-1 0 0,1-1 1 0 0,0-1 0 0 0,1 0 0 0 0,0-2 0 0 0,0 0-1 0 0,1-1 1 0 0,0-1 0 0 0,0-1 0 0 0,1-1 0 0 0,-1 0-1 0 0,22 0 1 0 0,-12-4 5 0 0,1-1 0 0 0,-1-1 0 0 0,1-1 0 0 0,-1-2 0 0 0,0-1 0 0 0,-1-1 0 0 0,0-2 0 0 0,0-1 0 0 0,45-22 0 0 0,-62 25 77 0 0,0-1 0 0 0,0 0 0 0 0,-1-1 0 0 0,0 0 0 0 0,-1 0 0 0 0,0-1 0 0 0,0-1 0 0 0,-1 1 0 0 0,-1-2 0 0 0,0 1 0 0 0,0-1 0 0 0,-1 0 0 0 0,-1-1 0 0 0,0 0 0 0 0,0 0 0 0 0,-1 0 0 0 0,3-16 0 0 0,-3 9-354 0 0,-1-1 1 0 0,-1 1 0 0 0,-1-1-1 0 0,-1 0 1 0 0,-3-38 0 0 0,0 36-2173 0 0,-2 1 1 0 0,-10-39 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24.02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54 18431 0 0,'9'0'1668'0'0,"90"-18"-277"0"0,-13 2 2417 0 0,30 4-1280 0 0,196 5 1 0 0,-221 13-2391 0 0,-54-2-1410 0 0,42-1 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08.5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78 10 11975 0 0,'-7'-8'547'0'0,"5"7"-11"0"0,1 2-344 0 0,-3 7 965 0 0,1 1-1 0 0,-1-1 1 0 0,1 1 0 0 0,1 0 0 0 0,0 0-1 0 0,-2 15 1 0 0,0-1 396 0 0,-12 57-763 0 0,-7 109-1 0 0,21-150-906 0 0,2 0-1 0 0,1 0 0 0 0,2 0 1 0 0,16 75-1 0 0,-8-74-3120 0 0,-7-29 1296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08.9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0 160 21967 0 0,'1'-18'480'0'0,"2"12"104"0"0,2-1 24 0 0,4 1 8 0 0,2-2-488 0 0,6 0-128 0 0,6 0 0 0 0,6 0 0 0 0,6 0 672 0 0,6 1 120 0 0,4 0 16 0 0,5-2 8 0 0,6-3-496 0 0,5-1-104 0 0,6 0-24 0 0,6 1-7680 0 0,6 2-1544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11.2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324 27 9215 0 0,'13'-27'11402'0'0,"-19"31"-9577"0"0,-10 10-1211 0 0,2 0 0 0 0,0 1 1 0 0,-19 27-1 0 0,-9 9-18 0 0,-21 15 85 0 0,27-30-201 0 0,-40 53-1 0 0,71-82-449 0 0,0 0 0 0 0,1 0-1 0 0,0 0 1 0 0,0 1 0 0 0,0-1-1 0 0,-4 16 1 0 0,7-20-22 0 0,1 1 0 0 0,-1-1 0 0 0,1 1 0 0 0,0-1 0 0 0,-1 1 0 0 0,2-1 0 0 0,-1 1 0 0 0,0-1 0 0 0,1 1 0 0 0,-1 0 0 0 0,1-1 0 0 0,0 0 0 0 0,0 1 0 0 0,1-1 0 0 0,-1 0 0 0 0,1 1 0 0 0,-1-1 0 0 0,4 4 0 0 0,11 13 6 0 0,1-2 1 0 0,1 0-1 0 0,1-1 0 0 0,23 16 1 0 0,-37-28-15 0 0,16 11-141 0 0,1 0 0 0 0,1-2 0 0 0,0-1 0 0 0,1 0 0 0 0,0-2 0 0 0,1-1 0 0 0,0-1 0 0 0,1-1 0 0 0,0-1 0 0 0,0-1 0 0 0,45 4 0 0 0,-59-10-1176 0 0,0-1-1 0 0,1 0 1 0 0,16-4 0 0 0,-1 0-634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11.6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182 25 18775 0 0,'-8'-4'370'0'0,"-1"0"-1"0"0,1 1 0 0 0,-1 0 1 0 0,0 0-1 0 0,0 0 1 0 0,0 2-1 0 0,0-1 1 0 0,-10 0-1 0 0,15 2-264 0 0,1 0-1 0 0,-1 0 1 0 0,1 1 0 0 0,0-1 0 0 0,-1 1-1 0 0,1-1 1 0 0,0 1 0 0 0,-1 0-1 0 0,1 1 1 0 0,0-1 0 0 0,0 0 0 0 0,0 1-1 0 0,0 0 1 0 0,0 0 0 0 0,1 0-1 0 0,-1 0 1 0 0,0 0 0 0 0,1 0 0 0 0,-1 1-1 0 0,1-1 1 0 0,0 1 0 0 0,0 0-1 0 0,0-1 1 0 0,-3 7 0 0 0,2-1-81 0 0,0-1 1 0 0,0 1 0 0 0,1 0-1 0 0,0 1 1 0 0,0-1 0 0 0,1 0-1 0 0,0 0 1 0 0,1 1-1 0 0,0-1 1 0 0,0 0 0 0 0,2 16-1 0 0,0-15-64 0 0,-1 0-1 0 0,1-1 0 0 0,1 1 1 0 0,0 0-1 0 0,0-1 0 0 0,0 0 1 0 0,1 0-1 0 0,1 0 0 0 0,-1 0 0 0 0,11 12 1 0 0,-13-17 35 0 0,1 0 0 0 0,-1 0 0 0 0,1 0 0 0 0,0-1 0 0 0,0 1 1 0 0,0-1-1 0 0,1 0 0 0 0,-1 0 0 0 0,1 0 0 0 0,-1 0 0 0 0,1-1 0 0 0,-1 0 1 0 0,1 1-1 0 0,0-1 0 0 0,0 0 0 0 0,0-1 0 0 0,-1 1 0 0 0,7 0 0 0 0,-6-2 2 0 0,0 1 0 0 0,1-1-1 0 0,-1 0 1 0 0,0 0-1 0 0,0 0 1 0 0,0-1-1 0 0,0 1 1 0 0,0-1 0 0 0,0 0-1 0 0,0 0 1 0 0,0-1-1 0 0,-1 1 1 0 0,1-1-1 0 0,-1 1 1 0 0,0-1 0 0 0,4-4-1 0 0,-1 0-220 0 0,1-1-1 0 0,-1 1 1 0 0,-1-1-1 0 0,1-1 1 0 0,-2 1-1 0 0,1-1 1 0 0,-1 0 0 0 0,0 0-1 0 0,-1 0 1 0 0,4-13-1 0 0,-3 1-953 0 0,-1-1 1 0 0,-1 0-1 0 0,0-33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12.0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93 0 23839 0 0,'-12'20'1056'0'0,"7"-7"224"0"0,-2 4-1024 0 0,1 7-256 0 0,-2 8 0 0 0,0 6 0 0 0,0 5 480 0 0,1 2 56 0 0,-1 5 8 0 0,0 5 0 0 0,1 3-208 0 0,2 1-40 0 0,3-12-8 0 0,0 1 0 0 0,4 0-416 0 0,1-1-80 0 0,4-2-16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17.1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 0 10135 0 0,'-3'11'896'0'0,"0"3"-712"0"0,2 3-184 0 0,0 4 0 0 0,-1 2 1512 0 0,1 3 272 0 0,0 1 48 0 0,1 0 16 0 0,1-1-1184 0 0,2 1-240 0 0,1 2-40 0 0,0 2-16 0 0,1 1-368 0 0,1-1 0 0 0,-1-1 0 0 0,2-1-5360 0 0,0-3-1048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17.4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 0 20071 0 0,'-4'18'888'0'0,"4"-5"184"0"0,1 6-856 0 0,2 0-216 0 0,-1 2 0 0 0,2 4 0 0 0,1 2 672 0 0,1 5 88 0 0,0 3 16 0 0,1 3 8 0 0,-1-2-400 0 0,1 1-72 0 0,0-2-24 0 0,0-4 0 0 0,-2-3-688 0 0,0-5-144 0 0,-1-1-24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17.8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 75 21103 0 0,'-4'-17'2288'0'0,"4"15"-2159"0"0,0 1 1 0 0,0-1-1 0 0,0 0 0 0 0,1 0 1 0 0,-1 0-1 0 0,1 0 0 0 0,-1 1 1 0 0,1-1-1 0 0,0 0 0 0 0,-1 1 1 0 0,1-1-1 0 0,0 0 0 0 0,0 1 1 0 0,0-1-1 0 0,1 1 0 0 0,-1-1 1 0 0,0 1-1 0 0,0 0 0 0 0,1 0 1 0 0,-1-1-1 0 0,1 1 0 0 0,-1 0 1 0 0,1 0-1 0 0,0 0 0 0 0,-1 1 1 0 0,1-1-1 0 0,3-1 0 0 0,4-1 248 0 0,1 1 0 0 0,-1 0 0 0 0,1 0 0 0 0,11 0 0 0 0,-9 1-467 0 0,30-2-747 0 0,-1 1-1 0 0,44 5 1 0 0,-55-1-627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7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5 2759 0 0,'2'-5'7138'0'0,"-3"14"-4202"0"0,1-7-2648 0 0,-15 117 410 0 0,0 208 1 0 0,34 120 728 0 0,-13-341-1349 0 0,86 988 1855 0 0,-67-842-1667 0 0,7 292 1578 0 0,-34-443 534 0 0,1-89-3696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18.1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12895 0 0,'33'12'748'0'0,"-11"-5"1284"0"0,0 1-1 0 0,-1 2 1 0 0,0 0 0 0 0,21 14 0 0 0,-25-13-1060 0 0,-1 2-1 0 0,0 0 1 0 0,-1 1 0 0 0,24 27 0 0 0,-32-32-795 0 0,0 1 1 0 0,-1-1 0 0 0,0 1 0 0 0,0 1 0 0 0,-1-1 0 0 0,-1 1 0 0 0,0-1-1 0 0,0 1 1 0 0,4 23 0 0 0,-6-22-141 0 0,-1 0 0 0 0,0 0 0 0 0,0 0-1 0 0,-1 0 1 0 0,-1 0 0 0 0,0 0 0 0 0,-3 13 0 0 0,2-19-52 0 0,0 1 1 0 0,0-1 0 0 0,-1 0-1 0 0,0 1 1 0 0,0-1-1 0 0,0-1 1 0 0,-1 1 0 0 0,0 0-1 0 0,0-1 1 0 0,0 0-1 0 0,0 0 1 0 0,-1 0 0 0 0,0 0-1 0 0,-6 4 1 0 0,-12 6-575 0 0,-26 14-1 0 0,32-20-292 0 0,0 1-1 0 0,0 1 1 0 0,2 0 0 0 0,-16 14-1 0 0,14-7-1005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27.65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549 32 13935 0 0,'-1'-1'1262'0'0,"-3"-2"-1000"0"0,0 0 1 0 0,0 0 0 0 0,-1 0 0 0 0,1 0 0 0 0,-1 1 0 0 0,0-1-1 0 0,0 1 1 0 0,0 0 0 0 0,0 1 0 0 0,0-1 0 0 0,0 1 0 0 0,0 0-1 0 0,0 0 1 0 0,0 1 0 0 0,-1 0 0 0 0,1 0 0 0 0,-9 0 0 0 0,-9 3 1337 0 0,0 1 1 0 0,-39 10-1 0 0,43-9-1662 0 0,-3 1 270 0 0,1 1 0 0 0,0 0 0 0 0,1 2 0 0 0,-21 11 0 0 0,27-12-146 0 0,1 0 0 0 0,0 2 1 0 0,0 0-1 0 0,1 0 0 0 0,1 1 1 0 0,-16 18-1 0 0,16-15-62 0 0,0 1-1 0 0,1 1 1 0 0,1-1-1 0 0,0 2 1 0 0,1-1-1 0 0,1 1 1 0 0,0 0-1 0 0,2 1 1 0 0,-8 33-1 0 0,10-30-70 0 0,1 0 0 0 0,1 0-1 0 0,0 0 1 0 0,2 0 0 0 0,0 0-1 0 0,2 0 1 0 0,0 0 0 0 0,7 26-1 0 0,-4-29-8 0 0,1 1-1 0 0,0-1 0 0 0,1 0 0 0 0,1 0 0 0 0,0-1 0 0 0,1-1 0 0 0,1 1 0 0 0,25 27 0 0 0,-24-32 60 0 0,0-1-1 0 0,1 0 0 0 0,0 0 0 0 0,0-2 0 0 0,1 1 0 0 0,0-2 0 0 0,1 0 0 0 0,0-1 0 0 0,0 0 1 0 0,1-1-1 0 0,18 4 0 0 0,-14-5 21 0 0,0-2 0 0 0,0 0 0 0 0,0-2 1 0 0,0 0-1 0 0,0-1 0 0 0,24-3 0 0 0,-13-1-20 0 0,-1-2 0 0 0,0-1-1 0 0,40-14 1 0 0,-47 12-66 0 0,-1-1 0 0 0,-1 0 0 0 0,0-2 0 0 0,0-1 0 0 0,-1 0-1 0 0,0-2 1 0 0,-2 0 0 0 0,0-1 0 0 0,0 0 0 0 0,-2-2 0 0 0,0 0 0 0 0,-1-1 0 0 0,0-1 0 0 0,-2 0-1 0 0,-1 0 1 0 0,0-2 0 0 0,13-34 0 0 0,14-56 417 0 0,-27 53-1075 0 0,-10 45-1313 0 0,-1-30 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28.05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 1 18511 0 0,'0'0'900'0'0,"-1"2"-390"0"0,-4 28-220 0 0,2 0 1 0 0,1 49 0 0 0,1-37 123 0 0,9 236 698 0 0,-1-217-2268 0 0,16 60-1 0 0,-18-100-458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28.4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0 122 11055 0 0,'0'0'1200'0'0,"8"-4"-1200"0"0,3-1 1976 0 0,3-2 368 0 0,3 1 80 0 0,5-2 8 0 0,5 0-1656 0 0,6-2-328 0 0,4-3-72 0 0,4 0-16 0 0,5 0-232 0 0,6 0-56 0 0,6 2-8 0 0,3 1-9520 0 0</inkml:trace>
  <inkml:trace contextRef="#ctx0" brushRef="#br0" timeOffset="1">937 63 12895 0 0,'18'4'153'0'0,"34"4"0"0"0,-25-7 2391 0 0,53-3 0 0 0,100-26 7492 0 0,-91 11-9662 0 0,81-3-96 0 0,-97 20-8393 0 0,-32 2-852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29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8287 0 0,'0'0'639'0'0,"0"9"0"0"0,3 47 9730 0 0,0 1-7281 0 0,-4 18-1828 0 0,1 55 90 0 0,3-44-8177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30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14887 0 0,'0'0'656'0'0,"11"2"144"0"0,3-2-640 0 0,3 0-160 0 0,3 2 0 0 0,3-1 0 0 0,2-1 1152 0 0,2-1 208 0 0,2-1 40 0 0,2 2 8 0 0,4-1-664 0 0,1-2-128 0 0,0-1-24 0 0,1 1-8 0 0,-3 0-1160 0 0,-2 2-224 0 0,-3-2-56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30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18431 0 0,'2'0'1668'0'0,"10"-3"-1440"0"0,1 1 0 0 0,0 1 1 0 0,0 0-1 0 0,0 0 0 0 0,0 2 0 0 0,16 1 0 0 0,-20-1-28 0 0,0 1 0 0 0,0 0 0 0 0,0 0 0 0 0,0 1 0 0 0,-1 0-1 0 0,1 0 1 0 0,-1 1 0 0 0,1 0 0 0 0,12 9 0 0 0,-18-10-177 0 0,1 0-1 0 0,-1 0 1 0 0,0 0 0 0 0,0 1-1 0 0,0-1 1 0 0,0 1 0 0 0,0 0-1 0 0,-1 0 1 0 0,0 0 0 0 0,0 0-1 0 0,0 0 1 0 0,2 7 0 0 0,-2-3-24 0 0,0-1 0 0 0,-1 1 0 0 0,0-1 1 0 0,-1 1-1 0 0,0-1 0 0 0,0 1 1 0 0,-1 7-1 0 0,-2 6 159 0 0,-1-1 1 0 0,-1 0-1 0 0,-1 0 1 0 0,-14 31-1 0 0,12-31 156 0 0,0-5-99 0 0,2 1-1 0 0,0-1 1 0 0,1 1 0 0 0,0 0-1 0 0,-2 20 1 0 0,7-33-207 0 0,-1-1 1 0 0,1 0-1 0 0,0 1 1 0 0,0-1 0 0 0,0 0-1 0 0,1 1 1 0 0,-1-1-1 0 0,0 0 1 0 0,1 1-1 0 0,0-1 1 0 0,-1 0-1 0 0,1 0 1 0 0,0 1 0 0 0,0-1-1 0 0,0 0 1 0 0,0 0-1 0 0,1 0 1 0 0,-1 0-1 0 0,0 0 1 0 0,1-1-1 0 0,0 1 1 0 0,-1 0-1 0 0,1-1 1 0 0,0 1 0 0 0,0-1-1 0 0,0 1 1 0 0,0-1-1 0 0,0 0 1 0 0,0 0-1 0 0,0 0 1 0 0,4 1-1 0 0,0 0-23 0 0,0-1-1 0 0,0 0 0 0 0,0-1 1 0 0,1 1-1 0 0,-1-1 0 0 0,0 0 1 0 0,0-1-1 0 0,1 1 0 0 0,-1-1 1 0 0,10-3-1 0 0,12-4-1846 0 0,-5 2-3637 0 0,3-2-2716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31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1 4607 0 0,'0'9'408'0'0,"0"3"-328"0"0,0 1-80 0 0,-1 3 0 0 0,1 0 2984 0 0,-1 2 584 0 0,-1 2 112 0 0,1 0 32 0 0,-2-1-2152 0 0,2 2-432 0 0,1 0-80 0 0,1 0-24 0 0,2 2-1224 0 0,0-3-248 0 0,-1-3-56 0 0</inkml:trace>
  <inkml:trace contextRef="#ctx0" brushRef="#br0" timeOffset="1">1 482 11055 0 0,'0'0'488'0'0,"7"-3"104"0"0,1 1-472 0 0,3-1-120 0 0,0 0 0 0 0,4 1 0 0 0,0-2 2072 0 0,2 1 392 0 0,2 2 72 0 0,0 0 24 0 0,3-2-2232 0 0,-1 0-440 0 0,0 1-88 0 0,5-2-8584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31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18079 0 0,'2'1'828'0'0,"40"6"-444"0"0,-23-5 1009 0 0,-1 1 0 0 0,1 1-1 0 0,23 9 1 0 0,-37-11-1103 0 0,0 1 0 0 0,1-1 0 0 0,-1 1 0 0 0,0 0 0 0 0,0 0 0 0 0,-1 1 0 0 0,1 0 0 0 0,-1-1 0 0 0,0 2 0 0 0,0-1 0 0 0,0 0 0 0 0,0 1 0 0 0,-1 0 0 0 0,0-1 0 0 0,4 7 0 0 0,-3-1-187 0 0,-1 0-1 0 0,0 0 1 0 0,0 0 0 0 0,-1 1 0 0 0,0-1 0 0 0,-1 0 0 0 0,0 1 0 0 0,-1 12-1 0 0,4 31 89 0 0,-3-49-186 0 0,0-1 1 0 0,0 0 0 0 0,0 1 0 0 0,1-1-1 0 0,-1 0 1 0 0,1 0 0 0 0,0 0 0 0 0,1-1-1 0 0,-1 1 1 0 0,1 0 0 0 0,-1-1 0 0 0,1 1-1 0 0,0-1 1 0 0,0 0 0 0 0,0 0 0 0 0,1 0-1 0 0,-1 0 1 0 0,1-1 0 0 0,0 0 0 0 0,0 1-1 0 0,0-1 1 0 0,0 0 0 0 0,0-1 0 0 0,0 1-1 0 0,9 1 1 0 0,-7-1-177 0 0,1-1 0 0 0,0 0 0 0 0,0 0 0 0 0,0-1 1 0 0,0 0-1 0 0,0 0 0 0 0,0-1 0 0 0,0 1 0 0 0,0-2 0 0 0,0 1 0 0 0,0-1 0 0 0,0 0 0 0 0,-1 0 0 0 0,1-1 0 0 0,9-5 0 0 0,3-5-6700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7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15487 0 0,'0'0'1408'0'0,"-1"16"-1136"0"0,3 15 893 0 0,11 59 0 0 0,-1-11 393 0 0,2 350 770 0 0,-15-402-2287 0 0,4 169 438 0 0,-2-184-761 0 0,0 0 0 0 0,1 0 0 0 0,0-1 0 0 0,7 22-1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879 174 17967 0 0,'-10'-14'282'0'0,"-2"0"-1"0"0,1 1 1 0 0,-2 0-1 0 0,0 1 1 0 0,0 1-1 0 0,-1 0 1 0 0,-1 1-1 0 0,1 0 1 0 0,-2 1-1 0 0,1 1 1 0 0,-1 0-1 0 0,-25-8 1 0 0,21 10-104 0 0,0 1 0 0 0,-1 0 0 0 0,0 2 0 0 0,1 0 0 0 0,-1 1 0 0 0,0 2 1 0 0,0 0-1 0 0,0 1 0 0 0,0 1 0 0 0,-25 5 0 0 0,24-2-154 0 0,1 0 0 0 0,0 2 0 0 0,0 0 1 0 0,1 1-1 0 0,0 2 0 0 0,0 0 0 0 0,1 0 0 0 0,0 2 0 0 0,1 1 1 0 0,1 0-1 0 0,0 1 0 0 0,1 0 0 0 0,0 2 0 0 0,-24 31 0 0 0,25-27-9 0 0,1 0-1 0 0,2 1 0 0 0,0 1 1 0 0,1 0-1 0 0,1 0 0 0 0,1 1 0 0 0,1 0 1 0 0,1 1-1 0 0,-4 27 0 0 0,8-34-14 0 0,1-1 1 0 0,1 1-1 0 0,1 0 0 0 0,0 0 0 0 0,1 0 1 0 0,1-1-1 0 0,0 1 0 0 0,2 0 1 0 0,0-1-1 0 0,0 0 0 0 0,2 0 0 0 0,0 0 1 0 0,0-1-1 0 0,12 19 0 0 0,-10-22-1 0 0,0 0 1 0 0,0-1-1 0 0,1-1 1 0 0,1 1-1 0 0,0-1 0 0 0,0-1 1 0 0,1 0-1 0 0,18 12 0 0 0,-13-11 4 0 0,1-1-1 0 0,1-1 1 0 0,0 0-1 0 0,0-1 0 0 0,30 7 1 0 0,-11-7 33 0 0,0-1 0 0 0,1-2 0 0 0,0-1-1 0 0,0-3 1 0 0,68-6 0 0 0,-75 2 3 0 0,-1-1 0 0 0,0-1 0 0 0,0-2 1 0 0,-1-1-1 0 0,38-16 0 0 0,-47 16 99 0 0,-2-1 0 0 0,1-1 1 0 0,-1-1-1 0 0,-1 0 1 0 0,0-1-1 0 0,-1-1 0 0 0,0 0 1 0 0,20-25-1 0 0,-21 21 52 0 0,-1-1-1 0 0,-2-1 0 0 0,0 0 1 0 0,0 0-1 0 0,-2-1 1 0 0,-1 0-1 0 0,9-29 1 0 0,-14 34-349 0 0,-1 0 0 0 0,0 1 0 0 0,-1-1 0 0 0,0-26 0 0 0,-2 28-521 0 0,-1 1-1 0 0,-1 0 1 0 0,0 0 0 0 0,0 0-1 0 0,-2 0 1 0 0,-5-14 0 0 0,1 7-7343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12895 0 0,'0'1'2583'0'0,"-3"44"1211"0"0,6 25-2859 0 0,0-32-697 0 0,12 173 458 0 0,1 24-342 0 0,-10-14-231 0 0,3 84 82 0 0,-1-120-31 0 0,26 383 1571 0 0,-30-534-1783 0 0,0 3-351 0 0,0 50 1 0 0,-6-73-587 0 0,-1-5-58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96 11519 0 0,'-22'-8'2044'0'0,"-23"-13"-1"0"0,26 12 1126 0 0,-37-14 1 0 0,26 14-2455 0 0,-1 1 0 0 0,0 2 0 0 0,-51-5 0 0 0,69 11-380 0 0,1 0 0 0 0,-1 1 1 0 0,0 0-1 0 0,-24 6 0 0 0,30-5-252 0 0,-1 1-1 0 0,0-1 0 0 0,1 2 1 0 0,0-1-1 0 0,0 1 1 0 0,0 0-1 0 0,0 0 1 0 0,-11 10-1 0 0,10-6-104 0 0,1 0-1 0 0,0 1 1 0 0,0 0 0 0 0,0 0-1 0 0,1 0 1 0 0,1 1 0 0 0,-1 0-1 0 0,2 0 1 0 0,-1 0 0 0 0,1 1-1 0 0,-3 17 1 0 0,2-6-43 0 0,1 1 0 0 0,1-1 1 0 0,1 1-1 0 0,2 39 0 0 0,2-27-12 0 0,1-1 0 0 0,2 0 0 0 0,16 59 1 0 0,-16-78 60 0 0,0 1 0 0 0,1-1 0 0 0,1-1 0 0 0,0 1 0 0 0,1-1 0 0 0,1-1 0 0 0,0 1 0 0 0,1-1 0 0 0,0-1 0 0 0,15 15 0 0 0,-16-20 6 0 0,0 0-1 0 0,1-1 0 0 0,-1 0 1 0 0,1 0-1 0 0,1-1 0 0 0,-1-1 1 0 0,1 1-1 0 0,0-2 0 0 0,0 1 1 0 0,0-2-1 0 0,0 1 0 0 0,0-2 1 0 0,1 1-1 0 0,-1-1 0 0 0,17-2 1 0 0,1 0 41 0 0,0-2 1 0 0,0-1 0 0 0,-1-2 0 0 0,54-17-1 0 0,33-23 683 0 0,-97 38-613 0 0,-1-2 0 0 0,0 0 0 0 0,-1-1 0 0 0,19-16 0 0 0,-31 23-97 0 0,0 0-1 0 0,0-1 1 0 0,-1 1-1 0 0,1-1 1 0 0,-1 0-1 0 0,0 0 1 0 0,-1 0-1 0 0,1-1 1 0 0,-1 1 0 0 0,0 0-1 0 0,-1-1 1 0 0,1 0-1 0 0,-1 1 1 0 0,0-1-1 0 0,1-10 1 0 0,-2-7-95 0 0,0 1 1 0 0,-6-38-1 0 0,4 47 34 0 0,0-7-546 0 0,-1 1 1 0 0,-1-1-1 0 0,0 0 0 0 0,-14-34 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14279 0 0,'2'0'655'0'0,"11"2"-514"0"0,0-1 1 0 0,0 0-1 0 0,0-1 0 0 0,0 0 0 0 0,17-4 1 0 0,-8 2 10 0 0,278-40 3088 0 0,-110 12-1575 0 0,210-11 1263 0 0,-309 38-2075 0 0,0 4 1 0 0,127 17-1 0 0,-217-18-853 0 0,12 1-256 0 0,0 1-1 0 0,0 1 1 0 0,0 0-1 0 0,-1 0 1 0 0,1 2 0 0 0,15 6-1 0 0,-18-3-2141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19807 0 0,'385'-3'3235'0'0,"-263"6"-2173"0"0,123 2-228 0 0,549-3-548 0 0,-783-2-284 0 0,544-37-1 0 0,-460 26-87 0 0,415-56-5182 0 0,-15-2 3010 0 0,-409 65 2594 0 0,-68 2-168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12439 0 0,'0'0'1398'0'0,"2"1"-814"0"0,4 1-195 0 0,0-1 0 0 0,0 1 0 0 0,1-1 0 0 0,-1 0 0 0 0,0 0 0 0 0,1-1 0 0 0,-1 0 0 0 0,0 0 0 0 0,7-1 0 0 0,63-12 1852 0 0,-55 8-1707 0 0,388-49 4135 0 0,3 33-4305 0 0,-405 21-404 0 0,-2 0-264 0 0,1 0 1 0 0,0-1-1 0 0,-1 1 1 0 0,1-1-1 0 0,9-3 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4607 0 0,'0'0'208'0'0,"1"2"-9"0"0,4 3 130 0 0,1 0 0 0 0,0 0 0 0 0,0 0 0 0 0,0-1 0 0 0,0 0 0 0 0,1 0 0 0 0,-1 0 0 0 0,11 3 0 0 0,4 1 3375 0 0,35 9 0 0 0,-27-11-3225 0 0,0-2 0 0 0,1-1-1 0 0,0-1 1 0 0,0-2 0 0 0,0 0-1 0 0,52-10 1 0 0,-14-4 397 0 0,110-37-1 0 0,-57 14-49 0 0,-119 36-787 0 0,-1 1 0 0 0,1-1 0 0 0,0 1-1 0 0,-1 0 1 0 0,1-1 0 0 0,0 1 0 0 0,-1 0 0 0 0,1 0 0 0 0,0 0-1 0 0,-1 0 1 0 0,1 0 0 0 0,0 0 0 0 0,0 1 0 0 0,-1-1 0 0 0,1 0-1 0 0,-1 1 1 0 0,1 0 0 0 0,0-1 0 0 0,2 2 0 0 0,-3 0 5 0 0,1 0 0 0 0,0 0 0 0 0,-1 0 0 0 0,0 0 0 0 0,0 0-1 0 0,1 0 1 0 0,-1 0 0 0 0,0 0 0 0 0,-1 0 0 0 0,1 0 0 0 0,0 1 0 0 0,-1-1 0 0 0,1 4 0 0 0,4 26-2 0 0,-2 0 1 0 0,-1-1-1 0 0,-5 60 0 0 0,1-11 73 0 0,6 28 176 0 0,28 159-1 0 0,-32-266-290 0 0,18 134-467 0 0,-15-99-423 0 0,-2 64 1 0 0,-2-89 842 0 0,0 1 1 0 0,-1-1 0 0 0,0 0-1 0 0,-6 17 1 0 0,6-24-139 0 0,0 0 0 0 0,0 0 1 0 0,0 0-1 0 0,0 0 1 0 0,0 0-1 0 0,-1 0 0 0 0,0-1 1 0 0,-3 4-1 0 0,4-5-334 0 0,0 0-1 0 0,0-1 1 0 0,0 1-1 0 0,-1 0 1 0 0,1-1-1 0 0,0 0 1 0 0,-1 0-1 0 0,-4 2 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17391 0 0,'0'0'1574'0'0,"2"0"-1304"0"0,74 5 169 0 0,0-2-1 0 0,85-9 1 0 0,-44 1 347 0 0,563-35 1871 0 0,-136 6-2424 0 0,237-5 55 0 0,-735 37-259 0 0,876-63 1021 0 0,-328-8-1272 0 0,-519 63-10 0 0,-41 6 121 0 0,371-42-2916 0 0,-395 45 2110 0 0,1 1-1 0 0,17 1 1 0 0,-15 2-622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7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8287 0 0,'0'0'756'0'0,"2"0"-622"0"0,51 27 1985 0 0,-34-16-1245 0 0,0-2-1 0 0,23 9 1 0 0,-2-6 78 0 0,0-2 1 0 0,70 8 0 0 0,84-4 1620 0 0,-188-13-2570 0 0,270 19 234 0 0,-128-8-66 0 0,53-7 628 0 0,-41-3 10 0 0,-122 0-607 0 0,209 5 291 0 0,37-2-333 0 0,1 0-91 0 0,-80-3 6 0 0,77-3-7 0 0,-175-1-41 0 0,369-19 239 0 0,-203 6 14 0 0,-96 7-59 0 0,487-10 431 0 0,-422 22-423 0 0,30-1 93 0 0,-107-5-230 0 0,167-5 32 0 0,-126-1 160 0 0,162-9 597 0 0,231 5-654 0 0,-534 12-219 0 0,3 1 0 0 0,217-4 76 0 0,119 9 1075 0 0,-143-9-1158 0 0,-47-2 235 0 0,-175 6-54 0 0,1-1 1 0 0,75-12-1 0 0,-107 11-247 0 0,-6 1 11 0 0,0-1 1 0 0,0 1-1 0 0,0-1 0 0 0,0 1 0 0 0,1-1 0 0 0,-1 0 1 0 0,0 0-1 0 0,0 0 0 0 0,0 0 0 0 0,0 0 0 0 0,-1 0 1 0 0,1 0-1 0 0,0-1 0 0 0,0 1 0 0 0,-1-1 0 0 0,1 1 1 0 0,-1-1-1 0 0,3-3 0 0 0,0 2-565 0 0,0-1 0 0 0,0 1-1 0 0,1 0 1 0 0,-1 0 0 0 0,1 1 0 0 0,-1 0 0 0 0,1-1-1 0 0,0 1 1 0 0,0 1 0 0 0,0-1 0 0 0,6 0 0 0 0,13-3-1547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12895 0 0,'0'0'595'0'0,"-4"5"188"0"0,-4 9 31 0 0,1-1 0 0 0,1 1-1 0 0,0 1 1 0 0,-6 22 0 0 0,2-6 598 0 0,-81 188-163 0 0,7-22-189 0 0,79-183-927 0 0,0 0 1 0 0,1 1-1 0 0,0-1 0 0 0,1 1 0 0 0,-2 30 0 0 0,5-40-89 0 0,0 0 0 0 0,1 0-1 0 0,-1 0 1 0 0,1 0-1 0 0,0 0 1 0 0,0 0 0 0 0,0 0-1 0 0,1 0 1 0 0,0 0-1 0 0,0-1 1 0 0,0 1 0 0 0,0-1-1 0 0,1 1 1 0 0,0-1 0 0 0,0 0-1 0 0,0 0 1 0 0,0 0-1 0 0,1-1 1 0 0,-1 1 0 0 0,1-1-1 0 0,6 5 1 0 0,-2-3 80 0 0,0-1 0 0 0,1 0 0 0 0,-1 0 0 0 0,1-1 0 0 0,0 0 0 0 0,0 0 0 0 0,0-1 0 0 0,0 0 0 0 0,10 0 0 0 0,15 0 357 0 0,40-2 0 0 0,-42 0-210 0 0,436-27-155 0 0,-367 19-2111 0 0,-70 5-90 0 0,-2-1-3640 0 0,-3-2-1458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19375 0 0,'-5'6'188'0'0,"1"0"1"0"0,0 0-1 0 0,0 0 0 0 0,1 1 1 0 0,-1-1-1 0 0,2 1 0 0 0,-1-1 0 0 0,0 1 1 0 0,1 0-1 0 0,1 0 0 0 0,-1 0 0 0 0,0 9 1 0 0,0 12 723 0 0,2 51-1 0 0,1-58 11 0 0,5 242 2381 0 0,-2 1-4002 0 0,-2-215-1511 0 0,3 0-6809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35 169 11519 0 0,'-5'-7'231'0'0,"0"-1"0"0"0,1 0-1 0 0,0-1 1 0 0,0 1 0 0 0,1-1-1 0 0,0 1 1 0 0,-2-17 0 0 0,4 20 129 0 0,0 1 1 0 0,1-1 0 0 0,0 1-1 0 0,0-1 1 0 0,0 1 0 0 0,1-1-1 0 0,1-7 1 0 0,-1 9 86 0 0,0 1 0 0 0,0-1 0 0 0,0 1-1 0 0,0-1 1 0 0,1 1 0 0 0,-1-1 0 0 0,1 1 0 0 0,-1 0 0 0 0,1 0-1 0 0,0 0 1 0 0,0 0 0 0 0,0 0 0 0 0,3-3 0 0 0,-4 4-370 0 0,0 1 1 0 0,0-1-1 0 0,0 0 0 0 0,0 0 1 0 0,0 1-1 0 0,1-1 0 0 0,-1 1 1 0 0,0-1-1 0 0,0 1 0 0 0,0 0 1 0 0,1-1-1 0 0,-1 1 0 0 0,0 0 1 0 0,0 0-1 0 0,1 0 1 0 0,-1 0-1 0 0,0 0 0 0 0,0 0 1 0 0,1 0-1 0 0,-1 0 0 0 0,2 1 1 0 0,-1 0-14 0 0,0 0 0 0 0,0 0 1 0 0,-1 0-1 0 0,1 1 0 0 0,0-1 1 0 0,-1 0-1 0 0,1 1 0 0 0,-1-1 0 0 0,1 1 1 0 0,-1-1-1 0 0,3 4 0 0 0,0 3 34 0 0,1 1-1 0 0,-1-1 0 0 0,-1 1 0 0 0,5 15 1 0 0,-4-7-88 0 0,0 1 0 0 0,-1 0-1 0 0,-1 0 1 0 0,-1 27 0 0 0,-10 74 145 0 0,-1-55-116 0 0,3-20 79 0 0,-3 72 0 0 0,10-102-172 0 0,1-1 1 0 0,0 0-1 0 0,0 1 0 0 0,1-1 0 0 0,1 0 0 0 0,1 0 1 0 0,-1 0-1 0 0,2 0 0 0 0,10 21 0 0 0,-13-31-432 0 0,0 1-1 0 0,1-1 1 0 0,-1 0-1 0 0,1 1 1 0 0,4 3-1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12895 0 0,'-19'-13'6059'0'0,"28"10"-3495"0"0,27-1-1360 0 0,1 2 1 0 0,62 3-1 0 0,-77 0-928 0 0,388 30-17 0 0,-359-26-1038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17967 0 0,'0'0'1878'0'0,"3"0"-1722"0"0,117-22 2031 0 0,185-8 0 0 0,217 55-1168 0 0,-451-15-2029 0 0,-7-1-3492 0 0,-43-7-2901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0 15919 0 0,'0'0'730'0'0,"-6"6"240"0"0,2 0-926 0 0,1 0 0 0 0,1-1 0 0 0,-1 1 0 0 0,1 0 0 0 0,0 0 0 0 0,0 1 0 0 0,-1 8 0 0 0,-4 49 971 0 0,6-48-792 0 0,0 0-16 0 0,-6 64 1323 0 0,6 150 0 0 0,13-126-1217 0 0,3 49-312 0 0,-15-146-64 0 0,0 0 0 0 0,-1 1 0 0 0,0-1 0 0 0,-1 9 0 0 0,1-14-14 0 0,0 1 1 0 0,0-1 0 0 0,1 1-1 0 0,-1-1 1 0 0,-1 1 0 0 0,1-1-1 0 0,0 0 1 0 0,0 1 0 0 0,-1-1-1 0 0,0 0 1 0 0,1 0 0 0 0,-1 0-1 0 0,-4 3 1 0 0,5-4-64 0 0,0-1 1 0 0,0 0-1 0 0,0 0 1 0 0,0 1-1 0 0,-1-1 1 0 0,1 0-1 0 0,0 0 1 0 0,0 0-1 0 0,0 0 1 0 0,0 0-1 0 0,0-1 1 0 0,-1 1-1 0 0,1 0 1 0 0,0 0-1 0 0,0-1 1 0 0,0 1-1 0 0,0-1 1 0 0,-1 0-1 0 0,-7-4-1096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11087 0 0,'21'-12'423'0'0,"0"2"0"0"0,44-15-1 0 0,48-6 139 0 0,-39 11 820 0 0,177-40 1766 0 0,-175 47-2117 0 0,103-5-1 0 0,-167 17-838 0 0,0 1-1 0 0,-1 1 0 0 0,1 0 1 0 0,14 2-1 0 0,-21-1-108 0 0,0-1 0 0 0,0 1 0 0 0,0 0 0 0 0,0 0 0 0 0,0 0 0 0 0,0 1 0 0 0,-1 0 0 0 0,1 0 0 0 0,-1 0 0 0 0,0 0 0 0 0,5 5 0 0 0,-6-6-17 0 0,-3-1-61 0 0,1 0-1 0 0,0 0 1 0 0,-1-1 0 0 0,1 1-1 0 0,-1 0 1 0 0,1 0 0 0 0,-1 0-1 0 0,0 0 1 0 0,1 0 0 0 0,-1 0-1 0 0,0 0 1 0 0,0 0 0 0 0,0 0 0 0 0,1 1-1 0 0,-1 0 13 0 0,2 4 54 0 0,0-3 15 0 0,2 2-13 0 0,-2-2-63 0 0,0 0 0 0 0,-1-1 0 0 0,1 1 0 0 0,-1 0 0 0 0,1 0 1 0 0,-1 0-1 0 0,0 0 0 0 0,0 0 0 0 0,0 0 0 0 0,0 0 0 0 0,-1 0 0 0 0,1 1 0 0 0,-1-1 0 0 0,0 0 1 0 0,0 0-1 0 0,0 0 0 0 0,0 1 0 0 0,-1-1 0 0 0,0 4 0 0 0,-2 5 19 0 0,-1-1 1 0 0,0 1-1 0 0,-10 17 0 0 0,10-20 17 0 0,-24 49 193 0 0,2-4 100 0 0,-22 62 1 0 0,42-97-300 0 0,1 0 0 0 0,0 0-1 0 0,1 0 1 0 0,2 1 0 0 0,0 0 0 0 0,0-1-1 0 0,3 28 1 0 0,2-23-19 0 0,1-1-1 0 0,0 0 1 0 0,10 26-1 0 0,28 64-525 0 0,-20-59-1232 0 0,-8-8-2329 0 0,-37-47-5224 0 0,18-1 8772 0 0,0 1 0 0 0,-1-1 0 0 0,1 0 1 0 0,0-1-1 0 0,-7-4 0 0 0,-6-3 468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17535 0 0,'0'0'803'0'0,"2"0"-18"0"0,209-8 643 0 0,2-1 924 0 0,-82 12-1525 0 0,46 0-840 0 0,-61-13-7206 0 0,-90 6 112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8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16127 0 0,'0'0'1242'0'0,"2"1"-812"0"0,6 4 125 0 0,1-1 1 0 0,0 1-1 0 0,0-2 0 0 0,0 1 0 0 0,1-1 0 0 0,15 3 0 0 0,64 6 1017 0 0,-68-10-1399 0 0,83 5 733 0 0,0-4 1 0 0,156-16 0 0 0,-172 6-4329 0 0,-76 6 1917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11975 0 0,'0'2'923'0'0,"6"96"1380"0"0,1 5 46 0 0,-12 47-828 0 0,5-141-1450 0 0</inkml:trace>
  <inkml:trace contextRef="#ctx0" brushRef="#br0" timeOffset="1">61 74 3223 0 0,'1'-1'240'0'0,"62"-21"8419"0"0,1 7-4671 0 0,67-5-3915 0 0,-60 10-958 0 0,-45 5-38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2303 0 0,'-36'47'722'0'0,"13"-10"4763"0"0,-21 47 0 0 0,34-64-3693 0 0,1 1-1 0 0,-11 38 1 0 0,18-51-1850 0 0,0 0-1 0 0,1 1 1 0 0,0-1 0 0 0,0 0 0 0 0,1 1 0 0 0,0-1 0 0 0,0 0-1 0 0,1 1 1 0 0,0-1 0 0 0,4 16 0 0 0,0-13-4495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15751 0 0,'31'-8'601'0'0,"1"1"1"0"0,43-3-1 0 0,65 1-280 0 0,-124 9-44 0 0,426-1 4670 0 0,-1 20-3223 0 0,-313-12-1698 0 0,-39-3-1642 0 0,-3-1-6667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6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0 530 17967 0 0,'0'0'1878'0'0,"3"-1"-1782"0"0,123-17-766 0 0,-31 5 370 0 0,149-27 338 0 0,94-15 962 0 0,489-34 2090 0 0,364 17-1302 0 0,-622 48-1273 0 0,-84 5-291 0 0,750-68-46 0 0,-618-7 1249 0 0,-593 88-1369 0 0,-12 3-76 0 0,1 0 0 0 0,0 1 1 0 0,0 0-1 0 0,25 1 0 0 0,-23 3-365 0 0,27 8 0 0 0,1 0 196 0 0,53 3-399 0 0,-55-10-6288 0 0,-12-1-1194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1579 13 5063 0 0,'0'0'448'0'0,"9"-4"-352"0"0,1 0-96 0 0,1 0-2240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432 212 7831 0 0,'0'0'696'0'0,"10"13"-560"0"0,-1 2-136 0 0,2 0-2296 0 0,2-1-488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2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1158 109 16207 0 0,'0'0'1470'0'0,"-2"-13"498"0"0,2 9-1620 0 0,-1 0 0 0 0,0 0 1 0 0,0 0-1 0 0,0-1 0 0 0,-1 1 1 0 0,1 1-1 0 0,-1-1 0 0 0,0 0 1 0 0,0 0-1 0 0,-1 1 0 0 0,1-1 1 0 0,-1 1-1 0 0,0 0 0 0 0,-5-5 1 0 0,4 4-215 0 0,-1 1 0 0 0,0 0 0 0 0,0 0 0 0 0,0 0 1 0 0,0 1-1 0 0,-1-1 0 0 0,1 1 0 0 0,0 1 0 0 0,-1-1 1 0 0,-7 0-1 0 0,-10-1 94 0 0,1 1 0 0 0,0 0 0 0 0,-1 2 0 0 0,-24 3 1 0 0,-89 18-256 0 0,95-13 33 0 0,-1 2 1 0 0,1 2-1 0 0,1 1 0 0 0,0 3 0 0 0,1 1 0 0 0,1 1 0 0 0,1 3 0 0 0,0 1 0 0 0,2 1 0 0 0,-60 52 0 0 0,63-44-32 0 0,0 2 0 0 0,2 1 1 0 0,1 1-1 0 0,-46 77 0 0 0,59-84-32 0 0,1 1 0 0 0,2 0 0 0 0,0 1 1 0 0,3 0-1 0 0,0 1 0 0 0,2 0 0 0 0,-8 58 0 0 0,15-64 1 0 0,0-1 1 0 0,1 1-1 0 0,1-1 0 0 0,2 1 0 0 0,0-1 1 0 0,2 1-1 0 0,0-1 0 0 0,2-1 1 0 0,1 1-1 0 0,12 25 0 0 0,-12-31 17 0 0,1-1 0 0 0,1 0 0 0 0,1-1 0 0 0,1 0 0 0 0,0-1 0 0 0,0 0 0 0 0,2-1 0 0 0,0 0 0 0 0,0-1 0 0 0,1-1 0 0 0,1-1 0 0 0,0 0 0 0 0,25 13 0 0 0,-16-12 40 0 0,2-2 0 0 0,0-1 0 0 0,0 0 0 0 0,0-2 0 0 0,54 6 0 0 0,-34-9 0 0 0,0-2 0 0 0,84-7 0 0 0,-94 1 20 0 0,1-2 0 0 0,-1-1 1 0 0,0-2-1 0 0,0-1 0 0 0,-1-2 0 0 0,42-21 0 0 0,-55 21-3 0 0,-1 0-1 0 0,-1-1 1 0 0,0-1-1 0 0,-1-1 1 0 0,0-1-1 0 0,-1-1 1 0 0,-1 0-1 0 0,-1-1 1 0 0,-1-1-1 0 0,21-31 1 0 0,-9 4 137 0 0,-1 0 0 0 0,-3-2 0 0 0,30-84 0 0 0,-42 98-309 0 0,-3 0 1 0 0,-1-1-1 0 0,-1 0 0 0 0,-2-1 0 0 0,-2 1 1 0 0,-1-54-1 0 0,-2 83-448 0 0,0-1-1 0 0,-1 0 1 0 0,0 1 0 0 0,0-1-1 0 0,-1 1 1 0 0,1-1 0 0 0,-4-7 0 0 0,-2 3-1203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2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12439 0 0,'-3'6'234'0'0,"0"0"-1"0"0,0 1 0 0 0,0-1 1 0 0,1 1-1 0 0,0 0 0 0 0,0-1 1 0 0,1 1-1 0 0,-2 9 0 0 0,2 7 1168 0 0,1 28 0 0 0,1-10 161 0 0,0 473 3574 0 0,-2-443-6735 0 0,-3-40-218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3.1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19551 0 0,'-1'-7'1772'0'0,"1"6"-1744"0"0,0 0-1 0 0,0 1 1 0 0,0-1-1 0 0,0 0 1 0 0,0 0-1 0 0,1 0 1 0 0,-1 0 0 0 0,0 0-1 0 0,0 1 1 0 0,1-1-1 0 0,-1 0 1 0 0,0 0-1 0 0,1 0 1 0 0,-1 1-1 0 0,1-1 1 0 0,-1 0-1 0 0,1 1 1 0 0,-1-1 0 0 0,1 0-1 0 0,-1 1 1 0 0,1-1-1 0 0,0 1 1 0 0,0-2-1 0 0,16-5 970 0 0,-14 6-776 0 0,9-2 135 0 0,1 1 0 0 0,0 0 1 0 0,0 1-1 0 0,0 1 0 0 0,0 0 0 0 0,20 2 1 0 0,-8 0-94 0 0,165 12 622 0 0,-41-2-2201 0 0,-50-7-5250 0 0,-46-5-1589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5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0 2303 0 0,'0'0'8243'0'0,"0"9"-6167"0"0,-5 37 3216 0 0,4-39-4811 0 0,0 0 0 0 0,0 0 0 0 0,0 0 0 0 0,1 0 0 0 0,0 0 0 0 0,0 0 0 0 0,1 0 0 0 0,0 0 0 0 0,2 10 1 0 0,5 5-233 0 0,-1 0 1 0 0,-2 1-1 0 0,6 43 1 0 0,-6-15-9 0 0,1 1 1 0 0,18 66-1 0 0,3 4 102 0 0,-4-16-31 0 0,-6-29-97 0 0,17 58-149 0 0,72 175 235 0 0,-5-22 91 0 0,-72-217-235 0 0,77 131 1 0 0,-2-14 391 0 0,31 47 251 0 0,-106-194-794 0 0,35 40-1 0 0,-34-43 23 0 0,-2 0-1 0 0,43 81 1 0 0,10 14 17 0 0,-68-117-45 0 0,-1-2 0 0 0,2 1 0 0 0,0-2 0 0 0,21 16 0 0 0,13 12 0 0 0,-8-6 8 0 0,-24-21-23 0 0,0 0 0 0 0,15 18 0 0 0,-21-16-493 0 0,-10-10 181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 9671 0 0,'-10'5'864'0'0,"9"-3"-341"0"0,-1-1 1 0 0,1 0-1 0 0,0 1 1 0 0,0-1-1 0 0,1 1 1 0 0,-1-1-1 0 0,0 1 1 0 0,0-1-1 0 0,1 1 1 0 0,-1-1-1 0 0,1 1 1 0 0,-1 0-1 0 0,1-1 1 0 0,-1 4-1 0 0,2 29 3133 0 0,8 18-2960 0 0,-2-12-537 0 0,-5-25-596 0 0,1-1 1 0 0,0 0 0 0 0,10 27 0 0 0</inkml:trace>
  <inkml:trace contextRef="#ctx0" brushRef="#br0" timeOffset="1">85 75 12063 0 0,'0'0'1304'0'0,"9"1"-1304"0"0,-1-1 0 0 0,0 2 0 0 0,-2 0 864 0 0,2 1 152 0 0,1-2 24 0 0,0-1 8 0 0,0 1-688 0 0,0 1-136 0 0,1-1-24 0 0,0 0-8 0 0,2-1-1072 0 0,-2 0-216 0 0,-1 0-48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2:46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 6447 0 0,'-9'0'155'0'0,"-26"9"11590"0"0,37 2-9007 0 0,11 6-2262 0 0,-3-8 53 0 0,1-1 1 0 0,0 0 0 0 0,0-1 0 0 0,0-1-1 0 0,17 8 1 0 0,11 6 135 0 0,-14-5-348 0 0,0 0-63 0 0,1-1 0 0 0,34 14 0 0 0,-2-8 104 0 0,102 20 0 0 0,63-5 315 0 0,-183-29-578 0 0,179 37 239 0 0,-191-37-300 0 0,54 13 38 0 0,1-5 0 0 0,109 7 0 0 0,-130-19-77 0 0,36 0 77 0 0,127 21 0 0 0,-190-18-54 0 0,1-1 1 0 0,59-3-1 0 0,71-13-20 0 0,31 0 13 0 0,-154 11 8 0 0,-1-2 1 0 0,1-1-1 0 0,-1-2 1 0 0,0-2-1 0 0,42-15 1 0 0,-62 16-17 0 0,48-13 33 0 0,-60 18-32 0 0,-1 0 0 0 0,1 1 0 0 0,-1 0 1 0 0,1 0-1 0 0,13 2 0 0 0,-18 0-132 0 0,1 0-1 0 0,-1 0 1 0 0,0 1-1 0 0,0-1 1 0 0,9 6-1 0 0,16 4-3049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09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1839 0 0,'1'1'5205'0'0,"1"7"-2242"0"0,0 0 576 0 0,0 1-1 0 0,1 14 0 0 0,-3 40-1262 0 0,0-31-1178 0 0,2 268 41 0 0,-3-282-1557 0 0,0-1-5238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1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9671 0 0,'7'0'1004'0'0,"92"-23"5090"0"0,-10 1-2886 0 0,59 5-1244 0 0,-79 11-1691 0 0,-26 2-188 0 0,0 3 0 0 0,59 5 1 0 0,84 24-2325 0 0,-159-23 663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10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19551 0 0,'-8'5'464'0'0,"1"1"1"0"0,-1 0-1 0 0,1 0 0 0 0,0 1 0 0 0,1 0 0 0 0,-1 0 0 0 0,1 1 0 0 0,1-1 1 0 0,-1 1-1 0 0,1 1 0 0 0,1-1 0 0 0,0 1 0 0 0,0-1 0 0 0,0 1 1 0 0,-2 10-1 0 0,-4 18-330 0 0,-35 143-18 0 0,44-174-79 0 0,0-1-1 0 0,0 1 0 0 0,1 0 0 0 0,0-1 0 0 0,0 1 1 0 0,0-1-1 0 0,2 10 0 0 0,-1-13 1 0 0,-1 0 0 0 0,1 0 0 0 0,0 0 0 0 0,0 1 0 0 0,0-1 0 0 0,0 0 0 0 0,0 0 0 0 0,0 0 0 0 0,0 0 0 0 0,1-1 0 0 0,-1 1 0 0 0,0 0 0 0 0,1 0 0 0 0,0-1 0 0 0,-1 1 0 0 0,1-1 0 0 0,0 0 0 0 0,0 1 0 0 0,0-1 0 0 0,0 0 0 0 0,2 1 0 0 0,14 4 137 0 0,0-1 0 0 0,0 0 0 0 0,0-1 0 0 0,1-2 0 0 0,0 1 0 0 0,26-2 0 0 0,116-13 286 0 0,-55 2-359 0 0,-86 9-277 0 0,65-3 146 0 0,-28 3-3412 0 0,-48 1 1898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10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 22687 0 0,'-4'5'330'0'0,"-8"9"658"0"0,-12 20 0 0 0,20-28-947 0 0,1 0 0 0 0,0 1-1 0 0,0-1 1 0 0,1 1-1 0 0,-1-1 1 0 0,-1 13 0 0 0,0 6 724 0 0,2 1 1 0 0,0 0-1 0 0,4 43 1 0 0,15 77 237 0 0,0 0-1224 0 0,-12-63-2483 0 0,-4-41-6827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18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10711 0 0,'0'0'971'0'0,"1"1"-800"0"0,9 22 1130 0 0,8 17 3170 0 0,-13-9-1905 0 0,-6 54 1060 0 0,-1-56-3123 0 0,3 39 0 0 0,16 82-355 0 0,-7-69 57 0 0,2 139 1 0 0,-1 229-23 0 0,-3-276-173 0 0,-4 27-10 0 0,0 22 0 0 0,6-92 0 0 0,1 67 0 0 0,-11-183 0 0 0,18 449 64 0 0,-4-256 45 0 0,7 49 38 0 0,1 30-147 0 0,-18-179 0 0 0,20 98-500 0 0,-2-13 48 0 0,-2 53 452 0 0,-7-72 0 0 0,2 20 0 0 0,-15-65 3 0 0,4 51-227 0 0,9-70 85 0 0,-11-64 139 0 0,-1-7 0 0 0,8 67-12 0 0,-7 10-165 0 0,-2-73 125 0 0,-2-10-2133 0 0,6-1-3570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43.76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0 428 11087 0 0,'0'0'1002'0'0,"2"1"-824"0"0,4 1-125 0 0,0 0 0 0 0,0-1 0 0 0,-1 0 0 0 0,1 0 0 0 0,0 0 0 0 0,0-1 0 0 0,0 0 0 0 0,0 0-1 0 0,11-2 1 0 0,57-12 613 0 0,-60 10-445 0 0,169-48 1876 0 0,-28 6-1111 0 0,-103 33-731 0 0,396-99 1181 0 0,8 23-863 0 0,344 1-1100 0 0,-676 80-849 0 0,1 0-432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45.37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314 1 12895 0 0,'0'0'1516'0'0,"1"9"646"0"0,-3-3-1813 0 0,0 0 1 0 0,-1 1 0 0 0,0-1 0 0 0,0 0 0 0 0,0-1 0 0 0,-1 1-1 0 0,0-1 1 0 0,0 1 0 0 0,-5 4 0 0 0,2-1-104 0 0,-57 68 815 0 0,-44 60-467 0 0,91-112-421 0 0,1 0 0 0 0,1 2-1 0 0,-20 47 1 0 0,32-65-97 0 0,0-1-1 0 0,0 0 1 0 0,1 1-1 0 0,0-1 1 0 0,1 1-1 0 0,0-1 0 0 0,0 1 1 0 0,1 16-1 0 0,1-20-31 0 0,0-1-1 0 0,0 1 1 0 0,0-1-1 0 0,0 1 1 0 0,1-1-1 0 0,0 0 1 0 0,0 0-1 0 0,0 0 1 0 0,0 0-1 0 0,0 0 1 0 0,1 0-1 0 0,0 0 1 0 0,0-1-1 0 0,0 0 1 0 0,0 1-1 0 0,1-1 1 0 0,-1 0-1 0 0,7 4 0 0 0,4 1 6 0 0,-1-1-1 0 0,1-1 0 0 0,0 0 0 0 0,1 0 1 0 0,0-2-1 0 0,26 6 0 0 0,94 7-61 0 0,-125-16-10 0 0,96 6-761 0 0,0-3-303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46.7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37 3 16583 0 0,'-2'-1'193'0'0,"1"1"1"0"0,-1-1-1 0 0,1 1 0 0 0,-1 0 0 0 0,1 0 1 0 0,-1-1-1 0 0,1 1 0 0 0,-1 0 0 0 0,1 0 1 0 0,-1 1-1 0 0,1-1 0 0 0,-1 0 0 0 0,1 0 1 0 0,-1 1-1 0 0,-1 0 0 0 0,2 0-159 0 0,0 0 0 0 0,0 0 0 0 0,0 0 0 0 0,0 0 0 0 0,1 0 0 0 0,-1 0-1 0 0,0 0 1 0 0,1 0 0 0 0,-1 0 0 0 0,1 0 0 0 0,-1 0 0 0 0,1 0 0 0 0,-1 0 0 0 0,1 1 0 0 0,0-1 0 0 0,-1 0 0 0 0,1 0-1 0 0,0 1 1 0 0,0-1 0 0 0,0 2 0 0 0,1 6 181 0 0,0 0 0 0 0,0 0-1 0 0,1 0 1 0 0,0 0 0 0 0,1 0-1 0 0,0-1 1 0 0,7 15 0 0 0,4 13 138 0 0,-6-11-163 0 0,13 44 401 0 0,45 96 0 0 0,-30-97-402 0 0,3-3 1 0 0,2-1-1 0 0,4-2 1 0 0,2-2 0 0 0,70 69-1 0 0,-83-96-57 0 0,2-2 0 0 0,46 32 0 0 0,80 36 368 0 0,103 30 49 0 0,11-22-177 0 0,358 96-205 0 0,-627-201-245 0 0,149 37-2653 0 0,-134-36-5972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55.2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0 12895 0 0,'-6'0'3715'0'0,"10"6"-2168"0"0,12 6-481 0 0,2-7-697 0 0,0-1 0 0 0,0 0 0 0 0,0-1 0 0 0,0-2 1 0 0,36 0-1 0 0,-29 0-177 0 0,230 3 588 0 0,189 6 641 0 0,-174-3-5539 0 0,-218-9-3132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11743 0 0,'0'0'1451'0'0,"1"9"905"0"0,2 45 2056 0 0,3 43-324 0 0,-3-82-6163 0 0,0 0 1 0 0,6 17-1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55.70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684 1 13359 0 0,'-69'7'1408'0'0,"-65"12"1800"0"0,102-11-1845 0 0,1 0 0 0 0,-1 3 0 0 0,-50 23 0 0 0,63-24-1234 0 0,0 1-1 0 0,0 1 1 0 0,1 0 0 0 0,0 2-1 0 0,2 0 1 0 0,-24 25-1 0 0,22-18-136 0 0,2 0-1 0 0,0 2 0 0 0,2 0 1 0 0,0 1-1 0 0,2 0 0 0 0,0 1 1 0 0,2 0-1 0 0,0 0 1 0 0,2 1-1 0 0,1 1 0 0 0,2 0 1 0 0,0-1-1 0 0,1 1 0 0 0,1 33 1 0 0,3-38-33 0 0,1-1-1 0 0,1 1 1 0 0,1-1 0 0 0,0 1 0 0 0,2-1 0 0 0,1 0 0 0 0,0-1 0 0 0,11 22-1 0 0,-10-27 26 0 0,1 0 0 0 0,1 0-1 0 0,0 0 1 0 0,1-2-1 0 0,1 1 1 0 0,0-1 0 0 0,1-1-1 0 0,0 0 1 0 0,1 0 0 0 0,26 17-1 0 0,-21-18 9 0 0,0-1-1 0 0,0-1 1 0 0,1-1-1 0 0,0-1 0 0 0,0-1 1 0 0,1 0-1 0 0,0-1 1 0 0,0-1-1 0 0,28 1 1 0 0,-14-3-49 0 0,-1-1 1 0 0,1-2-1 0 0,-1-2 1 0 0,64-13-1 0 0,-74 11-40 0 0,-1-2 1 0 0,0 0-1 0 0,-1-1 0 0 0,1-1 0 0 0,-2-1 0 0 0,1-1 1 0 0,19-15-1 0 0,-25 16-1 0 0,-1-2 1 0 0,-1 0-1 0 0,1 0 0 0 0,-2-1 1 0 0,0-1-1 0 0,-1 0 0 0 0,0-1 1 0 0,-1 0-1 0 0,13-25 1 0 0,-10 9 352 0 0,-1-1 0 0 0,-1 0 1 0 0,-2-1-1 0 0,-1 0 0 0 0,6-52 1 0 0,-1-170 1095 0 0,-15 142-1549 0 0,1 92-492 0 0,-2-1 0 0 0,0 1 0 0 0,-8-25 0 0 0,11 43 319 0 0,-1 0 1 0 0,-1-1-1 0 0,1 1 1 0 0,0 0-1 0 0,-1 0 1 0 0,0 1-1 0 0,-3-6 1 0 0,-4 0-1257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56.0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495 1 2759 0 0,'-27'76'266'0'0,"-41"140"17237"0"0,45-123-15626 0 0,-2 51 769 0 0,22-118-2921 0 0,2 1 0 0 0,0-1 0 0 0,6 39 0 0 0,-2-42-8285 0 0</inkml:trace>
  <inkml:trace contextRef="#ctx0" brushRef="#br0" timeOffset="1">59 337 7367 0 0,'-19'-22'627'0'0,"-20"-29"14745"0"0,44 50-14982 0 0,0 0 1 0 0,0 0 0 0 0,0 1-1 0 0,1 0 1 0 0,-1 0-1 0 0,0 1 1 0 0,7 1 0 0 0,7 0 12 0 0,213-2 187 0 0,1-17-613 0 0,-81 5-1396 0 0,-77 6 488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56.3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28 21191 0 0,'1'-1'480'0'0,"1"0"-375"0"0,0 0-1 0 0,-1 0 1 0 0,1 0-1 0 0,0 1 1 0 0,-1-1-1 0 0,1 1 1 0 0,0-1-1 0 0,0 1 1 0 0,0 0-1 0 0,0 0 1 0 0,3 0-1 0 0,26 2 514 0 0,-8 0-642 0 0,405-14 4638 0 0,-207 1-4559 0 0,-1 10-7461 0 0,-157 3-1521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56.7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 35 10135 0 0,'-1'0'919'0'0,"1"1"-906"0"0,0-1 0 0 0,0 0 1 0 0,0 1-1 0 0,0-1 0 0 0,0 0 0 0 0,0 0 0 0 0,0 1 0 0 0,0-1 1 0 0,0 0-1 0 0,0 1 0 0 0,0-1 0 0 0,0 0 0 0 0,0 1 0 0 0,0-1 1 0 0,0 0-1 0 0,0 1 0 0 0,1-1 0 0 0,-1 0 0 0 0,0 0 0 0 0,0 1 1 0 0,0-1-1 0 0,0 0 0 0 0,1 0 0 0 0,-1 1 0 0 0,0-1 0 0 0,0 0 1 0 0,1 0-1 0 0,-1 1 0 0 0,0-1 0 0 0,0 0 0 0 0,1 0 0 0 0,-1 0 1 0 0,0 0-1 0 0,0 0 0 0 0,1 1 0 0 0,-1-1 0 0 0,0 0 1 0 0,1 0-1 0 0,-1 0 0 0 0,1 0 109 0 0,4 3 1220 0 0,0-1 0 0 0,0 0-1 0 0,0 0 1 0 0,0 0-1 0 0,11 2 1 0 0,-7-2 97 0 0,0-1-1 0 0,19-1 1 0 0,-1-2-366 0 0,40-9 0 0 0,-39 6-998 0 0,66-13-403 0 0,-32 2-6961 0 0,-25 6-737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4:57.1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 24 13359 0 0,'-4'-16'9987'0'0,"13"12"-7975"0"0,18 1-1296 0 0,0 2 0 0 0,32 3 1 0 0,-33-1-550 0 0,159 15-205 0 0,-77-4-2368 0 0,-57-7-3831 0 0,-1 2-1941 0 0</inkml:trace>
  <inkml:trace contextRef="#ctx0" brushRef="#br0" timeOffset="1">1007 267 11055 0 0,'2'1'852'0'0,"8"4"-224"0"0,1 0 0 0 0,0-1 0 0 0,0-1 0 0 0,18 5 0 0 0,50 3 7224 0 0,-16-6-5816 0 0,-1-4 0 0 0,68-6-1 0 0,127-25-1971 0 0,-212 24 281 0 0,107-14-257 0 0,441-50-1776 0 0,-419 57-8232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49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879 174 17967 0 0,'-10'-14'282'0'0,"-2"0"-1"0"0,1 1 1 0 0,-2 0-1 0 0,0 1 1 0 0,0 1-1 0 0,-1 0 1 0 0,-1 1-1 0 0,1 0 1 0 0,-2 1-1 0 0,1 1 1 0 0,-1 0-1 0 0,-25-8 1 0 0,21 10-104 0 0,0 1 0 0 0,-1 0 0 0 0,0 2 0 0 0,1 0 0 0 0,-1 1 0 0 0,0 2 1 0 0,0 0-1 0 0,0 1 0 0 0,0 1 0 0 0,-25 5 0 0 0,24-2-154 0 0,1 0 0 0 0,0 2 0 0 0,0 0 1 0 0,1 1-1 0 0,0 2 0 0 0,0 0 0 0 0,1 0 0 0 0,0 2 0 0 0,1 1 1 0 0,1 0-1 0 0,0 1 0 0 0,1 0 0 0 0,0 2 0 0 0,-24 31 0 0 0,25-27-9 0 0,1 0-1 0 0,2 1 0 0 0,0 1 1 0 0,1 0-1 0 0,1 0 0 0 0,1 1 0 0 0,1 0 1 0 0,1 1-1 0 0,-4 27 0 0 0,8-34-14 0 0,1-1 1 0 0,1 1-1 0 0,1 0 0 0 0,0 0 0 0 0,1 0 1 0 0,1-1-1 0 0,0 1 0 0 0,2 0 1 0 0,0-1-1 0 0,0 0 0 0 0,2 0 0 0 0,0 0 1 0 0,0-1-1 0 0,12 19 0 0 0,-10-22-1 0 0,0 0 1 0 0,0-1-1 0 0,1-1 1 0 0,1 1-1 0 0,0-1 0 0 0,0-1 1 0 0,1 0-1 0 0,18 12 0 0 0,-13-11 4 0 0,1-1-1 0 0,1-1 1 0 0,0 0-1 0 0,0-1 0 0 0,30 7 1 0 0,-11-7 33 0 0,0-1 0 0 0,1-2 0 0 0,0-1-1 0 0,0-3 1 0 0,68-6 0 0 0,-75 2 3 0 0,-1-1 0 0 0,0-1 0 0 0,0-2 1 0 0,-1-1-1 0 0,38-16 0 0 0,-47 16 99 0 0,-2-1 0 0 0,1-1 1 0 0,-1-1-1 0 0,-1 0 1 0 0,0-1-1 0 0,-1-1 0 0 0,0 0 1 0 0,20-25-1 0 0,-21 21 52 0 0,-1-1-1 0 0,-2-1 0 0 0,0 0 1 0 0,0 0-1 0 0,-2-1 1 0 0,-1 0-1 0 0,9-29 1 0 0,-14 34-349 0 0,-1 0 0 0 0,0 1 0 0 0,-1-1 0 0 0,0-26 0 0 0,-2 28-521 0 0,-1 1-1 0 0,-1 0 1 0 0,0 0 0 0 0,0 0-1 0 0,-2 0 1 0 0,-5-14 0 0 0,1 7-7343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9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14023 0 0,'0'0'1268'0'0,"4"6"-1016"0"0,2 7 431 0 0,0 0 0 0 0,-1 1 0 0 0,0 0 0 0 0,-2 0 0 0 0,4 17 0 0 0,-2-6-126 0 0,16 71 1028 0 0,13 158-1 0 0,-4 198 84 0 0,-24-313-1496 0 0,4 67-116 0 0,6-98-454 0 0,2-38-2860 0 0,-11-53-2158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96 11519 0 0,'-22'-8'2044'0'0,"-23"-13"-1"0"0,26 12 1126 0 0,-37-14 1 0 0,26 14-2455 0 0,-1 1 0 0 0,0 2 0 0 0,-51-5 0 0 0,69 11-380 0 0,1 0 0 0 0,-1 1 1 0 0,0 0-1 0 0,-24 6 0 0 0,30-5-252 0 0,-1 1-1 0 0,0-1 0 0 0,1 2 1 0 0,0-1-1 0 0,0 1 1 0 0,0 0-1 0 0,0 0 1 0 0,-11 10-1 0 0,10-6-104 0 0,1 0-1 0 0,0 1 1 0 0,0 0 0 0 0,0 0-1 0 0,1 0 1 0 0,1 1 0 0 0,-1 0-1 0 0,2 0 1 0 0,-1 0 0 0 0,1 1-1 0 0,-3 17 1 0 0,2-6-43 0 0,1 1 0 0 0,1-1 1 0 0,1 1-1 0 0,2 39 0 0 0,2-27-12 0 0,1-1 0 0 0,2 0 0 0 0,16 59 1 0 0,-16-78 60 0 0,0 1 0 0 0,1-1 0 0 0,1-1 0 0 0,0 1 0 0 0,1-1 0 0 0,1-1 0 0 0,0 1 0 0 0,1-1 0 0 0,0-1 0 0 0,15 15 0 0 0,-16-20 6 0 0,0 0-1 0 0,1-1 0 0 0,-1 0 1 0 0,1 0-1 0 0,1-1 0 0 0,-1-1 1 0 0,1 1-1 0 0,0-2 0 0 0,0 1 1 0 0,0-2-1 0 0,0 1 0 0 0,0-2 1 0 0,1 1-1 0 0,-1-1 0 0 0,17-2 1 0 0,1 0 41 0 0,0-2 1 0 0,0-1 0 0 0,-1-2 0 0 0,54-17-1 0 0,33-23 683 0 0,-97 38-613 0 0,-1-2 0 0 0,0 0 0 0 0,-1-1 0 0 0,19-16 0 0 0,-31 23-97 0 0,0 0-1 0 0,0-1 1 0 0,-1 1-1 0 0,1-1 1 0 0,-1 0-1 0 0,0 0 1 0 0,-1 0-1 0 0,1-1 1 0 0,-1 1 0 0 0,0 0-1 0 0,-1-1 1 0 0,1 0-1 0 0,-1 1 1 0 0,0-1-1 0 0,1-10 1 0 0,-2-7-95 0 0,0 1 1 0 0,-6-38-1 0 0,4 47 34 0 0,0-7-546 0 0,-1 1 1 0 0,-1-1-1 0 0,0 0 0 0 0,-14-34 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19807 0 0,'385'-3'3235'0'0,"-263"6"-2173"0"0,123 2-228 0 0,549-3-548 0 0,-783-2-284 0 0,544-37-1 0 0,-460 26-87 0 0,415-56-5182 0 0,-15-2 3010 0 0,-409 65 2594 0 0,-68 2-168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12439 0 0,'0'0'1398'0'0,"2"1"-814"0"0,4 1-195 0 0,0-1 0 0 0,0 1 0 0 0,1-1 0 0 0,-1 0 0 0 0,0 0 0 0 0,1-1 0 0 0,-1 0 0 0 0,0 0 0 0 0,7-1 0 0 0,63-12 1852 0 0,-55 8-1707 0 0,388-49 4135 0 0,3 33-4305 0 0,-405 21-404 0 0,-2 0-264 0 0,1 0 1 0 0,0-1-1 0 0,-1 1 1 0 0,1-1-1 0 0,9-3 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17391 0 0,'0'0'1574'0'0,"2"0"-1304"0"0,74 5 169 0 0,0-2-1 0 0,85-9 1 0 0,-44 1 347 0 0,563-35 1871 0 0,-136 6-2424 0 0,237-5 55 0 0,-735 37-259 0 0,876-63 1021 0 0,-328-8-1272 0 0,-519 63-10 0 0,-41 6 121 0 0,371-42-2916 0 0,-395 45 2110 0 0,1 1-1 0 0,17 1 1 0 0,-15 2-622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7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8287 0 0,'0'0'756'0'0,"2"0"-622"0"0,51 27 1985 0 0,-34-16-1245 0 0,0-2-1 0 0,23 9 1 0 0,-2-6 78 0 0,0-2 1 0 0,70 8 0 0 0,84-4 1620 0 0,-188-13-2570 0 0,270 19 234 0 0,-128-8-66 0 0,53-7 628 0 0,-41-3 10 0 0,-122 0-607 0 0,209 5 291 0 0,37-2-333 0 0,1 0-91 0 0,-80-3 6 0 0,77-3-7 0 0,-175-1-41 0 0,369-19 239 0 0,-203 6 14 0 0,-96 7-59 0 0,487-10 431 0 0,-422 22-423 0 0,30-1 93 0 0,-107-5-230 0 0,167-5 32 0 0,-126-1 160 0 0,162-9 597 0 0,231 5-654 0 0,-534 12-219 0 0,3 1 0 0 0,217-4 76 0 0,119 9 1075 0 0,-143-9-1158 0 0,-47-2 235 0 0,-175 6-54 0 0,1-1 1 0 0,75-12-1 0 0,-107 11-247 0 0,-6 1 11 0 0,0-1 1 0 0,0 1-1 0 0,0-1 0 0 0,0 1 0 0 0,1-1 0 0 0,-1 0 1 0 0,0 0-1 0 0,0 0 0 0 0,0 0 0 0 0,0 0 0 0 0,-1 0 1 0 0,1 0-1 0 0,0-1 0 0 0,0 1 0 0 0,-1-1 0 0 0,1 1 1 0 0,-1-1-1 0 0,3-3 0 0 0,0 2-565 0 0,0-1 0 0 0,0 1-1 0 0,1 0 1 0 0,-1 0 0 0 0,1 1 0 0 0,-1 0 0 0 0,1-1-1 0 0,0 1 1 0 0,0 1 0 0 0,0-1 0 0 0,6 0 0 0 0,13-3-1547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12895 0 0,'0'0'595'0'0,"-4"5"188"0"0,-4 9 31 0 0,1-1 0 0 0,1 1-1 0 0,0 1 1 0 0,-6 22 0 0 0,2-6 598 0 0,-81 188-163 0 0,7-22-189 0 0,79-183-927 0 0,0 0 1 0 0,1 1-1 0 0,0-1 0 0 0,1 1 0 0 0,-2 30 0 0 0,5-40-89 0 0,0 0 0 0 0,1 0-1 0 0,-1 0 1 0 0,1 0-1 0 0,0 0 1 0 0,0 0 0 0 0,0 0-1 0 0,1 0 1 0 0,0 0-1 0 0,0-1 1 0 0,0 1 0 0 0,0-1-1 0 0,1 1 1 0 0,0-1 0 0 0,0 0-1 0 0,0 0 1 0 0,0 0-1 0 0,1-1 1 0 0,-1 1 0 0 0,1-1-1 0 0,6 5 1 0 0,-2-3 80 0 0,0-1 0 0 0,1 0 0 0 0,-1 0 0 0 0,1-1 0 0 0,0 0 0 0 0,0 0 0 0 0,0-1 0 0 0,0 0 0 0 0,10 0 0 0 0,15 0 357 0 0,40-2 0 0 0,-42 0-210 0 0,436-27-155 0 0,-367 19-2111 0 0,-70 5-90 0 0,-2-1-3640 0 0,-3-2-1458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15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19375 0 0,'-5'6'188'0'0,"1"0"1"0"0,0 0-1 0 0,0 0 0 0 0,1 1 1 0 0,-1-1-1 0 0,2 1 0 0 0,-1-1 0 0 0,0 1 1 0 0,1 0-1 0 0,1 0 0 0 0,-1 0 0 0 0,0 9 1 0 0,0 12 723 0 0,2 51-1 0 0,1-58 11 0 0,5 242 2381 0 0,-2 1-4002 0 0,-2-215-1511 0 0,3 0-6809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35 169 11519 0 0,'-5'-7'231'0'0,"0"-1"0"0"0,1 0-1 0 0,0-1 1 0 0,0 1 0 0 0,1-1-1 0 0,0 1 1 0 0,-2-17 0 0 0,4 20 129 0 0,0 1 1 0 0,1-1 0 0 0,0 1-1 0 0,0-1 1 0 0,0 1 0 0 0,1-1-1 0 0,1-7 1 0 0,-1 9 86 0 0,0 1 0 0 0,0-1 0 0 0,0 1-1 0 0,0-1 1 0 0,1 1 0 0 0,-1-1 0 0 0,1 1 0 0 0,-1 0 0 0 0,1 0-1 0 0,0 0 1 0 0,0 0 0 0 0,0 0 0 0 0,3-3 0 0 0,-4 4-370 0 0,0 1 1 0 0,0-1-1 0 0,0 0 0 0 0,0 0 1 0 0,0 1-1 0 0,1-1 0 0 0,-1 1 1 0 0,0-1-1 0 0,0 1 0 0 0,0 0 1 0 0,1-1-1 0 0,-1 1 0 0 0,0 0 1 0 0,0 0-1 0 0,1 0 1 0 0,-1 0-1 0 0,0 0 0 0 0,0 0 1 0 0,1 0-1 0 0,-1 0 0 0 0,2 1 1 0 0,-1 0-14 0 0,0 0 0 0 0,0 0 1 0 0,-1 0-1 0 0,1 1 0 0 0,0-1 1 0 0,-1 0-1 0 0,1 1 0 0 0,-1-1 0 0 0,1 1 1 0 0,-1-1-1 0 0,3 4 0 0 0,0 3 34 0 0,1 1-1 0 0,-1-1 0 0 0,-1 1 0 0 0,5 15 1 0 0,-4-7-88 0 0,0 1 0 0 0,-1 0-1 0 0,-1 0 1 0 0,-1 27 0 0 0,-10 74 145 0 0,-1-55-116 0 0,3-20 79 0 0,-3 72 0 0 0,10-102-172 0 0,1-1 1 0 0,0 0-1 0 0,0 1 0 0 0,1-1 0 0 0,1 0 0 0 0,1 0 1 0 0,-1 0-1 0 0,2 0 0 0 0,10 21 0 0 0,-13-31-432 0 0,0 1-1 0 0,1-1 1 0 0,-1 0-1 0 0,1 1 1 0 0,4 3-1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12895 0 0,'-19'-13'6059'0'0,"28"10"-3495"0"0,27-1-1360 0 0,1 2 1 0 0,62 3-1 0 0,-77 0-928 0 0,388 30-17 0 0,-359-26-1038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96 11519 0 0,'-22'-8'2044'0'0,"-23"-13"-1"0"0,26 12 1126 0 0,-37-14 1 0 0,26 14-2455 0 0,-1 1 0 0 0,0 2 0 0 0,-51-5 0 0 0,69 11-380 0 0,1 0 0 0 0,-1 1 1 0 0,0 0-1 0 0,-24 6 0 0 0,30-5-252 0 0,-1 1-1 0 0,0-1 0 0 0,1 2 1 0 0,0-1-1 0 0,0 1 1 0 0,0 0-1 0 0,0 0 1 0 0,-11 10-1 0 0,10-6-104 0 0,1 0-1 0 0,0 1 1 0 0,0 0 0 0 0,0 0-1 0 0,1 0 1 0 0,1 1 0 0 0,-1 0-1 0 0,2 0 1 0 0,-1 0 0 0 0,1 1-1 0 0,-3 17 1 0 0,2-6-43 0 0,1 1 0 0 0,1-1 1 0 0,1 1-1 0 0,2 39 0 0 0,2-27-12 0 0,1-1 0 0 0,2 0 0 0 0,16 59 1 0 0,-16-78 60 0 0,0 1 0 0 0,1-1 0 0 0,1-1 0 0 0,0 1 0 0 0,1-1 0 0 0,1-1 0 0 0,0 1 0 0 0,1-1 0 0 0,0-1 0 0 0,15 15 0 0 0,-16-20 6 0 0,0 0-1 0 0,1-1 0 0 0,-1 0 1 0 0,1 0-1 0 0,1-1 0 0 0,-1-1 1 0 0,1 1-1 0 0,0-2 0 0 0,0 1 1 0 0,0-2-1 0 0,0 1 0 0 0,0-2 1 0 0,1 1-1 0 0,-1-1 0 0 0,17-2 1 0 0,1 0 41 0 0,0-2 1 0 0,0-1 0 0 0,-1-2 0 0 0,54-17-1 0 0,33-23 683 0 0,-97 38-613 0 0,-1-2 0 0 0,0 0 0 0 0,-1-1 0 0 0,19-16 0 0 0,-31 23-97 0 0,0 0-1 0 0,0-1 1 0 0,-1 1-1 0 0,1-1 1 0 0,-1 0-1 0 0,0 0 1 0 0,-1 0-1 0 0,1-1 1 0 0,-1 1 0 0 0,0 0-1 0 0,-1-1 1 0 0,1 0-1 0 0,-1 1 1 0 0,0-1-1 0 0,1-10 1 0 0,-2-7-95 0 0,0 1 1 0 0,-6-38-1 0 0,4 47 34 0 0,0-7-546 0 0,-1 1 1 0 0,-1-1-1 0 0,0 0 0 0 0,-14-34 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17967 0 0,'0'0'1878'0'0,"3"0"-1722"0"0,117-22 2031 0 0,185-8 0 0 0,217 55-1168 0 0,-451-15-2029 0 0,-7-1-3492 0 0,-43-7-2901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0 15919 0 0,'0'0'730'0'0,"-6"6"240"0"0,2 0-926 0 0,1 0 0 0 0,1-1 0 0 0,-1 1 0 0 0,1 0 0 0 0,0 0 0 0 0,0 1 0 0 0,-1 8 0 0 0,-4 49 971 0 0,6-48-792 0 0,0 0-16 0 0,-6 64 1323 0 0,6 150 0 0 0,13-126-1217 0 0,3 49-312 0 0,-15-146-64 0 0,0 0 0 0 0,-1 1 0 0 0,0-1 0 0 0,-1 9 0 0 0,1-14-14 0 0,0 1 1 0 0,0-1 0 0 0,1 1-1 0 0,-1-1 1 0 0,-1 1 0 0 0,1-1-1 0 0,0 0 1 0 0,0 1 0 0 0,-1-1-1 0 0,0 0 1 0 0,1 0 0 0 0,-1 0-1 0 0,-4 3 1 0 0,5-4-64 0 0,0-1 1 0 0,0 0-1 0 0,0 0 1 0 0,0 1-1 0 0,-1-1 1 0 0,1 0-1 0 0,0 0 1 0 0,0 0-1 0 0,0 0 1 0 0,0 0-1 0 0,0-1 1 0 0,-1 1-1 0 0,1 0 1 0 0,0 0-1 0 0,0-1 1 0 0,0 1-1 0 0,0-1 1 0 0,-1 0-1 0 0,-7-4-1096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11087 0 0,'21'-12'423'0'0,"0"2"0"0"0,44-15-1 0 0,48-6 139 0 0,-39 11 820 0 0,177-40 1766 0 0,-175 47-2117 0 0,103-5-1 0 0,-167 17-838 0 0,0 1-1 0 0,-1 1 0 0 0,1 0 1 0 0,14 2-1 0 0,-21-1-108 0 0,0-1 0 0 0,0 1 0 0 0,0 0 0 0 0,0 0 0 0 0,0 0 0 0 0,0 1 0 0 0,-1 0 0 0 0,1 0 0 0 0,-1 0 0 0 0,0 0 0 0 0,5 5 0 0 0,-6-6-17 0 0,-3-1-61 0 0,1 0-1 0 0,0 0 1 0 0,-1-1 0 0 0,1 1-1 0 0,-1 0 1 0 0,1 0 0 0 0,-1 0-1 0 0,0 0 1 0 0,1 0 0 0 0,-1 0-1 0 0,0 0 1 0 0,0 0 0 0 0,0 0 0 0 0,1 1-1 0 0,-1 0 13 0 0,2 4 54 0 0,0-3 15 0 0,2 2-13 0 0,-2-2-63 0 0,0 0 0 0 0,-1-1 0 0 0,1 1 0 0 0,-1 0 0 0 0,1 0 1 0 0,-1 0-1 0 0,0 0 0 0 0,0 0 0 0 0,0 0 0 0 0,0 0 0 0 0,-1 0 0 0 0,1 1 0 0 0,-1-1 0 0 0,0 0 1 0 0,0 0-1 0 0,0 0 0 0 0,0 1 0 0 0,-1-1 0 0 0,0 4 0 0 0,-2 5 19 0 0,-1-1 1 0 0,0 1-1 0 0,-10 17 0 0 0,10-20 17 0 0,-24 49 193 0 0,2-4 100 0 0,-22 62 1 0 0,42-97-300 0 0,1 0 0 0 0,0 0-1 0 0,1 0 1 0 0,2 1 0 0 0,0 0 0 0 0,0-1-1 0 0,3 28 1 0 0,2-23-19 0 0,1-1-1 0 0,0 0 1 0 0,10 26-1 0 0,28 64-525 0 0,-20-59-1232 0 0,-8-8-2329 0 0,-37-47-5224 0 0,18-1 8772 0 0,0 1 0 0 0,-1-1 0 0 0,1 0 1 0 0,0-1-1 0 0,-7-4 0 0 0,-6-3 468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17535 0 0,'0'0'803'0'0,"2"0"-18"0"0,209-8 643 0 0,2-1 924 0 0,-82 12-1525 0 0,46 0-840 0 0,-61-13-7206 0 0,-90 6 112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11975 0 0,'0'2'923'0'0,"6"96"1380"0"0,1 5 46 0 0,-12 47-828 0 0,5-141-1450 0 0</inkml:trace>
  <inkml:trace contextRef="#ctx0" brushRef="#br0" timeOffset="1">61 74 3223 0 0,'1'-1'240'0'0,"62"-21"8419"0"0,1 7-4671 0 0,67-5-3915 0 0,-60 10-958 0 0,-45 5-38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2303 0 0,'-36'47'722'0'0,"13"-10"4763"0"0,-21 47 0 0 0,34-64-3693 0 0,1 1-1 0 0,-11 38 1 0 0,18-51-1850 0 0,0 0-1 0 0,1 1 1 0 0,0-1 0 0 0,0 0 0 0 0,1 1 0 0 0,0-1 0 0 0,0 0-1 0 0,1 1 1 0 0,0-1 0 0 0,4 16 0 0 0,0-13-4495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15751 0 0,'31'-8'601'0'0,"1"1"1"0"0,43-3-1 0 0,65 1-280 0 0,-124 9-44 0 0,426-1 4670 0 0,-1 20-3223 0 0,-313-12-1698 0 0,-39-3-1642 0 0,-3-1-6667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6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0 530 17967 0 0,'0'0'1878'0'0,"3"-1"-1782"0"0,123-17-766 0 0,-31 5 370 0 0,149-27 338 0 0,94-15 962 0 0,489-34 2090 0 0,364 17-1302 0 0,-622 48-1273 0 0,-84 5-291 0 0,750-68-46 0 0,-618-7 1249 0 0,-593 88-1369 0 0,-12 3-76 0 0,1 0 0 0 0,0 1 1 0 0,0 0-1 0 0,25 1 0 0 0,-23 3-365 0 0,27 8 0 0 0,1 0 196 0 0,53 3-399 0 0,-55-10-6288 0 0,-12-1-1194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1579 13 5063 0 0,'0'0'448'0'0,"9"-4"-352"0"0,1 0-96 0 0,1 0-2240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432 212 7831 0 0,'0'0'696'0'0,"10"13"-560"0"0,-1 2-136 0 0,2 0-2296 0 0,2-1-488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0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14279 0 0,'2'0'655'0'0,"11"2"-514"0"0,0-1 1 0 0,0 0-1 0 0,0-1 0 0 0,0 0 0 0 0,17-4 1 0 0,-8 2 10 0 0,278-40 3088 0 0,-110 12-1575 0 0,210-11 1263 0 0,-309 38-2075 0 0,0 4 1 0 0,127 17-1 0 0,-217-18-853 0 0,12 1-256 0 0,0 1-1 0 0,0 1 1 0 0,0 0-1 0 0,-1 0 1 0 0,1 2 0 0 0,15 6-1 0 0,-18-3-2141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3:18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10711 0 0,'0'0'971'0'0,"1"1"-800"0"0,9 22 1130 0 0,8 17 3170 0 0,-13-9-1905 0 0,-6 54 1060 0 0,-1-56-3123 0 0,3 39 0 0 0,16 82-355 0 0,-7-69 57 0 0,2 139 1 0 0,-1 229-23 0 0,-3-276-173 0 0,-4 27-10 0 0,0 22 0 0 0,6-92 0 0 0,1 67 0 0 0,-11-183 0 0 0,18 449 64 0 0,-4-256 45 0 0,7 49 38 0 0,1 30-147 0 0,-18-179 0 0 0,20 98-500 0 0,-2-13 48 0 0,-2 53 452 0 0,-7-72 0 0 0,2 20 0 0 0,-15-65 3 0 0,4 51-227 0 0,9-70 85 0 0,-11-64 139 0 0,-1-7 0 0 0,8 67-12 0 0,-7 10-165 0 0,-2-73 125 0 0,-2-10-2133 0 0,6-1-3570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1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18487 0 0,'0'7'900'0'0,"-9"338"2117"0"0,17-77-1168 0 0,-6-208-2010 0 0,-1-7-885 0 0,-2-18-4938 0 0,-1-6-1351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12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18887 0 0,'0'0'1971'0'0,"2"0"-1782"0"0,234-16 3171 0 0,-180 15-2863 0 0,371-29-139 0 0,-414 28-762 0 0,54-7-1471 0 0,-23 3-4435 0 0,-15 2-892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13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1 20039 0 0,'-7'4'291'0'0,"1"1"-1"0"0,0 0 0 0 0,1 1 1 0 0,-1-1-1 0 0,1 1 0 0 0,0 0 1 0 0,-6 11-1 0 0,-25 52-317 0 0,15-25 507 0 0,8-21 143 0 0,2 1 0 0 0,-14 40 0 0 0,22-55-514 0 0,1 1 0 0 0,0-1 0 0 0,0 1 0 0 0,1 0-1 0 0,0-1 1 0 0,0 1 0 0 0,1 0 0 0 0,1 0 0 0 0,-1-1 0 0 0,4 14 0 0 0,-2-17-75 0 0,0 0 1 0 0,0-1 0 0 0,1 0-1 0 0,0 1 1 0 0,0-1 0 0 0,0 0 0 0 0,1 0-1 0 0,0 0 1 0 0,-1-1 0 0 0,2 1-1 0 0,-1-1 1 0 0,0 0 0 0 0,1 0-1 0 0,0-1 1 0 0,0 1 0 0 0,0-1-1 0 0,9 4 1 0 0,2 1 48 0 0,1-2-1 0 0,0 1 1 0 0,0-2-1 0 0,30 5 1 0 0,-3-3 97 0 0,-1-2 0 0 0,2-2-1 0 0,86-6 1 0 0,-50-6-437 0 0,101-23 0 0 0,-178 31 54 0 0,43-11-976 0 0,-17 0-5973 0 0,-11 2-863 0 0</inkml:trace>
  <inkml:trace contextRef="#ctx0" brushRef="#br0" timeOffset="1">628 67 17967 0 0,'-6'6'195'0'0,"0"0"1"0"0,0 0-1 0 0,1 1 0 0 0,0 0 0 0 0,0 0 0 0 0,0 0 1 0 0,1 1-1 0 0,0-1 0 0 0,-4 13 0 0 0,-11 30 758 0 0,2 0-1 0 0,3 1 1 0 0,1 1 0 0 0,-8 83-1 0 0,18-98-397 0 0,1 1 0 0 0,2 0 0 0 0,2-1 1 0 0,1 0-1 0 0,2 1 0 0 0,2-1 0 0 0,14 46 0 0 0,-7-42-1207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13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17247 0 0,'0'0'768'0'0,"-2"8"152"0"0,2 2-736 0 0,-1-1-184 0 0,0 0 0 0 0,-1 0 0 0 0,0 2 696 0 0,-1 1 104 0 0,1-1 16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15.1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1798 5063 0 0,'13'-8'61'0'0,"0"1"0"0"0,0 0 0 0 0,1 1-1 0 0,0 1 1 0 0,0 0 0 0 0,0 1-1 0 0,20-4 1 0 0,6-2 161 0 0,274-101 5295 0 0,-218 73-4916 0 0,397-182 813 0 0,-349 152-780 0 0,315-143 1593 0 0,98-46-186 0 0,205-82-392 0 0,-322 141-1309 0 0,-220 98-239 0 0,-58 34-80 0 0,102-49-126 0 0,-249 106 47 0 0,-15 9 44 0 0,0 0 0 0 0,0-1-1 0 0,0 1 1 0 0,0 0-1 0 0,1 0 1 0 0,-1 0-1 0 0,0 0 1 0 0,0 0-1 0 0,0 0 1 0 0,0 0-1 0 0,0 0 1 0 0,0 0-1 0 0,0 0 1 0 0,0 0-1 0 0,1 0 1 0 0,-1 0 0 0 0,0-1-1 0 0,0 1 1 0 0,0 0-1 0 0,0 0 1 0 0,0 0-1 0 0,0 0 1 0 0,0 0-1 0 0,0 0 1 0 0,0 0-1 0 0,0-1 1 0 0,0 1-1 0 0,0 0 1 0 0,0 0 0 0 0,0 0-1 0 0,0 0 1 0 0,0 0-1 0 0,0 0 1 0 0,0-1-1 0 0,0 1 1 0 0,0 0-1 0 0,0 0 1 0 0,0 0-1 0 0,0 0 1 0 0,0 0-1 0 0,0 0 1 0 0,0 0-1 0 0,0-1 1 0 0,-21 1-1881 0 0,5 1 1184 0 0,-19-1-841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15.4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32 5063 0 0,'0'0'390'0'0,"2"0"-252"0"0,24-6 2572 0 0,0 2 0 0 0,0 1-1 0 0,39 0 1 0 0,-28 2-1062 0 0,84-5-320 0 0,187-3-927 0 0,-283 10-367 0 0,35 5 1 0 0,-53-5-29 0 0,0 0 0 0 0,-1 1 1 0 0,1 0-1 0 0,-1 0 1 0 0,0 1-1 0 0,0-1 0 0 0,0 1 1 0 0,0 0-1 0 0,0 1 0 0 0,9 6 1 0 0,-13-8 3 0 0,-1 0 0 0 0,1 0 0 0 0,0 1 0 0 0,-1-1 0 0 0,1 0 0 0 0,-1 0 0 0 0,0 1 0 0 0,0-1 0 0 0,0 1 0 0 0,0-1 0 0 0,0 1 0 0 0,0 0 0 0 0,-1-1 0 0 0,1 1 0 0 0,-1-1 0 0 0,0 1 0 0 0,0 0 0 0 0,0 0 0 0 0,0-1 0 0 0,0 1 0 0 0,-1 0 0 0 0,1-1 0 0 0,-1 1 0 0 0,-1 4 0 0 0,-2 3 84 0 0,0 0 0 0 0,0 1 0 0 0,-2-2 0 0 0,-9 16 0 0 0,-12 12 745 0 0,-57 62 0 0 0,-10 12 35 0 0,85-98-1419 0 0,0-1 1 0 0,1 1-1 0 0,1 1 0 0 0,0-1 1 0 0,-7 20-1 0 0,10-13-6734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18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27 22631 0 0,'-2'-5'343'0'0,"1"4"-220"0"0,1 0 1 0 0,0 0-1 0 0,-1 0 1 0 0,1-1-1 0 0,0 1 1 0 0,0 0-1 0 0,0 0 0 0 0,0 0 1 0 0,-1 0-1 0 0,2 0 1 0 0,-1 0-1 0 0,0-1 1 0 0,0 1-1 0 0,0 0 1 0 0,0 0-1 0 0,1-1 0 0 0,-1 1 40 0 0,3 8 97 0 0,-2 2-173 0 0,0-1-1 0 0,-1 0 0 0 0,0 1 1 0 0,0-1-1 0 0,-2 12 1 0 0,-11 45 243 0 0,5-28-188 0 0,-7 41 273 0 0,-8 145 0 0 0,22-193-880 0 0,2-1 0 0 0,1 0 0 0 0,1 0 0 0 0,2-1-1 0 0,0 1 1 0 0,2-1 0 0 0,1 0 0 0 0,17 39 0 0 0,-8-34-1130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26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6 15663 0 0,'0'0'1207'0'0,"-1"-1"-788"0"0,-5-3 1259 0 0,6 6-1583 0 0,-1 1 0 0 0,1 0 0 0 0,-1-1 0 0 0,1 1-1 0 0,0 0 1 0 0,0 3 0 0 0,3 22-134 0 0,2 0-1 0 0,0-1 0 0 0,10 28 1 0 0,1 4-67 0 0,10 53-56 0 0,62 242-222 0 0,-83-334 381 0 0,156 511-112 0 0,-112-387 104 0 0,37 104-31 0 0,70 201 6 0 0,74 199-3 0 0,-176-516 45 0 0,6-3 0 0 0,84 132 0 0 0,-52-108 163 0 0,218 331 327 0 0,-241-391-487 0 0,124 163 84 0 0,16-12-24 0 0,-189-223-61 0 0,229 236 153 0 0,-165-178-16 0 0,106 77 1 0 0,83 38 307 0 0,13-18 132 0 0,-184-125-362 0 0,1-4 0 0 0,113 34-1 0 0,775 266 1089 0 0,-875-304-1133 0 0,1-4 1 0 0,2-5 0 0 0,1-6-1 0 0,147 15 1 0 0,91-21 85 0 0,-212-22-124 0 0,267 6 504 0 0,-357-1-592 0 0,0 2 0 0 0,0 3 0 0 0,-1 3 0 0 0,-1 1 0 0 0,56 24 0 0 0,106 57-21 0 0,84 29-6 0 0,-263-113 19 0 0,69 12 1 0 0,-33-17-1828 0 0,-51-6-1791 0 0,29-4 0 0 0,-19-1-3480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29.9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21967 0 0,'0'0'1009'0'0,"3"1"-23"0"0,-2 0-980 0 0,171 81 259 0 0,-124-62-627 0 0,87 24 1 0 0,-15-18 199 0 0,196 19 1 0 0,127-20-25 0 0,-402-23 184 0 0,216 15 139 0 0,-52-2 6 0 0,108 19-3 0 0,-87-5-2105 0 0,-204-27 984 0 0,1-1 0 0 0,-1-1 0 0 0,42-5 0 0 0,-30-2-718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04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12439 0 0,'9'-5'359'0'0,"1"0"-1"0"0,-1 1 0 0 0,1 0 0 0 0,-1 1 0 0 0,14-4 1 0 0,-19 6-24 0 0,0 0 0 0 0,0 1 1 0 0,0-1-1 0 0,0 1 0 0 0,0 0 1 0 0,0 0-1 0 0,0 0 1 0 0,0 0-1 0 0,0 1 0 0 0,0-1 1 0 0,0 1-1 0 0,0 0 0 0 0,0 1 1 0 0,0-1-1 0 0,-1 0 0 0 0,6 4 1 0 0,-6-3-289 0 0,0 1 0 0 0,-1-1 0 0 0,1 1 0 0 0,-1 0 1 0 0,0 0-1 0 0,0 0 0 0 0,0 0 0 0 0,0 0 0 0 0,-1 0 0 0 0,1 0 0 0 0,-1 1 0 0 0,1-1 1 0 0,-1 1-1 0 0,0-1 0 0 0,-1 1 0 0 0,1-1 0 0 0,0 7 0 0 0,0 7 39 0 0,-1-1 0 0 0,-3 27 0 0 0,1-31 43 0 0,-2 22 503 0 0,-19 62 0 0 0,14-63 426 0 0,-9 65-1 0 0,18-94-963 0 0,0 0-1 0 0,-1 0 1 0 0,1 0-1 0 0,1 0 1 0 0,-1 0-1 0 0,1-1 0 0 0,-1 1 1 0 0,1 0-1 0 0,0 0 1 0 0,1-1-1 0 0,-1 1 0 0 0,1 0 1 0 0,-1-1-1 0 0,1 1 1 0 0,0-1-1 0 0,0 0 1 0 0,1 0-1 0 0,-1 0 0 0 0,1 0 1 0 0,-1 0-1 0 0,5 3 1 0 0,-2-2-36 0 0,0-1 0 0 0,1 1 0 0 0,0-1 1 0 0,-1 0-1 0 0,1-1 0 0 0,0 0 0 0 0,1 0 0 0 0,-1 0 1 0 0,0 0-1 0 0,0-1 0 0 0,1 0 0 0 0,6 0 0 0 0,37 0-3845 0 0,-31-2-29 0 0,22 1-4818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19807 0 0,'385'-3'3235'0'0,"-263"6"-2173"0"0,123 2-228 0 0,549-3-548 0 0,-783-2-284 0 0,544-37-1 0 0,-460 26-87 0 0,415-56-5182 0 0,-15-2 3010 0 0,-409 65 2594 0 0,-68 2-168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30.2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379 1 15199 0 0,'-1'0'91'0'0,"-1"0"0"0"0,0 0-1 0 0,1 0 1 0 0,-1 0 0 0 0,1 0-1 0 0,-1 1 1 0 0,0-1 0 0 0,1 0 0 0 0,-1 1-1 0 0,1-1 1 0 0,-1 1 0 0 0,1 0-1 0 0,-1-1 1 0 0,1 1 0 0 0,0 0 0 0 0,-1 0-1 0 0,1 0 1 0 0,0 0 0 0 0,-1 0-1 0 0,1 0 1 0 0,0 0 0 0 0,0 1-1 0 0,0-1 1 0 0,0 0 0 0 0,0 1 0 0 0,1-1-1 0 0,-1 1 1 0 0,-1 1 0 0 0,-2 6 614 0 0,0 1 1 0 0,1 0 0 0 0,-3 16 0 0 0,-1-2 379 0 0,-1-3-1085 0 0,-1-1 1 0 0,0 1 0 0 0,-2-2-1 0 0,0 1 1 0 0,-26 31 0 0 0,-82 81-404 0 0,67-78 690 0 0,46-47-180 0 0,-1 0 0 0 0,1 1-1 0 0,0 0 1 0 0,0 1 0 0 0,1-1 0 0 0,0 1 0 0 0,1 0 0 0 0,-4 10-1 0 0,6-13 18 0 0,1 0 0 0 0,-1 1 0 0 0,1-1-1 0 0,1 1 1 0 0,-1-1 0 0 0,1 1-1 0 0,0-1 1 0 0,1 1 0 0 0,-1-1-1 0 0,1 0 1 0 0,0 1 0 0 0,1-1-1 0 0,3 9 1 0 0,1 1 19 0 0,1 1 0 0 0,1-1 0 0 0,1-1-1 0 0,0 1 1 0 0,1-1 0 0 0,1-1 0 0 0,0 0 0 0 0,16 14-1 0 0,12 9-156 0 0,61 43-1 0 0,-31-27-644 0 0,23 18-2595 0 0,-45-37-4673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29.19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173 151 10591 0 0,'-12'-20'666'0'0,"1"-1"0"0"0,-10-25 0 0 0,4 8 1362 0 0,15 35-1863 0 0,1 0 1 0 0,-1 0 0 0 0,1 1 0 0 0,-1-1 0 0 0,0 1 0 0 0,-2-4-1 0 0,3 6-137 0 0,1 0 1 0 0,-1-1-1 0 0,1 1 0 0 0,0 0 0 0 0,-1-1 0 0 0,1 1 0 0 0,-1 0 0 0 0,1-1 0 0 0,-1 1 0 0 0,1 0 1 0 0,-1 0-1 0 0,0 0 0 0 0,1-1 0 0 0,-1 1 0 0 0,1 0 0 0 0,-1 0 0 0 0,1 0 0 0 0,-1 0 0 0 0,1 0 0 0 0,-1 0 1 0 0,0 0-1 0 0,1 0 0 0 0,-1 0 0 0 0,1 1 0 0 0,-1-1 0 0 0,1 0 0 0 0,-1 0 0 0 0,1 0 0 0 0,-1 1 1 0 0,1-1-1 0 0,-1 0 0 0 0,1 0 0 0 0,-1 1 0 0 0,1-1 0 0 0,-1 1 0 0 0,1-1 0 0 0,-1 0 0 0 0,1 1 0 0 0,0-1 1 0 0,-1 1-1 0 0,1-1 0 0 0,-1 1 0 0 0,-2 4 75 0 0,0 0 0 0 0,0 0 0 0 0,0 0 0 0 0,1 0 0 0 0,0 0 0 0 0,-3 10 0 0 0,-7 38 129 0 0,8-33-236 0 0,-13 73-28 0 0,5 1 0 0 0,4 1 0 0 0,7 174 0 0 0,14-102 60 0 0,44 214-1 0 0,79 137 1434 0 0,52-26-2370 0 0,-154-419 610 0 0,44 71 0 0 0,48 53 413 0 0,-31-50-130 0 0,38 69-1863 0 0,-97-154-141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29.5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 29 12439 0 0,'-1'-3'182'0'0,"1"2"-115"0"0,0 1 0 0 0,-1-1 1 0 0,1 0-1 0 0,0 1 0 0 0,0-1 0 0 0,0 0 0 0 0,0 1 0 0 0,0-1 0 0 0,0 0 0 0 0,0 1 0 0 0,0-1 0 0 0,0 0 1 0 0,0 0-1 0 0,0 1 0 0 0,1-1 0 0 0,-1 0 0 0 0,1 0 59 0 0,0 0 1 0 0,0 0-1 0 0,-1 0 1 0 0,1 0-1 0 0,0 0 0 0 0,0 0 1 0 0,0 0-1 0 0,0 0 0 0 0,0 1 1 0 0,1-1-1 0 0,-1 1 1 0 0,0-1-1 0 0,0 1 0 0 0,0-1 1 0 0,1 1-1 0 0,-1-1 1 0 0,0 1-1 0 0,0 0 0 0 0,1 0 1 0 0,-1 0-1 0 0,0 0 1 0 0,1 0-1 0 0,-1 0 0 0 0,0 0 1 0 0,0 0-1 0 0,3 1 0 0 0,-1-1 243 0 0,7 2-166 0 0,0 0-1 0 0,0 0 0 0 0,0 1 1 0 0,0 0-1 0 0,-1 1 1 0 0,0 0-1 0 0,1 0 0 0 0,-2 1 1 0 0,1 0-1 0 0,0 1 1 0 0,-1 0-1 0 0,8 7 1 0 0,1 3-195 0 0,0 1 0 0 0,-1 0 0 0 0,-1 1 0 0 0,15 22 0 0 0,-17-20-9 0 0,0 0 1 0 0,-2 1-1 0 0,0 1 0 0 0,-1-1 0 0 0,-2 2 0 0 0,11 38 1 0 0,-15-43 106 0 0,-1-1 0 0 0,-1 1 1 0 0,-1 0-1 0 0,-1-1 0 0 0,0 1 0 0 0,-1 0 1 0 0,-1-1-1 0 0,0 1 0 0 0,-9 29 1 0 0,2-21-95 0 0,0 0 0 0 0,-2-1 0 0 0,0-1 0 0 0,-2 0 0 0 0,-23 33 0 0 0,12-24-7598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30.90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662 315 21887 0 0,'-18'-21'843'0'0,"-1"1"0"0"0,-36-29 1 0 0,-48-30-1174 0 0,71 56 498 0 0,17 12-161 0 0,-70-48 439 0 0,68 48-272 0 0,-1 1 0 0 0,0 1 0 0 0,-22-7 0 0 0,37 14-140 0 0,-1 1 0 0 0,0 0-1 0 0,0 0 1 0 0,0 0 0 0 0,0 1-1 0 0,0-1 1 0 0,0 1 0 0 0,0 0-1 0 0,0 0 1 0 0,0 1-1 0 0,0-1 1 0 0,-6 2 0 0 0,7-1-17 0 0,0 0 0 0 0,0 1 0 0 0,0-1 1 0 0,0 1-1 0 0,0-1 0 0 0,1 1 0 0 0,-1 0 1 0 0,0 0-1 0 0,1 1 0 0 0,0-1 0 0 0,-1 0 1 0 0,1 1-1 0 0,0-1 0 0 0,0 1 0 0 0,-3 5 1 0 0,-3 9 15 0 0,0 1 0 0 0,1-1 0 0 0,1 1 1 0 0,-9 37-1 0 0,-5 78-112 0 0,19-127 73 0 0,-16 188-525 0 0,9 0 1 0 0,16 201-1 0 0,-7-381 452 0 0,2 76-222 0 0,-4-75 297 0 0,0-1 0 0 0,0 0 0 0 0,-2 0 0 0 0,-4 17 0 0 0,7-30 3 0 0,0-1 0 0 0,0 0 0 0 0,0 0 0 0 0,0 0 0 0 0,0 1 0 0 0,0-1 0 0 0,0 0 0 0 0,0 0 0 0 0,0 0-1 0 0,0 0 1 0 0,0 1 0 0 0,0-1 0 0 0,0 0 0 0 0,-1 0 0 0 0,1 0 0 0 0,0 0 0 0 0,0 1 0 0 0,0-1 0 0 0,0 0 0 0 0,0 0 0 0 0,0 0 0 0 0,-1 0 0 0 0,1 0 0 0 0,0 0 0 0 0,0 1-1 0 0,0-1 1 0 0,0 0 0 0 0,-1 0 0 0 0,1 0 0 0 0,0 0 0 0 0,0 0 0 0 0,0 0 0 0 0,-1 0 0 0 0,1 0 0 0 0,0 0 0 0 0,0 0 0 0 0,0 0 0 0 0,-1 0 0 0 0,1 0 0 0 0,0 0-1 0 0,0 0 1 0 0,0 0 0 0 0,0 0 0 0 0,-1 0 0 0 0,1 0 0 0 0,0 0 0 0 0,0 0 0 0 0,0 0 0 0 0,-1 0 0 0 0,1-1 0 0 0,0 1 0 0 0,0 0 0 0 0,0 0 0 0 0,0 0 0 0 0,0 0 0 0 0,-1 0-1 0 0,1 0 1 0 0,0-1 0 0 0,0 1 0 0 0,-6-8-180 0 0,6 8 167 0 0,-4-9-131 0 0,0 1-1 0 0,0-1 1 0 0,1 0-1 0 0,0 0 0 0 0,1 0 1 0 0,-2-12-1 0 0,-4-58-730 0 0,8 72 790 0 0,-3-37 80 0 0,3 1-1 0 0,1-1 1 0 0,2 0 0 0 0,16-72-1 0 0,-18 112 113 0 0,0 0 1 0 0,0 0-1 0 0,0 0 0 0 0,1 0 1 0 0,0 1-1 0 0,4-7 0 0 0,-6 9-74 0 0,1 1 0 0 0,-1-1-1 0 0,1 1 1 0 0,-1-1 0 0 0,1 1 0 0 0,0 0-1 0 0,-1-1 1 0 0,1 1 0 0 0,0 0 0 0 0,-1-1-1 0 0,1 1 1 0 0,0 0 0 0 0,0 0-1 0 0,-1 0 1 0 0,1 0 0 0 0,0 0 0 0 0,0 0-1 0 0,-1 0 1 0 0,1 0 0 0 0,0 0 0 0 0,0 0-1 0 0,0 0 1 0 0,17 5 178 0 0,-17-5-183 0 0,50 17 263 0 0,72 23-790 0 0,-39-17-2571 0 0,-43-13-4375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31.2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28 9671 0 0,'-4'7'266'0'0,"-1"-1"0"0"0,1 1 0 0 0,0 0 0 0 0,1 0-1 0 0,0 0 1 0 0,0 0 0 0 0,0 1 0 0 0,1-1-1 0 0,-2 16 1 0 0,2-9 1102 0 0,0 1-1 0 0,1 0 1 0 0,1 0 0 0 0,2 18-1 0 0,-2-28-1212 0 0,1-1 0 0 0,-1 0-1 0 0,1 1 1 0 0,1-1 0 0 0,-1 0-1 0 0,0 0 1 0 0,1 0 0 0 0,0 0-1 0 0,0 0 1 0 0,0 0 0 0 0,1 0-1 0 0,-1-1 1 0 0,1 1 0 0 0,4 4 0 0 0,-4-6-60 0 0,0 0 0 0 0,0 0 0 0 0,-1 0 0 0 0,1 0 0 0 0,1 0 0 0 0,-1-1 0 0 0,0 1 1 0 0,0-1-1 0 0,1 0 0 0 0,-1 0 0 0 0,0-1 0 0 0,1 1 0 0 0,-1 0 0 0 0,1-1 1 0 0,-1 0-1 0 0,1 0 0 0 0,-1 0 0 0 0,6-1 0 0 0,4-2 23 0 0,0 1 1 0 0,-1-2-1 0 0,1 0 0 0 0,-1-1 0 0 0,0 0 0 0 0,0 0 0 0 0,0-2 1 0 0,-1 1-1 0 0,16-13 0 0 0,9-10-1153 0 0,44-46 1 0 0,-37 34-619 0 0,18-16-2572 0 0,-30 30-2010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31.5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279 0 13359 0 0,'-226'141'7772'0'0,"221"-138"-7522"0"0,-1 1 0 0 0,1 0 0 0 0,0 0 0 0 0,0 0 0 0 0,0 1 0 0 0,-8 9 0 0 0,12-12-208 0 0,0 0-1 0 0,0 0 0 0 0,0 0 1 0 0,0 0-1 0 0,0 0 1 0 0,1 0-1 0 0,-1 0 0 0 0,1 0 1 0 0,-1 0-1 0 0,1 0 1 0 0,0 0-1 0 0,0 0 0 0 0,0 0 1 0 0,0 0-1 0 0,0 1 1 0 0,0-1-1 0 0,1 0 1 0 0,-1 0-1 0 0,0 0 0 0 0,1 0 1 0 0,0 0-1 0 0,0 0 1 0 0,-1 0-1 0 0,1 0 0 0 0,2 2 1 0 0,1 3-12 0 0,1 0-1 0 0,1 1 1 0 0,-1-2 0 0 0,1 1 0 0 0,10 8 0 0 0,37 27 25 0 0,-36-30 1 0 0,-1 1 0 0 0,20 20-1 0 0,-27-24-9 0 0,0 1-1 0 0,-1 0 1 0 0,-1 1-1 0 0,0 0 1 0 0,11 23 0 0 0,-15-28-36 0 0,-1 0 0 0 0,0 1 0 0 0,0-1 0 0 0,-1 0 0 0 0,0 1 1 0 0,0-1-1 0 0,-1 1 0 0 0,1 0 0 0 0,-1-1 0 0 0,-1 1 1 0 0,1-1-1 0 0,-1 1 0 0 0,-3 10 0 0 0,1-8 10 0 0,0 0 0 0 0,0 0 0 0 0,-1 0 0 0 0,0-1 0 0 0,-1 1 0 0 0,0-1 0 0 0,0 0 0 0 0,-1 0 0 0 0,0-1 0 0 0,0 1 0 0 0,-10 7 0 0 0,15-14-97 0 0</inkml:trace>
  <inkml:trace contextRef="#ctx0" brushRef="#br0" timeOffset="1">539 564 18167 0 0,'38'-14'1200'0'0,"64"-33"-1"0"0,-85 38-623 0 0,0-1 0 0 0,-1-1-1 0 0,-1-1 1 0 0,0 0 0 0 0,25-26-1 0 0,-35 32-486 0 0,0 0-1 0 0,0 0 1 0 0,-1-1-1 0 0,0 0 1 0 0,-1 1-1 0 0,1-1 0 0 0,-1 0 1 0 0,0-1-1 0 0,-1 1 1 0 0,0 0-1 0 0,0-1 0 0 0,-1 1 1 0 0,0-1-1 0 0,0 0 1 0 0,0 1-1 0 0,-1-1 0 0 0,0 0 1 0 0,-1 0-1 0 0,0 1 1 0 0,0-1-1 0 0,-1 1 0 0 0,0-1 1 0 0,0 1-1 0 0,0-1 1 0 0,-4-6-1 0 0,5 12-86 0 0,0 0-1 0 0,0 0 1 0 0,0 1-1 0 0,0-1 1 0 0,0 0-1 0 0,0 1 1 0 0,-1-1-1 0 0,1 1 0 0 0,-1-1 1 0 0,1 1-1 0 0,-1 0 1 0 0,1-1-1 0 0,-1 1 1 0 0,0 0-1 0 0,1 0 1 0 0,-1 0-1 0 0,0 0 1 0 0,0 0-1 0 0,0 1 1 0 0,0-1-1 0 0,0 1 1 0 0,0-1-1 0 0,0 1 1 0 0,0 0-1 0 0,0-1 1 0 0,0 1-1 0 0,0 0 1 0 0,0 0-1 0 0,0 0 1 0 0,0 1-1 0 0,0-1 1 0 0,0 1-1 0 0,0-1 1 0 0,-2 2-1 0 0,-2 0 2 0 0,-1 1 0 0 0,1 0-1 0 0,1 1 1 0 0,-1-1 0 0 0,1 1 0 0 0,-1 1 0 0 0,1-1 0 0 0,0 1-1 0 0,-5 6 1 0 0,-3 4 30 0 0,1 0-1 0 0,1 1 1 0 0,0 0-1 0 0,1 1 1 0 0,1 0-1 0 0,1 1 1 0 0,0 0-1 0 0,1 0 1 0 0,-6 31-1 0 0,10-38-6 0 0,2-1 0 0 0,0 1 1 0 0,0 0-1 0 0,1 0 0 0 0,0 0 0 0 0,1 0 0 0 0,0 0 0 0 0,3 11 0 0 0,-2-14-15 0 0,1 0 0 0 0,0 0 0 0 0,0 0 0 0 0,1 0 0 0 0,0-1 0 0 0,0 1 0 0 0,0-1 0 0 0,1 0 0 0 0,1-1 0 0 0,-1 1 0 0 0,9 7 0 0 0,-3-4-7 0 0,0-1 0 0 0,1-1 0 0 0,0 0 0 0 0,21 11 0 0 0,11 0-1827 0 0,1-2-3974 0 0,10 1-2575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12439 0 0,'0'0'1398'0'0,"2"1"-814"0"0,4 1-195 0 0,0-1 0 0 0,0 1 0 0 0,1-1 0 0 0,-1 0 0 0 0,0 0 0 0 0,1-1 0 0 0,-1 0 0 0 0,0 0 0 0 0,7-1 0 0 0,63-12 1852 0 0,-55 8-1707 0 0,388-49 4135 0 0,3 33-4305 0 0,-405 21-404 0 0,-2 0-264 0 0,1 0 1 0 0,0-1-1 0 0,-1 1 1 0 0,1-1-1 0 0,9-3 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12439 0 0,'0'0'1398'0'0,"2"1"-814"0"0,4 1-195 0 0,0-1 0 0 0,0 1 0 0 0,1-1 0 0 0,-1 0 0 0 0,0 0 0 0 0,1-1 0 0 0,-1 0 0 0 0,0 0 0 0 0,7-1 0 0 0,63-12 1852 0 0,-55 8-1707 0 0,388-49 4135 0 0,3 33-4305 0 0,-405 21-404 0 0,-2 0-264 0 0,1 0 1 0 0,0-1-1 0 0,-1 1 1 0 0,1-1-1 0 0,9-3 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17391 0 0,'0'0'1574'0'0,"2"0"-1304"0"0,74 5 169 0 0,0-2-1 0 0,85-9 1 0 0,-44 1 347 0 0,563-35 1871 0 0,-136 6-2424 0 0,237-5 55 0 0,-735 37-259 0 0,876-63 1021 0 0,-328-8-1272 0 0,-519 63-10 0 0,-41 6 121 0 0,371-42-2916 0 0,-395 45 2110 0 0,1 1-1 0 0,17 1 1 0 0,-15 2-622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35 169 11519 0 0,'-5'-7'231'0'0,"0"-1"0"0"0,1 0-1 0 0,0-1 1 0 0,0 1 0 0 0,1-1-1 0 0,0 1 1 0 0,-2-17 0 0 0,4 20 129 0 0,0 1 1 0 0,1-1 0 0 0,0 1-1 0 0,0-1 1 0 0,0 1 0 0 0,1-1-1 0 0,1-7 1 0 0,-1 9 86 0 0,0 1 0 0 0,0-1 0 0 0,0 1-1 0 0,0-1 1 0 0,1 1 0 0 0,-1-1 0 0 0,1 1 0 0 0,-1 0 0 0 0,1 0-1 0 0,0 0 1 0 0,0 0 0 0 0,0 0 0 0 0,3-3 0 0 0,-4 4-370 0 0,0 1 1 0 0,0-1-1 0 0,0 0 0 0 0,0 0 1 0 0,0 1-1 0 0,1-1 0 0 0,-1 1 1 0 0,0-1-1 0 0,0 1 0 0 0,0 0 1 0 0,1-1-1 0 0,-1 1 0 0 0,0 0 1 0 0,0 0-1 0 0,1 0 1 0 0,-1 0-1 0 0,0 0 0 0 0,0 0 1 0 0,1 0-1 0 0,-1 0 0 0 0,2 1 1 0 0,-1 0-14 0 0,0 0 0 0 0,0 0 1 0 0,-1 0-1 0 0,1 1 0 0 0,0-1 1 0 0,-1 0-1 0 0,1 1 0 0 0,-1-1 0 0 0,1 1 1 0 0,-1-1-1 0 0,3 4 0 0 0,0 3 34 0 0,1 1-1 0 0,-1-1 0 0 0,-1 1 0 0 0,5 15 1 0 0,-4-7-88 0 0,0 1 0 0 0,-1 0-1 0 0,-1 0 1 0 0,-1 27 0 0 0,-10 74 145 0 0,-1-55-116 0 0,3-20 79 0 0,-3 72 0 0 0,10-102-172 0 0,1-1 1 0 0,0 0-1 0 0,0 1 0 0 0,1-1 0 0 0,1 0 0 0 0,1 0 1 0 0,-1 0-1 0 0,2 0 0 0 0,10 21 0 0 0,-13-31-432 0 0,0 1-1 0 0,1-1 1 0 0,-1 0-1 0 0,1 1 1 0 0,4 3-1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12895 0 0,'-19'-13'6059'0'0,"28"10"-3495"0"0,27-1-1360 0 0,1 2 1 0 0,62 3-1 0 0,-77 0-928 0 0,388 30-17 0 0,-359-26-1038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17967 0 0,'0'0'1878'0'0,"3"0"-1722"0"0,117-22 2031 0 0,185-8 0 0 0,217 55-1168 0 0,-451-15-2029 0 0,-7-1-3492 0 0,-43-7-2901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0 15919 0 0,'0'0'730'0'0,"-6"6"240"0"0,2 0-926 0 0,1 0 0 0 0,1-1 0 0 0,-1 1 0 0 0,1 0 0 0 0,0 0 0 0 0,0 1 0 0 0,-1 8 0 0 0,-4 49 971 0 0,6-48-792 0 0,0 0-16 0 0,-6 64 1323 0 0,6 150 0 0 0,13-126-1217 0 0,3 49-312 0 0,-15-146-64 0 0,0 0 0 0 0,-1 1 0 0 0,0-1 0 0 0,-1 9 0 0 0,1-14-14 0 0,0 1 1 0 0,0-1 0 0 0,1 1-1 0 0,-1-1 1 0 0,-1 1 0 0 0,1-1-1 0 0,0 0 1 0 0,0 1 0 0 0,-1-1-1 0 0,0 0 1 0 0,1 0 0 0 0,-1 0-1 0 0,-4 3 1 0 0,5-4-64 0 0,0-1 1 0 0,0 0-1 0 0,0 0 1 0 0,0 1-1 0 0,-1-1 1 0 0,1 0-1 0 0,0 0 1 0 0,0 0-1 0 0,0 0 1 0 0,0 0-1 0 0,0-1 1 0 0,-1 1-1 0 0,1 0 1 0 0,0 0-1 0 0,0-1 1 0 0,0 1-1 0 0,0-1 1 0 0,-1 0-1 0 0,-7-4-1096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11087 0 0,'21'-12'423'0'0,"0"2"0"0"0,44-15-1 0 0,48-6 139 0 0,-39 11 820 0 0,177-40 1766 0 0,-175 47-2117 0 0,103-5-1 0 0,-167 17-838 0 0,0 1-1 0 0,-1 1 0 0 0,1 0 1 0 0,14 2-1 0 0,-21-1-108 0 0,0-1 0 0 0,0 1 0 0 0,0 0 0 0 0,0 0 0 0 0,0 0 0 0 0,0 1 0 0 0,-1 0 0 0 0,1 0 0 0 0,-1 0 0 0 0,0 0 0 0 0,5 5 0 0 0,-6-6-17 0 0,-3-1-61 0 0,1 0-1 0 0,0 0 1 0 0,-1-1 0 0 0,1 1-1 0 0,-1 0 1 0 0,1 0 0 0 0,-1 0-1 0 0,0 0 1 0 0,1 0 0 0 0,-1 0-1 0 0,0 0 1 0 0,0 0 0 0 0,0 0 0 0 0,1 1-1 0 0,-1 0 13 0 0,2 4 54 0 0,0-3 15 0 0,2 2-13 0 0,-2-2-63 0 0,0 0 0 0 0,-1-1 0 0 0,1 1 0 0 0,-1 0 0 0 0,1 0 1 0 0,-1 0-1 0 0,0 0 0 0 0,0 0 0 0 0,0 0 0 0 0,0 0 0 0 0,-1 0 0 0 0,1 1 0 0 0,-1-1 0 0 0,0 0 1 0 0,0 0-1 0 0,0 0 0 0 0,0 1 0 0 0,-1-1 0 0 0,0 4 0 0 0,-2 5 19 0 0,-1-1 1 0 0,0 1-1 0 0,-10 17 0 0 0,10-20 17 0 0,-24 49 193 0 0,2-4 100 0 0,-22 62 1 0 0,42-97-300 0 0,1 0 0 0 0,0 0-1 0 0,1 0 1 0 0,2 1 0 0 0,0 0 0 0 0,0-1-1 0 0,3 28 1 0 0,2-23-19 0 0,1-1-1 0 0,0 0 1 0 0,10 26-1 0 0,28 64-525 0 0,-20-59-1232 0 0,-8-8-2329 0 0,-37-47-5224 0 0,18-1 8772 0 0,0 1 0 0 0,-1-1 0 0 0,1 0 1 0 0,0-1-1 0 0,-7-4 0 0 0,-6-3 468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17535 0 0,'0'0'803'0'0,"2"0"-18"0"0,209-8 643 0 0,2-1 924 0 0,-82 12-1525 0 0,46 0-840 0 0,-61-13-7206 0 0,-90 6 112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11975 0 0,'0'2'923'0'0,"6"96"1380"0"0,1 5 46 0 0,-12 47-828 0 0,5-141-1450 0 0</inkml:trace>
  <inkml:trace contextRef="#ctx0" brushRef="#br0" timeOffset="1">61 74 3223 0 0,'1'-1'240'0'0,"62"-21"8419"0"0,1 7-4671 0 0,67-5-3915 0 0,-60 10-958 0 0,-45 5-38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17391 0 0,'0'0'1574'0'0,"2"0"-1304"0"0,74 5 169 0 0,0-2-1 0 0,85-9 1 0 0,-44 1 347 0 0,563-35 1871 0 0,-136 6-2424 0 0,237-5 55 0 0,-735 37-259 0 0,876-63 1021 0 0,-328-8-1272 0 0,-519 63-10 0 0,-41 6 121 0 0,371-42-2916 0 0,-395 45 2110 0 0,1 1-1 0 0,17 1 1 0 0,-15 2-622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2303 0 0,'-36'47'722'0'0,"13"-10"4763"0"0,-21 47 0 0 0,34-64-3693 0 0,1 1-1 0 0,-11 38 1 0 0,18-51-1850 0 0,0 0-1 0 0,1 1 1 0 0,0-1 0 0 0,0 0 0 0 0,1 1 0 0 0,0-1 0 0 0,0 0-1 0 0,1 1 1 0 0,0-1 0 0 0,4 16 0 0 0,0-13-4495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15751 0 0,'31'-8'601'0'0,"1"1"1"0"0,43-3-1 0 0,65 1-280 0 0,-124 9-44 0 0,426-1 4670 0 0,-1 20-3223 0 0,-313-12-1698 0 0,-39-3-1642 0 0,-3-1-6667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1579 13 5063 0 0,'0'0'448'0'0,"9"-4"-352"0"0,1 0-96 0 0,1 0-2240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432 212 7831 0 0,'0'0'696'0'0,"10"13"-560"0"0,-1 2-136 0 0,2 0-2296 0 0,2-1-488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37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9671 0 0,'0'3'6850'0'0,"2"38"-457"0"0,6 23-5319 0 0,0 8-1288 0 0,-1 6 266 0 0,19 204 204 0 0,-14-193-601 0 0,27 99-1 0 0,-38-184 257 0 0,17 55-825 0 0,-16-51 454 0 0,1-1-1 0 0,1-1 1 0 0,-1 1 0 0 0,1 0-1 0 0,9 11 1 0 0,-1-6-1503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46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1475 404 18055 0 0,'0'0'874'0'0,"3"-1"-384"0"0,-2 1-463 0 0,1-1 1 0 0,-1 1-1 0 0,0-1 0 0 0,1 1 0 0 0,-1-1 0 0 0,0 0 1 0 0,1 1-1 0 0,-1-1 0 0 0,0 0 0 0 0,0 0 0 0 0,1 0 1 0 0,-1 0-1 0 0,0 0 0 0 0,0 0 0 0 0,0 0 0 0 0,0-2 1 0 0,2 0 174 0 0,-1-1 0 0 0,-1 0 1 0 0,1 1-1 0 0,0-1 0 0 0,-1 0 1 0 0,1-4-1 0 0,0-1 399 0 0,0 0-1 0 0,-1 0 1 0 0,0 0 0 0 0,-1 0-1 0 0,0-11 1 0 0,-1 11-381 0 0,0 0-1 0 0,-1 0 1 0 0,0 0 0 0 0,-1 1 0 0 0,1-1-1 0 0,-2 1 1 0 0,1-1 0 0 0,-1 1 0 0 0,0 0 0 0 0,-1 1-1 0 0,0-1 1 0 0,0 1 0 0 0,-7-7 0 0 0,2 4-153 0 0,0 0 1 0 0,-1 0-1 0 0,0 2 1 0 0,-1-1-1 0 0,0 1 1 0 0,0 1 0 0 0,-20-9-1 0 0,-12-2-10 0 0,-1 2 1 0 0,-1 1-1 0 0,0 3 0 0 0,0 2 1 0 0,-1 1-1 0 0,-1 3 0 0 0,-67-1 1 0 0,81 7-61 0 0,0 2 0 0 0,0 1 0 0 0,0 1 0 0 0,0 2 1 0 0,0 1-1 0 0,1 2 0 0 0,0 1 0 0 0,1 2 0 0 0,0 1 0 0 0,1 1 1 0 0,1 2-1 0 0,0 1 0 0 0,1 1 0 0 0,1 2 0 0 0,-32 28 0 0 0,17-6-26 0 0,1 2 0 0 0,3 2 1 0 0,2 2-1 0 0,1 1 0 0 0,3 2 0 0 0,-27 56 0 0 0,43-73-15 0 0,2 0 0 0 0,1 1 0 0 0,-10 42 0 0 0,19-60-1 0 0,1 1 1 0 0,2 0 0 0 0,-1 0 0 0 0,2 1 0 0 0,1-1 0 0 0,0 0 0 0 0,1 0 0 0 0,5 28-1 0 0,-4-38 26 0 0,0 1 0 0 0,1-1 0 0 0,0 1 0 0 0,1-1 0 0 0,0 0 0 0 0,0 0 0 0 0,0-1 0 0 0,1 1 0 0 0,11 12 0 0 0,-8-12-3 0 0,0 1 1 0 0,1-2 0 0 0,1 1-1 0 0,-1-1 1 0 0,1 0 0 0 0,17 8-1 0 0,-1-3-13 0 0,2-2 1 0 0,0 0-1 0 0,0-2 0 0 0,0-1 0 0 0,34 4 0 0 0,-5-3-6 0 0,0-4-1 0 0,62-2 0 0 0,113-20-100 0 0,-161 8 10 0 0,0-3 0 0 0,100-32-1 0 0,-121 28 88 0 0,-2-2 0 0 0,-1-2-1 0 0,0-2 1 0 0,50-34-1 0 0,-72 39 59 0 0,0-1-1 0 0,-1-1 1 0 0,-2-1-1 0 0,0 0 1 0 0,-1-2-1 0 0,-1-1 0 0 0,28-43 1 0 0,-36 49-3 0 0,-2-1 0 0 0,0 0 0 0 0,-1-1 0 0 0,-1 0-1 0 0,-1 0 1 0 0,-1-1 0 0 0,-1 0 0 0 0,0 0 0 0 0,-2 0 0 0 0,0 0 0 0 0,-1-41 0 0 0,-3 50-77 0 0,0 0 0 0 0,-1 0 0 0 0,-1 0 0 0 0,0 1 1 0 0,0-1-1 0 0,-5-11 0 0 0,4 16-25 0 0,1-1 1 0 0,-1 1-1 0 0,0 0 1 0 0,-1 0 0 0 0,0 1-1 0 0,0-1 1 0 0,0 1-1 0 0,-1 0 1 0 0,-10-9-1 0 0,-5 2-845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47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4 178 17503 0 0,'-1'-1'1588'0'0,"1"1"-1576"0"0,0 0 0 0 0,0 0 1 0 0,-1 0-1 0 0,1-1 0 0 0,0 1 0 0 0,0 0 0 0 0,0 0 0 0 0,0 0 0 0 0,-1-1 1 0 0,1 1-1 0 0,0 0 0 0 0,0 0 0 0 0,0-1 0 0 0,0 1 0 0 0,0 0 0 0 0,0 0 0 0 0,0-1 1 0 0,0 1-1 0 0,0 0 0 0 0,0 0 0 0 0,0-1 0 0 0,0 1 0 0 0,0 0 0 0 0,0-1 1 0 0,0 1-1 0 0,0 0 0 0 0,0 0 0 0 0,0-1 0 0 0,0 1 0 0 0,0 0 0 0 0,1 0 1 0 0,-1 0-1 0 0,0-1 0 0 0,0 1 0 0 0,0 0 0 0 0,0 0 0 0 0,0-1 0 0 0,1 1 0 0 0,-1 0 1 0 0,0 0-1 0 0,0 0 0 0 0,0 0 0 0 0,1-1 0 0 0,-1 1 0 0 0,0 0 0 0 0,0 0 1 0 0,1 0-1 0 0,-1 0 0 0 0,0 0 0 0 0,0 0 0 0 0,1 0 0 0 0,-1 0 0 0 0,0 0 1 0 0,1-1 37 0 0,24-12 133 0 0,1 0 1 0 0,1 2 0 0 0,0 1-1 0 0,33-8 1 0 0,-51 15-202 0 0,92-26-248 0 0,182-28 1 0 0,-228 51 254 0 0,1 2 1 0 0,-1 2 0 0 0,1 3-1 0 0,-1 2 1 0 0,61 12-1 0 0,-34 3 11 0 0,-1 4 0 0 0,-1 3 0 0 0,-1 3 0 0 0,92 48 0 0 0,150 65 131 0 0,-11-5-118 0 0,-241-103 8 0 0,385 200 22 0 0,-243-103-45 0 0,-166-98 11 0 0,-1 2 0 0 0,58 57 1 0 0,217 285 708 0 0,-90-53-254 0 0,-97-132-312 0 0,-60-89-99 0 0,110 150 70 0 0,77 96-43 0 0,9 9-80 0 0,-56-67 267 0 0,-28-38 45 0 0,-31-46 166 0 0,92 116-23 0 0,-111-160-411 0 0,172 159 0 0 0,324 202-44 0 0,-396-374 0 0 0,-63-43 0 0 0,114 64 136 0 0,-200-128 37 0 0,134 48-1 0 0,-164-73-102 0 0,0-3-1 0 0,2-2 0 0 0,-1-2 0 0 0,85 3 0 0 0,-73-11 5 0 0,-1-4 1 0 0,0-2-1 0 0,101-20 0 0 0,-70 3 302 0 0,148-51 0 0 0,97-59 828 0 0,-91 40-697 0 0,-36 14-2055 0 0,-100 33-940 0 0,-54 20 425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4687 3223 0 0,'0'0'1659'0'0,"0"17"3477"0"0,0-10-5941 0 0,0 4 5008 0 0,-4-22-536 0 0,1 4-3167 0 0,0 0-1 0 0,0 0 0 0 0,-1 0 1 0 0,0 0-1 0 0,-4-5 0 0 0,2 4-347 0 0,1 1 0 0 0,1-1 0 0 0,0 0 0 0 0,-5-13 0 0 0,7 10-132 0 0,0 0 0 0 0,1 1 0 0 0,1-1 0 0 0,0 1 0 0 0,0-1 0 0 0,1 0 0 0 0,0 1 0 0 0,3-12 0 0 0,2-20 67 0 0,35-182 457 0 0,-18 113-427 0 0,57-187 558 0 0,-24 116-345 0 0,55-157 896 0 0,-31 173-926 0 0,-36 80-207 0 0,0-5-53 0 0,84-164 217 0 0,-60 150 275 0 0,-28 47-437 0 0,62-84 32 0 0,-49 68-130 0 0,71-85 3 0 0,-99 128 32 0 0,44-43 0 0 0,-9 10-32 0 0,48-63 77 0 0,46-51 162 0 0,-112 133-169 0 0,89-70 0 0 0,-40 45-51 0 0,146-117 79 0 0,-5 0-87 0 0,-166 144 8 0 0,105-50 0 0 0,-116 64 7 0 0,128-62-28 0 0,81-43 79 0 0,-175 86 109 0 0,2 4 1 0 0,3 4 0 0 0,127-37-1 0 0,137-13-175 0 0,-263 72-11 0 0,206-45 0 0 0,-181 32 17 0 0,120-35 30 0 0,70-22 378 0 0,5 26 50 0 0,66 4-251 0 0,-283 39-185 0 0,-81 19-93 0 0,-17 0-3 0 0,1 0 0 0 0,-1 0 0 0 0,1 0 0 0 0,-1 0 1 0 0,1 0-1 0 0,-1 0 0 0 0,1 0 0 0 0,-1 0 1 0 0,0 0-1 0 0,1 0 0 0 0,-1 0 0 0 0,1 1 1 0 0,-1-1-1 0 0,1 0 0 0 0,-1 0 0 0 0,0 1 1 0 0,1-1-1 0 0,-1 0 0 0 0,0 1 0 0 0,1-1 0 0 0,-1 0 1 0 0,0 1-1 0 0,0-1 0 0 0,1 0 0 0 0,-1 1 1 0 0,0-1-1 0 0,0 0 0 0 0,1 1 0 0 0,-1-1 1 0 0,0 1-1 0 0,0-1 0 0 0,0 1 0 0 0,0-1 1 0 0,0 0-1 0 0,0 1 0 0 0,0-1 0 0 0,0 1 1 0 0,0 0-1 0 0,-2 12-1846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54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5149 2 6911 0 0,'-10'-2'6872'0'0,"1"23"-4353"0"0,8-12-2188 0 0,1 0 0 0 0,0 0 0 0 0,0 0 0 0 0,1 0 0 0 0,0 0 0 0 0,0 0 0 0 0,5 15 0 0 0,5 17 357 0 0,-3 0 0 0 0,-1 1 0 0 0,2 48 0 0 0,-7 129 546 0 0,-3-86-868 0 0,0 28 175 0 0,3 89 91 0 0,20-15-229 0 0,4 153-23 0 0,-56-75 533 0 0,24-268-713 0 0,-87 520 680 0 0,75-494-697 0 0,-3-1 0 0 0,-2-1 1 0 0,-4-2-1 0 0,-68 127 0 0 0,48-118 91 0 0,-59 74-1 0 0,8-14-119 0 0,51-71-28 0 0,-2-2-1 0 0,-4-2 0 0 0,-2-3 1 0 0,-122 100-1 0 0,62-63 61 0 0,34-26-84 0 0,-149 98-1 0 0,190-142-63 0 0,-152 86 0 0 0,139-83-7 0 0,-97 35 1 0 0,-209 78 21 0 0,-100 31 22 0 0,363-140-43 0 0,45-15 11 0 0,-59 13-1 0 0,-254 30 97 0 0,-37-12-75 0 0,85-21-64 0 0,143-28 0 0 0,141-2 0 0 0,1-1 0 0 0,-1-2 0 0 0,-42-13 0 0 0,-246-66 64 0 0,313 84-64 0 0,-57-18 0 0 0,-80-33 0 0 0,84 28 0 0 0,-95-24 0 0 0,112 36-362 0 0,19 5 348 0 0,-28-4-1 0 0,44 10-1828 0 0,0 1-1 0 0,1-1 1 0 0,-1 1 0 0 0,-11 2-1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58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23 1839 0 0,'-6'-4'153'0'0,"-1"0"-1"0"0,1 0 0 0 0,-32-7 14899 0 0,37 12-14964 0 0,0 1-1 0 0,0-1 1 0 0,1 0 0 0 0,-1 0-1 0 0,1 1 1 0 0,-1-1-1 0 0,1 0 1 0 0,-1 0-1 0 0,1 1 1 0 0,0-1 0 0 0,0 0-1 0 0,0 1 1 0 0,0 1-1 0 0,0 1-68 0 0,0 0 0 0 0,1 0-1 0 0,0 0 1 0 0,0 0 0 0 0,0 0-1 0 0,0-1 1 0 0,1 1 0 0 0,-1 0-1 0 0,1-1 1 0 0,0 1 0 0 0,3 4 0 0 0,5 5 6 0 0,17 18 0 0 0,-12-15-10 0 0,262 294 2006 0 0,-246-278-1887 0 0,1 0-1 0 0,2-3 1 0 0,0 0 0 0 0,2-2 0 0 0,45 24 0 0 0,-21-18 81 0 0,1-2-1 0 0,110 36 1 0 0,460 103 565 0 0,-595-162-771 0 0,789 160 144 0 0,-81-63 122 0 0,7-44 92 0 0,551-35 944 0 0,-666-18-1069 0 0,202-7-89 0 0,-297-3-140 0 0,-221 4 77 0 0,369-1 214 0 0,-169-1 136 0 0,37-1 95 0 0,-339-1-333 0 0,173-3 30 0 0,130-8-39 0 0,83 22-1196 0 0,-553-4-1304 0 0,-5 3-6500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4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1 243 10135 0 0,'1'0'778'0'0,"26"7"453"0"0,0-2 0 0 0,1-1 0 0 0,49 2 0 0 0,87-11 113 0 0,-96 2-766 0 0,975-76 2990 0 0,-665 31-2439 0 0,-196 24-485 0 0,-40 5-117 0 0,259-29 716 0 0,40 9-1642 0 0,-439 39 163 0 0,-110 4-3768 0 0,90-3-3324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35 169 11519 0 0,'-5'-7'231'0'0,"0"-1"0"0"0,1 0-1 0 0,0-1 1 0 0,0 1 0 0 0,1-1-1 0 0,0 1 1 0 0,-2-17 0 0 0,4 20 129 0 0,0 1 1 0 0,1-1 0 0 0,0 1-1 0 0,0-1 1 0 0,0 1 0 0 0,1-1-1 0 0,1-7 1 0 0,-1 9 86 0 0,0 1 0 0 0,0-1 0 0 0,0 1-1 0 0,0-1 1 0 0,1 1 0 0 0,-1-1 0 0 0,1 1 0 0 0,-1 0 0 0 0,1 0-1 0 0,0 0 1 0 0,0 0 0 0 0,0 0 0 0 0,3-3 0 0 0,-4 4-370 0 0,0 1 1 0 0,0-1-1 0 0,0 0 0 0 0,0 0 1 0 0,0 1-1 0 0,1-1 0 0 0,-1 1 1 0 0,0-1-1 0 0,0 1 0 0 0,0 0 1 0 0,1-1-1 0 0,-1 1 0 0 0,0 0 1 0 0,0 0-1 0 0,1 0 1 0 0,-1 0-1 0 0,0 0 0 0 0,0 0 1 0 0,1 0-1 0 0,-1 0 0 0 0,2 1 1 0 0,-1 0-14 0 0,0 0 0 0 0,0 0 1 0 0,-1 0-1 0 0,1 1 0 0 0,0-1 1 0 0,-1 0-1 0 0,1 1 0 0 0,-1-1 0 0 0,1 1 1 0 0,-1-1-1 0 0,3 4 0 0 0,0 3 34 0 0,1 1-1 0 0,-1-1 0 0 0,-1 1 0 0 0,5 15 1 0 0,-4-7-88 0 0,0 1 0 0 0,-1 0-1 0 0,-1 0 1 0 0,-1 27 0 0 0,-10 74 145 0 0,-1-55-116 0 0,3-20 79 0 0,-3 72 0 0 0,10-102-172 0 0,1-1 1 0 0,0 0-1 0 0,0 1 0 0 0,1-1 0 0 0,1 0 0 0 0,1 0 1 0 0,-1 0-1 0 0,2 0 0 0 0,10 21 0 0 0,-13-31-432 0 0,0 1-1 0 0,1-1 1 0 0,-1 0-1 0 0,1 1 1 0 0,4 3-1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12895 0 0,'-19'-13'6059'0'0,"28"10"-3495"0"0,27-1-1360 0 0,1 2 1 0 0,62 3-1 0 0,-77 0-928 0 0,388 30-17 0 0,-359-26-1038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17967 0 0,'0'0'1878'0'0,"3"0"-1722"0"0,117-22 2031 0 0,185-8 0 0 0,217 55-1168 0 0,-451-15-2029 0 0,-7-1-3492 0 0,-43-7-2901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0 15919 0 0,'0'0'730'0'0,"-6"6"240"0"0,2 0-926 0 0,1 0 0 0 0,1-1 0 0 0,-1 1 0 0 0,1 0 0 0 0,0 0 0 0 0,0 1 0 0 0,-1 8 0 0 0,-4 49 971 0 0,6-48-792 0 0,0 0-16 0 0,-6 64 1323 0 0,6 150 0 0 0,13-126-1217 0 0,3 49-312 0 0,-15-146-64 0 0,0 0 0 0 0,-1 1 0 0 0,0-1 0 0 0,-1 9 0 0 0,1-14-14 0 0,0 1 1 0 0,0-1 0 0 0,1 1-1 0 0,-1-1 1 0 0,-1 1 0 0 0,1-1-1 0 0,0 0 1 0 0,0 1 0 0 0,-1-1-1 0 0,0 0 1 0 0,1 0 0 0 0,-1 0-1 0 0,-4 3 1 0 0,5-4-64 0 0,0-1 1 0 0,0 0-1 0 0,0 0 1 0 0,0 1-1 0 0,-1-1 1 0 0,1 0-1 0 0,0 0 1 0 0,0 0-1 0 0,0 0 1 0 0,0 0-1 0 0,0-1 1 0 0,-1 1-1 0 0,1 0 1 0 0,0 0-1 0 0,0-1 1 0 0,0 1-1 0 0,0-1 1 0 0,-1 0-1 0 0,-7-4-1096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11087 0 0,'21'-12'423'0'0,"0"2"0"0"0,44-15-1 0 0,48-6 139 0 0,-39 11 820 0 0,177-40 1766 0 0,-175 47-2117 0 0,103-5-1 0 0,-167 17-838 0 0,0 1-1 0 0,-1 1 0 0 0,1 0 1 0 0,14 2-1 0 0,-21-1-108 0 0,0-1 0 0 0,0 1 0 0 0,0 0 0 0 0,0 0 0 0 0,0 0 0 0 0,0 1 0 0 0,-1 0 0 0 0,1 0 0 0 0,-1 0 0 0 0,0 0 0 0 0,5 5 0 0 0,-6-6-17 0 0,-3-1-61 0 0,1 0-1 0 0,0 0 1 0 0,-1-1 0 0 0,1 1-1 0 0,-1 0 1 0 0,1 0 0 0 0,-1 0-1 0 0,0 0 1 0 0,1 0 0 0 0,-1 0-1 0 0,0 0 1 0 0,0 0 0 0 0,0 0 0 0 0,1 1-1 0 0,-1 0 13 0 0,2 4 54 0 0,0-3 15 0 0,2 2-13 0 0,-2-2-63 0 0,0 0 0 0 0,-1-1 0 0 0,1 1 0 0 0,-1 0 0 0 0,1 0 1 0 0,-1 0-1 0 0,0 0 0 0 0,0 0 0 0 0,0 0 0 0 0,0 0 0 0 0,-1 0 0 0 0,1 1 0 0 0,-1-1 0 0 0,0 0 1 0 0,0 0-1 0 0,0 0 0 0 0,0 1 0 0 0,-1-1 0 0 0,0 4 0 0 0,-2 5 19 0 0,-1-1 1 0 0,0 1-1 0 0,-10 17 0 0 0,10-20 17 0 0,-24 49 193 0 0,2-4 100 0 0,-22 62 1 0 0,42-97-300 0 0,1 0 0 0 0,0 0-1 0 0,1 0 1 0 0,2 1 0 0 0,0 0 0 0 0,0-1-1 0 0,3 28 1 0 0,2-23-19 0 0,1-1-1 0 0,0 0 1 0 0,10 26-1 0 0,28 64-525 0 0,-20-59-1232 0 0,-8-8-2329 0 0,-37-47-5224 0 0,18-1 8772 0 0,0 1 0 0 0,-1-1 0 0 0,1 0 1 0 0,0-1-1 0 0,-7-4 0 0 0,-6-3 468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5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71 205 8287 0 0,'-71'-4'5776'0'0,"86"9"-5137"0"0,12 0-353 0 0,1-1-1 0 0,0-1 1 0 0,0-2 0 0 0,38-2 0 0 0,-12 0 22 0 0,454-14 2814 0 0,-318 8-2212 0 0,531-15 1301 0 0,149-6-926 0 0,169-7 1347 0 0,-1015 34-2578 0 0,622-33 295 0 0,-625 32-385 0 0,26-4 11 0 0,-43 5 17 0 0,0 0 0 0 0,0 0-1 0 0,1 0 1 0 0,-1-1 0 0 0,0 1 0 0 0,0-1-1 0 0,6-4 1 0 0,-10 6 6 0 0,0 0 0 0 0,1 0 0 0 0,-1 0 0 0 0,0-1 0 0 0,1 1 0 0 0,-1 0 0 0 0,0 0 0 0 0,0-1 0 0 0,1 1 0 0 0,-1 0 0 0 0,0 0 0 0 0,0-1 1 0 0,0 1-1 0 0,1 0 0 0 0,-1-1 0 0 0,0 1 0 0 0,0 0 0 0 0,0-1 0 0 0,0 1 0 0 0,0 0 0 0 0,0-1 0 0 0,0 1 0 0 0,1 0 0 0 0,-1-1 0 0 0,0 1 0 0 0,0-1 0 0 0,0 1 0 0 0,-1 0 0 0 0,1-1 0 0 0,0 1 0 0 0,0 0 0 0 0,0-1 0 0 0,-10-9-405 0 0,-19-4-568 0 0,-3 5-1326 0 0,-7 0-6115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17535 0 0,'0'0'803'0'0,"2"0"-18"0"0,209-8 643 0 0,2-1 924 0 0,-82 12-1525 0 0,46 0-840 0 0,-61-13-7206 0 0,-90 6 112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11975 0 0,'0'2'923'0'0,"6"96"1380"0"0,1 5 46 0 0,-12 47-828 0 0,5-141-1450 0 0</inkml:trace>
  <inkml:trace contextRef="#ctx0" brushRef="#br0" timeOffset="1">61 74 3223 0 0,'1'-1'240'0'0,"62"-21"8419"0"0,1 7-4671 0 0,67-5-3915 0 0,-60 10-958 0 0,-45 5-38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2303 0 0,'-36'47'722'0'0,"13"-10"4763"0"0,-21 47 0 0 0,34-64-3693 0 0,1 1-1 0 0,-11 38 1 0 0,18-51-1850 0 0,0 0-1 0 0,1 1 1 0 0,0-1 0 0 0,0 0 0 0 0,1 1 0 0 0,0-1 0 0 0,0 0-1 0 0,1 1 1 0 0,0-1 0 0 0,4 16 0 0 0,0-13-4495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15751 0 0,'31'-8'601'0'0,"1"1"1"0"0,43-3-1 0 0,65 1-280 0 0,-124 9-44 0 0,426-1 4670 0 0,-1 20-3223 0 0,-313-12-1698 0 0,-39-3-1642 0 0,-3-1-6667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1579 13 5063 0 0,'0'0'448'0'0,"9"-4"-352"0"0,1 0-96 0 0,1 0-2240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432 212 7831 0 0,'0'0'696'0'0,"10"13"-560"0"0,-1 2-136 0 0,2 0-2296 0 0,2-1-488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46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1475 404 18055 0 0,'0'0'874'0'0,"3"-1"-384"0"0,-2 1-463 0 0,1-1 1 0 0,-1 1-1 0 0,0-1 0 0 0,1 1 0 0 0,-1-1 0 0 0,0 0 1 0 0,1 1-1 0 0,-1-1 0 0 0,0 0 0 0 0,0 0 0 0 0,1 0 1 0 0,-1 0-1 0 0,0 0 0 0 0,0 0 0 0 0,0 0 0 0 0,0-2 1 0 0,2 0 174 0 0,-1-1 0 0 0,-1 0 1 0 0,1 1-1 0 0,0-1 0 0 0,-1 0 1 0 0,1-4-1 0 0,0-1 399 0 0,0 0-1 0 0,-1 0 1 0 0,0 0 0 0 0,-1 0-1 0 0,0-11 1 0 0,-1 11-381 0 0,0 0-1 0 0,-1 0 1 0 0,0 0 0 0 0,-1 1 0 0 0,1-1-1 0 0,-2 1 1 0 0,1-1 0 0 0,-1 1 0 0 0,0 0 0 0 0,-1 1-1 0 0,0-1 1 0 0,0 1 0 0 0,-7-7 0 0 0,2 4-153 0 0,0 0 1 0 0,-1 0-1 0 0,0 2 1 0 0,-1-1-1 0 0,0 1 1 0 0,0 1 0 0 0,-20-9-1 0 0,-12-2-10 0 0,-1 2 1 0 0,-1 1-1 0 0,0 3 0 0 0,0 2 1 0 0,-1 1-1 0 0,-1 3 0 0 0,-67-1 1 0 0,81 7-61 0 0,0 2 0 0 0,0 1 0 0 0,0 1 0 0 0,0 2 1 0 0,0 1-1 0 0,1 2 0 0 0,0 1 0 0 0,1 2 0 0 0,0 1 0 0 0,1 1 1 0 0,1 2-1 0 0,0 1 0 0 0,1 1 0 0 0,1 2 0 0 0,-32 28 0 0 0,17-6-26 0 0,1 2 0 0 0,3 2 1 0 0,2 2-1 0 0,1 1 0 0 0,3 2 0 0 0,-27 56 0 0 0,43-73-15 0 0,2 0 0 0 0,1 1 0 0 0,-10 42 0 0 0,19-60-1 0 0,1 1 1 0 0,2 0 0 0 0,-1 0 0 0 0,2 1 0 0 0,1-1 0 0 0,0 0 0 0 0,1 0 0 0 0,5 28-1 0 0,-4-38 26 0 0,0 1 0 0 0,1-1 0 0 0,0 1 0 0 0,1-1 0 0 0,0 0 0 0 0,0 0 0 0 0,0-1 0 0 0,1 1 0 0 0,11 12 0 0 0,-8-12-3 0 0,0 1 1 0 0,1-2 0 0 0,1 1-1 0 0,-1-1 1 0 0,1 0 0 0 0,17 8-1 0 0,-1-3-13 0 0,2-2 1 0 0,0 0-1 0 0,0-2 0 0 0,0-1 0 0 0,34 4 0 0 0,-5-3-6 0 0,0-4-1 0 0,62-2 0 0 0,113-20-100 0 0,-161 8 10 0 0,0-3 0 0 0,100-32-1 0 0,-121 28 88 0 0,-2-2 0 0 0,-1-2-1 0 0,0-2 1 0 0,50-34-1 0 0,-72 39 59 0 0,0-1-1 0 0,-1-1 1 0 0,-2-1-1 0 0,0 0 1 0 0,-1-2-1 0 0,-1-1 0 0 0,28-43 1 0 0,-36 49-3 0 0,-2-1 0 0 0,0 0 0 0 0,-1-1 0 0 0,-1 0-1 0 0,-1 0 1 0 0,-1-1 0 0 0,-1 0 0 0 0,0 0 0 0 0,-2 0 0 0 0,0 0 0 0 0,-1-41 0 0 0,-3 50-77 0 0,0 0 0 0 0,-1 0 0 0 0,-1 0 0 0 0,0 1 1 0 0,0-1-1 0 0,-5-11 0 0 0,4 16-25 0 0,1-1 1 0 0,-1 1-1 0 0,0 0 1 0 0,-1 0 0 0 0,0 1-1 0 0,0-1 1 0 0,0 1-1 0 0,-1 0 1 0 0,-10-9-1 0 0,-5 2-845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47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4 178 17503 0 0,'-1'-1'1588'0'0,"1"1"-1576"0"0,0 0 0 0 0,0 0 1 0 0,-1 0-1 0 0,1-1 0 0 0,0 1 0 0 0,0 0 0 0 0,0 0 0 0 0,0 0 0 0 0,-1-1 1 0 0,1 1-1 0 0,0 0 0 0 0,0 0 0 0 0,0-1 0 0 0,0 1 0 0 0,0 0 0 0 0,0 0 0 0 0,0-1 1 0 0,0 1-1 0 0,0 0 0 0 0,0 0 0 0 0,0-1 0 0 0,0 1 0 0 0,0 0 0 0 0,0-1 1 0 0,0 1-1 0 0,0 0 0 0 0,0 0 0 0 0,0-1 0 0 0,0 1 0 0 0,0 0 0 0 0,1 0 1 0 0,-1 0-1 0 0,0-1 0 0 0,0 1 0 0 0,0 0 0 0 0,0 0 0 0 0,0-1 0 0 0,1 1 0 0 0,-1 0 1 0 0,0 0-1 0 0,0 0 0 0 0,0 0 0 0 0,1-1 0 0 0,-1 1 0 0 0,0 0 0 0 0,0 0 1 0 0,1 0-1 0 0,-1 0 0 0 0,0 0 0 0 0,0 0 0 0 0,1 0 0 0 0,-1 0 0 0 0,0 0 1 0 0,1-1 37 0 0,24-12 133 0 0,1 0 1 0 0,1 2 0 0 0,0 1-1 0 0,33-8 1 0 0,-51 15-202 0 0,92-26-248 0 0,182-28 1 0 0,-228 51 254 0 0,1 2 1 0 0,-1 2 0 0 0,1 3-1 0 0,-1 2 1 0 0,61 12-1 0 0,-34 3 11 0 0,-1 4 0 0 0,-1 3 0 0 0,-1 3 0 0 0,92 48 0 0 0,150 65 131 0 0,-11-5-118 0 0,-241-103 8 0 0,385 200 22 0 0,-243-103-45 0 0,-166-98 11 0 0,-1 2 0 0 0,58 57 1 0 0,217 285 708 0 0,-90-53-254 0 0,-97-132-312 0 0,-60-89-99 0 0,110 150 70 0 0,77 96-43 0 0,9 9-80 0 0,-56-67 267 0 0,-28-38 45 0 0,-31-46 166 0 0,92 116-23 0 0,-111-160-411 0 0,172 159 0 0 0,324 202-44 0 0,-396-374 0 0 0,-63-43 0 0 0,114 64 136 0 0,-200-128 37 0 0,134 48-1 0 0,-164-73-102 0 0,0-3-1 0 0,2-2 0 0 0,-1-2 0 0 0,85 3 0 0 0,-73-11 5 0 0,-1-4 1 0 0,0-2-1 0 0,101-20 0 0 0,-70 3 302 0 0,148-51 0 0 0,97-59 828 0 0,-91 40-697 0 0,-36 14-2055 0 0,-100 33-940 0 0,-54 20 425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5:58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23 1839 0 0,'-6'-4'153'0'0,"-1"0"-1"0"0,1 0 0 0 0,-32-7 14899 0 0,37 12-14964 0 0,0 1-1 0 0,0-1 1 0 0,1 0 0 0 0,-1 0-1 0 0,1 1 1 0 0,-1-1-1 0 0,1 0 1 0 0,-1 0-1 0 0,1 1 1 0 0,0-1 0 0 0,0 0-1 0 0,0 1 1 0 0,0 1-1 0 0,0 1-68 0 0,0 0 0 0 0,1 0-1 0 0,0 0 1 0 0,0 0 0 0 0,0 0-1 0 0,0-1 1 0 0,1 1 0 0 0,-1 0-1 0 0,1-1 1 0 0,0 1 0 0 0,3 4 0 0 0,5 5 6 0 0,17 18 0 0 0,-12-15-10 0 0,262 294 2006 0 0,-246-278-1887 0 0,1 0-1 0 0,2-3 1 0 0,0 0 0 0 0,2-2 0 0 0,45 24 0 0 0,-21-18 81 0 0,1-2-1 0 0,110 36 1 0 0,460 103 565 0 0,-595-162-771 0 0,789 160 144 0 0,-81-63 122 0 0,7-44 92 0 0,551-35 944 0 0,-666-18-1069 0 0,202-7-89 0 0,-297-3-140 0 0,-221 4 77 0 0,369-1 214 0 0,-169-1 136 0 0,37-1 95 0 0,-339-1-333 0 0,173-3 30 0 0,130-8-39 0 0,83 22-1196 0 0,-553-4-1304 0 0,-5 3-6500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07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4143 0 0,'0'0'319'0'0,"-8"13"2973"0"0,1 13 4832 0 0,3 1-3618 0 0,-1 57-2761 0 0,3-33-755 0 0,-7 132 175 0 0,9-126-1243 0 0,8 69 0 0 0,-1-86-2193 0 0,-3-24 925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7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8287 0 0,'0'0'756'0'0,"2"0"-622"0"0,51 27 1985 0 0,-34-16-1245 0 0,0-2-1 0 0,23 9 1 0 0,-2-6 78 0 0,0-2 1 0 0,70 8 0 0 0,84-4 1620 0 0,-188-13-2570 0 0,270 19 234 0 0,-128-8-66 0 0,53-7 628 0 0,-41-3 10 0 0,-122 0-607 0 0,209 5 291 0 0,37-2-333 0 0,1 0-91 0 0,-80-3 6 0 0,77-3-7 0 0,-175-1-41 0 0,369-19 239 0 0,-203 6 14 0 0,-96 7-59 0 0,487-10 431 0 0,-422 22-423 0 0,30-1 93 0 0,-107-5-230 0 0,167-5 32 0 0,-126-1 160 0 0,162-9 597 0 0,231 5-654 0 0,-534 12-219 0 0,3 1 0 0 0,217-4 76 0 0,119 9 1075 0 0,-143-9-1158 0 0,-47-2 235 0 0,-175 6-54 0 0,1-1 1 0 0,75-12-1 0 0,-107 11-247 0 0,-6 1 11 0 0,0-1 1 0 0,0 1-1 0 0,0-1 0 0 0,0 1 0 0 0,1-1 0 0 0,-1 0 1 0 0,0 0-1 0 0,0 0 0 0 0,0 0 0 0 0,0 0 0 0 0,-1 0 1 0 0,1 0-1 0 0,0-1 0 0 0,0 1 0 0 0,-1-1 0 0 0,1 1 1 0 0,-1-1-1 0 0,3-3 0 0 0,0 2-565 0 0,0-1 0 0 0,0 1-1 0 0,1 0 1 0 0,-1 0 0 0 0,1 1 0 0 0,-1 0 0 0 0,1-1-1 0 0,0 1 1 0 0,0 1 0 0 0,0-1 0 0 0,6 0 0 0 0,13-3-1547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08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8287 0 0,'0'0'639'0'0,"8"4"1441"0"0,20 11 3906 0 0,-14-7-5303 0 0,-1-2 0 0 0,1 1 0 0 0,0-2 0 0 0,23 7 0 0 0,-14-8-285 0 0,-1 0-1 0 0,1-2 0 0 0,0-1 1 0 0,40-3-1 0 0,91-20 221 0 0,-73 8-424 0 0,-25 6-94 0 0,121-16-4713 0 0,-139 20-2321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0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 0 18487 0 0,'-12'8'291'0'0,"-1"1"1"0"0,1 0-1 0 0,0 1 0 0 0,1 0 0 0 0,0 0 0 0 0,1 1 0 0 0,-11 14 0 0 0,3 1 57 0 0,1 0 0 0 0,-20 40 0 0 0,30-52-163 0 0,2 0-1 0 0,-1 0 1 0 0,2 0-1 0 0,0 0 1 0 0,0 1-1 0 0,2 0 1 0 0,-1-1-1 0 0,1 20 1 0 0,2-25-110 0 0,0 1 1 0 0,1 0-1 0 0,0-1 0 0 0,1 1 0 0 0,0 0 1 0 0,0-1-1 0 0,1 0 0 0 0,0 1 1 0 0,1-1-1 0 0,0-1 0 0 0,0 1 1 0 0,1 0-1 0 0,9 12 0 0 0,-4-9 87 0 0,1 0-1 0 0,0-1 0 0 0,0 0 1 0 0,1 0-1 0 0,1-2 1 0 0,0 1-1 0 0,0-2 0 0 0,1 1 1 0 0,20 7-1 0 0,-16-8-79 0 0,1-2 0 0 0,0 0 0 0 0,0-1 1 0 0,1-1-1 0 0,-1-1 0 0 0,1 0 0 0 0,22-1 0 0 0,-23-2-325 0 0,20 1 572 0 0,56-6-1 0 0,-81 3-702 0 0,0-1 1 0 0,22-7-1 0 0,-27 7-362 0 0,-1 0 0 0 0,0-1 1 0 0,0 0-1 0 0,0 0 0 0 0,9-8 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08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0 13359 0 0,'-9'7'455'0'0,"0"0"0"0"0,0 1 0 0 0,1 0 0 0 0,0 0 1 0 0,0 1-1 0 0,-6 10 0 0 0,1 2 1055 0 0,2 0 0 0 0,1 0 1 0 0,0 1-1 0 0,-8 33 0 0 0,9-23-722 0 0,2 2 0 0 0,-5 52 0 0 0,9-22-768 0 0,3 0 0 0 0,15 116-1 0 0,0-80-1610 0 0,-4-50 614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11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11519 0 0,'26'-1'410'0'0,"0"0"-1"0"0,0 2 0 0 0,0 0 0 0 0,36 8 1 0 0,9 0 1465 0 0,659 34 136 0 0,-240-19-1592 0 0,854 16-213 0 0,-1313-40-202 0 0,847-3 174 0 0,1 22 1162 0 0,-476 1-833 0 0,616 16-15 0 0,-793-32-279 0 0,157-4 1090 0 0,-33-24-377 0 0,-201 4-7200 0 0,-103 12-925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26.6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17047 0 0,'0'0'779'0'0,"2"1"-15"0"0,41 6 128 0 0,1-2 0 0 0,71-1 1 0 0,-101-4-577 0 0,144-4 952 0 0,-18 1-1213 0 0,507 15 161 0 0,-522-13-1933 0 0,-69-4-5953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27.0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792 111 19351 0 0,'-12'-8'888'0'0,"-8"-5"154"0"0,0 0 1 0 0,-1 2-1 0 0,-37-15 0 0 0,37 18-394 0 0,-7-1-210 0 0,-29-7-1 0 0,46 14-445 0 0,0 0 0 0 0,0 1 0 0 0,1 0-1 0 0,-1 1 1 0 0,0 0 0 0 0,-14 2 0 0 0,4 3-51 0 0,0 0-1 0 0,0 1 1 0 0,1 1 0 0 0,0 0 0 0 0,1 2-1 0 0,0 0 1 0 0,0 2 0 0 0,1 0 0 0 0,0 1-1 0 0,1 0 1 0 0,0 1 0 0 0,-27 29 0 0 0,24-20-4 0 0,1 1 1 0 0,0 1-1 0 0,2 0 1 0 0,0 2-1 0 0,2 0 1 0 0,1 0 0 0 0,1 1-1 0 0,-14 46 1 0 0,19-45 42 0 0,1 1 0 0 0,2 1 0 0 0,1-1 0 0 0,1 1 0 0 0,1 0 0 0 0,2-1-1 0 0,1 1 1 0 0,1 0 0 0 0,2-1 0 0 0,1 1 0 0 0,1-1 0 0 0,14 39 0 0 0,-11-43 38 0 0,0-1 0 0 0,2 0 0 0 0,1-1-1 0 0,1 0 1 0 0,0-1 0 0 0,2 0 0 0 0,1-2 0 0 0,0 1 0 0 0,2-2-1 0 0,0 0 1 0 0,1-1 0 0 0,1-1 0 0 0,0-1 0 0 0,34 19-1 0 0,-33-23 52 0 0,1-2-1 0 0,1-1 0 0 0,-1 0 0 0 0,1-2 0 0 0,1-1 0 0 0,-1 0 0 0 0,41 3 0 0 0,-31-7 41 0 0,-1-1-1 0 0,1-2 0 0 0,-1-1 1 0 0,0-1-1 0 0,39-9 0 0 0,-50 6 46 0 0,-1 0 0 0 0,0-2 0 0 0,0 0 0 0 0,-1-1-1 0 0,0-1 1 0 0,0-1 0 0 0,-1 0 0 0 0,-1-1 0 0 0,18-17 0 0 0,15-17 706 0 0,65-79 0 0 0,-98 106-664 0 0,14-17-37 0 0,-1-1 0 0 0,-2-1 0 0 0,-2-2 0 0 0,27-54 1 0 0,-44 75-382 0 0,-1 0 0 0 0,0 0 0 0 0,-2 0 0 0 0,0-1 0 0 0,-2 0 0 0 0,0 0 0 0 0,-1-1 0 0 0,0 1 0 0 0,-2-1 0 0 0,-1 1 0 0 0,0-1 0 0 0,-5-28 0 0 0,-8-8-2998 0 0,7 33 1411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27.40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20271 0 0,'2'2'1560'0'0,"4"4"-1435"0"0,0-1-1 0 0,0 0 1 0 0,1 0-1 0 0,-1 0 1 0 0,1-1-1 0 0,0 0 0 0 0,0 0 1 0 0,13 4-1 0 0,66 18 830 0 0,-77-24-836 0 0,111 25 367 0 0,0-6 1 0 0,186 10-1 0 0,247-35-186 0 0,-158-30-2894 0 0,-314 23 1635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27.7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 14743 0 0,'0'0'1600'0'0,"21"-3"-1600"0"0,-1 2 0 0 0,4 3 0 0 0,4 2 1992 0 0,-1 3 376 0 0,2-2 64 0 0,1 0 24 0 0,1-2-1976 0 0,-2 1-400 0 0,0-4-80 0 0,-2-2 0 0 0,-2 1-1072 0 0,-4-4-208 0 0,-2-3-32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28.1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 16583 0 0,'0'0'1276'0'0,"2"-1"-822"0"0,9-3 219 0 0,0 0 0 0 0,0 1 0 0 0,1 1 0 0 0,-1-1 0 0 0,1 2 0 0 0,0 0 0 0 0,13 0 1 0 0,87 9 425 0 0,-63-3-913 0 0,-8-1-107 0 0,8 1-1362 0 0,73-3 0 0 0,-79-5-6846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28.44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8 18431 0 0,'72'-3'2576'0'0,"95"9"-1"0"0,-33 0-1547 0 0,508-2-945 0 0,-165-2 663 0 0,214-5 548 0 0,-617 2-1231 0 0,309-5-241 0 0,-127-2-3248 0 0,-162 3-5007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19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16991 0 0,'2'-1'3842'0'0,"33"-22"-1774"0"0,-19 13-1367 0 0,24-13 0 0 0,-22 14-382 0 0,0 2 0 0 0,27-8 1 0 0,-36 13-242 0 0,0 0 0 0 0,0 1 0 0 0,0-1 0 0 0,1 2 0 0 0,-1 0 0 0 0,0 0 1 0 0,12 1-1 0 0,-19 0-77 0 0,0-1 0 0 0,0 0 0 0 0,-1 1 0 0 0,1-1 0 0 0,0 1 0 0 0,0-1 0 0 0,-1 1 0 0 0,1 0 0 0 0,0 0 0 0 0,-1 0 0 0 0,1 0 0 0 0,-1 0 0 0 0,1 0 0 0 0,-1 0 0 0 0,0 0 0 0 0,1 1 0 0 0,-1-1 0 0 0,0 0 0 0 0,1 3 0 0 0,0-2 1 0 0,-1 1 0 0 0,-1-1 0 0 0,1 1-1 0 0,0-1 1 0 0,0 1 0 0 0,-1-1-1 0 0,0 1 1 0 0,1 0 0 0 0,-1-1 0 0 0,0 1-1 0 0,0 0 1 0 0,-1 2 0 0 0,-1 7 24 0 0,-1 0 0 0 0,0-1 0 0 0,-1 1 0 0 0,-8 17 0 0 0,-36 67 303 0 0,3-5 74 0 0,41-84-361 0 0,2 0 0 0 0,-1 0 0 0 0,1 0 0 0 0,0 0 0 0 0,1 0 0 0 0,0 1 0 0 0,0-1 0 0 0,0 0 0 0 0,1 1 0 0 0,1 11 0 0 0,0-13-16 0 0,0 0 0 0 0,0-1-1 0 0,1 1 1 0 0,0-1 0 0 0,0 1-1 0 0,0-1 1 0 0,1 0 0 0 0,0 0 0 0 0,0 0-1 0 0,0 0 1 0 0,1-1 0 0 0,-1 1 0 0 0,1-1-1 0 0,5 4 1 0 0,5 5-238 0 0,2 0 1 0 0,0-2-1 0 0,0 0 0 0 0,1-1 0 0 0,0 0 1 0 0,1-1-1 0 0,31 10 0 0 0,-25-11-751 0 0,1-2 0 0 0,-1 0 0 0 0,1-2 0 0 0,1-1 0 0 0,37 0 0 0 0,-25-3-7701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35.44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101 312 6447 0 0,'-17'-34'2061'0'0,"-18"-52"-1"0"0,21 45 1960 0 0,3-1 0 0 0,-11-66 2355 0 0,21 113-6128 0 0,1 1 0 0 0,-1-1-1 0 0,1 0 1 0 0,0 1 0 0 0,1 7-1 0 0,0 6-23 0 0,4 111 437 0 0,32 196 1 0 0,5-48-2358 0 0,-42-271 49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35.7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21 272 6447 0 0,'-5'-15'-415'0'0,"1"3"2231"0"0,1 0 1 0 0,0 0 0 0 0,-2-25 0 0 0,5 33-1458 0 0,0 1 0 0 0,0 0 0 0 0,0 0 0 0 0,1-1 0 0 0,-1 1 0 0 0,1 0 0 0 0,0 0 0 0 0,0 0 0 0 0,0-1 0 0 0,0 1 0 0 0,0 0 0 0 0,1 0 0 0 0,-1 1 0 0 0,1-1 0 0 0,0 0 0 0 0,0 1 0 0 0,0-1 0 0 0,0 1 0 0 0,0-1 0 0 0,4-2 0 0 0,8-5 113 0 0,1 0 0 0 0,0 1 0 0 0,0 1 0 0 0,23-9 0 0 0,68-20 182 0 0,-103 36-636 0 0,72-20 193 0 0,-65 19-198 0 0,-1 1-1 0 0,1 0 1 0 0,0 0 0 0 0,-1 1 0 0 0,1 0 0 0 0,10 1 0 0 0,-19-1-5 0 0,0 1-1 0 0,1-1 1 0 0,-1 0 0 0 0,0 1-1 0 0,1-1 1 0 0,-1 0-1 0 0,0 1 1 0 0,0 0 0 0 0,1-1-1 0 0,-1 1 1 0 0,0 0-1 0 0,0 0 1 0 0,0-1 0 0 0,0 1-1 0 0,0 0 1 0 0,0 0-1 0 0,0 0 1 0 0,0 0 0 0 0,0 0-1 0 0,0 1 1 0 0,0 0 0 0 0,0 0 15 0 0,-1 0 1 0 0,1 0-1 0 0,-1 0 1 0 0,1 0-1 0 0,-1 0 1 0 0,0 1-1 0 0,0-1 1 0 0,0 0 0 0 0,0 0-1 0 0,0 0 1 0 0,0 0-1 0 0,-1 3 1 0 0,-2 5 108 0 0,0 0 0 0 0,0-1 0 0 0,-1 1 0 0 0,-7 12-1 0 0,-16 25 251 0 0,14-26-76 0 0,-18 44 0 0 0,27-57-304 0 0,1 1-1 0 0,1 1 0 0 0,0-1 0 0 0,0 0 1 0 0,1 0-1 0 0,0 1 0 0 0,1-1 0 0 0,0 16 1 0 0,1-13-24 0 0,0 0-1 0 0,1 1 1 0 0,0-1 0 0 0,1 0 0 0 0,0 0 0 0 0,1 0-1 0 0,0-1 1 0 0,1 1 0 0 0,0-1 0 0 0,1 0 0 0 0,0 0-1 0 0,1-1 1 0 0,12 15 0 0 0,-3-8-142 0 0,2 0 0 0 0,0-1 0 0 0,1 0 0 0 0,29 17 0 0 0,87 43-1404 0 0,-127-72 1483 0 0,25 13-1434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36.2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41 21311 0 0,'0'0'2137'0'0,"1"1"-1958"0"0,3 1-143 0 0,-1 0-1 0 0,0 0 1 0 0,0 0-1 0 0,1-1 1 0 0,-1 1 0 0 0,1-1-1 0 0,-1 0 1 0 0,1 0-1 0 0,0 0 1 0 0,0-1-1 0 0,-1 1 1 0 0,1-1-1 0 0,0 0 1 0 0,4 0 0 0 0,10-1 336 0 0,30-6 1 0 0,-37 5-409 0 0,80-20 111 0 0,-59 13-48 0 0,45-6 0 0 0,-73 15-44 0 0,0-1 1 0 0,0 1-1 0 0,1 0 0 0 0,-1 0 0 0 0,0 0 1 0 0,0 1-1 0 0,0 0 0 0 0,0-1 1 0 0,1 2-1 0 0,5 1 0 0 0,-9-2 11 0 0,1 0-1 0 0,-1 0 0 0 0,1 0 1 0 0,-1 0-1 0 0,1 0 1 0 0,-1 0-1 0 0,0 0 1 0 0,0 0-1 0 0,0 1 0 0 0,1-1 1 0 0,-1 0-1 0 0,0 1 1 0 0,-1-1-1 0 0,1 1 1 0 0,0-1-1 0 0,0 1 0 0 0,-1 0 1 0 0,1-1-1 0 0,-1 1 1 0 0,1 0-1 0 0,-1-1 1 0 0,0 1-1 0 0,1 0 0 0 0,-1-1 1 0 0,0 1-1 0 0,0 0 1 0 0,-1 3-1 0 0,0 5 55 0 0,-1 1 0 0 0,0 0 0 0 0,-1-1 0 0 0,0 1 0 0 0,-9 18 0 0 0,-29 50 454 0 0,21-44-347 0 0,-10 18 308 0 0,-49 98 526 0 0,69-128-942 0 0,1 0 0 0 0,1 0 0 0 0,2 0 0 0 0,-8 46 0 0 0,13-61-36 0 0,0 0 0 0 0,1 1 0 0 0,0-1 0 0 0,0 0-1 0 0,2 12 1 0 0,-1-18 1 0 0,-1 0-1 0 0,1 0 0 0 0,0 1 0 0 0,-1-1 0 0 0,1 0 0 0 0,0 0 1 0 0,0 0-1 0 0,0 0 0 0 0,1 0 0 0 0,-1 0 0 0 0,0 0 0 0 0,1 0 1 0 0,-1-1-1 0 0,1 1 0 0 0,0 0 0 0 0,-1-1 0 0 0,1 0 0 0 0,0 1 1 0 0,0-1-1 0 0,0 0 0 0 0,0 0 0 0 0,0 0 0 0 0,5 2 0 0 0,-1-2 48 0 0,1 0 0 0 0,0 0-1 0 0,-1 0 1 0 0,1-1 0 0 0,0 0 0 0 0,0 0-1 0 0,0-1 1 0 0,-1 0 0 0 0,9-2-1 0 0,60-20 160 0 0,-66 20-204 0 0,5-3-360 0 0,55-19-572 0 0,-24 7-6403 0 0,-11 3-1214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36.5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312 0 21655 0 0,'-5'2'213'0'0,"-1"0"0"0"0,1 0-1 0 0,-1 0 1 0 0,1 1 0 0 0,0 0 0 0 0,0 0-1 0 0,0 0 1 0 0,0 1 0 0 0,1-1 0 0 0,-1 1-1 0 0,-6 8 1 0 0,-1 3-46 0 0,0 1 1 0 0,-11 20-1 0 0,6-11 815 0 0,-9 17-434 0 0,1 1 0 0 0,3 1 0 0 0,1 1 0 0 0,2 0 0 0 0,-21 81 0 0 0,32-92-529 0 0,1 1-1 0 0,2-1 0 0 0,1 1 0 0 0,2 0 1 0 0,1 1-1 0 0,2-1 0 0 0,1 0 0 0 0,12 61 0 0 0,-10-80-68 0 0,1 0 0 0 0,0-1 0 0 0,1 1 0 0 0,0-1 0 0 0,1-1 0 0 0,1 1 0 0 0,1-1 0 0 0,0 0 0 0 0,19 22 0 0 0,-20-28-305 0 0,0 0 0 0 0,0-1 0 0 0,1 0-1 0 0,0 0 1 0 0,1-1 0 0 0,12 7 0 0 0,-12-9-676 0 0,-1 0 1 0 0,1 0 0 0 0,-1-1 0 0 0,1 0-1 0 0,0-1 1 0 0,0 0 0 0 0,16 0-1 0 0,17-2-6709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36.8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130 1 8287 0 0,'-4'0'-8'0'0,"0"0"-1"0"0,0 1 1 0 0,0-1-1 0 0,-1 1 1 0 0,-4 2 0 0 0,5-2 697 0 0,1 0 0 0 0,0 0 0 0 0,0 1 0 0 0,0 0 0 0 0,0 0 1 0 0,0-1-1 0 0,1 2 0 0 0,-1-1 0 0 0,-4 5 0 0 0,3-3 588 0 0,1 1-1 0 0,-1-1 1 0 0,1 1-1 0 0,0 0 1 0 0,-2 7-1 0 0,-6 16 37 0 0,3-6-1266 0 0,2 0 0 0 0,0 1 0 0 0,2 0 0 0 0,0-1-1 0 0,2 1 1 0 0,0 0 0 0 0,2 1 0 0 0,0-1-1 0 0,2 0 1 0 0,0 0 0 0 0,2 0 0 0 0,8 31-1 0 0,-9-47-66 0 0,0 0-1 0 0,0 1 1 0 0,0-1-1 0 0,1 0 1 0 0,0-1-1 0 0,0 1 1 0 0,1-1-1 0 0,0 0 0 0 0,0 0 1 0 0,0 0-1 0 0,1-1 1 0 0,0 1-1 0 0,0-1 1 0 0,10 6-1 0 0,-10-8-20 0 0,0 0 0 0 0,0 0 0 0 0,0-1 1 0 0,0 1-1 0 0,0-1 0 0 0,1-1 0 0 0,-1 1 0 0 0,1-1 0 0 0,-1 0 0 0 0,1-1 1 0 0,0 1-1 0 0,-1-1 0 0 0,1-1 0 0 0,-1 1 0 0 0,1-1 0 0 0,0 0 0 0 0,8-3 0 0 0,-5 1 145 0 0,0-1 0 0 0,-1 0 0 0 0,1 0 0 0 0,-1-1-1 0 0,0 0 1 0 0,0-1 0 0 0,11-8 0 0 0,-16 10-85 0 0,0 1-1 0 0,0-1 1 0 0,-1 0 0 0 0,1-1-1 0 0,-1 1 1 0 0,0-1 0 0 0,0 1-1 0 0,0-1 1 0 0,0 0 0 0 0,-1 0-1 0 0,0 0 1 0 0,0 0 0 0 0,-1 0-1 0 0,1-1 1 0 0,0-7 0 0 0,-1-2-110 0 0,0 1 1 0 0,-1 0-1 0 0,-1 0 1 0 0,-1 0-1 0 0,0 0 1 0 0,0 0-1 0 0,-1 0 1 0 0,-7-16-1 0 0,3 7-577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37.2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12439 0 0,'15'29'1588'0'0,"27"39"0"0"0,3 6 4126 0 0,11 44-1134 0 0,-34-62-3596 0 0,19 75-1 0 0,-36-110-924 0 0,-1 0 0 0 0,-1 0 0 0 0,-1 0-1 0 0,-1 1 1 0 0,-1-1 0 0 0,-1 1 0 0 0,0-1-1 0 0,-2 0 1 0 0,-1 0 0 0 0,0 0 0 0 0,-2 0 0 0 0,0-1-1 0 0,-16 34 1 0 0,-5 3-1063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989 356 11519 0 0,'9'-12'1056'0'0,"-1"0"-1"0"0,0-1 0 0 0,-1 0 0 0 0,-1 0 0 0 0,8-23 1 0 0,-12 32-841 0 0,-1 0 1 0 0,0 0-1 0 0,-1 0 1 0 0,1-1-1 0 0,-1 1 1 0 0,1 0-1 0 0,-1-1 1 0 0,0 1-1 0 0,-1 0 1 0 0,1-1-1 0 0,-1 1 1 0 0,0 0-1 0 0,0 0 1 0 0,0 0-1 0 0,-1-1 1 0 0,1 1 0 0 0,-1 1-1 0 0,0-1 1 0 0,0 0-1 0 0,-1 0 1 0 0,1 1-1 0 0,-1-1 1 0 0,-4-5-1 0 0,-6-2 114 0 0,0 0 1 0 0,-1 1-1 0 0,0 0 0 0 0,0 1 0 0 0,-1 0 1 0 0,0 1-1 0 0,-27-9 0 0 0,-117-29 767 0 0,153 45-1058 0 0,-26-6 83 0 0,1 1-1 0 0,-1 2 0 0 0,0 1 1 0 0,0 1-1 0 0,-50 4 1 0 0,61 1-138 0 0,1 0 0 0 0,0 1 0 0 0,-1 0-1 0 0,2 2 1 0 0,-1 1 0 0 0,1 0 0 0 0,0 1 0 0 0,0 1 0 0 0,-29 20 0 0 0,27-14-10 0 0,0 2-1 0 0,2 0 1 0 0,0 1 0 0 0,1 1-1 0 0,0 1 1 0 0,2 1-1 0 0,0 0 1 0 0,2 1 0 0 0,0 0-1 0 0,2 1 1 0 0,-20 49 0 0 0,26-54-13 0 0,1 0 1 0 0,0 1-1 0 0,1 0 1 0 0,1 0-1 0 0,1 0 1 0 0,1 0-1 0 0,1 27 1 0 0,2-30 6 0 0,0-1-1 0 0,1 0 1 0 0,0 1-1 0 0,1-1 1 0 0,1-1-1 0 0,0 1 1 0 0,1-1-1 0 0,1 0 1 0 0,15 25-1 0 0,-9-21 13 0 0,1 0-1 0 0,0-1 0 0 0,1-1 0 0 0,1 0 1 0 0,0-1-1 0 0,32 22 0 0 0,-25-21 12 0 0,2-2-1 0 0,-1-1 1 0 0,2 0-1 0 0,50 16 1 0 0,-39-19 10 0 0,0-1 0 0 0,1-2 0 0 0,0-2 0 0 0,0-1-1 0 0,0-2 1 0 0,1-2 0 0 0,-1-1 0 0 0,45-7 0 0 0,-66 5 16 0 0,-1 0-1 0 0,1 0 1 0 0,-1-2-1 0 0,1 0 1 0 0,-2-1-1 0 0,1-1 1 0 0,-1 0 0 0 0,0-1-1 0 0,0-1 1 0 0,-1 0-1 0 0,0-1 1 0 0,-1 0-1 0 0,0-1 1 0 0,0-1-1 0 0,-1 0 1 0 0,-1 0 0 0 0,16-23-1 0 0,-11 10 99 0 0,-1 0 0 0 0,-1-2-1 0 0,-1 0 1 0 0,-1 0 0 0 0,9-32-1 0 0,-14 36-166 0 0,-2 0 0 0 0,0-1 0 0 0,-1 0-1 0 0,-2 0 1 0 0,0 0 0 0 0,-4-42-1 0 0,2 56-270 0 0,-2 1 0 0 0,1 0 0 0 0,-1 0 0 0 0,0 0 0 0 0,-8-17 0 0 0,0 9-1185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0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13823 0 0,'0'0'1062'0'0,"8"-2"1018"0"0,51-7 4260 0 0,-38 7-6018 0 0,0 1 1 0 0,0 0 0 0 0,0 2-1 0 0,33 5 1 0 0,-42-4-282 0 0,-1 1 0 0 0,1 0 0 0 0,-1 0 0 0 0,1 1 1 0 0,-1 0-1 0 0,15 9 0 0 0,-22-11-36 0 0,0 1-1 0 0,-1 0 1 0 0,1 0-1 0 0,0 0 1 0 0,-1 0-1 0 0,0 0 1 0 0,1 0 0 0 0,-1 1-1 0 0,-1 0 1 0 0,1 0-1 0 0,0 0 1 0 0,-1 0 0 0 0,0 0-1 0 0,0 0 1 0 0,0 0-1 0 0,-1 1 1 0 0,1-1 0 0 0,-1 1-1 0 0,1 6 1 0 0,-1-2 32 0 0,0 1-1 0 0,-1 0 1 0 0,-1 0 0 0 0,1 0 0 0 0,-1 0-1 0 0,-1 0 1 0 0,-4 14 0 0 0,-3 4 265 0 0,-16 32 0 0 0,14-34 251 0 0,-12 37 1 0 0,22-58-450 0 0,0 0 1 0 0,0 0-1 0 0,0 0 1 0 0,0 0-1 0 0,1 0 0 0 0,0 0 1 0 0,0 1-1 0 0,1 5 1 0 0,-1-9-59 0 0,1 1 1 0 0,-1-1 0 0 0,1 0-1 0 0,0 0 1 0 0,0 0 0 0 0,0 0-1 0 0,0 0 1 0 0,0-1 0 0 0,0 1-1 0 0,0 0 1 0 0,1 0 0 0 0,-1-1 0 0 0,1 1-1 0 0,-1-1 1 0 0,1 1 0 0 0,0-1-1 0 0,-1 1 1 0 0,1-1 0 0 0,0 0-1 0 0,0 0 1 0 0,0 0 0 0 0,2 1-1 0 0,3 0-21 0 0,0 0-1 0 0,0 0 1 0 0,-1-1-1 0 0,1 0 0 0 0,0 0 1 0 0,0-1-1 0 0,0 0 0 0 0,9-1 1 0 0,59-10-82 0 0,-63 8 12 0 0,53-11-658 0 0,7-3-277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35 169 11519 0 0,'-5'-7'231'0'0,"0"-1"0"0"0,1 0-1 0 0,0-1 1 0 0,0 1 0 0 0,1-1-1 0 0,0 1 1 0 0,-2-17 0 0 0,4 20 129 0 0,0 1 1 0 0,1-1 0 0 0,0 1-1 0 0,0-1 1 0 0,0 1 0 0 0,1-1-1 0 0,1-7 1 0 0,-1 9 86 0 0,0 1 0 0 0,0-1 0 0 0,0 1-1 0 0,0-1 1 0 0,1 1 0 0 0,-1-1 0 0 0,1 1 0 0 0,-1 0 0 0 0,1 0-1 0 0,0 0 1 0 0,0 0 0 0 0,0 0 0 0 0,3-3 0 0 0,-4 4-370 0 0,0 1 1 0 0,0-1-1 0 0,0 0 0 0 0,0 0 1 0 0,0 1-1 0 0,1-1 0 0 0,-1 1 1 0 0,0-1-1 0 0,0 1 0 0 0,0 0 1 0 0,1-1-1 0 0,-1 1 0 0 0,0 0 1 0 0,0 0-1 0 0,1 0 1 0 0,-1 0-1 0 0,0 0 0 0 0,0 0 1 0 0,1 0-1 0 0,-1 0 0 0 0,2 1 1 0 0,-1 0-14 0 0,0 0 0 0 0,0 0 1 0 0,-1 0-1 0 0,1 1 0 0 0,0-1 1 0 0,-1 0-1 0 0,1 1 0 0 0,-1-1 0 0 0,1 1 1 0 0,-1-1-1 0 0,3 4 0 0 0,0 3 34 0 0,1 1-1 0 0,-1-1 0 0 0,-1 1 0 0 0,5 15 1 0 0,-4-7-88 0 0,0 1 0 0 0,-1 0-1 0 0,-1 0 1 0 0,-1 27 0 0 0,-10 74 145 0 0,-1-55-116 0 0,3-20 79 0 0,-3 72 0 0 0,10-102-172 0 0,1-1 1 0 0,0 0-1 0 0,0 1 0 0 0,1-1 0 0 0,1 0 0 0 0,1 0 1 0 0,-1 0-1 0 0,2 0 0 0 0,10 21 0 0 0,-13-31-432 0 0,0 1-1 0 0,1-1 1 0 0,-1 0-1 0 0,1 1 1 0 0,4 3-1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12895 0 0,'-19'-13'6059'0'0,"28"10"-3495"0"0,27-1-1360 0 0,1 2 1 0 0,62 3-1 0 0,-77 0-928 0 0,388 30-17 0 0,-359-26-1038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17967 0 0,'0'0'1878'0'0,"3"0"-1722"0"0,117-22 2031 0 0,185-8 0 0 0,217 55-1168 0 0,-451-15-2029 0 0,-7-1-3492 0 0,-43-7-2901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2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0 15919 0 0,'0'0'730'0'0,"-6"6"240"0"0,2 0-926 0 0,1 0 0 0 0,1-1 0 0 0,-1 1 0 0 0,1 0 0 0 0,0 0 0 0 0,0 1 0 0 0,-1 8 0 0 0,-4 49 971 0 0,6-48-792 0 0,0 0-16 0 0,-6 64 1323 0 0,6 150 0 0 0,13-126-1217 0 0,3 49-312 0 0,-15-146-64 0 0,0 0 0 0 0,-1 1 0 0 0,0-1 0 0 0,-1 9 0 0 0,1-14-14 0 0,0 1 1 0 0,0-1 0 0 0,1 1-1 0 0,-1-1 1 0 0,-1 1 0 0 0,1-1-1 0 0,0 0 1 0 0,0 1 0 0 0,-1-1-1 0 0,0 0 1 0 0,1 0 0 0 0,-1 0-1 0 0,-4 3 1 0 0,5-4-64 0 0,0-1 1 0 0,0 0-1 0 0,0 0 1 0 0,0 1-1 0 0,-1-1 1 0 0,1 0-1 0 0,0 0 1 0 0,0 0-1 0 0,0 0 1 0 0,0 0-1 0 0,0-1 1 0 0,-1 1-1 0 0,1 0 1 0 0,0 0-1 0 0,0-1 1 0 0,0 1-1 0 0,0-1 1 0 0,-1 0-1 0 0,-7-4-1096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11087 0 0,'21'-12'423'0'0,"0"2"0"0"0,44-15-1 0 0,48-6 139 0 0,-39 11 820 0 0,177-40 1766 0 0,-175 47-2117 0 0,103-5-1 0 0,-167 17-838 0 0,0 1-1 0 0,-1 1 0 0 0,1 0 1 0 0,14 2-1 0 0,-21-1-108 0 0,0-1 0 0 0,0 1 0 0 0,0 0 0 0 0,0 0 0 0 0,0 0 0 0 0,0 1 0 0 0,-1 0 0 0 0,1 0 0 0 0,-1 0 0 0 0,0 0 0 0 0,5 5 0 0 0,-6-6-17 0 0,-3-1-61 0 0,1 0-1 0 0,0 0 1 0 0,-1-1 0 0 0,1 1-1 0 0,-1 0 1 0 0,1 0 0 0 0,-1 0-1 0 0,0 0 1 0 0,1 0 0 0 0,-1 0-1 0 0,0 0 1 0 0,0 0 0 0 0,0 0 0 0 0,1 1-1 0 0,-1 0 13 0 0,2 4 54 0 0,0-3 15 0 0,2 2-13 0 0,-2-2-63 0 0,0 0 0 0 0,-1-1 0 0 0,1 1 0 0 0,-1 0 0 0 0,1 0 1 0 0,-1 0-1 0 0,0 0 0 0 0,0 0 0 0 0,0 0 0 0 0,0 0 0 0 0,-1 0 0 0 0,1 1 0 0 0,-1-1 0 0 0,0 0 1 0 0,0 0-1 0 0,0 0 0 0 0,0 1 0 0 0,-1-1 0 0 0,0 4 0 0 0,-2 5 19 0 0,-1-1 1 0 0,0 1-1 0 0,-10 17 0 0 0,10-20 17 0 0,-24 49 193 0 0,2-4 100 0 0,-22 62 1 0 0,42-97-300 0 0,1 0 0 0 0,0 0-1 0 0,1 0 1 0 0,2 1 0 0 0,0 0 0 0 0,0-1-1 0 0,3 28 1 0 0,2-23-19 0 0,1-1-1 0 0,0 0 1 0 0,10 26-1 0 0,28 64-525 0 0,-20-59-1232 0 0,-8-8-2329 0 0,-37-47-5224 0 0,18-1 8772 0 0,0 1 0 0 0,-1-1 0 0 0,1 0 1 0 0,0-1-1 0 0,-7-4 0 0 0,-6-3 468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17535 0 0,'0'0'803'0'0,"2"0"-18"0"0,209-8 643 0 0,2-1 924 0 0,-82 12-1525 0 0,46 0-840 0 0,-61-13-7206 0 0,-90 6 112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11975 0 0,'0'2'923'0'0,"6"96"1380"0"0,1 5 46 0 0,-12 47-828 0 0,5-141-1450 0 0</inkml:trace>
  <inkml:trace contextRef="#ctx0" brushRef="#br0" timeOffset="1">61 74 3223 0 0,'1'-1'240'0'0,"62"-21"8419"0"0,1 7-4671 0 0,67-5-3915 0 0,-60 10-958 0 0,-45 5-38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2303 0 0,'-36'47'722'0'0,"13"-10"4763"0"0,-21 47 0 0 0,34-64-3693 0 0,1 1-1 0 0,-11 38 1 0 0,18-51-1850 0 0,0 0-1 0 0,1 1 1 0 0,0-1 0 0 0,0 0 0 0 0,1 1 0 0 0,0-1 0 0 0,0 0-1 0 0,1 1 1 0 0,0-1 0 0 0,4 16 0 0 0,0-13-4495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0:5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15751 0 0,'31'-8'601'0'0,"1"1"1"0"0,43-3-1 0 0,65 1-280 0 0,-124 9-44 0 0,426-1 4670 0 0,-1 20-3223 0 0,-313-12-1698 0 0,-39-3-1642 0 0,-3-1-6667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0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13359 0 0,'0'0'1210'0'0,"7"6"-972"0"0,-1-3 358 0 0,0 0-1 0 0,0 0 1 0 0,0-1-1 0 0,0 1 1 0 0,1-2-1 0 0,-1 1 1 0 0,1-1-1 0 0,8 1 1 0 0,19 5 1525 0 0,-26-5-1951 0 0,1 0-1 0 0,-1 1 0 0 0,0 1 0 0 0,0-1 0 0 0,8 6 0 0 0,-14-8-148 0 0,0 1 1 0 0,0-1-1 0 0,0 1 0 0 0,0 0 0 0 0,0 0 0 0 0,0 0 0 0 0,0 0 0 0 0,-1 0 1 0 0,1 0-1 0 0,-1 1 0 0 0,0-1 0 0 0,0 0 0 0 0,1 1 0 0 0,-2-1 0 0 0,1 1 1 0 0,0-1-1 0 0,0 1 0 0 0,-1 0 0 0 0,1-1 0 0 0,-1 1 0 0 0,0 2 0 0 0,0 4 64 0 0,-1-1-1 0 0,0 1 0 0 0,0-1 0 0 0,-1 1 0 0 0,0-1 0 0 0,-4 10 1 0 0,-22 48 500 0 0,26-62-544 0 0,-25 50 440 0 0,-11 25 280 0 0,32-65-527 0 0,1 0-1 0 0,1 0 1 0 0,-5 25-1 0 0,8-35-172 0 0,0 0-1 0 0,1 0 1 0 0,0 0-1 0 0,0 0 1 0 0,0 0-1 0 0,0 0 1 0 0,1 0-1 0 0,-1 0 0 0 0,1 0 1 0 0,0 0-1 0 0,0 0 1 0 0,1 0-1 0 0,-1 0 1 0 0,1-1-1 0 0,0 1 1 0 0,2 3-1 0 0,-1-4-26 0 0,-1 0 0 0 0,1 0 0 0 0,0 0 0 0 0,0-1-1 0 0,0 1 1 0 0,0-1 0 0 0,0 0 0 0 0,0 0 0 0 0,1 0 0 0 0,-1-1 0 0 0,1 1 0 0 0,-1-1-1 0 0,1 0 1 0 0,0 0 0 0 0,-1 0 0 0 0,1 0 0 0 0,4 0 0 0 0,8 0 26 0 0,-1 0 1 0 0,0-2 0 0 0,1 1-1 0 0,-1-2 1 0 0,16-3-1 0 0,75-22-826 0 0,-88 21 231 0 0,39-10-6184 0 0,2-3-2359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1579 13 5063 0 0,'0'0'448'0'0,"9"-4"-352"0"0,1 0-96 0 0,1 0-2240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432 212 7831 0 0,'0'0'696'0'0,"10"13"-560"0"0,-1 2-136 0 0,2 0-2296 0 0,2-1-488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11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11519 0 0,'26'-1'410'0'0,"0"0"-1"0"0,0 2 0 0 0,0 0 0 0 0,36 8 1 0 0,9 0 1465 0 0,659 34 136 0 0,-240-19-1592 0 0,854 16-213 0 0,-1313-40-202 0 0,847-3 174 0 0,1 22 1162 0 0,-476 1-833 0 0,616 16-15 0 0,-793-32-279 0 0,157-4 1090 0 0,-33-24-377 0 0,-201 4-7200 0 0,-103 12-925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1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12439 0 0,'0'0'958'0'0,"2"8"-588"0"0,10 67 4759 0 0,-2-19-3489 0 0,-2-1-1 0 0,1 111 1 0 0,-16-74 26 0 0,4-45-2395 0 0,0-1-5774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14743 0 0,'0'0'1136'0'0,"1"2"-746"0"0,1 1-207 0 0,0 0 0 0 0,0 0 1 0 0,0 0-1 0 0,1 0 0 0 0,-1 0 1 0 0,1-1-1 0 0,-1 1 0 0 0,1-1 1 0 0,0 0-1 0 0,0 0 0 0 0,0 0 1 0 0,0 0-1 0 0,1 0 0 0 0,-1-1 0 0 0,0 1 1 0 0,1-1-1 0 0,-1 0 0 0 0,8 1 1 0 0,6 2 630 0 0,1-1 0 0 0,26 0 0 0 0,-42-2-801 0 0,188-7 2156 0 0,-89 1-1730 0 0,-79 4-308 0 0,8-1-1266 0 0,1 2 0 0 0,45 5 0 0 0,-57-1-127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2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 14279 0 0,'0'0'1103'0'0,"3"-11"-454"0"0,-1 8-62 0 0,1 0-1 0 0,0 0 1 0 0,1 0 0 0 0,-1 1-1 0 0,0-1 1 0 0,1 1-1 0 0,-1 0 1 0 0,1 0 0 0 0,7-2-1 0 0,1-2 259 0 0,-1 1-509 0 0,0 1 0 0 0,1 0 0 0 0,0 0 0 0 0,-1 1 0 0 0,1 0 0 0 0,16 0 0 0 0,-11 1-178 0 0,0 1-1 0 0,0 1 1 0 0,33 5-1 0 0,-44-5-152 0 0,0 1 1 0 0,0 1-1 0 0,-1-1 0 0 0,1 1 0 0 0,0 0 0 0 0,0 1 0 0 0,-1-1 0 0 0,8 6 0 0 0,-11-7-4 0 0,1 1 1 0 0,-1 0-1 0 0,0 0 0 0 0,0 0 1 0 0,0 0-1 0 0,0 1 1 0 0,-1-1-1 0 0,1 0 0 0 0,-1 1 1 0 0,1-1-1 0 0,-1 1 1 0 0,0 0-1 0 0,0-1 0 0 0,0 1 1 0 0,0 0-1 0 0,-1 0 1 0 0,1-1-1 0 0,-1 1 0 0 0,1 0 1 0 0,-1 3-1 0 0,0 2 15 0 0,-1 0 0 0 0,0 0 0 0 0,0-1 0 0 0,0 1 0 0 0,-1 0 0 0 0,0-1 0 0 0,-4 9 0 0 0,-25 51 209 0 0,13-32-146 0 0,15-28-57 0 0,-5 10 4 0 0,1 0-1 0 0,0 0 1 0 0,1 1 0 0 0,-4 19-1 0 0,9-32-17 0 0,0-1-1 0 0,0 0 1 0 0,1 1 0 0 0,0-1-1 0 0,0 0 1 0 0,0 1 0 0 0,0-1-1 0 0,1 0 1 0 0,0 1 0 0 0,0-1-1 0 0,0 0 1 0 0,0 0-1 0 0,0 0 1 0 0,1 0 0 0 0,0 0-1 0 0,0 0 1 0 0,0 0 0 0 0,0 0-1 0 0,1-1 1 0 0,-1 1 0 0 0,1-1-1 0 0,0 0 1 0 0,5 5-1 0 0,0-2 17 0 0,1 0 0 0 0,0 0-1 0 0,1-1 1 0 0,-1 0-1 0 0,1-1 1 0 0,17 6-1 0 0,66 11 99 0 0,-59-14-107 0 0,38 8-535 0 0,-36-9-139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2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 18431 0 0,'-1'-1'1916'0'0,"-3"-2"-1280"0"0,-1 20 1176 0 0,-1 12-1180 0 0,1 1 0 0 0,2 0 0 0 0,1 0 0 0 0,2 0 0 0 0,4 46 0 0 0,0-46-1095 0 0,1-1 0 0 0,2 0 0 0 0,0 0 0 0 0,22 50 0 0 0,-20-56-778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3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17047 0 0,'0'0'1776'0'0,"2"-1"-1682"0"0,4 0-6 0 0,6 0 580 0 0,0-1 0 0 0,23 1 0 0 0,135 0 3164 0 0,-64-2-4969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3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18431 0 0,'8'2'1916'0'0,"13"2"-1754"0"0,-13-2-10 0 0,0-1-1 0 0,0 1 0 0 0,13 5 1 0 0,-18-6-78 0 0,-1 0 1 0 0,0 1 0 0 0,0-1 0 0 0,1 1 0 0 0,-1-1 0 0 0,0 1 0 0 0,0 0 0 0 0,-1 0-1 0 0,1-1 1 0 0,0 2 0 0 0,0-1 0 0 0,-1 0 0 0 0,1 0 0 0 0,-1 0 0 0 0,2 5-1 0 0,-1 0 106 0 0,0 0-1 0 0,0 0 0 0 0,-1 1 0 0 0,0-1 0 0 0,0 1 0 0 0,-1-1 0 0 0,0 0 0 0 0,0 1 0 0 0,0-1 0 0 0,-1 0 0 0 0,-4 14 0 0 0,-1 4 181 0 0,-2-1 0 0 0,-11 25 1 0 0,-17 22 227 0 0,-3 8 107 0 0,35-69-553 0 0,1 0 1 0 0,0 1-1 0 0,0-1 1 0 0,1 1 0 0 0,0-1-1 0 0,0 12 1 0 0,2-20-125 0 0,0 0-1 0 0,0 0 0 0 0,0 0 1 0 0,0 0-1 0 0,0 0 1 0 0,0 0-1 0 0,1 0 1 0 0,-1 0-1 0 0,1-1 1 0 0,-1 1-1 0 0,1 0 1 0 0,0 0-1 0 0,0 0 1 0 0,-1-1-1 0 0,1 1 1 0 0,1 0-1 0 0,-1-1 1 0 0,0 1-1 0 0,0-1 1 0 0,0 0-1 0 0,1 1 0 0 0,-1-1 1 0 0,1 0-1 0 0,-1 0 1 0 0,1 0-1 0 0,0 0 1 0 0,-1 0-1 0 0,1 0 1 0 0,0 0-1 0 0,0 0 1 0 0,-1-1-1 0 0,1 1 1 0 0,0-1-1 0 0,0 1 1 0 0,0-1-1 0 0,0 0 1 0 0,2 0-1 0 0,7 1 67 0 0,0-1 0 0 0,0-1 0 0 0,0 0 0 0 0,0-1 0 0 0,13-3 0 0 0,75-26-4988 0 0,-73 22 1842 0 0,21-6-5956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7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18575 0 0,'0'0'1683'0'0,"2"1"-1390"0"0,39 17-556 0 0,-1-1-1 0 0,2-3 1 0 0,0-1-1 0 0,1-3 0 0 0,48 7 1 0 0,224 11-775 0 0,-282-26 1009 0 0,81 4-177 0 0,315 25-100 0 0,-314-17 300 0 0,194 50 0 0 0,-172-21-35 0 0,170 78 0 0 0,122 85 295 0 0,-240-113-121 0 0,126 65 1 0 0,436 278 247 0 0,-274-121-279 0 0,-279-179 16 0 0,227 169 205 0 0,-136-94-130 0 0,-87-67-123 0 0,369 254 132 0 0,-277-200-63 0 0,233 148 290 0 0,-354-241-297 0 0,252 151-75 0 0,7-13 18 0 0,-253-149-9 0 0,424 218 12 0 0,-84-76 196 0 0,-385-178-196 0 0,556 222 626 0 0,-143-98-223 0 0,-380-130-370 0 0,695 199 339 0 0,14-62-29 0 0,329 10-476 0 0,31-14 339 0 0,5-36 48 0 0,-371-34 61 0 0,-134-15-15 0 0,4-35 107 0 0,638-68 226 0 0,-1190-7-667 0 0,512-20 116 0 0,1 22-8 0 0,-318 23-8 0 0,-176-4-202 0 0,-59 0-291 0 0,69 1-2912 0 0,-172-16 2142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1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16759 0 0,'0'0'1514'0'0,"8"4"-624"0"0,6 2 24 0 0,0-1 0 0 0,1 0-1 0 0,-1-1 1 0 0,25 3 0 0 0,-21-4-29 0 0,0 1-1 0 0,25 8 1 0 0,-41-11-826 0 0,-1-1 1 0 0,1 1 0 0 0,-1-1 0 0 0,1 1-1 0 0,-1-1 1 0 0,0 1 0 0 0,1 0-1 0 0,-1 0 1 0 0,0 0 0 0 0,0 0 0 0 0,0 0-1 0 0,0 0 1 0 0,0 0 0 0 0,0 0-1 0 0,0 0 1 0 0,0 1 0 0 0,0-1-1 0 0,0 0 1 0 0,0 1 0 0 0,-1-1 0 0 0,1 0-1 0 0,-1 1 1 0 0,1 2 0 0 0,-1-2-11 0 0,0 0 1 0 0,0 1 0 0 0,0-1 0 0 0,-1 0-1 0 0,1 1 1 0 0,-1-1 0 0 0,1 0-1 0 0,-1 1 1 0 0,0-1 0 0 0,0 0 0 0 0,0 0-1 0 0,-1 0 1 0 0,1 0 0 0 0,-2 3-1 0 0,-15 19 167 0 0,4-5-105 0 0,0 1 0 0 0,2 0 0 0 0,0 0 1 0 0,-11 28-1 0 0,21-42-113 0 0,0 0 1 0 0,0-1-1 0 0,1 1 1 0 0,-1 1-1 0 0,1-1 0 0 0,1 0 1 0 0,-1 0-1 0 0,1 0 1 0 0,0 0-1 0 0,1 0 1 0 0,-1 1-1 0 0,1-1 1 0 0,0 0-1 0 0,1 0 1 0 0,-1 0-1 0 0,1 0 0 0 0,1-1 1 0 0,-1 1-1 0 0,1 0 1 0 0,0-1-1 0 0,5 8 1 0 0,-4-8 2 0 0,1 1 0 0 0,0-1 1 0 0,0 0-1 0 0,0 0 0 0 0,1 0 1 0 0,-1-1-1 0 0,1 1 0 0 0,0-1 1 0 0,0-1-1 0 0,1 1 1 0 0,-1-1-1 0 0,12 3 0 0 0,-3-1-474 0 0,1-2 0 0 0,0 0 0 0 0,-1 0 0 0 0,29 0 0 0 0,1-3-9178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1.99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44 135 17215 0 0,'-7'-1'185'0'0,"5"1"-97"0"0,1 0 0 0 0,-1-1 0 0 0,0 1 1 0 0,0 0-1 0 0,0 0 0 0 0,0 0 0 0 0,0 0 1 0 0,0 0-1 0 0,0 1 0 0 0,1-1 0 0 0,-1 0 1 0 0,0 1-1 0 0,0 0 0 0 0,0-1 1 0 0,1 1-1 0 0,-1 0 0 0 0,0 0 0 0 0,-1 1 1 0 0,14 5-264 0 0,-4-4 136 0 0,1-1 1 0 0,-1 0-1 0 0,1 0 1 0 0,-1-1-1 0 0,1 0 1 0 0,13 1-1 0 0,49-6 36 0 0,-42 2-45 0 0,311-26 1790 0 0,114-7 533 0 0,69 9-843 0 0,388-31-3323 0 0,-838 49 943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2.32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17359 0 0,'0'0'795'0'0,"2"1"-16"0"0,39 15-576 0 0,54 13 1 0 0,-8-3-106 0 0,-50-13 42 0 0,0 1 1 0 0,42 23-1 0 0,-69-32-91 0 0,0 0 1 0 0,-1 1-1 0 0,0 1 0 0 0,0-1 1 0 0,-1 2-1 0 0,0-1 0 0 0,0 1 1 0 0,-1 0-1 0 0,0 1 0 0 0,0-1 1 0 0,-1 1-1 0 0,0 1 0 0 0,5 9 1 0 0,-9-13 41 0 0,0 0-1 0 0,-1 1 1 0 0,0-1 0 0 0,1 0 0 0 0,-2 0 0 0 0,1 1 0 0 0,-1-1-1 0 0,0 0 1 0 0,0 1 0 0 0,-1-1 0 0 0,0 0 0 0 0,0 1 0 0 0,0-1-1 0 0,-1 0 1 0 0,0 0 0 0 0,0 0 0 0 0,-1 0 0 0 0,0 0-1 0 0,-3 6 1 0 0,-5 5 292 0 0,0 0 0 0 0,-1 0 1 0 0,-1-1-1 0 0,-23 22 0 0 0,4-7-29 0 0,-2 0 0 0 0,-1-3 1 0 0,-73 47-1 0 0,81-60-542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3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211 96 15319 0 0,'-4'-13'1630'0'0,"1"0"-1575"0"0,1 7 416 0 0,0-1 1 0 0,0 1 0 0 0,0 0 0 0 0,-1 0 0 0 0,-3-6 0 0 0,5 10-353 0 0,-1 0 0 0 0,0 0 1 0 0,1 0-1 0 0,-1 1 0 0 0,0-1 1 0 0,0 0-1 0 0,0 1 1 0 0,0-1-1 0 0,0 1 0 0 0,0 0 1 0 0,0 0-1 0 0,-1 0 0 0 0,1 0 1 0 0,0 0-1 0 0,-1 0 0 0 0,1 0 1 0 0,-4 0-1 0 0,2 1-75 0 0,-1-1-1 0 0,0 1 0 0 0,0 0 1 0 0,1 0-1 0 0,-1 0 0 0 0,0 1 1 0 0,0 0-1 0 0,1 0 0 0 0,-1 0 1 0 0,1 0-1 0 0,-1 1 0 0 0,1 0 1 0 0,-1 0-1 0 0,1 0 1 0 0,0 0-1 0 0,0 0 0 0 0,0 1 1 0 0,0 0-1 0 0,1 0 0 0 0,-1 0 1 0 0,1 1-1 0 0,-1-1 0 0 0,1 1 1 0 0,-3 4-1 0 0,1-1 27 0 0,0 0 0 0 0,1 0 0 0 0,0 1 0 0 0,0-1-1 0 0,1 1 1 0 0,0 0 0 0 0,0 0 0 0 0,1 0 0 0 0,0 0 0 0 0,1 1-1 0 0,-1-1 1 0 0,1 17 0 0 0,1-16-89 0 0,1 1 0 0 0,0 0 0 0 0,0-1 0 0 0,1 1 0 0 0,1-1-1 0 0,-1 1 1 0 0,2-1 0 0 0,4 12 0 0 0,-6-17 9 0 0,1 0 1 0 0,-1-1-1 0 0,1 1 0 0 0,-1-1 1 0 0,1 0-1 0 0,0 1 0 0 0,0-1 0 0 0,0 0 1 0 0,1-1-1 0 0,-1 1 0 0 0,1-1 1 0 0,-1 1-1 0 0,1-1 0 0 0,0 0 0 0 0,0 0 1 0 0,0-1-1 0 0,0 1 0 0 0,0-1 1 0 0,0 0-1 0 0,9 1 0 0 0,-4-1-59 0 0,1-1 0 0 0,0 0 0 0 0,-1 0 0 0 0,1-1 0 0 0,0 0 0 0 0,-1-1 0 0 0,1 0 0 0 0,13-5 0 0 0,2-3-840 0 0,42-23-1 0 0,-31 13-466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3.9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 1 15199 0 0,'0'0'696'0'0,"-2"6"230"0"0,-1 11-540 0 0,2 0 0 0 0,-1 0 0 0 0,2-1 0 0 0,0 1 1 0 0,1 0-1 0 0,5 23 0 0 0,1 21-65 0 0,-6-31-251 0 0,-2-17 165 0 0,2 0 1 0 0,0 0-1 0 0,0 0 1 0 0,1-1-1 0 0,1 1 1 0 0,6 18-1 0 0,-9-30-205 0 0,1 1-1 0 0,-1-1 0 0 0,1 0 1 0 0,-1 1-1 0 0,1-1 0 0 0,0 0 1 0 0,-1 0-1 0 0,1 1 0 0 0,0-1 1 0 0,0 0-1 0 0,0 0 0 0 0,0 0 1 0 0,0 0-1 0 0,0 0 0 0 0,0 0 1 0 0,0-1-1 0 0,1 1 0 0 0,-1 0 1 0 0,0 0-1 0 0,1-1 0 0 0,-1 1 1 0 0,0-1-1 0 0,1 1 0 0 0,-1-1 1 0 0,0 0-1 0 0,1 0 0 0 0,-1 1 1 0 0,1-1-1 0 0,-1 0 0 0 0,0 0 1 0 0,1 0-1 0 0,-1 0 0 0 0,1-1 1 0 0,1 1-1 0 0,4-3 44 0 0,-1 1 0 0 0,1-1-1 0 0,-1-1 1 0 0,0 1 0 0 0,11-9 0 0 0,3-2 51 0 0,-4 6-217 0 0,27-11 1 0 0,-38 17 52 0 0,0 0 0 0 0,0 1-1 0 0,1-1 1 0 0,-1 1 0 0 0,1 0 0 0 0,0 1 0 0 0,-1-1 0 0 0,1 1 0 0 0,6 1-1 0 0,-9 1 34 0 0,0 0 0 0 0,-1 0 0 0 0,1 1 0 0 0,0-1 0 0 0,3 6 0 0 0,2-4-487 0 0,1-1-127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4.2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70 1 16527 0 0,'0'0'2447'0'0,"-6"4"-988"0"0,1 0-1296 0 0,0 1 1 0 0,1 0 0 0 0,0 0 0 0 0,0 0 0 0 0,0 0 0 0 0,1 1 0 0 0,-1-1 0 0 0,-3 12 0 0 0,1-3-121 0 0,1 1-1 0 0,-5 24 0 0 0,9-34-41 0 0,0 0 0 0 0,1 0 1 0 0,-1 0-1 0 0,1 0 0 0 0,0 0 0 0 0,1 0 0 0 0,-1 1 0 0 0,1-1 0 0 0,1 5 0 0 0,-1-7-57 0 0,0 0 0 0 0,1 0 0 0 0,-1 0 0 0 0,0 0 0 0 0,1 0 0 0 0,-1 0 0 0 0,1-1 0 0 0,0 1 0 0 0,0-1 0 0 0,0 1 0 0 0,0-1 0 0 0,1 0 0 0 0,-1 0 0 0 0,1 0 0 0 0,3 3 0 0 0,-5-5 42 0 0,0 0 0 0 0,-1 0 0 0 0,1 1 0 0 0,0-1 0 0 0,0 0 0 0 0,0 0 0 0 0,0 0 1 0 0,0 0-1 0 0,0 0 0 0 0,0 0 0 0 0,0 0 0 0 0,0 0 0 0 0,0 0 0 0 0,0-1 0 0 0,0 1 0 0 0,0 0 0 0 0,0-1 0 0 0,0 1 1 0 0,0-1-1 0 0,0 1 0 0 0,0-1 0 0 0,0 1 0 0 0,-1-1 0 0 0,1 1 0 0 0,0-1 0 0 0,0-1 0 0 0,20-20 337 0 0,-18 20-265 0 0,9-15 239 0 0,-10 14-264 0 0,0 0-1 0 0,0 0 0 0 0,0 0 1 0 0,0 0-1 0 0,1 0 1 0 0,-1 1-1 0 0,1-1 1 0 0,0 1-1 0 0,0 0 1 0 0,0 0-1 0 0,0 0 0 0 0,3-2 1 0 0,-5 4-30 0 0,0 0-1 0 0,-1 0 1 0 0,1 0 0 0 0,-1 0-1 0 0,1 0 1 0 0,0 0 0 0 0,-1 1 0 0 0,1-1-1 0 0,0 0 1 0 0,-1 0 0 0 0,1 1-1 0 0,-1-1 1 0 0,1 0 0 0 0,-1 1 0 0 0,1-1-1 0 0,-1 0 1 0 0,1 1 0 0 0,-1-1 0 0 0,1 1-1 0 0,-1-1 1 0 0,1 2 0 0 0,8 9-32 0 0,6 25-365 0 0,-14-34 392 0 0,0-1 1 0 0,0 1-1 0 0,0-1 0 0 0,0 1 0 0 0,0-1 1 0 0,0 1-1 0 0,1-1 0 0 0,0 1 0 0 0,-1-1 2 0 0,0-1 0 0 0,-1 1 0 0 0,1-1 0 0 0,-1 1 0 0 0,1-1 0 0 0,0 0 0 0 0,-1 1 0 0 0,1-1 0 0 0,0 0 0 0 0,0 0 0 0 0,-1 0 0 0 0,1 1 0 0 0,0-1 0 0 0,-1 0 0 0 0,1 0 0 0 0,0 0 0 0 0,0 0 0 0 0,-1 0 0 0 0,1 0 0 0 0,0 0 0 0 0,0 0 0 0 0,-1-1 0 0 0,1 1 0 0 0,0 0 0 0 0,-1 0 0 0 0,1-1 0 0 0,0 1 0 0 0,-1 0 0 0 0,1-1 0 0 0,0 1 0 0 0,-1-1 0 0 0,2 0 0 0 0,-1 0 0 0 0,26-14-9 0 0,-1-1-970 0 0,-7 7-4631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4.6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24 45 13415 0 0,'0'0'614'0'0,"-4"8"204"0"0,2-5-709 0 0,-1 1-1 0 0,1-1 0 0 0,0 1 1 0 0,0 0-1 0 0,1 0 0 0 0,-1 0 1 0 0,1 0-1 0 0,0 0 0 0 0,0 0 1 0 0,0 0-1 0 0,0 0 0 0 0,1 0 1 0 0,-1 0-1 0 0,7 11 5121 0 0,-6-15-5139 0 0,10-10 878 0 0,10-14-1093 0 0,-12 12 230 0 0,1-2-14 0 0,14-16 0 0 0,-21 27-111 0 0,1 0 0 0 0,0 0 0 0 0,0 1 0 0 0,0-1 0 0 0,0 1 0 0 0,0-1 0 0 0,0 1 0 0 0,1 0 0 0 0,-1 0 0 0 0,8-2-1 0 0,-10 3 12 0 0,1 1 0 0 0,-1-1 0 0 0,1 1 0 0 0,-1 0 0 0 0,1 0 0 0 0,-1 0 0 0 0,1 0 0 0 0,-1 0-1 0 0,1 0 1 0 0,-1 0 0 0 0,1 0 0 0 0,0 0 0 0 0,-1 1 0 0 0,0-1 0 0 0,1 1 0 0 0,-1-1-1 0 0,1 1 1 0 0,-1 0 0 0 0,0-1 0 0 0,1 1 0 0 0,-1 0 0 0 0,0 0 0 0 0,0 0 0 0 0,1 0 0 0 0,-1 0-1 0 0,0 0 1 0 0,0 0 0 0 0,0 0 0 0 0,0 0 0 0 0,0 1 0 0 0,-1-1 0 0 0,1 0 0 0 0,1 3-1 0 0,1 4-75 0 0,0 0-1 0 0,0 1 1 0 0,-1-1-1 0 0,2 17 1 0 0,1-1 5 0 0,-2-16 80 0 0,-1 0 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5.0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88 1 15055 0 0,'-14'3'1606'0'0,"3"1"-1828"0"0,6-3 495 0 0,0 1 0 0 0,0 0 0 0 0,0 0 1 0 0,0 0-1 0 0,0 1 0 0 0,1-1 1 0 0,-1 1-1 0 0,1 0 0 0 0,-1 0 0 0 0,1 1 1 0 0,-4 4-1 0 0,7-6-152 0 0,1-1-120 0 0,-1 0 0 0 0,1-1 0 0 0,0 1 0 0 0,0 0 1 0 0,0 0-1 0 0,0 0 0 0 0,0 0 0 0 0,0 0 0 0 0,0 0 0 0 0,0 0 0 0 0,0-1 0 0 0,0 1 0 0 0,1 0 0 0 0,-1 0 0 0 0,0 0 0 0 0,1 0 0 0 0,-1-1 0 0 0,0 1 0 0 0,1 0 0 0 0,0 1 1 0 0,1 1-1 0 0,-1-2-1 0 0,-1 0 0 0 0,1 0 0 0 0,0 0 0 0 0,-1 0 0 0 0,1 0 0 0 0,0 0 0 0 0,-1 0 0 0 0,1-1 0 0 0,0 1 0 0 0,0 0 0 0 0,0 0 0 0 0,0-1 0 0 0,0 1 0 0 0,0-1 0 0 0,0 1 0 0 0,0-1 0 0 0,0 1 0 0 0,0-1 0 0 0,0 1 0 0 0,0-1 0 0 0,0 0 0 0 0,0 0 0 0 0,0 1 0 0 0,0-1 0 0 0,1 0 0 0 0,1 0 0 0 0,0 0 0 0 0,4 1 0 0 0,-1-1 0 0 0,0 1 0 0 0,1-1 0 0 0,-1 0 0 0 0,8-1 0 0 0,-11 0 0 0 0,0 0 0 0 0,1 0 0 0 0,-1 0 0 0 0,0 0 0 0 0,0 0 0 0 0,0-1 0 0 0,0 1 0 0 0,0-1 0 0 0,0 0 0 0 0,0 0 0 0 0,3-4 0 0 0,9-9 39 0 0,-10 8-2 0 0,1 1-1 0 0,12-9 0 0 0,-18 14-29 0 0,0 1 1 0 0,1 0-1 0 0,-1 0 0 0 0,1 0 1 0 0,-1 0-1 0 0,1 0 0 0 0,-1-1 1 0 0,1 1-1 0 0,-1 0 0 0 0,0 0 0 0 0,1 0 1 0 0,-1 0-1 0 0,1 0 0 0 0,-1 0 1 0 0,1 0-1 0 0,-1 0 0 0 0,1 1 0 0 0,-1-1 1 0 0,1 0-1 0 0,-1 0 0 0 0,0 0 1 0 0,1 0-1 0 0,-1 1 0 0 0,1-1 0 0 0,-1 0 1 0 0,0 0-1 0 0,1 1 0 0 0,-1-1 1 0 0,0 0-1 0 0,1 1 0 0 0,-1-1 0 0 0,0 0 1 0 0,1 1-1 0 0,-1-1 0 0 0,0 0 1 0 0,0 1-1 0 0,1-1 0 0 0,-1 1 0 0 0,0-1 1 0 0,0 1-1 0 0,9 19 122 0 0,-4-3-101 0 0,0 0 0 0 0,-2 1 0 0 0,0 0 0 0 0,-1 0 0 0 0,-1-1 0 0 0,-1 1 0 0 0,-2 31 0 0 0,-4-5 284 0 0,-22 83 0 0 0,23-106-163 0 0,-13 40 591 0 0,16-55-651 0 0,-1 1 0 0 0,0-1 0 0 0,0 1 0 0 0,0-1 0 0 0,-1 0 0 0 0,-7 8 0 0 0,11-13-198 0 0,-1-1 2 0 0,1 1 0 0 0,-1 0 1 0 0,1-1-1 0 0,-1 1 0 0 0,1 0 0 0 0,-1-1 0 0 0,0 1 0 0 0,1-1 0 0 0,-1 1 1 0 0,0-1-1 0 0,0 1 0 0 0,1-1 0 0 0,-1 0 0 0 0,-1 1 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5.4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90 81 15607 0 0,'0'-1'50'0'0,"4"-3"355"0"0,0 0 1 0 0,0 0 0 0 0,-1 0-1 0 0,0 0 1 0 0,6-9-1 0 0,-9 12-262 0 0,0 0-1 0 0,1 0 0 0 0,-1 0 0 0 0,1-1 0 0 0,-1 1 0 0 0,0 0 0 0 0,0 0 0 0 0,0 0 0 0 0,0 0 0 0 0,0 0 1 0 0,0 0-1 0 0,0 0 0 0 0,0 0 0 0 0,0-1 0 0 0,0 1 0 0 0,-1 0 0 0 0,1 0 0 0 0,0 0 0 0 0,-1 0 0 0 0,1 0 0 0 0,-1 0 1 0 0,1 0-1 0 0,-1 0 0 0 0,1 0 0 0 0,-1 0 0 0 0,0 1 0 0 0,1-1 0 0 0,-1 0 0 0 0,0 0 0 0 0,0 0 0 0 0,0 1 0 0 0,0-1 1 0 0,0 0-1 0 0,0 1 0 0 0,-1-1 0 0 0,0-1-40 0 0,0 1 0 0 0,0 0 0 0 0,0-1 0 0 0,0 1 1 0 0,-1 0-1 0 0,1 1 0 0 0,0-1 0 0 0,0 0 0 0 0,-1 1 0 0 0,1-1 1 0 0,0 1-1 0 0,-1 0 0 0 0,1-1 0 0 0,-1 1 0 0 0,1 0 0 0 0,0 1 0 0 0,-1-1 1 0 0,1 0-1 0 0,-1 1 0 0 0,1-1 0 0 0,0 1 0 0 0,0 0 0 0 0,-1 0 1 0 0,1 0-1 0 0,0 0 0 0 0,-2 1 0 0 0,0 1-102 0 0,1 0 0 0 0,1-1-1 0 0,-1 1 1 0 0,0 0 0 0 0,1 0 0 0 0,-1 1-1 0 0,1-1 1 0 0,0 0 0 0 0,0 1 0 0 0,0 0 0 0 0,1-1-1 0 0,-1 1 1 0 0,1 0 0 0 0,0 0 0 0 0,-1 4-1 0 0,0 1-40 0 0,1 0-1 0 0,0 1 1 0 0,0-1-1 0 0,1 1 0 0 0,0-1 1 0 0,0 1-1 0 0,1-1 0 0 0,1 0 1 0 0,-1 1-1 0 0,2-1 1 0 0,3 12-1 0 0,-3-14-22 0 0,0-1 0 0 0,0 0 0 0 0,0 0 0 0 0,1 0 0 0 0,0-1 0 0 0,0 1 0 0 0,1-1 0 0 0,-1 0 0 0 0,1 0 0 0 0,0 0 0 0 0,1-1 0 0 0,-1 0 0 0 0,1 0 0 0 0,0 0 0 0 0,0-1-1 0 0,8 4 1 0 0,12 3-1904 0 0,3-3-6125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5.77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109 51 14279 0 0,'-6'-12'476'0'0,"3"8"57"0"0,1-1-1 0 0,-1 1 0 0 0,0 0 0 0 0,0 0 0 0 0,-7-7 0 0 0,9 10-395 0 0,0 0 1 0 0,0 1 0 0 0,0-1-1 0 0,0 1 1 0 0,0-1 0 0 0,1 1-1 0 0,-1-1 1 0 0,0 1 0 0 0,0 0-1 0 0,0-1 1 0 0,0 1-1 0 0,0 0 1 0 0,0 0 0 0 0,-1 0-1 0 0,1 0 1 0 0,0-1 0 0 0,0 2-1 0 0,0-1 1 0 0,0 0 0 0 0,0 0-1 0 0,0 0 1 0 0,0 0 0 0 0,0 1-1 0 0,0-1 1 0 0,0 0 0 0 0,0 1-1 0 0,0-1 1 0 0,0 1 0 0 0,1-1-1 0 0,-1 1 1 0 0,0 0 0 0 0,0-1-1 0 0,0 1 1 0 0,0 0-1 0 0,0 1 1 0 0,-3 2-97 0 0,0 1-1 0 0,0 0 0 0 0,0 0 1 0 0,1 0-1 0 0,0 0 0 0 0,0 0 1 0 0,0 1-1 0 0,1 0 1 0 0,0-1-1 0 0,0 1 0 0 0,0 0 1 0 0,0 7-1 0 0,-1 0-83 0 0,2-1 0 0 0,0 1 0 0 0,0 0 0 0 0,3 23-1 0 0,-2-31 20 0 0,1 0 0 0 0,0 0 0 0 0,0 0 0 0 0,0 0 0 0 0,1 0 0 0 0,0 0 0 0 0,0-1-1 0 0,0 1 1 0 0,0-1 0 0 0,1 1 0 0 0,0-1 0 0 0,0 0 0 0 0,0 0 0 0 0,0 0 0 0 0,0 0-1 0 0,5 3 1 0 0,-3-3-63 0 0,0-1-1 0 0,1 0 0 0 0,-1 1 0 0 0,0-2 1 0 0,1 1-1 0 0,0-1 0 0 0,0 0 0 0 0,0 0 1 0 0,0 0-1 0 0,0-1 0 0 0,0 0 1 0 0,12 1-1 0 0,14-2-1681 0 0,4-1-5421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6.15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153 15 12439 0 0,'-5'-3'348'0'0,"1"1"0"0"0,-1 0 0 0 0,1 1 0 0 0,-1-1 1 0 0,0 1-1 0 0,0 0 0 0 0,0 0 0 0 0,0 1 0 0 0,0-1 0 0 0,1 1 0 0 0,-1 0 0 0 0,0 0 0 0 0,0 1 0 0 0,0-1 0 0 0,-10 4 0 0 0,12-3 26 0 0,-1 0-1 0 0,0 1 0 0 0,1-1 1 0 0,-1 1-1 0 0,1 0 1 0 0,0 0-1 0 0,0 1 1 0 0,-1-1-1 0 0,1 0 1 0 0,1 1-1 0 0,-4 4 1 0 0,3-5-361 0 0,1 1 0 0 0,0 0 0 0 0,0 1 0 0 0,0-1 0 0 0,1 0 0 0 0,-1 1 0 0 0,-1 6 0 0 0,1-1-55 0 0,0-1 0 0 0,1 1 0 0 0,0 0 0 0 0,1 0 1 0 0,-1 0-1 0 0,2 0 0 0 0,-1 0 0 0 0,1 0 0 0 0,1-1 0 0 0,3 14 1 0 0,-3-17-2 0 0,-1 0 0 0 0,1 0-1 0 0,0-1 1 0 0,0 1 0 0 0,1-1 0 0 0,-1 1 0 0 0,1-1 0 0 0,0 0 0 0 0,0 0 0 0 0,1 0 0 0 0,-1 0 0 0 0,1 0 0 0 0,0-1 0 0 0,-1 0 0 0 0,2 0 0 0 0,-1 0 0 0 0,0 0 0 0 0,1 0 0 0 0,7 2 0 0 0,-8-4-32 0 0,0 1 1 0 0,1-1-1 0 0,0-1 1 0 0,-1 1-1 0 0,1-1 1 0 0,-1 0-1 0 0,1 0 1 0 0,0 0-1 0 0,-1 0 1 0 0,1-1-1 0 0,-1 0 1 0 0,1 0-1 0 0,-1 0 1 0 0,1-1-1 0 0,5-2 1 0 0,-5 2 55 0 0,0-1-1 0 0,0 1 1 0 0,0-1 0 0 0,-1 0 0 0 0,1-1-1 0 0,-1 1 1 0 0,0-1 0 0 0,0 0 0 0 0,0 0-1 0 0,0-1 1 0 0,5-8 0 0 0,-2 3 348 0 0,-2-1 0 0 0,1 0 0 0 0,-1 0 0 0 0,-1 0 0 0 0,0-1 0 0 0,3-18-1 0 0,-6 28-85 0 0,10 11-4932 0 0,-10-9 4454 0 0,0 1 0 0 0,1-1-1 0 0,-1 1 1 0 0,1-1 0 0 0,-1 1 0 0 0,1-1-1 0 0,0 0 1 0 0,-1 0 0 0 0,1 0 0 0 0,-1 0 0 0 0,3 0-1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1864 235 9215 0 0,'9'-37'715'0'0,"-6"29"626"0"0,0 0 0 0 0,-1-1 0 0 0,0 1 0 0 0,0-14 0 0 0,-2 19-1029 0 0,0 0 0 0 0,0 0 0 0 0,-1 0 0 0 0,1 0 0 0 0,-1 0-1 0 0,0 0 1 0 0,1 0 0 0 0,-1 0 0 0 0,-1 0 0 0 0,1 0 0 0 0,0 1 0 0 0,-1-1 0 0 0,1 0 0 0 0,-1 1 0 0 0,0-1 0 0 0,0 1 0 0 0,-3-3 0 0 0,-1 0-58 0 0,0 0 0 0 0,0 0 0 0 0,-1 1 0 0 0,1 0 0 0 0,-1 0 0 0 0,0 0 0 0 0,0 1 0 0 0,-14-4 0 0 0,-7-1 177 0 0,-30-4 1 0 0,42 9-273 0 0,-53-8 79 0 0,0 3 0 0 0,-1 3 0 0 0,1 3 0 0 0,-138 14 0 0 0,165-6-212 0 0,2 2 0 0 0,-1 2 0 0 0,1 2 0 0 0,0 1 0 0 0,-41 21 0 0 0,35-11-25 0 0,1 2 0 0 0,1 2 0 0 0,-71 57 0 0 0,34-16-78 0 0,3 4 0 0 0,-127 151 0 0 0,163-169-26 0 0,2 2-1 0 0,3 1 1 0 0,3 2 0 0 0,2 2 0 0 0,-37 98 0 0 0,57-126 80 0 0,2 2 0 0 0,1-1 1 0 0,2 1-1 0 0,1 0 0 0 0,2 0 1 0 0,1 1-1 0 0,3 37 0 0 0,1-52 14 0 0,1 0-1 0 0,1 0 1 0 0,1-1-1 0 0,1 1 1 0 0,0-1-1 0 0,2 0 1 0 0,1-1-1 0 0,0 0 1 0 0,1 0-1 0 0,1 0 1 0 0,1-1-1 0 0,0-1 1 0 0,19 22-1 0 0,-6-14 10 0 0,1-1 0 0 0,1 0 0 0 0,1-3 0 0 0,1 0 0 0 0,1-1 0 0 0,1-2 0 0 0,41 19 0 0 0,1-6 0 0 0,0-3 0 0 0,92 22 0 0 0,146 15 34 0 0,5-21 26 0 0,-135-20-37 0 0,99 7 212 0 0,-271-31-230 0 0,0 0 0 0 0,0 0 0 0 0,-1 0-1 0 0,1-1 1 0 0,0 0 0 0 0,-1 0 0 0 0,12-4 0 0 0,-15 3-72 0 0,0 0 0 0 0,1 0 0 0 0,-1 0 0 0 0,0 0 0 0 0,0-1 1 0 0,-1 0-1 0 0,1 0 0 0 0,0 0 0 0 0,-1 0 0 0 0,0 0 0 0 0,0-1 0 0 0,0 0 1 0 0,4-5-1 0 0,8-17-1647 0 0,13-30 1 0 0,-11 20-1193 0 0,0 3-4176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6.1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 0 10967 0 0,'0'0'1286'0'0,"-5"7"103"0"0,3-4-1149 0 0,1 1-1 0 0,0-1 1 0 0,0 1-1 0 0,0 0 1 0 0,0-1 0 0 0,0 1-1 0 0,1 0 1 0 0,0 6 0 0 0,2 33 53 0 0,-1-30-103 0 0,17 138-254 0 0,1 27-1563 0 0,-18-145 1163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6.47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59 0 12895 0 0,'-11'29'1302'0'0,"1"0"0"0"0,2 1 0 0 0,1 0-1 0 0,-6 47 1 0 0,4 124-187 0 0,9-198-1246 0 0,2 55 671 0 0,5-28-1671 0 0,-6-27 224 0 0,0 0 0 0 0,0 1 1 0 0,1-1-1 0 0,0 0 0 0 0,3 5 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16.80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139 5 11975 0 0,'0'0'923'0'0,"-9"-3"-566"0"0,7 3-16 0 0,-1 0 0 0 0,0-1-1 0 0,1 1 1 0 0,-1 0-1 0 0,0 0 1 0 0,0 0 0 0 0,1 0-1 0 0,-1 1 1 0 0,0-1 0 0 0,1 1-1 0 0,-1 0 1 0 0,0 0 0 0 0,-4 2-1 0 0,3-1 0 0 0,-1 1-1 0 0,1 0 1 0 0,0-1-1 0 0,0 2 1 0 0,0-1-1 0 0,1 0 1 0 0,-5 5-1 0 0,2 1-117 0 0,0-1 0 0 0,0 1 0 0 0,0 0 0 0 0,1 0 0 0 0,1 0 0 0 0,-7 18 0 0 0,10-22-292 0 0,-1 0-1 0 0,1 1 1 0 0,0-1 0 0 0,0 0 0 0 0,0 1-1 0 0,1-1 1 0 0,0 1 0 0 0,0-1 0 0 0,0 1-1 0 0,1-1 1 0 0,-1 1 0 0 0,1-1 0 0 0,1 1 0 0 0,-1-1-1 0 0,1 0 1 0 0,0 0 0 0 0,0 0 0 0 0,1 0-1 0 0,-1 0 1 0 0,1 0 0 0 0,0-1 0 0 0,0 1-1 0 0,1-1 1 0 0,-1 0 0 0 0,1 0 0 0 0,0 0 0 0 0,0 0-1 0 0,1-1 1 0 0,-1 1 0 0 0,1-1 0 0 0,-1 0-1 0 0,1-1 1 0 0,0 1 0 0 0,0-1 0 0 0,0 0-1 0 0,10 2 1 0 0,-8-2-108 0 0,-1 0 0 0 0,1-1 1 0 0,0 0-1 0 0,-1-1 0 0 0,1 0 0 0 0,0 0 0 0 0,0 0 0 0 0,-1-1 0 0 0,9-1 1 0 0,-12 1 168 0 0,0 1 1 0 0,-1-1-1 0 0,1 0 1 0 0,0 0-1 0 0,-1-1 1 0 0,1 1-1 0 0,-1-1 1 0 0,1 1-1 0 0,-1-1 1 0 0,0 0-1 0 0,0 1 1 0 0,0-1-1 0 0,0 0 1 0 0,0-1-1 0 0,0 1 1 0 0,-1 0-1 0 0,1 0 1 0 0,0-1-1 0 0,-1 1 1 0 0,0-1-1 0 0,0 1 1 0 0,0-1 0 0 0,0 0-1 0 0,1-4 1 0 0,-1 3 259 0 0,0 0 1 0 0,-1-1-1 0 0,0 1 1 0 0,0-8-1 0 0,-1-1-2131 0 0,0 4-1765 0 0</inkml:trace>
  <inkml:trace contextRef="#ctx0" brushRef="#br0" timeOffset="1">322 228 11975 0 0,'0'0'923'0'0,"1"1"-602"0"0,2 2 88 0 0,0 1-1 0 0,0-1 0 0 0,0-1 0 0 0,0 1 1 0 0,0 0-1 0 0,0-1 0 0 0,1 0 1 0 0,-1 1-1 0 0,1-1 0 0 0,0-1 1 0 0,-1 1-1 0 0,1 0 0 0 0,0-1 0 0 0,0 0 1 0 0,0 0-1 0 0,0 0 0 0 0,0 0 1 0 0,6-1-1 0 0,-5 0-344 0 0,-1 0 1 0 0,1-1-1 0 0,-1 1 0 0 0,1-1 1 0 0,-1 0-1 0 0,8-3 0 0 0,-6 2-25 0 0,1-1-1 0 0,-1 0 0 0 0,0 0 1 0 0,0-1-1 0 0,0 0 0 0 0,0 0 1 0 0,-1 0-1 0 0,1 0 0 0 0,-1-1 1 0 0,0 0-1 0 0,6-9 0 0 0,0 1 124 0 0,3-5 962 0 0,0 0 0 0 0,31-27 1 0 0,-39 40-1121 0 0,1 1 0 0 0,-1-1 1 0 0,1 1-1 0 0,0 0 1 0 0,0 1-1 0 0,0-1 1 0 0,0 1-1 0 0,0 1 0 0 0,1 0 1 0 0,-1 0-1 0 0,1 0 1 0 0,8 0-1 0 0,5 0-6162 0 0,1 2-2140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0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703 152 8751 0 0,'-3'-9'832'0'0,"0"1"0"0"0,-1-1 0 0 0,0 1-1 0 0,-1-1 1 0 0,0 1 0 0 0,0 0-1 0 0,0 1 1 0 0,-1 0 0 0 0,-1 0-1 0 0,1 0 1 0 0,-1 0 0 0 0,0 1 0 0 0,0 0-1 0 0,-13-7 1 0 0,11 8-108 0 0,0 1-1 0 0,0-1 1 0 0,0 2-1 0 0,-1-1 1 0 0,-15-2-1 0 0,14 4-683 0 0,0 0 0 0 0,-1 1 0 0 0,1 0-1 0 0,-23 2 1 0 0,19 1 12 0 0,-1 1 0 0 0,0 0 1 0 0,1 1-1 0 0,0 1 0 0 0,0 0 0 0 0,0 1 0 0 0,-25 13 0 0 0,22-7-37 0 0,0 0 0 0 0,0 1-1 0 0,1 1 1 0 0,1 0 0 0 0,-18 20-1 0 0,12-8-31 0 0,0 2-1 0 0,2 1 0 0 0,1 0 1 0 0,1 1-1 0 0,2 1 0 0 0,-24 65 0 0 0,32-72 1 0 0,1 0-1 0 0,1 1 0 0 0,2 0 0 0 0,0 0 1 0 0,1 0-1 0 0,2 0 0 0 0,1 0 0 0 0,0 0 1 0 0,2 1-1 0 0,6 27 0 0 0,-5-36-12 0 0,1-1-1 0 0,1 0 1 0 0,0 0-1 0 0,1 0 1 0 0,1-1-1 0 0,0 0 1 0 0,1 0-1 0 0,1 0 1 0 0,0-1-1 0 0,1-1 1 0 0,1 1-1 0 0,0-2 1 0 0,1 1 0 0 0,0-2-1 0 0,0 0 1 0 0,17 11-1 0 0,-13-12-2 0 0,0-1 1 0 0,1-1-1 0 0,0 0 0 0 0,0-1 0 0 0,1-1 0 0 0,0-1 1 0 0,0-1-1 0 0,30 4 0 0 0,-22-5-9 0 0,1-2 1 0 0,0 0-1 0 0,0-2 0 0 0,0-1 0 0 0,36-7 1 0 0,-50 6 19 0 0,-1-1 0 0 0,1 0 1 0 0,-1-1-1 0 0,0 0 0 0 0,0 0 0 0 0,0-2 1 0 0,18-11-1 0 0,-15 6 80 0 0,-1 0-1 0 0,0-1 1 0 0,-1 0 0 0 0,21-27 0 0 0,-9 5 274 0 0,-2-2 0 0 0,-1-1 0 0 0,31-77-1 0 0,7-51 56 0 0,-54 145-477 0 0,-1 0 1 0 0,-1 0-1 0 0,-1-1 1 0 0,-1 1-1 0 0,-1-1 1 0 0,-2-22-1 0 0,1 40-183 0 0,0 1 0 0 0,-1 0 0 0 0,1 0 0 0 0,-1 0 0 0 0,0 0 0 0 0,0 0 0 0 0,0 1 0 0 0,0-1 0 0 0,0 0 0 0 0,-3-4-1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29.6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1579 13 5063 0 0,'0'0'448'0'0,"9"-4"-352"0"0,1 0-96 0 0,1 0-2240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1:31.6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432 212 7831 0 0,'0'0'696'0'0,"10"13"-560"0"0,-1 2-136 0 0,2 0-2296 0 0,2-1-488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1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12439 0 0,'0'0'958'0'0,"2"8"-588"0"0,10 67 4759 0 0,-2-19-3489 0 0,-2-1-1 0 0,1 111 1 0 0,-16-74 26 0 0,4-45-2395 0 0,0-1-5774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14743 0 0,'0'0'1136'0'0,"1"2"-746"0"0,1 1-207 0 0,0 0 0 0 0,0 0 1 0 0,0 0-1 0 0,1 0 0 0 0,-1 0 1 0 0,1-1-1 0 0,-1 1 0 0 0,1-1 1 0 0,0 0-1 0 0,0 0 0 0 0,0 0 1 0 0,0 0-1 0 0,1 0 0 0 0,-1-1 0 0 0,0 1 1 0 0,1-1-1 0 0,-1 0 0 0 0,8 1 1 0 0,6 2 630 0 0,1-1 0 0 0,26 0 0 0 0,-42-2-801 0 0,188-7 2156 0 0,-89 1-1730 0 0,-79 4-308 0 0,8-1-1266 0 0,1 2 0 0 0,45 5 0 0 0,-57-1-127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6:52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 14279 0 0,'0'0'1103'0'0,"3"-11"-454"0"0,-1 8-62 0 0,1 0-1 0 0,0 0 1 0 0,1 0 0 0 0,-1 1-1 0 0,0-1 1 0 0,1 1-1 0 0,-1 0 1 0 0,1 0 0 0 0,7-2-1 0 0,1-2 259 0 0,-1 1-509 0 0,0 1 0 0 0,1 0 0 0 0,0 0 0 0 0,-1 1 0 0 0,1 0 0 0 0,16 0 0 0 0,-11 1-178 0 0,0 1-1 0 0,0 1 1 0 0,33 5-1 0 0,-44-5-152 0 0,0 1 1 0 0,0 1-1 0 0,-1-1 0 0 0,1 1 0 0 0,0 0 0 0 0,0 1 0 0 0,-1-1 0 0 0,8 6 0 0 0,-11-7-4 0 0,1 1 1 0 0,-1 0-1 0 0,0 0 0 0 0,0 0 1 0 0,0 0-1 0 0,0 1 1 0 0,-1-1-1 0 0,1 0 0 0 0,-1 1 1 0 0,1-1-1 0 0,-1 1 1 0 0,0 0-1 0 0,0-1 0 0 0,0 1 1 0 0,0 0-1 0 0,-1 0 1 0 0,1-1-1 0 0,-1 1 0 0 0,1 0 1 0 0,-1 3-1 0 0,0 2 15 0 0,-1 0 0 0 0,0 0 0 0 0,0-1 0 0 0,0 1 0 0 0,-1 0 0 0 0,0-1 0 0 0,-4 9 0 0 0,-25 51 209 0 0,13-32-146 0 0,15-28-57 0 0,-5 10 4 0 0,1 0-1 0 0,0 0 1 0 0,1 1 0 0 0,-4 19-1 0 0,9-32-17 0 0,0-1-1 0 0,0 0 1 0 0,1 1 0 0 0,0-1-1 0 0,0 0 1 0 0,0 1 0 0 0,0-1-1 0 0,1 0 1 0 0,0 1 0 0 0,0-1-1 0 0,0 0 1 0 0,0 0-1 0 0,0 0 1 0 0,1 0 0 0 0,0 0-1 0 0,0 0 1 0 0,0 0 0 0 0,0 0-1 0 0,1-1 1 0 0,-1 1 0 0 0,1-1-1 0 0,0 0 1 0 0,5 5-1 0 0,0-2 17 0 0,1 0 0 0 0,0 0-1 0 0,1-1 1 0 0,-1 0-1 0 0,1-1 1 0 0,17 6-1 0 0,66 11 99 0 0,-59-14-107 0 0,38 8-535 0 0,-36-9-139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28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708 205 15055 0 0,'7'-2'266'0'0,"1"-2"0"0"0,0 1-1 0 0,-1-1 1 0 0,0 0 0 0 0,0 0 0 0 0,0-1-1 0 0,9-7 1 0 0,-14 9-24 0 0,1 1-1 0 0,0-1 0 0 0,-1 1 1 0 0,0-1-1 0 0,1 0 1 0 0,-1 0-1 0 0,-1 0 1 0 0,1 0-1 0 0,0-1 0 0 0,-1 1 1 0 0,1 0-1 0 0,-1-1 1 0 0,0 1-1 0 0,0-1 1 0 0,0 1-1 0 0,-1-1 1 0 0,1 1-1 0 0,-1-1 0 0 0,0-5 1 0 0,0 6-83 0 0,-1 0 0 0 0,1 0 1 0 0,-1 0-1 0 0,0-1 0 0 0,0 1 0 0 0,0 0 1 0 0,0 0-1 0 0,-1 0 0 0 0,1 0 0 0 0,-1 1 1 0 0,0-1-1 0 0,0 0 0 0 0,-4-3 0 0 0,3 2 2 0 0,-1 0-1 0 0,-1 1 0 0 0,1 0 0 0 0,0 0 0 0 0,-1 0 0 0 0,0 1 0 0 0,-8-4 1 0 0,-3 0 16 0 0,0 2 0 0 0,0 0 1 0 0,-1 1-1 0 0,-21-2 0 0 0,15 3-149 0 0,0 1 0 0 0,1 1 0 0 0,-1 1 0 0 0,0 1 0 0 0,1 1 0 0 0,-1 1 0 0 0,-30 9 0 0 0,34-6-57 0 0,0 0-1 0 0,1 1 1 0 0,0 1 0 0 0,1 1 0 0 0,0 1 0 0 0,0 0 0 0 0,1 1 0 0 0,-25 23-1 0 0,16-8-45 0 0,1 1-1 0 0,1 0 0 0 0,1 2 0 0 0,2 0 0 0 0,1 2 1 0 0,1 0-1 0 0,2 1 0 0 0,1 0 0 0 0,2 2 0 0 0,2-1 0 0 0,0 2 1 0 0,3-1-1 0 0,1 1 0 0 0,-4 57 0 0 0,10-70-21 0 0,2-1 0 0 0,0 1 0 0 0,1 0-1 0 0,2 0 1 0 0,0-1 0 0 0,1 0 0 0 0,1 0 0 0 0,13 29 0 0 0,-12-36 65 0 0,0 0 1 0 0,1-1 0 0 0,1 0 0 0 0,0 0 0 0 0,1-1 0 0 0,1 0 0 0 0,0-1 0 0 0,0 0 0 0 0,2 0-1 0 0,-1-1 1 0 0,28 17 0 0 0,-15-14 31 0 0,0-1 0 0 0,0-2-1 0 0,1 0 1 0 0,1-2 0 0 0,-1-1-1 0 0,1-1 1 0 0,1-2 0 0 0,0 0-1 0 0,43 1 1 0 0,-28-5 70 0 0,0-3-1 0 0,-1-1 0 0 0,1-2 1 0 0,-1-1-1 0 0,66-20 0 0 0,-85 19 22 0 0,0-1 0 0 0,-1 0-1 0 0,0-2 1 0 0,-1 0 0 0 0,0-1-1 0 0,25-19 1 0 0,-15 6 52 0 0,-2-2 0 0 0,-1-1 0 0 0,-1 0 1 0 0,-1-2-1 0 0,30-45 0 0 0,-21 21 168 0 0,-2-2 0 0 0,39-89 0 0 0,-63 120-258 0 0,-1 1 1 0 0,-1-2-1 0 0,-1 1 0 0 0,-1-1 1 0 0,-1 0-1 0 0,-2 0 0 0 0,0 0 1 0 0,-3-34-1 0 0,0 46-176 0 0,0 0 0 0 0,0-1 0 0 0,-2 1 0 0 0,-3-14 0 0 0,4 23 54 0 0,1-1 0 0 0,-1 1 0 0 0,0 0 0 0 0,0-1 0 0 0,0 1 0 0 0,-1 0 0 0 0,1 0 0 0 0,-1 0 0 0 0,0 1 0 0 0,0-1 0 0 0,-1 1 0 0 0,1-1-1 0 0,-1 1 1 0 0,-6-5 0 0 0,-10-1-776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28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34 150 12895 0 0,'-25'-8'1285'0'0,"17"5"33"0"0,18 8-202 0 0,13 3-369 0 0,1-2 0 0 0,0 0-1 0 0,27 3 1 0 0,75 3-1113 0 0,-111-11 497 0 0,474 2 1227 0 0,1-43 381 0 0,-401 32-1416 0 0,517-56 1873 0 0,-324 37-1782 0 0,102-7-355 0 0,-219 22-7357 0 0,-101 8-516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6.5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 0 10911 0 0,'-8'18'480'0'0,"5"-9"104"0"0,1 1-464 0 0,-1 3-120 0 0,1 4 0 0 0,-1 1 0 0 0,0 1-88 0 0,2 0-40 0 0,0-1 0 0 0,2 1-3024 0 0,-1 1-600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30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17647 0 0,'0'0'1603'0'0,"2"0"-1318"0"0,268-18 710 0 0,518 21 2713 0 0,134 34-2684 0 0,-559-21-966 0 0,1167 15 690 0 0,-1484-31-772 0 0,48 0-193 0 0,131-16 1 0 0,-218 14 61 0 0,16-2-1488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32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0 20271 0 0,'-13'2'2164'0'0,"6"3"-2110"0"0,1-1 0 0 0,-1 1 0 0 0,1 0 0 0 0,0 0 0 0 0,1 1 0 0 0,-10 11 0 0 0,6-7 108 0 0,-2 2-63 0 0,2 0 1 0 0,-1 1-1 0 0,2 0 0 0 0,0 0 0 0 0,0 0 0 0 0,1 1 1 0 0,-8 24-1 0 0,11-25-96 0 0,1-1 0 0 0,0 1 0 0 0,1 0 0 0 0,1 0 1 0 0,0 0-1 0 0,0 0 0 0 0,2 0 0 0 0,-1 0 0 0 0,5 19 0 0 0,17 55-818 0 0,-11-51-5083 0 0,-2-8-1446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32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14279 0 0,'8'-2'1272'0'0,"4"0"-1016"0"0,5-3-256 0 0,3-1 0 0 0,7 1 1048 0 0,1-3 160 0 0,6-1 32 0 0,1 0 8 0 0,2 0-568 0 0,1 1-104 0 0,1 2-32 0 0,1 0 0 0 0,1 3-944 0 0,-3 1-192 0 0,-5 4-40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33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17967 0 0,'1'1'1632'0'0,"57"14"-1068"0"0,-40-10-116 0 0,1 0-1 0 0,-1 0 0 0 0,0 2 0 0 0,28 14 1 0 0,-41-18-383 0 0,-1 0 0 0 0,1 0 0 0 0,-1 0 0 0 0,0 1 0 0 0,0 0 0 0 0,0 0 1 0 0,0 0-1 0 0,-1 0 0 0 0,1 1 0 0 0,-1-1 0 0 0,0 1 0 0 0,-1 0 0 0 0,1 0 0 0 0,-1 0 0 0 0,0 0 1 0 0,0 0-1 0 0,-1 0 0 0 0,1 1 0 0 0,-1-1 0 0 0,1 10 0 0 0,-2-4-15 0 0,1 1-1 0 0,-2-1 1 0 0,0 1 0 0 0,0-1-1 0 0,-1 0 1 0 0,-5 19 0 0 0,-28 61 708 0 0,26-70-562 0 0,0-1-1 0 0,2 1 1 0 0,0 0-1 0 0,-6 38 1 0 0,12-55-65 0 0,1 1 0 0 0,0 0 0 0 0,0 0 1 0 0,0 0-1 0 0,0 0 0 0 0,1 0 0 0 0,0 0 0 0 0,0 0 0 0 0,0 0 0 0 0,1 0 0 0 0,0-1 1 0 0,0 1-1 0 0,0-1 0 0 0,0 1 0 0 0,1-1 0 0 0,5 7 0 0 0,-3-5-197 0 0,0-1-1 0 0,0 0 1 0 0,1 0-1 0 0,0 0 1 0 0,0-1-1 0 0,0 0 0 0 0,1 0 1 0 0,0 0-1 0 0,-1-1 1 0 0,13 4-1 0 0,17 3-6538 0 0,5-1-2307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35.8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1880 154 12895 0 0,'2'-8'1339'0'0,"-1"5"-1134"0"0,-1 0 0 0 0,1 1 0 0 0,-1-1 0 0 0,0 0-1 0 0,0 0 1 0 0,0 1 0 0 0,0-1 0 0 0,-1 0 0 0 0,1 0 0 0 0,-1 1 0 0 0,1-1 0 0 0,-1 0 0 0 0,0 1-1 0 0,0-1 1 0 0,-2-2 0 0 0,1 1 74 0 0,-1 0 0 0 0,1 1 0 0 0,-1-1 0 0 0,0 1 0 0 0,0 0 0 0 0,-1 0 0 0 0,1 0 0 0 0,-7-4 0 0 0,-2 0 133 0 0,0 0-1 0 0,-1 1 1 0 0,0 0-1 0 0,-27-7 0 0 0,7 5 2 0 0,0 1-1 0 0,-1 2 1 0 0,-50-2-1 0 0,-103 9 293 0 0,157-1-653 0 0,-52 3 164 0 0,1 3 0 0 0,0 4 0 0 0,0 4-1 0 0,1 3 1 0 0,-93 34 0 0 0,116-31-149 0 0,2 3 0 0 0,1 2 0 0 0,1 2 1 0 0,1 3-1 0 0,2 2 0 0 0,1 2 0 0 0,-80 75 0 0 0,98-79-69 0 0,2 1 0 0 0,1 1 1 0 0,1 2-1 0 0,2 0 0 0 0,2 2 0 0 0,1 1 0 0 0,-21 50 1 0 0,33-63-20 0 0,1 1 0 0 0,2 0 1 0 0,0 0-1 0 0,2 1 1 0 0,-3 36-1 0 0,7-41-4 0 0,1-1 1 0 0,1 1-1 0 0,1-1 0 0 0,1 1 0 0 0,1-1 1 0 0,0 1-1 0 0,11 26 0 0 0,-7-27 8 0 0,1 0-1 0 0,1-1 1 0 0,0 0 0 0 0,2-1-1 0 0,0 0 1 0 0,1-1 0 0 0,1-1 0 0 0,19 19-1 0 0,-12-16 7 0 0,0-2-1 0 0,1 0 0 0 0,1-2 1 0 0,0 0-1 0 0,2-2 0 0 0,28 13 1 0 0,9 0-13 0 0,2-4 0 0 0,1-2 0 0 0,103 20 0 0 0,206 6-72 0 0,198-30-2706 0 0,-484-18 1313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36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0 22575 0 0,'-4'1'178'0'0,"1"1"-1"0"0,-1-1 0 0 0,1 1 1 0 0,-1 0-1 0 0,1 0 0 0 0,0 0 1 0 0,0 0-1 0 0,0 1 0 0 0,0-1 1 0 0,0 1-1 0 0,1 0 0 0 0,-1 0 1 0 0,1 0-1 0 0,-1 0 0 0 0,1 0 1 0 0,-2 5-1 0 0,-4 8-43 0 0,0 0 1 0 0,-6 23-1 0 0,6-16 244 0 0,-17 48-322 0 0,4 1 0 0 0,3 1-1 0 0,-13 112 1 0 0,1 227 157 0 0,28-116-3246 0 0,4-233-5558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36.5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0 17967 0 0,'-11'20'438'0'0,"1"-1"1"0"0,1 1-1 0 0,1 1 0 0 0,0 0 0 0 0,2 0 1 0 0,0 0-1 0 0,-3 32 0 0 0,8-42-416 0 0,0 0-1 0 0,1 0 0 0 0,0 0 1 0 0,1-1-1 0 0,0 1 0 0 0,0 0 1 0 0,1 0-1 0 0,1-1 0 0 0,0 1 1 0 0,0-1-1 0 0,1 0 1 0 0,0 0-1 0 0,1 0 0 0 0,0-1 1 0 0,1 1-1 0 0,0-1 0 0 0,7 9 1 0 0,-6-11-17 0 0,0 0 0 0 0,1-1 0 0 0,0 1 1 0 0,0-2-1 0 0,0 1 0 0 0,0-1 0 0 0,1 0 0 0 0,0-1 0 0 0,0 0 1 0 0,0 0-1 0 0,1-1 0 0 0,-1 0 0 0 0,1-1 0 0 0,0 0 0 0 0,-1 0 1 0 0,1-1-1 0 0,0 0 0 0 0,0-1 0 0 0,0 0 0 0 0,19-3 0 0 0,-15 1 44 0 0,0-1-1 0 0,0 0 0 0 0,-1-1 0 0 0,0-1 1 0 0,0 0-1 0 0,0 0 0 0 0,0-1 0 0 0,-1-1 0 0 0,0 0 1 0 0,0-1-1 0 0,-1 0 0 0 0,0-1 0 0 0,-1 0 1 0 0,14-15-1 0 0,-13 11 87 0 0,-2 0 0 0 0,0-1 0 0 0,0 0 0 0 0,-2 0 0 0 0,1-1 0 0 0,6-19 0 0 0,-10 21-20 0 0,0 1 0 0 0,-1-1 0 0 0,-1 0 0 0 0,0 0-1 0 0,0 0 1 0 0,-1 0 0 0 0,-1 0 0 0 0,-1-17-1 0 0,1 27-89 0 0,-1 0-1 0 0,1 0 1 0 0,-1 0-1 0 0,0 0 1 0 0,0 0-1 0 0,0 0 1 0 0,0 0-1 0 0,0 0 1 0 0,-1 0-1 0 0,0 0 1 0 0,1 0-1 0 0,-1 1 1 0 0,0-1-1 0 0,0 1 1 0 0,0-1-1 0 0,0 1 1 0 0,-1 0-1 0 0,1 0 1 0 0,-6-4-1 0 0,6 5 7 0 0,-1 0-1 0 0,0 0 1 0 0,0 0-1 0 0,0 0 1 0 0,0 0 0 0 0,0 1-1 0 0,0-1 1 0 0,0 1-1 0 0,0 0 1 0 0,0 0 0 0 0,0 0-1 0 0,0 0 1 0 0,0 1-1 0 0,0-1 1 0 0,0 1 0 0 0,1-1-1 0 0,-1 1 1 0 0,0 0-1 0 0,0 0 1 0 0,0 1 0 0 0,-3 1-1 0 0,-4 3-3 0 0,0 0 0 0 0,1 1 0 0 0,0 1-1 0 0,0-1 1 0 0,0 1 0 0 0,1 1 0 0 0,0 0 0 0 0,1 0 0 0 0,0 0-1 0 0,0 1 1 0 0,-6 12 0 0 0,1 3 31 0 0,0 0-1 0 0,1 0 1 0 0,-11 45-1 0 0,15-40-209 0 0,1 0 0 0 0,1 0 0 0 0,2 0 0 0 0,1 1 0 0 0,2 33-1 0 0,1-40-24 0 0,1-1-1 0 0,2 1 1 0 0,0-1-1 0 0,2 0 1 0 0,0-1-1 0 0,1 1 0 0 0,14 26 1 0 0,-2-13-850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37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82 21191 0 0,'1'2'969'0'0,"2"1"-825"0"0,0 0-1 0 0,0 0 0 0 0,1 0 0 0 0,0 0 0 0 0,-1 0 1 0 0,1-1-1 0 0,0 1 0 0 0,0-1 0 0 0,8 3 0 0 0,3 0-195 0 0,25 5-1 0 0,0-3 139 0 0,1-2-1 0 0,72 1 1 0 0,80-14 225 0 0,123-22 249 0 0,-33 2-96 0 0,646-28 112 0 0,-281 36-1144 0 0,-339 15-176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2.18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23 129 15631 0 0,'12'-32'2436'0'0,"27"-52"-1"0"0,-39 83-2352 0 0,5-10 1899 0 0,-8 17-223 0 0,-9 20-742 0 0,-3 18-830 0 0,2 1 1 0 0,3 0-1 0 0,1 1 0 0 0,-5 84 0 0 0,12-35 205 0 0,12 126 0 0 0,-5-154-578 0 0,-4-30-96 0 0,3 0-1 0 0,8 38 1 0 0,-12-71 97 0 0,0-2 82 0 0,1 0 0 0 0,-1-1 0 0 0,0 1 0 0 0,1-1 0 0 0,-1 1 0 0 0,1 0 0 0 0,-1-1 0 0 0,1 1 0 0 0,0-1 0 0 0,0 1 0 0 0,0-1 1 0 0,-1 1-1 0 0,1-1 0 0 0,1 0 0 0 0,1 3 0 0 0,5 0-1128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2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78 0 14279 0 0,'-11'6'1528'0'0,"8"-3"-1355"0"0,1 0 0 0 0,0 0 0 0 0,0 0 0 0 0,0 1 0 0 0,0-1 0 0 0,0 1 0 0 0,1-1 0 0 0,-2 8 0 0 0,-7 32 1134 0 0,10-41-1276 0 0,-12 91 1811 0 0,0 110 0 0 0,6-72-822 0 0,6-125-1368 0 0,-4 45 876 0 0,0-19-7631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9.39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25 16207 0 0,'0'0'1748'0'0,"1"1"-1633"0"0,2 2-53 0 0,1-1 0 0 0,0 0 1 0 0,0 0-1 0 0,-1 0 0 0 0,1-1 1 0 0,0 1-1 0 0,0-1 0 0 0,0 0 1 0 0,1 0-1 0 0,-1-1 0 0 0,0 1 1 0 0,0-1-1 0 0,7 0 0 0 0,9-1 423 0 0,31-5-1 0 0,-38 4-396 0 0,267-30-1344 0 0,-242 30 128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2.84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52 13823 0 0,'4'-18'2688'0'0,"-2"17"-2279"0"0,-1-1-1 0 0,1 1 0 0 0,-1 0 0 0 0,1 0 1 0 0,0 0-1 0 0,0 0 0 0 0,-1 0 0 0 0,1 0 1 0 0,0 0-1 0 0,0 0 0 0 0,0 1 1 0 0,0-1-1 0 0,0 1 0 0 0,0 0 0 0 0,0-1 1 0 0,0 1-1 0 0,3 0 0 0 0,42 4 1340 0 0,-27-2-966 0 0,55 1 78 0 0,78-6 0 0 0,-2-14-3288 0 0,-108 9 1201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3.25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13823 0 0,'1'2'630'0'0,"10"7"-325"0"0,-1 0-1 0 0,1-1 1 0 0,1 0 0 0 0,-1-1 0 0 0,20 9 0 0 0,68 25 3538 0 0,-59-26-2283 0 0,-20-7-924 0 0,3 1-61 0 0,0 0-1 0 0,-1 1 1 0 0,-1 1-1 0 0,31 21 1 0 0,-47-29-535 0 0,-1 1-1 0 0,1 0 1 0 0,-1 0-1 0 0,0 0 1 0 0,0 0-1 0 0,0 1 1 0 0,0 0-1 0 0,-1 0 1 0 0,0 0-1 0 0,0 0 1 0 0,0 0 0 0 0,-1 0-1 0 0,0 1 1 0 0,0-1-1 0 0,0 1 1 0 0,-1 0-1 0 0,1 0 1 0 0,-1-1-1 0 0,-1 1 1 0 0,1 0-1 0 0,-1 0 1 0 0,0 0 0 0 0,-2 11-1 0 0,-2 7 69 0 0,-2 0 1 0 0,-13 37-1 0 0,-25 45 392 0 0,23-56-246 0 0,-15 40-119 0 0,-10 25-36 0 0,10-42-7545 0 0,19-47-1149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3.6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 0 12439 0 0,'-7'10'5982'0'0,"4"0"-3916"0"0,1 1 1 0 0,-2 15 0 0 0,1 49-948 0 0,2-23-517 0 0,-1-13-500 0 0,-7 192 693 0 0,9-172-1928 0 0,16 111 1 0 0,-10-140-4977 0 0,0-1-2005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3.9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166 1 11519 0 0,'-1'21'652'0'0,"2"1"0"0"0,2 25 0 0 0,-1-22 1892 0 0,-1 29-1 0 0,-11 65 1720 0 0,0-14-3273 0 0,8-75-966 0 0,-4 47-2849 0 0</inkml:trace>
  <inkml:trace contextRef="#ctx0" brushRef="#br0" timeOffset="1">1 259 13359 0 0,'1'-8'5138'0'0,"1"7"-4920"0"0,0-1 1 0 0,0 1 0 0 0,1-1 0 0 0,-1 1-1 0 0,1 0 1 0 0,-1 0 0 0 0,1 0 0 0 0,-1 0-1 0 0,1 0 1 0 0,0 0 0 0 0,-1 1 0 0 0,1-1-1 0 0,0 1 1 0 0,-1 0 0 0 0,1 0 0 0 0,3 0-1 0 0,10 2 195 0 0,26 4 0 0 0,-18-1 49 0 0,187 16 1035 0 0,-119-18-8475 0 0,-59-3-765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4.30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11975 0 0,'111'61'3742'0'0,"-34"-17"23"0"0,-56-33-2855 0 0,-1 0 1 0 0,0 2-1 0 0,34 28 0 0 0,-49-37-809 0 0,0 1 0 0 0,0-1 0 0 0,0 2 0 0 0,-1-1-1 0 0,0 0 1 0 0,0 1 0 0 0,-1 0 0 0 0,0 0 0 0 0,0 0 0 0 0,0 0-1 0 0,0 0 1 0 0,-1 0 0 0 0,0 1 0 0 0,-1 0 0 0 0,1-1 0 0 0,-1 1-1 0 0,0 0 1 0 0,-1 7 0 0 0,-1 5 142 0 0,-1 0 0 0 0,-1 0 0 0 0,-1-1-1 0 0,-1 1 1 0 0,0-1 0 0 0,-2 0 0 0 0,0 0 0 0 0,-11 19-1 0 0,-10 13 318 0 0,-47 65-1 0 0,4-24-93 0 0,37-56-8472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4.7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20847 0 0,'0'0'1892'0'0,"2"1"-1557"0"0,2 2-305 0 0,0 0 1 0 0,0 0 0 0 0,0 0-1 0 0,0 0 1 0 0,-1 1 0 0 0,1 0-1 0 0,-1-1 1 0 0,0 1 0 0 0,0 1-1 0 0,0-1 1 0 0,-1 0 0 0 0,0 1-1 0 0,1-1 1 0 0,-2 1 0 0 0,1 0-1 0 0,0-1 1 0 0,0 6 0 0 0,3 10 329 0 0,-2 1 0 0 0,3 36 0 0 0,-11 234 1357 0 0,-1-168-1462 0 0,3-60-802 0 0,-2 122 1709 0 0,12-64-9068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5.2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 61 17967 0 0,'0'0'1878'0'0,"-1"2"-1782"0"0,-1 9 335 0 0,0 1 0 0 0,0 0 1 0 0,1 0-1 0 0,1 21 1 0 0,7 49 1709 0 0,-4-61-2113 0 0,1 1 0 0 0,1-1 0 0 0,1 1-1 0 0,1-2 1 0 0,1 1 0 0 0,1-1 0 0 0,17 30 0 0 0,-18-37-8 0 0,1-1 0 0 0,1 1-1 0 0,0-1 1 0 0,0-1 0 0 0,1 0 0 0 0,0-1 0 0 0,1 0 0 0 0,1 0 0 0 0,-1-1 0 0 0,1-1 0 0 0,22 11-1 0 0,-11-9-9 0 0,1-1-1 0 0,0-1 0 0 0,1 0 0 0 0,-1-2 0 0 0,1-2 0 0 0,1 0 0 0 0,-1-1 0 0 0,0-2 0 0 0,32-2 0 0 0,-44 0 94 0 0,0-1-1 0 0,-1-1 1 0 0,1 0-1 0 0,-1 0 1 0 0,0-2 0 0 0,0 1-1 0 0,-1-2 1 0 0,1 0-1 0 0,-1 0 1 0 0,0-1-1 0 0,-1-1 1 0 0,1 1 0 0 0,-2-2-1 0 0,1 0 1 0 0,-1 0-1 0 0,0-1 1 0 0,-1 0-1 0 0,0-1 1 0 0,-1 0 0 0 0,0 0-1 0 0,-1-1 1 0 0,0 0-1 0 0,-1 0 1 0 0,0 0-1 0 0,-1-1 1 0 0,-1 0 0 0 0,1 0-1 0 0,2-23 1 0 0,-4 17-13 0 0,0 0 1 0 0,-2 0-1 0 0,0 0 1 0 0,-2 0 0 0 0,0 0-1 0 0,-1 0 1 0 0,0 0-1 0 0,-2 0 1 0 0,0 1-1 0 0,-2-1 1 0 0,0 1 0 0 0,0 0-1 0 0,-2 1 1 0 0,-15-27-1 0 0,20 39-96 0 0,1 1 0 0 0,-1 0 1 0 0,-1 0-1 0 0,1 1 0 0 0,0-1 0 0 0,-1 1 0 0 0,-7-6 0 0 0,10 8-4 0 0,-1 0 0 0 0,1 1-1 0 0,0-1 1 0 0,-1 0 0 0 0,1 1 0 0 0,-1-1 0 0 0,1 1 0 0 0,-1 0 0 0 0,1-1 0 0 0,-1 1-1 0 0,1 0 1 0 0,-1 0 0 0 0,1 0 0 0 0,-1 0 0 0 0,1 0 0 0 0,-1 0 0 0 0,1 1-1 0 0,-1-1 1 0 0,1 0 0 0 0,-1 1 0 0 0,1-1 0 0 0,-1 1 0 0 0,1 0 0 0 0,-1-1 0 0 0,1 1-1 0 0,0 0 1 0 0,-1 0 0 0 0,-1 2 0 0 0,-4 3-43 0 0,1 0 1 0 0,0 1-1 0 0,1-1 0 0 0,-1 1 0 0 0,1 1 1 0 0,0-1-1 0 0,-4 10 0 0 0,-25 60-225 0 0,27-59 226 0 0,-23 64-125 0 0,3 2 0 0 0,-23 120 0 0 0,-2 177 208 0 0,50-363 39 0 0,0 0 0 0 0,2 0 0 0 0,0 0 0 0 0,0-1 0 0 0,2 1 0 0 0,5 23-1 0 0,-6-37-175 0 0,0-1 0 0 0,0 0 0 0 0,1 1 0 0 0,0-1 0 0 0,-1 0-1 0 0,1 0 1 0 0,1 0 0 0 0,-1 0 0 0 0,0 0 0 0 0,1 0 0 0 0,-1-1-1 0 0,1 1 1 0 0,0-1 0 0 0,0 0 0 0 0,3 2 0 0 0,5 2-1617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7:45.6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17047 0 0,'0'0'1543'0'0,"1"2"-1268"0"0,30 31 1908 0 0,37 31 1 0 0,-35-33-1466 0 0,122 132 351 0 0,-135-141-1010 0 0,-2-1-24 0 0,0 2 0 0 0,-1 0 0 0 0,-2 0 0 0 0,14 29 0 0 0,-20-33-27 0 0,0 1-1 0 0,-1 0 1 0 0,-2 0-1 0 0,0 0 0 0 0,6 43 1 0 0,-11-52 107 0 0,-1 0 1 0 0,0 0-1 0 0,-1 0 1 0 0,-1 0-1 0 0,1 0 1 0 0,-2 0-1 0 0,1 0 1 0 0,-2-1-1 0 0,1 1 1 0 0,-1-1-1 0 0,-1 0 1 0 0,-7 12-1 0 0,-3 3 233 0 0,-2-1 0 0 0,0 0 0 0 0,-27 27 0 0 0,-101 88 618 0 0,26-27-1573 0 0,99-91 152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2.22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3887 0 0,'9'294'2822'0'0,"-9"-282"-2748"0"0</inkml:trace>
  <inkml:trace contextRef="#ctx0" brushRef="#br0" timeOffset="1">68 753 5983 0 0,'0'0'464'0'0,"5"-7"1198"0"0,-3 6-1359 0 0,-1-1 0 0 0,0 1 0 0 0,0 0 0 0 0,1 0 0 0 0,-1 0 0 0 0,1 0 0 0 0,-1 0 0 0 0,1 0 0 0 0,0 0 0 0 0,-1 1 0 0 0,1-1 0 0 0,0 0 0 0 0,-1 1 0 0 0,1-1 0 0 0,0 1 0 0 0,0 0 0 0 0,-1 0 0 0 0,1 0 0 0 0,0 0 0 0 0,2 0 0 0 0,5 1-331 0 0,-1 0 0 0 0,0 1-1 0 0,11 2 1 0 0,6 3 236 0 0,10-2-373 0 0,1-1-1 0 0,39-2 0 0 0,-53-3-465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2.5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1839 0 0,'2'1'134'0'0,"41"14"6725"0"0,7 3-607 0 0,-14-13-6209 0 0,-10-4 62 0 0,1-2-1 0 0,-1-1 0 0 0,0-2 0 0 0,49-12 1 0 0,-50 12-650 0 0,0 0 1 0 0,34 0 0 0 0,-16 2-1529 0 0,-26 0 673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9.75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7831 0 0,'0'0'603'0'0,"1"1"-210"0"0,12 9 1460 0 0,0-1 0 0 0,0 0-1 0 0,19 9 1 0 0,-19-12-2163 0 0,0-1 0 0 0,0 1 1 0 0,1-2-1 0 0,-1 0 0 0 0,1-1 0 0 0,0 0 0 0 0,18 1 0 0 0,-16-4-4706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2.9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2303 0 0,'26'2'1892'0'0,"31"0"-1"0"0,21 1 5959 0 0,-68-1-7728 0 0,0-1 1 0 0,0 2-1 0 0,11 3 1 0 0,13 6-4 0 0,-16-7-2293 0 0,32 16 0 0 0,-36-14 592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4.4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90 1 10303 0 0,'-4'21'456'0'0,"2"-11"96"0"0,-4 2-440 0 0,3 1-112 0 0,-3 0 0 0 0,1 1 0 0 0,0 1 1080 0 0,0-1 192 0 0,-1-1 40 0 0,3 0 0 0 0,0-2-984 0 0,2-1-200 0 0,-1-1-32 0 0</inkml:trace>
  <inkml:trace contextRef="#ctx0" brushRef="#br0" timeOffset="1">50 440 16991 0 0,'-9'16'752'0'0,"5"-7"152"0"0,0 2-720 0 0,0 0-184 0 0,-1 0 0 0 0,-1-1 0 0 0,1 2 424 0 0,0 0 56 0 0,1-3 0 0 0,2 0 8 0 0,0-1-1224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1.54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1 6447 0 0,'0'0'499'0'0,"-11"10"-143"0"0,7-4 226 0 0,0-1 0 0 0,1 1 0 0 0,0-1-1 0 0,1 1 1 0 0,-1 0 0 0 0,1 0 0 0 0,0 0 0 0 0,0 0 0 0 0,1 0 0 0 0,-2 12-1 0 0,2 4-458 0 0,3 40 0 0 0,-1-3 38 0 0,-1 8-1123 0 0,-2-51 358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1.88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4143 0 0,'5'26'-62'0'0,"11"102"3747"0"0,-7-27-3422 0 0,-7-87-477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3.3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8 13359 0 0,'0'0'3460'0'0,"8"3"-1301"0"0,0 0-1764 0 0,1-1 1 0 0,-1-1-1 0 0,0 1 1 0 0,1-1-1 0 0,-1 0 1 0 0,1-1 0 0 0,16-2-1 0 0,1 2-122 0 0,164-9-682 0 0,0 0-3030 0 0,-165 10 1933 0 0,-1 2-1 0 0,42 9 0 0 0,-26-4-249 0 0,4 3-1150 0 0,-2 1-1 0 0,58 24 1 0 0,-7-1 3955 0 0,-72-29 351 0 0,1 0-1 0 0,0-2 1 0 0,0 0 0 0 0,30 0 0 0 0,90-6 3702 0 0,-94 0-4369 0 0,109 9-35 0 0,-25 1-1678 0 0,-74-8-290 0 0,130 3-1514 0 0,-173-1 2694 0 0,-1 0-3433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3.71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32 2759 0 0,'2'0'207'0'0,"27"-6"-197"0"0,15-7 7568 0 0,-13 4-2446 0 0,-24 7-4496 0 0,1 1-1 0 0,-1 1 1 0 0,1-1 0 0 0,-1 1-1 0 0,9 1 1 0 0,5 0-5925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4.0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 0 2759 0 0,'0'0'16140'0'0,"2"16"-14746"0"0,-1 5-1075 0 0,-3 36 1 0 0,0 14-1438 0 0,5-43-1686 0 0</inkml:trace>
  <inkml:trace contextRef="#ctx0" brushRef="#br0" timeOffset="1">2 422 7367 0 0,'-1'13'7512'0'0,"1"-7"-5080"0"0,1 1-1176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5.10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 9 5063 0 0,'-2'-9'18835'0'0,"5"22"-20335"0"0,-1-2 2003 0 0,0 1 1 0 0,-1 0-1 0 0,-1 22 0 0 0,-6 52 167 0 0,1-37-587 0 0,2 100-385 0 0,9-86-2464 0 0,-4-45 1261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5.4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 1 19175 0 0,'0'1'878'0'0,"-2"31"353"0"0,-6 38 1 0 0,4-38-386 0 0,-2 40-1 0 0,10 43-2882 0 0,-2-103 906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5.7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0 208 10135 0 0,'2'1'3644'0'0,"2"2"-2401"0"0,1 1-1 0 0,0-1 1 0 0,0 0-1 0 0,0 0 0 0 0,0 0 1 0 0,0-1-1 0 0,9 3 1 0 0,-6-3-661 0 0,1 0 1 0 0,-1 0-1 0 0,0-1 1 0 0,14 0-1 0 0,3-3-2089 0 0,-1 0 1 0 0,40-9-1 0 0,-44 7 442 0 0,16-2-822 0 0</inkml:trace>
  <inkml:trace contextRef="#ctx0" brushRef="#br0" timeOffset="1">480 0 16127 0 0,'0'0'1460'0'0,"1"1"-1204"0"0,17 15 1940 0 0,1-1-1 0 0,0-1 0 0 0,34 19 1 0 0,2 2-1278 0 0,-48-30-900 0 0,0 0 0 0 0,0 0-1 0 0,-1 1 1 0 0,1 0 0 0 0,-2 0-1 0 0,1 1 1 0 0,-1-1 0 0 0,0 1 0 0 0,0 0-1 0 0,0 1 1 0 0,-1-1 0 0 0,3 10 0 0 0,-4-10-4 0 0,-1 0 1 0 0,0 1 0 0 0,-1-1 0 0 0,0 1-1 0 0,0 0 1 0 0,0-1 0 0 0,-1 1 0 0 0,0 0 0 0 0,-1-1-1 0 0,1 1 1 0 0,-2-1 0 0 0,1 1 0 0 0,-5 12-1 0 0,0-2 56 0 0,-1 0-1 0 0,-1-1 0 0 0,-1-1 0 0 0,-13 20 1 0 0,-49 58-182 0 0,33-45-1141 0 0,23-30 409 0 0,0-2-11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0.0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 0 6911 0 0,'0'0'528'0'0,"-1"8"1519"0"0,-4 30-746 0 0,1 68-1 0 0,11 37 2684 0 0,0 68-552 0 0,-22-19-4682 0 0,10-142-76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6.5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25 48 5983 0 0,'0'-8'623'0'0,"-3"-8"389"0"0,2 13 92 0 0,1 0-1 0 0,-1 0 1 0 0,0 0-1 0 0,1 0 1 0 0,0-5-1 0 0,-9 34 185 0 0,5-8-908 0 0,2-1-1 0 0,0 1 0 0 0,1 30 1 0 0,2-26-1330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8.1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 1 12495 0 0,'0'1'82'0'0,"-1"0"0"0"0,1 0 0 0 0,0 1 0 0 0,0-1 0 0 0,0 0 0 0 0,0 0 0 0 0,0 1-1 0 0,0-1 1 0 0,0 0 0 0 0,0 0 0 0 0,0 1 0 0 0,1-1 0 0 0,-1 0 0 0 0,1 0 0 0 0,-1 0 0 0 0,1 1 0 0 0,-1-1-1 0 0,1 0 1 0 0,1 2 0 0 0,-1-2 142 0 0,1 1 0 0 0,-1-1 0 0 0,1 0 0 0 0,-1 0 0 0 0,1 0 0 0 0,0 0 0 0 0,0 0-1 0 0,-1 0 1 0 0,1 0 0 0 0,0 0 0 0 0,3 0 0 0 0,5 1 503 0 0,1 0 0 0 0,-1-1 0 0 0,1-1 1 0 0,10 0-1 0 0,-13 0-865 0 0,251 7 932 0 0,-87 2-4189 0 0,-110-5 816 0 0,143 18-360 0 0,-75-7 3075 0 0,-110-14 80 0 0,-1 0-1 0 0,0-2 0 0 0,1 0 1 0 0,27-6-1 0 0,76-24 1076 0 0,-16 4-7 0 0,-68 20-256 0 0,56-5 1 0 0,-73 11-397 0 0,-1 2 1 0 0,0 0 0 0 0,1 1-1 0 0,28 6 1 0 0,-17-1-2098 0 0,-15-3-358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8.4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25 7367 0 0,'0'0'656'0'0,"9"3"-528"0"0,0-3-128 0 0,1 0 0 0 0,-3 0 640 0 0,3 0 104 0 0,-1 0 24 0 0,1-1-3416 0 0,-1-2-680 0 0</inkml:trace>
  <inkml:trace contextRef="#ctx0" brushRef="#br0" timeOffset="1">188 20 3223 0 0,'0'0'136'0'0,"5"3"40"0"0,2 1-176 0 0,-1-3 0 0 0,1-1 0 0 0,-1 0 1784 0 0,3-1 320 0 0,-2-2 64 0 0,-1-1 8 0 0,1 0-1848 0 0,-1-1-328 0 0,6-5-152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8.8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6447 0 0,'0'0'586'0'0,"0"1"-486"0"0,1 5 957 0 0,-1 0 1 0 0,1 0 0 0 0,0 0-1 0 0,0 0 1 0 0,1 0 0 0 0,-1 0-1 0 0,4 6 1 0 0,3 12 1191 0 0,0 14-1548 0 0,4 44 0 0 0,-10-55-1382 0 0,-1 0 0 0 0,-4 40 0 0 0,2-55-3516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6.85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 1 7367 0 0,'-4'15'656'0'0,"2"-7"-528"0"0,1 3-128 0 0,0-1 0 0 0,-1 0 840 0 0,2 2 144 0 0,0 0 24 0 0</inkml:trace>
  <inkml:trace contextRef="#ctx0" brushRef="#br0" timeOffset="1">83 916 7367 0 0,'-2'18'656'0'0,"1"-10"-528"0"0,-2 0-128 0 0,-3 6 2920 0 0,3-6-1288 0 0,2 0 0 0 0,1-1-1120 0 0,3-1 0 0 0,-2 1-288 0 0,1 0-1360 0 0,2 3 464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7.19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 1 2303 0 0,'0'0'200'0'0,"-1"9"-200"0"0,0 0 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7.5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1 250 9439 0 0,'8'1'859'0'0,"1"-2"-729"0"0,0 0 0 0 0,0 0 0 0 0,0-1 1 0 0,11-4-1 0 0,13-2 1130 0 0,93-23 369 0 0,-5 1-172 0 0,66 4-1947 0 0,-159 24-4820 0 0</inkml:trace>
  <inkml:trace contextRef="#ctx0" brushRef="#br0" timeOffset="1">1111 124 4143 0 0,'40'-26'859'0'0,"-25"15"990"0"0,1 2 1 0 0,18-10-1 0 0,-27 17-1712 0 0,-1-1-1 0 0,0 1 1 0 0,0 0-1 0 0,1 1 0 0 0,-1 0 1 0 0,1 0-1 0 0,0 0 0 0 0,-1 1 1 0 0,12 0-1 0 0,41 8-557 0 0,-34-5 58 0 0,39 2 0 0 0,25-3-173 0 0,-69-2 312 0 0</inkml:trace>
  <inkml:trace contextRef="#ctx0" brushRef="#br0" timeOffset="2">1734 98 7775 0 0,'6'-1'143'0'0,"0"1"-1"0"0,0-1 0 0 0,-1 0 0 0 0,1 0 0 0 0,0-1 1 0 0,-1 0-1 0 0,10-3 0 0 0,36-24 2552 0 0,-35 20-1391 0 0,19-9 1 0 0,-24 12-1184 0 0,0 2 0 0 0,0 0 1 0 0,1 0-1 0 0,-1 1 0 0 0,1 1 0 0 0,0 0 1 0 0,0 0-1 0 0,0 1 0 0 0,0 1 0 0 0,0 0 1 0 0,0 1-1 0 0,1 0 0 0 0,-2 0 0 0 0,1 2 1 0 0,18 4-1 0 0,-17-2-326 0 0,0 0 0 0 0,0-1 0 0 0,1-1-1 0 0,23 3 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9.1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 1 16063 0 0,'0'0'738'0'0,"-2"9"240"0"0,1 8-732 0 0,1 0 1 0 0,0 0-1 0 0,2 0 0 0 0,-1 0 0 0 0,7 26 0 0 0,-3-20-1733 0 0,-2 0 0 0 0,2 29 0 0 0,-8 32-1549 0 0,-12 43 2666 0 0,-2-24-508 0 0,13-65 353 0 0,4-27-599 0 0,0 1 0 0 0,2-1 0 0 0,-1 1-1 0 0,1-1 1 0 0,6 19 0 0 0,-3-17 2483 0 0,0-1 1 0 0,7 13-1 0 0,-7-17-575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9.6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 0 12439 0 0,'0'2'11072'0'0,"-3"3"-10706"0"0,1 1 0 0 0,0 0 0 0 0,0 0-1 0 0,1 0 1 0 0,0 0 0 0 0,-1 12 0 0 0,2 40-2 0 0,0-28-90 0 0,10 137-450 0 0,-4-131-2242 0 0,10 37 0 0 0,-12-57 447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39.9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11023 0 0,'4'7'1002'0'0,"23"68"766"0"0,-26-72-1711 0 0,0 0 0 0 0,1 0 0 0 0,0 0 0 0 0,-1 0 0 0 0,1-1 0 0 0,0 1 0 0 0,0-1 0 0 0,0 1 0 0 0,1-1 0 0 0,-1 0 0 0 0,1 1 0 0 0,-1-1 0 0 0,1-1 0 0 0,0 1 0 0 0,-1 0 0 0 0,1-1 0 0 0,0 1 0 0 0,0-1 0 0 0,0 0 0 0 0,0 0 0 0 0,1 0 0 0 0,-1 0 0 0 0,0-1 0 0 0,0 1 0 0 0,0-1 0 0 0,1 0 0 0 0,-1 0 0 0 0,0 0 0 0 0,5-1 0 0 0,-7 1-133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0.4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 1 5063 0 0,'-9'33'1184'0'0,"2"0"-1"0"0,1 1 0 0 0,1-1 0 0 0,2 1 0 0 0,1 1 1 0 0,4 38-1 0 0,32 205 2163 0 0,-22-199-2843 0 0,7 15-201 0 0,-3-18-2222 0 0,-13-54-3706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40.27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127 0 14279 0 0,'0'0'655'0'0,"-2"8"217"0"0,-6 34 2740 0 0,2 1-1 0 0,-2 53 1 0 0,5-37-3281 0 0,2-49-317 0 0,-3 71 340 0 0,4-70-497 0 0,0 1-1 0 0,1-1 0 0 0,1 0 0 0 0,0 0 1 0 0,3 11-1 0 0,-4-20-208 0 0,-7-18-3839 0 0,-41-59-26 0 0,29 50 2010 0 0,-17-34 2299 0 0,57 63 2780 0 0,-9-2-2077 0 0,1 0 1 0 0,0-1-1 0 0,0-1 0 0 0,0 0 0 0 0,18-3 1 0 0,69-16 1859 0 0,-71 12-2480 0 0,0 1 0 0 0,44-3 0 0 0,-55 9-1599 0 0,-1 3-4798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8:40.6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17047 0 0,'0'0'779'0'0,"8"3"260"0"0,7 3 63 0 0,0 0 0 0 0,0 1 0 0 0,-1 1 0 0 0,0 0 0 0 0,0 1 0 0 0,-1 0 0 0 0,19 17 0 0 0,15 24-75 0 0,-16-11-790 0 0,-2 1 0 0 0,-1 1-1 0 0,24 48 1 0 0,-48-80-177 0 0,1 0-1 0 0,-2 0 1 0 0,1 0 0 0 0,-1 1 0 0 0,-1 0-1 0 0,1-1 1 0 0,-2 1 0 0 0,2 13-1 0 0,-3-17-30 0 0,-1 1 0 0 0,1-1 1 0 0,-1 1-1 0 0,0-1 0 0 0,0 1 0 0 0,-1-1 0 0 0,0 0 0 0 0,0 0 0 0 0,0 0 0 0 0,-1 0 0 0 0,0 0 0 0 0,0 0 0 0 0,-7 8 0 0 0,-3 3 21 0 0,-1-1 0 0 0,-1-1 0 0 0,-1 0 0 0 0,0-1 0 0 0,-21 15 0 0 0,-97 50-1347 0 0,93-55-42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14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914 40 14135 0 0,'-56'-13'624'0'0,"17"7"136"0"0,-8-1-608 0 0,-3 3-152 0 0,1 1 0 0 0,-9 1 0 0 0,-6-1 136 0 0,-5 2 0 0 0,-5 2 0 0 0,-2 4 0 0 0,-1 5-552 0 0,-2 4-104 0 0,-5 2-24 0 0,-7 3-5408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15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1692 933 1839 0 0,'-173'136'153'0'0,"-131"110"1353"0"0,-34 79 3716 0 0,249-230-4298 0 0,-122 169-1 0 0,-59 170 1702 0 0,224-345-2157 0 0,4 2 0 0 0,5 3-1 0 0,-29 104 1 0 0,33-70-294 0 0,5 1 0 0 0,6 1 0 0 0,-8 182 0 0 0,28-213-123 0 0,4 0 0 0 0,5 0 0 0 0,24 126 0 0 0,-17-160-67 0 0,3 0-1 0 0,3-1 1 0 0,2-1-1 0 0,3-2 1 0 0,61 108 0 0 0,-36-90-47 0 0,4-2 0 0 0,86 96 0 0 0,-61-88-5 0 0,138 113-1 0 0,304 201-279 0 0,-232-212 107 0 0,-192-132 151 0 0,112 46 0 0 0,-55-40-3 0 0,232 59-1 0 0,-252-91 113 0 0,1-5 0 0 0,2-6 0 0 0,-1-5-1 0 0,2-7 1 0 0,267-23 0 0 0,-232-5 133 0 0,-1-7-1 0 0,-1-8 1 0 0,-2-7-1 0 0,205-83 1 0 0,108-99 1237 0 0,-66-37 363 0 0,-400 251-1694 0 0,78-56 517 0 0,111-104 0 0 0,70-97 389 0 0,-182 169-367 0 0,129-177 0 0 0,37-141 521 0 0,-217 338-868 0 0,-4-3 1 0 0,43-135-1 0 0,-61 144-44 0 0,-2-1 1 0 0,-4-1-1 0 0,7-106 0 0 0,-17 56 107 0 0,-15-156 0 0 0,-39-123-51 0 0,19 238 228 0 0,-7 1-1 0 0,-8 3 1 0 0,-6 2-1 0 0,-128-269 1 0 0,119 313-157 0 0,-5 3 0 0 0,-5 2 0 0 0,-113-133 0 0 0,121 172-289 0 0,-4 2 0 0 0,-3 4 0 0 0,-3 3 0 0 0,-105-71 0 0 0,-86-38-87 0 0,193 133-17 0 0,-139-56-1 0 0,-157-23-767 0 0,308 105 228 0 0,0 3-1 0 0,0 3 0 0 0,0 2 0 0 0,-87 3 0 0 0,46 10-946 0 0,-5 7-54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16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4805 306 11055 0 0,'-108'-58'1121'0'0,"-155"-74"492"0"0,207 110-432 0 0,-1 1 0 0 0,-1 4 0 0 0,0 2 0 0 0,-91-12 0 0 0,76 20-1093 0 0,0 2 0 0 0,-1 4 1 0 0,1 3-1 0 0,-83 13 0 0 0,58 1-4 0 0,1 4-1 0 0,-118 42 1 0 0,5 18-425 0 0,4 9 0 0 0,3 8 0 0 0,5 10 1 0 0,-229 164-1 0 0,-88 128 52 0 0,266-173 688 0 0,16 16 214 0 0,-72 132 600 0 0,227-266-622 0 0,-101 191-1 0 0,107-156-393 0 0,7 2 0 0 0,6 4 0 0 0,-72 279 0 0 0,108-316-261 0 0,4 1 0 0 0,-3 120 0 0 0,19-138-113 0 0,5 1-1 0 0,25 176 1 0 0,-4-153-66 0 0,50 152 0 0 0,69 105-29 0 0,-85-251 102 0 0,5-4 1 0 0,6-2 0 0 0,153 204 0 0 0,-149-235 30 0 0,3-3 0 0 0,4-4 0 0 0,3-3 0 0 0,4-4 0 0 0,101 68 0 0 0,-97-84 97 0 0,3-5 1 0 0,134 57 0 0 0,213 47 5 0 0,-236-101 343 0 0,283 40 0 0 0,219-38 620 0 0,45-88-311 0 0,-600 11-557 0 0,-1-7-1 0 0,158-48 1 0 0,279-128 565 0 0,-463 148-191 0 0,230-135-1 0 0,89-114 615 0 0,-315 201-736 0 0,-4-5 0 0 0,-5-5 0 0 0,-5-5 0 0 0,126-169 0 0 0,-166 185-260 0 0,-6-3-1 0 0,-3-3 1 0 0,-6-3 0 0 0,-4-2 0 0 0,-5-3 0 0 0,-6-1 0 0 0,-4-2 0 0 0,-6-2-1 0 0,-4-2 1 0 0,-7 0 0 0 0,-4-2 0 0 0,-6 0 0 0 0,-6-1 0 0 0,-13-213-1 0 0,-12 165 234 0 0,-8 1 0 0 0,-7 1 0 0 0,-7 1-1 0 0,-124-322 1 0 0,125 400-110 0 0,-4 1 1 0 0,-4 3-1 0 0,-4 2 1 0 0,-86-111-1 0 0,12 42-289 0 0,-250-242 1 0 0,316 343-139 0 0,-63-58-1805 0 0,38 39-4212 0 0,-7 0-2384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17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7831 0 0,'0'2'603'0'0,"-1"12"-10"0"0,0-1 0 0 0,1 1 1 0 0,0-1-1 0 0,1 0 0 0 0,1 1 0 0 0,0-1 1 0 0,5 17-1 0 0,36 93 4386 0 0,-38-110-5435 0 0,18 40 458 0 0,3-1-1 0 0,1-2 0 0 0,3-1 1 0 0,2-1-1 0 0,2-1 0 0 0,2-2 1 0 0,2-2-1 0 0,61 53 0 0 0,-46-51 88 0 0,2-3 0 0 0,3-2 0 0 0,0-3-1 0 0,79 37 1 0 0,263 91 115 0 0,-161-82 143 0 0,2-10 0 0 0,321 53 1 0 0,-436-108 53 0 0,2-6 1 0 0,0-6 0 0 0,148-11 0 0 0,-118-9 41 0 0,0-6 1 0 0,179-49 0 0 0,-280 55-325 0 0,423-115 1138 0 0,49-47-305 0 0,-15-42-560 0 0,-446 185-353 0 0,300-164 178 0 0,-54-23-296 0 0,-186 118-6779 0 0,-49 37-1045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18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5527 0 0,'-1'7'197'0'0,"0"0"-1"0"0,1 0 0 0 0,0 1 1 0 0,0-1-1 0 0,1 0 1 0 0,0 0-1 0 0,0 0 0 0 0,0 0 1 0 0,1 0-1 0 0,0 0 0 0 0,1 0 1 0 0,-1-1-1 0 0,6 10 0 0 0,2 2 1347 0 0,1 0-1 0 0,0-1 1 0 0,21 23-1 0 0,38 41-1228 0 0,3-3-1 0 0,4-4 1 0 0,95 72 0 0 0,-48-56-278 0 0,4-6 1 0 0,3-5 0 0 0,195 85-1 0 0,180 12 447 0 0,-474-166-438 0 0,153 43 591 0 0,3-8 0 0 0,1-8 1 0 0,225 13-1 0 0,-205-38 182 0 0,-1-10 0 0 0,369-44 0 0 0,-354 8-250 0 0,276-78 1 0 0,689-286 1734 0 0,-940 292-2780 0 0,353-206 0 0 0,-494 245-5322 0 0,-10-4-1967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21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95 6479 0 0,'0'0'298'0'0,"4"-7"90"0"0,9-26 193 0 0,-9 20 2424 0 0,3-28 5750 0 0,-14 51-7273 0 0,-8 18-999 0 0,-12 38 438 0 0,-23 86 1 0 0,40-110-984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22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11519 0 0,'0'0'528'0'0,"-6"14"192"0"0,4-9-375 0 0,0 1 1 0 0,1-1-1 0 0,0 0 0 0 0,0 1 0 0 0,0-1 0 0 0,1 0 1 0 0,0 1-1 0 0,0-1 0 0 0,2 11 0 0 0,-1-9 166 0 0,0 0-1 0 0,0 0 0 0 0,1 0 0 0 0,0 0 1 0 0,1 0-1 0 0,6 13 0 0 0,-8-18-433 0 0,1 0 0 0 0,-1 0-1 0 0,1 0 1 0 0,-1 0 0 0 0,1 0 0 0 0,0-1 0 0 0,0 1-1 0 0,0 0 1 0 0,0-1 0 0 0,0 0 0 0 0,0 1-1 0 0,0-1 1 0 0,1 0 0 0 0,-1 0 0 0 0,0 0-1 0 0,1 0 1 0 0,-1 0 0 0 0,1-1 0 0 0,-1 1-1 0 0,1-1 1 0 0,-1 0 0 0 0,1 1 0 0 0,-1-1-1 0 0,1 0 1 0 0,3-1 0 0 0,6-1 315 0 0,-1 0 0 0 0,0-1 1 0 0,0 0-1 0 0,15-7 0 0 0,-2 1 251 0 0,-1 5-115 0 0,-20 4-506 0 0,-1 0 1 0 0,1-1 0 0 0,0 1 0 0 0,-1-1 0 0 0,1 1-1 0 0,-1-1 1 0 0,1 0 0 0 0,-1 0 0 0 0,1 0 0 0 0,-1 0 0 0 0,0 0-1 0 0,3-2 1 0 0,3-3-246 0 0,0 0-1 0 0,0-1 0 0 0,-1 0 1 0 0,0 0-1 0 0,0-1 1 0 0,-1 0-1 0 0,0 0 1 0 0,7-13-1 0 0,-6 6-756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22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0 2759 0 0,'7'25'1679'0'0,"-3"-20"-245"0"0,0 0 63 0 0,0 0 0 0 0,0 0 0 0 0,-1 1 1 0 0,7 11-1 0 0,-10-16-1219 0 0,1 1-1 0 0,-1-1 1 0 0,1 1 0 0 0,-1-1 0 0 0,0 1 0 0 0,1-1 0 0 0,-1 1 0 0 0,0-1 0 0 0,0 1-1 0 0,0-1 1 0 0,0 1 0 0 0,0 0 0 0 0,-1-1 0 0 0,1 1 0 0 0,0-1 0 0 0,-1 1 0 0 0,1-1 0 0 0,-1 0-1 0 0,0 1 1 0 0,1-1 0 0 0,-1 1 0 0 0,0-1 0 0 0,0 0 0 0 0,0 0 0 0 0,0 1 0 0 0,-2 1 0 0 0,3-3-182 0 0,-1 1 0 0 0,0 0 0 0 0,0-1 0 0 0,0 1 1 0 0,0-1-1 0 0,0 1 0 0 0,0-1 0 0 0,0 0 1 0 0,0 1-1 0 0,0-1 0 0 0,0 0 0 0 0,0 0 1 0 0,0 0-1 0 0,0 0 0 0 0,0 0 0 0 0,0 0 1 0 0,-1 0-1 0 0,1 0 0 0 0,0 0 0 0 0,0 0 1 0 0,0-1-1 0 0,0 1 0 0 0,0 0 0 0 0,0-1 1 0 0,0 1-1 0 0,0-1 0 0 0,0 1 0 0 0,0-1 1 0 0,1 1-1 0 0,-1-1 0 0 0,0 0 0 0 0,0 1 1 0 0,0-2-1 0 0,-4-2 214 0 0,0-1 0 0 0,0 1 1 0 0,-6-9-1 0 0,9 11-236 0 0,1-1-1 0 0,-1 1 1 0 0,1 0 0 0 0,-1-1 0 0 0,1 1-1 0 0,0-1 1 0 0,0 1 0 0 0,-1-6 0 0 0,2 7-1 0 0,0 1-70 0 0,0-1 0 0 0,0 1 0 0 0,0 0 0 0 0,0-1 0 0 0,0 1-1 0 0,0-1 1 0 0,0 1 0 0 0,0 0 0 0 0,0-1 0 0 0,0 1 0 0 0,0-1 0 0 0,0 1 0 0 0,0 0 0 0 0,1-1 0 0 0,-1 1-1 0 0,0 0 1 0 0,0-1 0 0 0,0 1 0 0 0,1 0 0 0 0,-1-1 0 0 0,0 1 0 0 0,1 0 0 0 0,-1-1 0 0 0,0 1 0 0 0,0 0-1 0 0,2-1 1 0 0,8-7-9 0 0,-5 6-39 0 0,1 0 0 0 0,-1 0 0 0 0,1 1 0 0 0,0 0 0 0 0,-1 0 0 0 0,1 0 1 0 0,0 1-1 0 0,0 0 0 0 0,0 0 0 0 0,0 0 0 0 0,0 1 0 0 0,-1 0 0 0 0,1 0 0 0 0,0 0 0 0 0,0 1 0 0 0,9 4 0 0 0,-14-6 18 0 0,0 0-1 0 0,0 1 1 0 0,0-1 0 0 0,0 1-1 0 0,0-1 1 0 0,0 1 0 0 0,0-1-1 0 0,0 1 1 0 0,0 0-1 0 0,0 0 1 0 0,0-1 0 0 0,0 1-1 0 0,0 0 1 0 0,-1 0 0 0 0,1 0-1 0 0,0 0 1 0 0,-1 0 0 0 0,1 0-1 0 0,-1 0 1 0 0,1 0-1 0 0,-1 0 1 0 0,1 2 0 0 0,-1-1 14 0 0,0 0 1 0 0,1-1 0 0 0,-1 1 0 0 0,0 0-1 0 0,-1 0 1 0 0,1 0 0 0 0,0 0 0 0 0,-1 0-1 0 0,1 0 1 0 0,-1 0 0 0 0,1 0-1 0 0,-2 2 1 0 0,0 0 25 0 0,-1 1-1 0 0,1-1 0 0 0,-1 0 1 0 0,0 0-1 0 0,0 0 0 0 0,0-1 1 0 0,0 1-1 0 0,-1-1 0 0 0,-7 7 1 0 0,8-8 0 0 0,0 0 0 0 0,0-1 0 0 0,-1 1 0 0 0,1 0 0 0 0,0-1 0 0 0,-1 0 0 0 0,1 0 0 0 0,-8 1 0 0 0,10-2-9 0 0,0 0 0 0 0,-1 0 0 0 0,1 0 0 0 0,0 0 0 0 0,0 0 0 0 0,-1-1 0 0 0,1 1 0 0 0,0-1 0 0 0,0 1 0 0 0,0-1 0 0 0,-1 1 1 0 0,1-1-1 0 0,0 0 0 0 0,0 1 0 0 0,0-1 0 0 0,0 0 0 0 0,0 0 0 0 0,0 0 0 0 0,0 0 0 0 0,1 0 0 0 0,-1 0 0 0 0,0 0 0 0 0,0 0 0 0 0,1 0 0 0 0,-1 0 0 0 0,1 0 0 0 0,-1-1 0 0 0,0-1 0 0 0,-1-2 20 0 0,1 0 0 0 0,0 1-1 0 0,0-1 1 0 0,1 0-1 0 0,-1 0 1 0 0,1 1-1 0 0,0-1 1 0 0,0 0-1 0 0,1 0 1 0 0,0 0 0 0 0,2-8-1 0 0,-3 12-20 0 0,0 0 0 0 0,0 0 0 0 0,0 0 0 0 0,1 1 0 0 0,-1-1 0 0 0,0 0 0 0 0,1 0 0 0 0,-1 0 0 0 0,1 1 0 0 0,-1-1 0 0 0,1 0 0 0 0,-1 1 0 0 0,1-1 0 0 0,-1 0 0 0 0,1 1 0 0 0,0-1 0 0 0,-1 1 0 0 0,1-1 0 0 0,0 1 0 0 0,-1-1 0 0 0,1 1 0 0 0,0 0 0 0 0,0-1 0 0 0,1 0 1 0 0,0 1 0 0 0,14-7-4 0 0,-15 7-3 0 0,0 0 1 0 0,0 0-1 0 0,0 0 1 0 0,0-1-1 0 0,-1 1 0 0 0,1 0 1 0 0,0 0-1 0 0,0 1 1 0 0,0-1-1 0 0,0 0 0 0 0,0 0 1 0 0,0 0-1 0 0,0 1 1 0 0,0-1-1 0 0,0 0 0 0 0,-1 1 1 0 0,1-1-1 0 0,0 1 0 0 0,0-1 1 0 0,-1 1-1 0 0,1-1 1 0 0,0 1-1 0 0,0 0 0 0 0,1 1-30 0 0,10 9-1035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6.9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 1 3223 0 0,'-12'78'1839'0'0,"7"-34"2781"0"0,3 1 0 0 0,3 47 0 0 0,3-37-3190 0 0,4 1-3711 0 0,18 158-2881 0 0,-25-209 4932 0 0,2 19-1098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24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33 2303 0 0,'-7'14'224'0'0,"-8"7"1967"0"0,9-14-593 0 0,1 0-1 0 0,0 0 0 0 0,0 1 0 0 0,-2 18 9854 0 0,8-26-11242 0 0,15-1 2076 0 0,19-11-2579 0 0,-34 12 494 0 0,93-45 588 0 0,-68 31-900 0 0,0 1 1 0 0,2 2-1 0 0,35-11 0 0 0,-57 20-503 0 0,0 1 0 0 0,0 0 0 0 0,12 0 0 0 0,-8 1-1417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24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14367 0 0,'0'0'1306'0'0,"8"0"-945"0"0,13-2 760 0 0,0 1 0 0 0,0 1 0 0 0,28 4-1 0 0,-43-3-1052 0 0,1 0-1 0 0,-1 0 0 0 0,1 1 0 0 0,-1 0 1 0 0,0 0-1 0 0,0 1 0 0 0,1 0 0 0 0,-2 0 0 0 0,1 0 1 0 0,0 1-1 0 0,-1 0 0 0 0,1 0 0 0 0,-1 0 1 0 0,7 9-1 0 0,-10-10 8 0 0,0-1 0 0 0,-1 1 1 0 0,1 0-1 0 0,-1 0 0 0 0,1 0 1 0 0,-1 0-1 0 0,0 0 0 0 0,0 0 1 0 0,-1 0-1 0 0,1 1 0 0 0,-1-1 1 0 0,1 0-1 0 0,-1 0 0 0 0,0 0 1 0 0,0 1-1 0 0,-1-1 0 0 0,1 0 1 0 0,-2 5-1 0 0,-1 4 88 0 0,0 0 0 0 0,-1-1 1 0 0,-8 18-1 0 0,8-19-662 0 0,0-2-1624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24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48 10799 0 0,'-1'-8'1094'0'0,"0"20"-1074"0"0,-1 19 1212 0 0,0-23-337 0 0,0 0 0 0 0,-1 0 1 0 0,0 0-1 0 0,0 0 0 0 0,-1 0 1 0 0,1-1-1 0 0,-2 1 0 0 0,-7 10 1 0 0,10-16-798 0 0,0 1-1 0 0,1-1 1 0 0,-1 0 0 0 0,0-1-1 0 0,0 1 1 0 0,0 0 0 0 0,0 0 0 0 0,0-1-1 0 0,-1 1 1 0 0,1-1 0 0 0,-1 0 0 0 0,1 0-1 0 0,-1 0 1 0 0,1 0 0 0 0,-1 0-1 0 0,1 0 1 0 0,-1-1 0 0 0,0 1 0 0 0,1-1-1 0 0,-1 0 1 0 0,0 1 0 0 0,1-1 0 0 0,-1-1-1 0 0,0 1 1 0 0,1 0 0 0 0,-1-1 0 0 0,0 1-1 0 0,1-1 1 0 0,-1 0 0 0 0,-4-2-1 0 0,5 2-60 0 0,0 0-1 0 0,0 0 0 0 0,0-1 0 0 0,0 1 0 0 0,0-1 0 0 0,0 0 0 0 0,1 1 1 0 0,-1-1-1 0 0,1 0 0 0 0,-1 0 0 0 0,1 0 0 0 0,0 0 0 0 0,0 0 0 0 0,-1 0 1 0 0,1 0-1 0 0,1 0 0 0 0,-1-1 0 0 0,0 1 0 0 0,1 0 0 0 0,-1-1 0 0 0,1 1 1 0 0,-1 0-1 0 0,1-1 0 0 0,0 1 0 0 0,0 0 0 0 0,0-1 0 0 0,1 1 0 0 0,-1-1 1 0 0,1-2-1 0 0,1-4 90 0 0,0 0 0 0 0,1 1 0 0 0,-1 0 0 0 0,2 0 0 0 0,-1 0 0 0 0,9-14 0 0 0,-9 18-132 0 0,-1 0 0 0 0,1 0 0 0 0,0 0 0 0 0,0 1 0 0 0,1-1 0 0 0,-1 1 0 0 0,1-1 0 0 0,0 1 0 0 0,0 0 0 0 0,0 1 0 0 0,7-5 0 0 0,-9 6 1 0 0,1 1 1 0 0,-1-1 0 0 0,1 0-1 0 0,-1 1 1 0 0,1-1-1 0 0,-1 1 1 0 0,1 0-1 0 0,-1 0 1 0 0,1 0 0 0 0,-1 0-1 0 0,1 0 1 0 0,-1 1-1 0 0,1-1 1 0 0,-1 1 0 0 0,1-1-1 0 0,-1 1 1 0 0,0 0-1 0 0,1 0 1 0 0,-1 0 0 0 0,0 0-1 0 0,0 1 1 0 0,0-1-1 0 0,0 1 1 0 0,3 2-1 0 0,0 0-28 0 0,-1 0 0 0 0,0 1-1 0 0,-1-1 1 0 0,1 1-1 0 0,-1 0 1 0 0,0 0-1 0 0,0 0 1 0 0,-1 0-1 0 0,1 1 1 0 0,-1-1-1 0 0,0 1 1 0 0,-1 0-1 0 0,1-1 1 0 0,-1 1-1 0 0,0 0 1 0 0,-1 0-1 0 0,1 0 1 0 0,-1 0-1 0 0,0 0 1 0 0,-1 0-1 0 0,1-1 1 0 0,-1 1 0 0 0,0 0-1 0 0,-1 0 1 0 0,0-1-1 0 0,0 1 1 0 0,-3 6-1 0 0,5-11 37 0 0,-1 1-1 0 0,0-1 0 0 0,1 0 1 0 0,-1 1-1 0 0,0-1 1 0 0,0 0-1 0 0,0 0 1 0 0,0 1-1 0 0,0-1 1 0 0,-1 0-1 0 0,1 0 0 0 0,0 0 1 0 0,0-1-1 0 0,-1 1 1 0 0,1 0-1 0 0,0 0 1 0 0,-1-1-1 0 0,1 1 1 0 0,-1-1-1 0 0,1 1 0 0 0,-1-1 1 0 0,1 0-1 0 0,-1 1 1 0 0,1-1-1 0 0,-1 0 1 0 0,1 0-1 0 0,-1 0 1 0 0,0 0-1 0 0,-1-1 0 0 0,0 0 6 0 0,0 0 0 0 0,0 0-1 0 0,0 0 1 0 0,1 0-1 0 0,-1-1 1 0 0,0 0-1 0 0,1 1 1 0 0,-1-1-1 0 0,1 0 1 0 0,0 0 0 0 0,0 0-1 0 0,-1-1 1 0 0,1 1-1 0 0,-2-4 1 0 0,0 0 77 0 0,0-1 1 0 0,1 1 0 0 0,-1-1-1 0 0,1 0 1 0 0,1 0 0 0 0,-4-12-1 0 0,5 17-76 0 0,1-1-1 0 0,-1 1 1 0 0,1 0-1 0 0,-1-1 1 0 0,1 1-1 0 0,0 0 1 0 0,0-1 0 0 0,0 1-1 0 0,0 0 1 0 0,0-1-1 0 0,1 1 1 0 0,-1 0-1 0 0,1-1 1 0 0,-1 1-1 0 0,1 0 1 0 0,0 0-1 0 0,0-1 1 0 0,0 1-1 0 0,0 0 1 0 0,0 0-1 0 0,1 0 1 0 0,-1 0 0 0 0,1 1-1 0 0,-1-1 1 0 0,3-2-1 0 0,-3 4-7 0 0,0-1 0 0 0,1 0 0 0 0,-1 1-1 0 0,0-1 1 0 0,1 1 0 0 0,-1 0 0 0 0,1-1 0 0 0,-1 1 0 0 0,1 0-1 0 0,-1 0 1 0 0,1 0 0 0 0,-1 0 0 0 0,1 0 0 0 0,-1 0-1 0 0,1 0 1 0 0,-1 0 0 0 0,0 1 0 0 0,3 0 0 0 0,1 1-284 0 0,-1-1 1 0 0,0 1 0 0 0,0 0-1 0 0,0 0 1 0 0,4 3-1 0 0,2 4-1430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36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1316 477 14743 0 0,'-9'-24'504'0'0,"-2"1"1"0"0,-1 0-1 0 0,0 0 0 0 0,-2 1 0 0 0,0 1 0 0 0,-32-36 1 0 0,15 25-167 0 0,-1 2 0 0 0,-1 2 0 0 0,-1 1 0 0 0,-2 1 1 0 0,0 2-1 0 0,-2 2 0 0 0,-58-26 0 0 0,71 39-88 0 0,0 0 0 0 0,-1 1 0 0 0,0 2 0 0 0,0 1 1 0 0,-44-4-1 0 0,49 8-95 0 0,0 1-1 0 0,0 2 1 0 0,0 0 0 0 0,1 0 0 0 0,-1 2 0 0 0,1 1 0 0 0,-38 13 0 0 0,30-6-97 0 0,1 0 0 0 0,1 2 0 0 0,0 1 0 0 0,1 1 0 0 0,0 1 0 0 0,1 1-1 0 0,1 1 1 0 0,1 1 0 0 0,1 2 0 0 0,1 0 0 0 0,1 0 0 0 0,-31 49 0 0 0,30-39-67 0 0,3 0 0 0 0,0 2 0 0 0,2 0 0 0 0,2 0 0 0 0,-18 70-1 0 0,27-83 5 0 0,1 0-1 0 0,1 0 0 0 0,0 1 0 0 0,2-1 0 0 0,0 0 0 0 0,2 0 0 0 0,0 0 0 0 0,1 0 0 0 0,2 0 1 0 0,0 0-1 0 0,14 36 0 0 0,-10-36 4 0 0,1-1 1 0 0,1 0-1 0 0,1-1 1 0 0,1 0 0 0 0,0-1-1 0 0,25 26 1 0 0,-18-24 0 0 0,2 0 1 0 0,0-2 0 0 0,1 0 0 0 0,41 22 0 0 0,-21-18 30 0 0,1-1 0 0 0,0-3 0 0 0,2-2 1 0 0,0-1-1 0 0,95 16 0 0 0,-95-24 6 0 0,0-2-1 0 0,0-2 0 0 0,0-3 1 0 0,1-1-1 0 0,-1-2 0 0 0,0-2 1 0 0,45-11-1 0 0,-71 10 8 0 0,0 0-1 0 0,-1-1 1 0 0,0-1-1 0 0,0-1 1 0 0,-1 0-1 0 0,0-2 1 0 0,-1 0-1 0 0,27-22 1 0 0,-30 20-597 0 0,0 0 1 0 0,0-2-1 0 0,-1 1 1 0 0,-1-2-1 0 0,15-23 1 0 0,-9 2-2757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37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1428 287 15663 0 0,'-1'-8'344'0'0,"0"0"0"0"0,-1 0 0 0 0,0 0 0 0 0,0 0 0 0 0,-1 1 0 0 0,0-1 0 0 0,0 1 0 0 0,-1 0 0 0 0,0 0-1 0 0,0 0 1 0 0,-1 0 0 0 0,0 1 0 0 0,0 0 0 0 0,0 0 0 0 0,-1 0 0 0 0,-11-8 0 0 0,-2-1-179 0 0,-1 2 1 0 0,-1 0 0 0 0,0 1-1 0 0,-31-12 1 0 0,13 8-8 0 0,-1 1 1 0 0,0 3-1 0 0,-2 1 1 0 0,1 2-1 0 0,-1 2 0 0 0,0 1 1 0 0,0 3-1 0 0,-1 1 1 0 0,1 2-1 0 0,-80 11 0 0 0,81-5-14 0 0,1 3 0 0 0,0 1 0 0 0,0 2 0 0 0,1 2 0 0 0,0 1 0 0 0,1 3 0 0 0,1 0 0 0 0,1 3-1 0 0,1 1 1 0 0,1 1 0 0 0,-37 33 0 0 0,47-35-169 0 0,1 2 1 0 0,1 0-1 0 0,-38 51 0 0 0,51-59 14 0 0,0 0 0 0 0,1 0-1 0 0,0 1 1 0 0,1 0-1 0 0,1 0 1 0 0,1 0-1 0 0,0 1 1 0 0,2 0-1 0 0,-3 18 1 0 0,4-14 4 0 0,2 1 0 0 0,0-1 0 0 0,1 1 0 0 0,1-1 1 0 0,1 1-1 0 0,1-1 0 0 0,1 0 0 0 0,1 0 0 0 0,0-1 0 0 0,2 0 1 0 0,1 0-1 0 0,0-1 0 0 0,1 0 0 0 0,1 0 0 0 0,25 32 0 0 0,-14-25-2 0 0,2 0 0 0 0,0-1-1 0 0,1-2 1 0 0,2-1 0 0 0,0 0-1 0 0,1-2 1 0 0,2-2 0 0 0,-1 0-1 0 0,40 16 1 0 0,-20-15 32 0 0,1-2-1 0 0,0-1 0 0 0,1-4 1 0 0,1-1-1 0 0,0-2 1 0 0,0-3-1 0 0,0-2 1 0 0,1-3-1 0 0,0-2 0 0 0,59-8 1 0 0,-87 6 41 0 0,-1-1 0 0 0,0-1 0 0 0,0-2 0 0 0,0 0 0 0 0,-1-2 0 0 0,0 0 0 0 0,0-1 0 0 0,22-15 0 0 0,-30 15-108 0 0,-1 1-1 0 0,-1-2 1 0 0,0 0-1 0 0,0 0 1 0 0,-1-2-1 0 0,0 1 0 0 0,-2-1 1 0 0,1-1-1 0 0,-1 0 1 0 0,-1 0-1 0 0,-1-1 1 0 0,11-24-1 0 0,-6 5-1102 0 0,0-1-62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37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0 21367 0 0,'-3'1'136'0'0,"0"0"1"0"0,-1 0-1 0 0,1 1 0 0 0,0-1 0 0 0,0 1 0 0 0,0 0 1 0 0,0 0-1 0 0,1 0 0 0 0,-1 0 0 0 0,1 0 1 0 0,-1 0-1 0 0,1 1 0 0 0,0-1 0 0 0,-1 1 0 0 0,1 0 1 0 0,1 0-1 0 0,-3 3 0 0 0,-3 8-222 0 0,0 0 0 0 0,-7 24 0 0 0,5-13 327 0 0,-12 32 61 0 0,3 0 1 0 0,2 1-1 0 0,3 1 1 0 0,-6 72-1 0 0,12-39-171 0 0,4 0-1 0 0,9 96 1 0 0,-5-166-300 0 0,3 32-877 0 0,-2 1 0 0 0,-5 62 0 0 0,2-111 820 0 0,1-3 79 0 0,0-1-1 0 0,0 1 1 0 0,-1-1-1 0 0,1 1 1 0 0,-1-1-1 0 0,1 1 1 0 0,-1-1-1 0 0,0 0 0 0 0,0 1 1 0 0,0-1-1 0 0,0 0 1 0 0,-3 5-1 0 0,-2-5-1773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38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16583 0 0,'2'-1'1506'0'0,"3"-2"-1445"0"0,1 0-1 0 0,-1 1 1 0 0,1-1 0 0 0,-1 1 0 0 0,1 0 0 0 0,0 0 0 0 0,0 1 0 0 0,8-2 0 0 0,56-2 1649 0 0,-39 4-592 0 0,1-1-313 0 0,0 1 1 0 0,0 2-1 0 0,53 8 1 0 0,51 17 312 0 0,48 8-2069 0 0,-138-27-584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38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1095 15551 0 0,'-3'0'120'0'0,"-8"3"238"0"0,-1-1 1 0 0,0 0 0 0 0,0-1-1 0 0,-22-1 1 0 0,31 0-205 0 0,0-1 1 0 0,-1 1 0 0 0,1-1-1 0 0,0 0 1 0 0,0 0-1 0 0,-1 0 1 0 0,1 0-1 0 0,0-1 1 0 0,0 1 0 0 0,0-1-1 0 0,0 0 1 0 0,1 0-1 0 0,-1 0 1 0 0,0 0-1 0 0,1-1 1 0 0,-1 1 0 0 0,1-1-1 0 0,0 1 1 0 0,0-1-1 0 0,0 0 1 0 0,-3-5 0 0 0,3 2 62 0 0,-1-1 0 0 0,1 0 0 0 0,0 0 0 0 0,0 0 0 0 0,1 0 0 0 0,-1-1 0 0 0,2 1 0 0 0,-1 0 1 0 0,1 0-1 0 0,0-1 0 0 0,1 1 0 0 0,2-11 0 0 0,2-8 84 0 0,1 1-1 0 0,10-27 0 0 0,-2 13-152 0 0,2 0-1 0 0,2 1 0 0 0,1 1 0 0 0,1 1 1 0 0,3 0-1 0 0,1 2 0 0 0,1 1 0 0 0,2 1 0 0 0,1 1 1 0 0,2 1-1 0 0,54-43 0 0 0,-27 31-62 0 0,1 3-1 0 0,2 3 1 0 0,94-43 0 0 0,-69 47-32 0 0,1 4 1 0 0,1 4 0 0 0,108-15-1 0 0,136-4-43 0 0,-293 39-9 0 0,501-25-1 0 0,-3 49 0 0 0,-80 9-1930 0 0,-374-24-179 0 0,-37-3 562 0 0,-3 0-171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39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1 17967 0 0,'-7'4'299'0'0,"1"0"1"0"0,0 1-1 0 0,0 0 0 0 0,0 0 1 0 0,1 0-1 0 0,0 1 0 0 0,0 0 0 0 0,0 0 1 0 0,0 0-1 0 0,1 0 0 0 0,-6 14 0 0 0,1 0 856 0 0,1 0-1 0 0,-10 41 1 0 0,15-49-1095 0 0,0 0 0 0 0,1 1 0 0 0,0-1 0 0 0,1 1 0 0 0,1 0 0 0 0,0 0 0 0 0,1-1 0 0 0,2 17 0 0 0,-1-21 2 0 0,0 0 1 0 0,1 0 0 0 0,0 0-1 0 0,0-1 1 0 0,0 1-1 0 0,1-1 1 0 0,0 0-1 0 0,0 0 1 0 0,1 0 0 0 0,0-1-1 0 0,0 1 1 0 0,1-1-1 0 0,-1-1 1 0 0,8 7-1 0 0,14 7 50 0 0,0 0-1 0 0,0-2 0 0 0,2-1 0 0 0,33 14 0 0 0,125 39 72 0 0,154 17 1 0 0,8-25-4 0 0,24 6 56 0 0,123 17-1432 0 0,-451-81-295 0 0,50-2-1 0 0,-35-3-57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39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1150 2759 0 0,'-18'-5'646'0'0,"-23"-8"-1"0"0,29 8 1087 0 0,1 0 0 0 0,0-1 0 0 0,0 0 1 0 0,1-1-1 0 0,-13-9 0 0 0,17 11-695 0 0,0-1 1 0 0,0 1 0 0 0,1-1 0 0 0,0 0 0 0 0,0-1 0 0 0,0 1 0 0 0,1-1 0 0 0,-7-14 0 0 0,8 14-1135 0 0,1-1 1 0 0,-1 0 0 0 0,2 1-1 0 0,-1-1 1 0 0,-1-15 0 0 0,3 9 311 0 0,1 1 0 0 0,0-1-1 0 0,1 1 1 0 0,0-1 0 0 0,1 1 0 0 0,0 0 0 0 0,1 0 0 0 0,1 0 0 0 0,9-17 0 0 0,8-13 130 0 0,35-49 1 0 0,-53 85-294 0 0,26-35 98 0 0,2 1 1 0 0,1 2-1 0 0,2 1 1 0 0,1 1-1 0 0,3 2 1 0 0,59-42-1 0 0,-28 30-38 0 0,1 3-1 0 0,3 4 0 0 0,95-39 0 0 0,-92 49-105 0 0,1 4-1 0 0,1 3 0 0 0,1 4 1 0 0,88-9-1 0 0,-54 16-32 0 0,1 5 0 0 0,152 10 0 0 0,17 20-882 0 0,-17-1-591 0 0,-4-17-2684 0 0,-183-8-3534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7.26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2759 0 0,'14'105'535'0'0,"-5"32"7195"0"0,17 142 953 0 0,8-138-7603 0 0,-4-15-4466 0 0,-25-98 1984 0 0</inkml:trace>
  <inkml:trace contextRef="#ctx0" brushRef="#br0" timeOffset="1">202 1568 17999 0 0,'-8'16'477'0'0,"1"1"0"0"0,1 0 0 0 0,1 0 0 0 0,1 0 0 0 0,-4 29 0 0 0,5-32 87 0 0,0 8-315 0 0,1 0 1 0 0,1 1-1 0 0,1 0 1 0 0,3 25 0 0 0,17 90-1410 0 0,-13-100 521 0 0,11 42-5236 0 0,-13-53 147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40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0 12439 0 0,'-6'6'192'0'0,"0"0"-1"0"0,0 1 0 0 0,1 0 1 0 0,0 0-1 0 0,-6 10 0 0 0,9-14-25 0 0,1 1-1 0 0,-1 0 0 0 0,1 1 1 0 0,0-1-1 0 0,0 0 1 0 0,0 0-1 0 0,0 0 1 0 0,1 1-1 0 0,0-1 1 0 0,0 0-1 0 0,0 1 0 0 0,2 7 1 0 0,1 7 741 0 0,1 1 0 0 0,2-1 1 0 0,0 0-1 0 0,1 0 0 0 0,0-1 0 0 0,2 0 0 0 0,15 24 1 0 0,-9-19-446 0 0,1 0 1 0 0,2-2 0 0 0,0 0-1 0 0,37 32 1 0 0,-10-18-171 0 0,2-1-1 0 0,1-3 1 0 0,1-2-1 0 0,85 37 1 0 0,-28-22 64 0 0,1-4 1 0 0,187 42-1 0 0,-151-54-35 0 0,245 15 1 0 0,-242-39-92 0 0,241-24 0 0 0,142-60 174 0 0,-207 9-1424 0 0,-226 46 384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42.0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640 479 14279 0 0,'0'0'4522'0'0,"-3"-7"-1320"0"0,-2-5-2443 0 0,0 1 0 0 0,-1-1-1 0 0,0 1 1 0 0,-9-11 0 0 0,-35-42 314 0 0,43 56-920 0 0,-201-214 1300 0 0,190 205-1339 0 0,0 2-1 0 0,-37-25 0 0 0,46 35-85 0 0,0 0 0 0 0,0 0 0 0 0,0 1 0 0 0,-1 0 0 0 0,1 1 0 0 0,-1 0-1 0 0,0 0 1 0 0,0 1 0 0 0,-13-1 0 0 0,19 3-24 0 0,0 0 1 0 0,-1 0-1 0 0,1 1 1 0 0,0-1-1 0 0,0 1 0 0 0,0 0 1 0 0,0 0-1 0 0,0 1 1 0 0,0-1-1 0 0,0 1 0 0 0,0 0 1 0 0,1 0-1 0 0,-5 3 1 0 0,2-1-5 0 0,1 0 1 0 0,0 1 0 0 0,0 0 0 0 0,1 0-1 0 0,-1 0 1 0 0,1 0 0 0 0,-6 11-1 0 0,5-8-20 0 0,1 0-1 0 0,-1 1 0 0 0,2 0 0 0 0,0 0 0 0 0,0 0 0 0 0,0 0 1 0 0,1 1-1 0 0,0-1 0 0 0,1 1 0 0 0,0-1 0 0 0,1 17 0 0 0,1-22 11 0 0,-1-1 0 0 0,0 1 0 0 0,1-1 0 0 0,0 1 0 0 0,0-1 0 0 0,0 1 0 0 0,1-1-1 0 0,-1 0 1 0 0,1 1 0 0 0,-1-1 0 0 0,1 0 0 0 0,0 0 0 0 0,0 0 0 0 0,1-1 0 0 0,-1 1 0 0 0,4 3-1 0 0,-2-3 3 0 0,0 0 1 0 0,0-1-1 0 0,0 0 0 0 0,1 0 0 0 0,-1 0 0 0 0,0 0 0 0 0,1-1 0 0 0,-1 1 0 0 0,1-1 0 0 0,-1-1 0 0 0,6 2 0 0 0,9-2-14 0 0,0 0 1 0 0,0-1 0 0 0,0-1-1 0 0,37-8 1 0 0,-6-2 77 0 0,-1-2 0 0 0,-1-1 1 0 0,52-25-1 0 0,-66 24-419 0 0,-1-2-1 0 0,-1-1 1 0 0,0-2-1 0 0,54-46 1 0 0,-60 43-616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44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15119 0 0,'1'1'1366'0'0,"9"28"-1130"0"0,-2 1 0 0 0,0-1 0 0 0,5 45 1 0 0,-7-36 76 0 0,60 470 2165 0 0,-60-362-2406 0 0,-6-129-62 0 0,0 10-197 0 0,2 34 394 0 0,4-24-3209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44.9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43 371 3223 0 0,'-19'-21'-798'0'0,"16"17"2059"0"0,0-1-1 0 0,0 1 0 0 0,1-1 1 0 0,-1 0-1 0 0,-1-6 0 0 0,2 7 4 0 0,1-1-1 0 0,0 1 1 0 0,0 0 0 0 0,1-1-1 0 0,0 1 1 0 0,-1-8 0 0 0,6-16 220 0 0,-1 17-1164 0 0,0 1 1 0 0,0-1 0 0 0,1 1-1 0 0,0 1 1 0 0,1-1 0 0 0,0 1 0 0 0,1 0-1 0 0,0 0 1 0 0,0 1 0 0 0,15-14 0 0 0,-2 5 79 0 0,1 0 1 0 0,1 2-1 0 0,31-18 1 0 0,-37 24-303 0 0,0 1 0 0 0,1 1-1 0 0,0 0 1 0 0,21-5 0 0 0,-32 10-109 0 0,0 1 1 0 0,0 0-1 0 0,0 0 1 0 0,0 0-1 0 0,0 1 0 0 0,0 0 1 0 0,0 0-1 0 0,1 0 1 0 0,-1 1-1 0 0,0 0 1 0 0,0 0-1 0 0,0 1 1 0 0,-1-1-1 0 0,1 1 1 0 0,0 0-1 0 0,5 4 0 0 0,-9-5-11 0 0,0 1 0 0 0,0 0 0 0 0,0-1 0 0 0,0 1 0 0 0,-1 0 0 0 0,1 0 0 0 0,-1 0 0 0 0,0 0 0 0 0,1 0 0 0 0,-1 0 0 0 0,0 1 0 0 0,0-1 0 0 0,0 0 0 0 0,0 1 0 0 0,-1-1 0 0 0,1 0 0 0 0,-1 1 0 0 0,1-1 0 0 0,-1 1 0 0 0,0-1 0 0 0,0 1 0 0 0,0-1 0 0 0,0 1 0 0 0,0-1 0 0 0,-1 3 0 0 0,-2 7-51 0 0,1 0 0 0 0,-1 0 0 0 0,-8 18 0 0 0,11-29 68 0 0,-63 132 8 0 0,9-20 349 0 0,54-112-350 0 0,-2 2 14 0 0,1 1 1 0 0,-1-1-1 0 0,1 1 0 0 0,0 0 1 0 0,0 0-1 0 0,0 0 0 0 0,1 0 1 0 0,-1 6-1 0 0,4-3 48 0 0,1-5-63 0 0,-1-1 0 0 0,0 1 1 0 0,1-1-1 0 0,-1 0 0 0 0,1 0 0 0 0,-1-1 0 0 0,1 1 0 0 0,0-1 0 0 0,-1 1 0 0 0,1-1 1 0 0,0 0-1 0 0,4-1 0 0 0,4 1 0 0 0,-2 0-1 0 0,0 1 0 0 0,0 0 0 0 0,0 1 0 0 0,12 3 0 0 0,-19-4 0 0 0,0 0 0 0 0,0 0 0 0 0,-1 0 0 0 0,1 0 0 0 0,0 0 0 0 0,-1 1 0 0 0,1-1 0 0 0,-1 1 0 0 0,0 0 0 0 0,1-1 0 0 0,-1 1 0 0 0,0 0 0 0 0,0 0 0 0 0,0 1 0 0 0,-1-1 0 0 0,1 0 0 0 0,0 1 0 0 0,-1-1 0 0 0,3 5 0 0 0,-4-6-2 0 0,0 1 1 0 0,1-1-1 0 0,-1 1 1 0 0,0-1-1 0 0,0 1 0 0 0,0-1 1 0 0,0 1-1 0 0,0-1 0 0 0,0 1 1 0 0,0-1-1 0 0,0 0 1 0 0,-1 1-1 0 0,1-1 0 0 0,0 1 1 0 0,-1-1-1 0 0,0 0 0 0 0,0 3 1 0 0,-1-1 25 0 0,0 0 0 0 0,0-1 0 0 0,0 1 0 0 0,-1-1 0 0 0,1 1 0 0 0,0-1 0 0 0,-5 3 0 0 0,-3 1 191 0 0,1 0 1 0 0,-1-1-1 0 0,-18 8 0 0 0,8-6 262 0 0,0-1 0 0 0,-1-1 0 0 0,-41 6 0 0 0,47-10-564 0 0,0 0 0 0 0,0-1 0 0 0,0-1 0 0 0,0 0 0 0 0,0-1 0 0 0,-20-5 0 0 0,24 4-740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46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9215 0 0,'-4'7'831'0'0,"2"0"-788"0"0,-1-1 1 0 0,2 1-1 0 0,-1 0 1 0 0,0 7-1 0 0,0 8 2595 0 0,1 23 0 0 0,1-4 2033 0 0,-4 44-2421 0 0,12 147 1 0 0,-7-225-2747 0 0,4 30 1651 0 0,1-19-2652 0 0,3-4-4578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47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2303 0 0,'1'0'3631'0'0,"25"-7"2990"0"0,34-4 1 0 0,29 4-3529 0 0,87 13-7284 0 0,-141-2 2911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47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3679 0 0,'0'0'167'0'0,"1"1"-7"0"0,31 20 1387 0 0,2-2 7366 0 0,-30-18-8558 0 0,-1 1 0 0 0,0 0 0 0 0,0 0 1 0 0,0 0-1 0 0,0 0 0 0 0,0 0 0 0 0,0 0 0 0 0,-1 1 0 0 0,1 0 0 0 0,-1-1 1 0 0,1 1-1 0 0,-1 0 0 0 0,0 0 0 0 0,0 0 0 0 0,-1 1 0 0 0,1-1 1 0 0,0 0-1 0 0,-1 1 0 0 0,0-1 0 0 0,0 1 0 0 0,0-1 0 0 0,0 1 0 0 0,0 6 1 0 0,-1 4-51 0 0,-1 0 1 0 0,0-1 0 0 0,-1 1-1 0 0,0 0 1 0 0,-5 13 0 0 0,3-11 414 0 0,0 0-1 0 0,0 18 1 0 0,4-32-674 0 0,0 1 0 0 0,0-1 0 0 0,0 0 0 0 0,0 0-1 0 0,1 1 1 0 0,-1-1 0 0 0,1 0 0 0 0,-1 0 0 0 0,1 0 0 0 0,0 0 0 0 0,0 0 0 0 0,0 0-1 0 0,0 0 1 0 0,0 0 0 0 0,1 0 0 0 0,-1 0 0 0 0,0 0 0 0 0,1-1 0 0 0,0 1 0 0 0,-1-1-1 0 0,1 1 1 0 0,0-1 0 0 0,0 0 0 0 0,-1 1 0 0 0,1-1 0 0 0,0 0 0 0 0,0 0 0 0 0,4 1-1 0 0,6 1 0 0 0,-1 1-1 0 0,0-2 0 0 0,1 0 0 0 0,17 1 1 0 0,-6-1-42 0 0,26 1-1217 0 0,-25-2-223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47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12439 0 0,'-3'14'713'0'0,"1"0"-1"0"0,0 0 1 0 0,1-1 0 0 0,1 1-1 0 0,0 0 1 0 0,1 0-1 0 0,2 16 1 0 0,28 95 4300 0 0,-3-10-4454 0 0,-26-96-1745 0 0,-2 1-4221 0 0,-2-2-1945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48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5527 0 0,'14'-2'9007'0'0,"-7"3"-6034"0"0,22-2 2416 0 0,14-5-3000 0 0,12-1-1923 0 0,-47 6-688 0 0,1 1 194 0 0,1 0-1 0 0,-1 0 0 0 0,11 2 0 0 0,-18-2-255 0 0,0 0 0 0 0,-1 0 0 0 0,1 1 0 0 0,0-1 0 0 0,-1 1 0 0 0,1-1 0 0 0,-1 1 0 0 0,1-1 0 0 0,-1 1 0 0 0,1 0 0 0 0,-1 0 0 0 0,1 0-1 0 0,-1 0 1 0 0,0 0 0 0 0,1 0 0 0 0,-1 0 0 0 0,0 0 0 0 0,0 1 0 0 0,0-1 0 0 0,0 0 0 0 0,0 1 0 0 0,0-1 0 0 0,0 1 0 0 0,1 2 0 0 0</inkml:trace>
  <inkml:trace contextRef="#ctx0" brushRef="#br0" timeOffset="1">81 300 6447 0 0,'0'2'499'0'0,"-3"13"-1225"0"0,2 8 4577 0 0,2-21-3480 0 0,-1-1 0 0 0,0 1 1 0 0,1 0-1 0 0,-1-1 0 0 0,1 1 0 0 0,0-1 1 0 0,0 0-1 0 0,-1 1 0 0 0,1-1 0 0 0,0 1 1 0 0,0-1-1 0 0,0 0 0 0 0,1 0 0 0 0,-1 0 1 0 0,0 0-1 0 0,0 0 0 0 0,1 0 1 0 0,-1 0-1 0 0,0 0 0 0 0,1 0 0 0 0,-1 0 1 0 0,4 0-1 0 0,22 9 862 0 0,-17-7-859 0 0,1 1 1 0 0,-1 0-1 0 0,0 0 1 0 0,16 10-1 0 0,-24-12-358 0 0,0-1 0 0 0,0 1 0 0 0,0 0-1 0 0,0 0 1 0 0,0 0 0 0 0,0 0-1 0 0,-1 0 1 0 0,1 0 0 0 0,-1 0 0 0 0,1 0-1 0 0,-1 1 1 0 0,0-1 0 0 0,0 1 0 0 0,0-1-1 0 0,0 1 1 0 0,0-1 0 0 0,-1 1-1 0 0,1 0 1 0 0,-1-1 0 0 0,0 1 0 0 0,1 0-1 0 0,-1-1 1 0 0,0 1 0 0 0,-1 3-1 0 0,-2 12 222 0 0,-2-1 0 0 0,0 1 0 0 0,-1-1 0 0 0,-12 26-1 0 0,7-17 107 0 0,-15 25 425 0 0,-1 3 228 0 0,24-47-741 0 0,1-1 0 0 0,0 1 0 0 0,0 0 0 0 0,0 0-1 0 0,1 0 1 0 0,-1 8 0 0 0,2-13-158 0 0,0 1-1 0 0,0-1 1 0 0,0 0 0 0 0,1 0-1 0 0,-1 0 1 0 0,0 0 0 0 0,1 0 0 0 0,0 0-1 0 0,-1 1 1 0 0,1-1 0 0 0,0 0-1 0 0,0-1 1 0 0,0 1 0 0 0,0 0-1 0 0,0 0 1 0 0,3 3 0 0 0,-1-3 6 0 0,-1 0 1 0 0,1 0-1 0 0,-1 0 0 0 0,1 0 1 0 0,0-1-1 0 0,0 1 1 0 0,0-1-1 0 0,0 1 1 0 0,0-1-1 0 0,3 1 1 0 0,8 1-208 0 0,0-1 1 0 0,1 0 0 0 0,-1-1 0 0 0,16 0 0 0 0,-18-1-488 0 0,27 0-6385 0 0,0 0-2419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56.50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2933 16351 0 0,'5'-71'837'0'0,"21"-100"-1"0"0,29-68-701 0 0,-49 217-143 0 0,67-246 117 0 0,11 4 0 0 0,12 3 0 0 0,11 5-1 0 0,175-302 1 0 0,88-27-826 0 0,-280 462-90 0 0,-5 8-37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7.6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 1 9671 0 0,'-3'16'968'0'0,"1"1"-1"0"0,0 0 1 0 0,1 0 0 0 0,3 33-1 0 0,16 68 1105 0 0,-5-42-3236 0 0,-9-52 566 0 0,-2-1-30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56.9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1 305 11519 0 0,'0'0'887'0'0,"13"-4"-354"0"0,-4 3 232 0 0,0 1 0 0 0,0 0 0 0 0,1 0 0 0 0,-1 0 0 0 0,0 1 0 0 0,11 3 0 0 0,51 18 223 0 0,-55-16-879 0 0,0-1 0 0 0,0 0 0 0 0,0-2 0 0 0,1 1-1 0 0,21 0 1 0 0,-22-4 16 0 0,1-1 0 0 0,-1 0 0 0 0,0-2 0 0 0,0 0-1 0 0,0 0 1 0 0,25-10 0 0 0,-19 4 82 0 0,-2-1 0 0 0,1 0 0 0 0,-1-2 0 0 0,22-15 0 0 0,-8 0-373 0 0,-1-2 0 0 0,-2-1 0 0 0,-1-1 0 0 0,41-55 0 0 0,-26 27-7321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58.0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68 17 6911 0 0,'-10'4'-544'0'0,"7"-2"1195"0"0,0 0 1 0 0,-1-1-1 0 0,1 0 1 0 0,-1 1-1 0 0,1-1 0 0 0,-8 1 1 0 0,10-2-345 0 0,0 0 0 0 0,0 0 0 0 0,-1-1 0 0 0,1 1 0 0 0,0 0 0 0 0,0 0 0 0 0,0-1 0 0 0,0 1 0 0 0,0-1 0 0 0,0 1 0 0 0,0-1 0 0 0,0 1 0 0 0,0-1 0 0 0,0 0 0 0 0,0 1 0 0 0,0-1 0 0 0,0 0 0 0 0,0 0 0 0 0,1 0 0 0 0,-1 1 0 0 0,0-1 0 0 0,0 0 0 0 0,1 0 0 0 0,-1 0 0 0 0,1 0 1 0 0,-2-3 700 0 0,2 3-935 0 0,0 1 0 0 0,0 0-1 0 0,0-1 1 0 0,0 1 0 0 0,0-1 0 0 0,0 1 0 0 0,0 0 0 0 0,0-1 0 0 0,0 1 0 0 0,0-1-1 0 0,0 1 1 0 0,0 0 0 0 0,0-1 0 0 0,0 1 0 0 0,0-1 0 0 0,1 1 0 0 0,-1 0 0 0 0,0-1-1 0 0,0 1 1 0 0,0 0 0 0 0,1-1 0 0 0,-1 1 0 0 0,0 0 0 0 0,0-1 0 0 0,1 1 0 0 0,-1 0-1 0 0,0 0 1 0 0,1-1 0 0 0,-1 1 0 0 0,0 0 0 0 0,1 0 0 0 0,-1 0 0 0 0,1-1-1 0 0,-1 1 1 0 0,0 0 0 0 0,1 0 0 0 0,0 0 0 0 0,0 0-15 0 0,1 0-1 0 0,-1 1 1 0 0,1-1-1 0 0,0 1 1 0 0,-1-1 0 0 0,1 1-1 0 0,-1-1 1 0 0,1 1 0 0 0,1 1-1 0 0,0 0-10 0 0,1 0 0 0 0,-1 1 0 0 0,0 0 0 0 0,0-1 0 0 0,-1 1 0 0 0,1 0 0 0 0,0 0 0 0 0,-1 0-1 0 0,0 1 1 0 0,0-1 0 0 0,0 1 0 0 0,0-1 0 0 0,0 1 0 0 0,1 4 0 0 0,2 9 265 0 0,6 33 1 0 0,-7-33-98 0 0,26 161 2849 0 0,-32-180-3020 0 0,1 0 1 0 0,1-1-1 0 0,-1 1 1 0 0,0 0-1 0 0,0-1 0 0 0,0-4 1 0 0,0-4-30 0 0,1 1 1 0 0,0-1 0 0 0,0 1 0 0 0,1-1-1 0 0,0 1 1 0 0,1-1 0 0 0,0 1 0 0 0,5-13-1 0 0,-2 9 2 0 0,0 0 0 0 0,1 0-1 0 0,1 1 1 0 0,0-1-1 0 0,11-14 1 0 0,-15 24-27 0 0,0 0 0 0 0,0 1 0 0 0,1-1 1 0 0,-1 1-1 0 0,1 0 0 0 0,0 0 0 0 0,0 0 0 0 0,0 0 0 0 0,0 1 0 0 0,0-1 1 0 0,1 1-1 0 0,-1 0 0 0 0,1 0 0 0 0,8-1 0 0 0,-11 2 4 0 0,1 1 0 0 0,0-1 0 0 0,-1 1-1 0 0,1 0 1 0 0,0 0 0 0 0,0 1 0 0 0,-1-1 0 0 0,1 0 0 0 0,0 1 0 0 0,-1 0 0 0 0,1 0-1 0 0,-1-1 1 0 0,1 2 0 0 0,-1-1 0 0 0,1 0 0 0 0,-1 0 0 0 0,0 1 0 0 0,0-1-1 0 0,1 1 1 0 0,-1 0 0 0 0,0-1 0 0 0,0 1 0 0 0,-1 0 0 0 0,1 0 0 0 0,0 1-1 0 0,-1-1 1 0 0,3 5 0 0 0,6 11-22 0 0,-2 2 0 0 0,0-1 0 0 0,-2 1 0 0 0,0 0 0 0 0,5 30 0 0 0,-5-19-12 0 0,15 41 0 0 0,-17-62 40 0 0,-4-10 2 0 0,0 1-1 0 0,1-1 1 0 0,-1 1-1 0 0,0-1 0 0 0,0 1 1 0 0,0-1-1 0 0,1 0 1 0 0,-1 1-1 0 0,0-1 1 0 0,0 1-1 0 0,1-1 1 0 0,-1 1-1 0 0,0-1 1 0 0,1 0-1 0 0,-1 1 1 0 0,1-1-1 0 0,-1 0 1 0 0,1 1-1 0 0,-1-1 1 0 0,0 0-1 0 0,1 0 1 0 0,-1 1-1 0 0,1-1 1 0 0,-1 0-1 0 0,1 0 1 0 0,-1 0-1 0 0,1 0 1 0 0,-1 0-1 0 0,1 0 0 0 0,-1 0 1 0 0,1 0-1 0 0,0 0 1 0 0,-1 0-1 0 0,1 0 1 0 0,-1 0-1 0 0,1 0 1 0 0,-1 0-1 0 0,1 0 1 0 0,-1 0-1 0 0,1 0 1 0 0,-1-1-1 0 0,1 1 1 0 0,-1 0-1 0 0,0 0 1 0 0,1-1-1 0 0,0 0 1 0 0,0 1 0 0 0,2-3 6 0 0,1 0 0 0 0,-1 0 1 0 0,0 0-1 0 0,1 0 0 0 0,-2 0 0 0 0,1-1 0 0 0,0 0 1 0 0,-1 1-1 0 0,1-1 0 0 0,-1 0 0 0 0,3-8 0 0 0,5-7 26 0 0,0 2-25 0 0,2 0 0 0 0,0 1 1 0 0,19-21-1 0 0,-25 32-32 0 0,-1 0 0 0 0,1 0 0 0 0,0 0 0 0 0,0 1 0 0 0,1-1 0 0 0,-1 2 0 0 0,1-1 0 0 0,0 1 0 0 0,0 0 0 0 0,0 0-1 0 0,0 1 1 0 0,10-2 0 0 0,-15 3-10 0 0,1 0 0 0 0,0 1 0 0 0,0 0 1 0 0,0-1-1 0 0,0 1 0 0 0,0 0 0 0 0,0 0 0 0 0,0 1 0 0 0,0-1 0 0 0,-1 1 0 0 0,1-1 0 0 0,0 1 0 0 0,0 0 0 0 0,0 0 0 0 0,-1 0 0 0 0,1 1 0 0 0,-1-1 0 0 0,1 1 0 0 0,-1-1 0 0 0,1 1 0 0 0,-1 0 0 0 0,0 0 0 0 0,0 0 0 0 0,0 0 0 0 0,0 0 0 0 0,0 0 0 0 0,2 3 0 0 0,1 5-135 0 0,0 0 0 0 0,-1 1 0 0 0,0-1 0 0 0,-1 1 0 0 0,5 20 0 0 0,-6-19-1200 0 0,1 1 0 0 0,1-1 1 0 0,5 12-1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58.3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204 4 15695 0 0,'0'0'1786'0'0,"-7"-3"-366"0"0,5 3-1262 0 0,-1 0 1 0 0,1 0-1 0 0,0 0 1 0 0,-1 0-1 0 0,1 0 0 0 0,-1 1 1 0 0,1-1-1 0 0,0 1 1 0 0,-1 0-1 0 0,1-1 1 0 0,0 1-1 0 0,-1 0 1 0 0,1 0-1 0 0,0 1 1 0 0,-3 1-1 0 0,-31 25 851 0 0,34-26-922 0 0,-9 9 20 0 0,-1 1 0 0 0,1 1 0 0 0,1 0 0 0 0,1 1 0 0 0,-1 0 0 0 0,2 0-1 0 0,0 1 1 0 0,1 0 0 0 0,1 0 0 0 0,0 0 0 0 0,1 1 0 0 0,0 0-1 0 0,1 0 1 0 0,-2 25 0 0 0,6-37-107 0 0,0-1 0 0 0,0 0 0 0 0,0 1 0 0 0,1-1 0 0 0,-1 0-1 0 0,1 1 1 0 0,0-1 0 0 0,-1 0 0 0 0,2 0 0 0 0,1 4 0 0 0,-3-6 2 0 0,0 0 0 0 0,1 0-1 0 0,-1 0 1 0 0,1 0 0 0 0,0-1 0 0 0,-1 1 0 0 0,1 0 0 0 0,0-1 0 0 0,-1 1 0 0 0,1 0 0 0 0,0-1 0 0 0,0 1-1 0 0,0-1 1 0 0,-1 1 0 0 0,1-1 0 0 0,0 0 0 0 0,0 1 0 0 0,0-1 0 0 0,0 0 0 0 0,0 1 0 0 0,0-1 0 0 0,0 0-1 0 0,0 0 1 0 0,0 0 0 0 0,0 0 0 0 0,0 0 0 0 0,0 0 0 0 0,-1 0 0 0 0,1 0 0 0 0,0 0 0 0 0,0-1 0 0 0,0 1-1 0 0,0 0 1 0 0,0-1 0 0 0,0 1 0 0 0,0-1 0 0 0,0 1 0 0 0,-1 0 0 0 0,2-2 0 0 0,9-5 40 0 0,-1-1 0 0 0,0 0 0 0 0,0-1 1 0 0,15-18-1 0 0,-15 16-32 0 0,33-43 2 0 0,0 0-24 0 0,-32 45 12 0 0,-10 9 0 0 0,-1 0 0 0 0,0 0 0 0 0,1 0 0 0 0,-1 0 0 0 0,0 0 0 0 0,0 0 0 0 0,1 0 0 0 0,-1 0 0 0 0,0 0 0 0 0,1 0 0 0 0,-1 0 0 0 0,0 0 0 0 0,0 0 0 0 0,1 0 0 0 0,-1 1 0 0 0,0-1 0 0 0,1 0 0 0 0,-1 0 0 0 0,0 0 0 0 0,0 0 0 0 0,1 0 0 0 0,-1 1 0 0 0,0-1 0 0 0,0 0 0 0 0,1 1 0 0 0,0 1 0 0 0,0 0 0 0 0,0 0 0 0 0,0 0 0 0 0,0 0 0 0 0,-1 1 0 0 0,1-1 0 0 0,0 5 0 0 0,1-1 0 0 0,4 39 33 0 0,-4-30 1 0 0,0 0-1 0 0,6 22 0 0 0,-7-33-29 0 0,0-1 0 0 0,0 1 0 0 0,1-1 0 0 0,0 1 0 0 0,-1-1 0 0 0,1 0 0 0 0,1 1 0 0 0,-1-1 0 0 0,0 0 0 0 0,1-1-1 0 0,-1 1 1 0 0,1 0 0 0 0,0-1 0 0 0,5 5 0 0 0,-6-6-62 0 0,1 0-1 0 0,-1 0 1 0 0,0-1-1 0 0,0 1 1 0 0,1 0-1 0 0,-1-1 1 0 0,1 1-1 0 0,-1-1 1 0 0,0 0-1 0 0,1 0 1 0 0,-1 0-1 0 0,1 0 1 0 0,-1 0-1 0 0,0-1 1 0 0,4 0-1 0 0,1-1-789 0 0,0 0 0 0 0,0-1-1 0 0,12-6 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58.69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0 328 9215 0 0,'0'0'707'0'0,"6"-6"-88"0"0,22-28 6580 0 0,0 0-3970 0 0,18-22-1676 0 0,11-6-885 0 0,1 0-1905 0 0,-22 17-5107 0 0,-16 17-386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29:59.0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 1 11055 0 0,'-1'4'205'0'0,"1"0"0"0"0,-1-1 0 0 0,1 1 0 0 0,0 0 0 0 0,0 0-1 0 0,0 0 1 0 0,0 0 0 0 0,2 7 0 0 0,11 33 3636 0 0,-7-26-1468 0 0,-2-3-1595 0 0,2 0 1 0 0,0 0 0 0 0,1-1 0 0 0,0 0 0 0 0,1-1 0 0 0,0 1 0 0 0,18 20 0 0 0,-16-23-838 0 0,1 0 1 0 0,0-1 0 0 0,0-1-1 0 0,0 0 1 0 0,2 0-1 0 0,-1-1 1 0 0,1 0-1 0 0,18 7 1 0 0,-7-6-673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0.0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73 15 17735 0 0,'-26'-12'1736'0'0,"24"12"-1602"0"0,1-1 1 0 0,0 1 0 0 0,-1-1 0 0 0,1 1 0 0 0,-1 0 0 0 0,1 0 0 0 0,-1 0 0 0 0,1 0 0 0 0,0 0 0 0 0,-1 0 0 0 0,1 0 0 0 0,-1 0 0 0 0,1 0 0 0 0,0 1 0 0 0,-1-1 0 0 0,1 1 0 0 0,-1-1 0 0 0,1 1 0 0 0,0-1 0 0 0,-2 2-1 0 0,1 0-41 0 0,1 0 0 0 0,-1 0 0 0 0,1 0-1 0 0,-1 0 1 0 0,1 0 0 0 0,0 0 0 0 0,0 1-1 0 0,0-1 1 0 0,0 0 0 0 0,1 1 0 0 0,-1-1-1 0 0,1 0 1 0 0,-1 1 0 0 0,1-1 0 0 0,0 1-1 0 0,0-1 1 0 0,0 1 0 0 0,1 2 0 0 0,0 7-288 0 0,0 0 0 0 0,6 15 1 0 0,-6-23 141 0 0,6 22-2316 0 0,-3-18 27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0.4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4 15751 0 0,'0'0'4224'0'0,"7"-4"-4312"0"0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0.7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12 120 13535 0 0,'-5'32'1088'0'0,"-1"14"9135"0"0,5-67-8697 0 0,3 7-1454 0 0,1-1-1 0 0,1 1 0 0 0,0 0 1 0 0,0 0-1 0 0,2 0 0 0 0,0 0 1 0 0,12-20-1 0 0,-16 30-75 0 0,1 1 0 0 0,-1-1-1 0 0,1 0 1 0 0,0 1 0 0 0,0-1-1 0 0,0 1 1 0 0,0 0 0 0 0,1 0 0 0 0,5-4-1 0 0,-8 6-5 0 0,0 1-1 0 0,0-1 1 0 0,0 1-1 0 0,1-1 0 0 0,-1 1 1 0 0,0-1-1 0 0,1 1 0 0 0,-1 0 1 0 0,0 0-1 0 0,1 0 0 0 0,-1 0 1 0 0,0 0-1 0 0,1 0 1 0 0,-1 0-1 0 0,0 0 0 0 0,1 0 1 0 0,-1 1-1 0 0,0-1 0 0 0,1 0 1 0 0,-1 1-1 0 0,0-1 1 0 0,0 1-1 0 0,1 0 0 0 0,-1-1 1 0 0,0 1-1 0 0,0 0 0 0 0,0 0 1 0 0,0-1-1 0 0,0 1 1 0 0,0 0-1 0 0,0 0 0 0 0,0 0 1 0 0,0 0-1 0 0,-1 1 0 0 0,2 0 1 0 0,1 4-39 0 0,1-1 1 0 0,-1 0-1 0 0,-1 1 0 0 0,1 0 1 0 0,-1-1-1 0 0,0 1 1 0 0,2 11-1 0 0,5 46 65 0 0,-3-16 27 0 0,1-5-45 0 0,-6-42-4 0 0,-1 0-1 0 0,0 0 1 0 0,0 0 0 0 0,0 0 0 0 0,0 0-1 0 0,1 1 1 0 0,-1-1 0 0 0,0 0 0 0 0,0 0-1 0 0,0 0 1 0 0,0 0 0 0 0,1 0 0 0 0,-1 0-1 0 0,0 0 1 0 0,0 0 0 0 0,1 0 0 0 0,-1 0-1 0 0,0 0 1 0 0,0 0 0 0 0,0 0 0 0 0,1 0-1 0 0,-1 0 1 0 0,0 0 0 0 0,0 0 0 0 0,0 0 0 0 0,1 0-1 0 0,-1 0 1 0 0,0 0 0 0 0,0 0 0 0 0,0 0-1 0 0,1 0 1 0 0,-1 0 0 0 0,0-1 0 0 0,0 1-1 0 0,1 0 1 0 0,6-4-149 0 0,-3-1 72 0 0,1-1 0 0 0,-2 1 0 0 0,1-1 0 0 0,0 0 0 0 0,-1 0 0 0 0,0 0 0 0 0,-1-1 0 0 0,3-8 0 0 0,5-10-73 0 0,-2 6 82 0 0,2 1-1 0 0,14-22 1 0 0,-21 35 58 0 0,1 0 1 0 0,0 0-1 0 0,0 1 0 0 0,0-1 0 0 0,0 1 1 0 0,1 0-1 0 0,-1 0 0 0 0,1 1 0 0 0,0-1 0 0 0,0 1 1 0 0,1 0-1 0 0,7-3 0 0 0,-11 5 23 0 0,-1 1-1 0 0,1-1 1 0 0,0 1-1 0 0,0 0 1 0 0,-1-1-1 0 0,1 1 1 0 0,0 0 0 0 0,0 0-1 0 0,-1 0 1 0 0,1 1-1 0 0,0-1 1 0 0,0 0-1 0 0,-1 0 1 0 0,1 1-1 0 0,0-1 1 0 0,-1 1 0 0 0,1 0-1 0 0,2 1 1 0 0,-1 0-7 0 0,-1 0-1 0 0,0-1 1 0 0,1 2 0 0 0,-1-1 0 0 0,0 0 0 0 0,0 0 0 0 0,0 1 0 0 0,-1-1-1 0 0,4 6 1 0 0,0 3 59 0 0,-1 0 0 0 0,1 1 1 0 0,-2 0-1 0 0,3 13 0 0 0,2 1 155 0 0,1-26-1463 0 0,-6-1 347 0 0,-1 1-1 0 0,0-1 1 0 0,1 0 0 0 0,-1 0 0 0 0,0 0-1 0 0,0 0 1 0 0,2-1 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1.0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146 0 5983 0 0,'-12'7'1148'0'0,"0"1"0"0"0,1 0 0 0 0,0 1 0 0 0,0 0 0 0 0,1 1 0 0 0,0 0 0 0 0,1 0 0 0 0,0 1 0 0 0,1 1 0 0 0,-8 12 0 0 0,12-16-490 0 0,0 0 0 0 0,0 0 0 0 0,1 0-1 0 0,0 0 1 0 0,1 0 0 0 0,0 1 0 0 0,-2 14-1 0 0,3-17-700 0 0,1-1-1 0 0,0 1 0 0 0,0 0 1 0 0,1-1-1 0 0,0 1 0 0 0,0 0 1 0 0,0-1-1 0 0,1 1 0 0 0,-1-1 1 0 0,2 1-1 0 0,-1-1 0 0 0,4 7 1 0 0,-4-9 8 0 0,-1 0 0 0 0,1-1-1 0 0,0 1 1 0 0,0-1 0 0 0,0 0 0 0 0,0 1 0 0 0,0-1 0 0 0,0 0 0 0 0,1 0 0 0 0,-1-1-1 0 0,1 1 1 0 0,-1 0 0 0 0,1-1 0 0 0,0 1 0 0 0,0-1 0 0 0,0 0 0 0 0,3 1 0 0 0,-2-1-75 0 0,1-1 1 0 0,-1 0 0 0 0,0 0 0 0 0,1 0 0 0 0,-1 0 0 0 0,0 0 0 0 0,0-1 0 0 0,1 0 0 0 0,-1 0 0 0 0,8-3 0 0 0,3-2-221 0 0,0-2 1 0 0,0 0-1 0 0,-1-1 1 0 0,0 0-1 0 0,14-13 1 0 0,-11 7-18 0 0,12-9 1222 0 0,-28 22-652 0 0,1 1 0 0 0,0 0 1 0 0,1 0-1 0 0,-1 0 0 0 0,0 0 0 0 0,0 0 0 0 0,0 0 0 0 0,1 0 1 0 0,-1 1-1 0 0,0-1 0 0 0,5 0 0 0 0,-5 2-68 0 0,0-1 0 0 0,0 0 0 0 0,0 1 0 0 0,0-1 0 0 0,0 1 0 0 0,0 0 0 0 0,0 0 0 0 0,0 0 0 0 0,0 0 0 0 0,3 2 0 0 0,-3-1-224 0 0,0-1 1 0 0,0 0-1 0 0,0 0 1 0 0,0 0-1 0 0,1 0 1 0 0,-1 0-1 0 0,0-1 1 0 0,4 2-1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1.4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83 1 5063 0 0,'0'0'390'0'0,"0"2"186"0"0,-20 97 11069 0 0,2 1-6314 0 0,-24 205-2441 0 0,40-280-2783 0 0,1 0-1 0 0,3 26 1 0 0,-1-38-224 0 0,1-1 0 0 0,0 0 0 0 0,1 1 0 0 0,1-1 0 0 0,0 0 0 0 0,6 12 0 0 0,-10-22 13 0 0,1-1 0 0 0,0 1 0 0 0,0 0 0 0 0,1 0-1 0 0,-1-1 1 0 0,0 1 0 0 0,1 0 0 0 0,-1-1-1 0 0,1 0 1 0 0,-1 1 0 0 0,1-1 0 0 0,1 1-1 0 0,-2-1-49 0 0,0-1-1 0 0,0 0 0 0 0,0 1 0 0 0,-1-1 0 0 0,1 0 0 0 0,0 0 0 0 0,0 0 0 0 0,0 1 0 0 0,0-1 0 0 0,-1 0 1 0 0,1 0-1 0 0,0 0 0 0 0,0-1 0 0 0,0 1 0 0 0,0 0 0 0 0,0 0 0 0 0,-1 0 0 0 0,1-1 0 0 0,0 1 0 0 0,0 0 1 0 0,0-1-1 0 0,-1 1 0 0 0,1 0 0 0 0,0-1 0 0 0,-1 1 0 0 0,1-1 0 0 0,0 1 0 0 0,-1-1 0 0 0,1 0 0 0 0,0 1 0 0 0,0-2 1 0 0</inkml:trace>
  <inkml:trace contextRef="#ctx0" brushRef="#br0" timeOffset="1">244 232 4607 0 0,'7'-47'339'0'0,"-5"28"1261"0"0,8-26 0 0 0,-9 39 59 0 0,1 0 0 0 0,0 1 0 0 0,1 0 0 0 0,-1-1 0 0 0,4-4 1 0 0,-5 10-1580 0 0,-1 0 0 0 0,0 0 0 0 0,0 0 0 0 0,1 0 0 0 0,-1-1 0 0 0,0 1 0 0 0,0 0 0 0 0,0 0 0 0 0,1 0 0 0 0,-1 0 0 0 0,0 0 0 0 0,0 0 0 0 0,1 0 0 0 0,-1 0 0 0 0,0 0 0 0 0,0 1 0 0 0,1-1 0 0 0,-1 0 0 0 0,0 0 0 0 0,0 0 0 0 0,0 0 0 0 0,1 0 0 0 0,0 1 560 0 0,-1-1-560 0 0,0 1 0 0 0,1-1 0 0 0,-1 0 0 0 0,0 0 0 0 0,0 0 0 0 0,0 1 1 0 0,0-1-1 0 0,0 1 0 0 0,6 8 728 0 0,-3-1-495 0 0,-1 0 1 0 0,0-1-1 0 0,0 1 0 0 0,-1 0 1 0 0,0 0-1 0 0,-1 16 0 0 0,-6 51 453 0 0,3-49-457 0 0,-2 21-175 0 0,-8 91 520 0 0,12-105-521 0 0,1 0 1 0 0,5 38 0 0 0,-5-70-135 0 0,1 7-469 0 0,0 0 0 0 0,5 15 1 0 0,-6-21 332 0 0,1-1 0 0 0,-1 0 0 0 0,0 0 0 0 0,1 0 1 0 0,-1 1-1 0 0,1-1 0 0 0,-1 0 0 0 0,1 0 0 0 0,0 0 0 0 0,-1 0 1 0 0,1 0-1 0 0,0 0 0 0 0,0 0 0 0 0,0 0 0 0 0,0 0 0 0 0,0-1 1 0 0,0 1-1 0 0,0 0 0 0 0,0-1 0 0 0,0 1 0 0 0,0 0 0 0 0,0-1 1 0 0,0 1-1 0 0,1-1 0 0 0,-1 0 0 0 0,0 1 0 0 0,0-1 0 0 0,3 0 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7.9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 1 2303 0 0,'-6'59'2596'0'0,"-1"17"6465"0"0,9-23-8612 0 0,19 80 379 0 0,-11-87-11 0 0,-3 1 0 0 0,2 61-1 0 0,-10-38 858 0 0,1 62 408 0 0,2-104-2000 0 0,7 32 0 0 0,-5-40-893 0 0,0 2-4362 0 0,0-4-1547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1.80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38 1 12439 0 0,'-5'6'571'0'0,"1"2"-1"0"0,0-1 0 0 0,0 0 1 0 0,1 1-1 0 0,0-1 0 0 0,0 1 1 0 0,1 0-1 0 0,-3 16 0 0 0,3-11 309 0 0,0-1 0 0 0,2 0-1 0 0,0 0 1 0 0,0 1 0 0 0,3 17-1 0 0,-2-24-746 0 0,0 0 0 0 0,1 1 0 0 0,0-1 0 0 0,0 0 0 0 0,1 0-1 0 0,-1 0 1 0 0,1-1 0 0 0,5 8 0 0 0,-7-12-119 0 0,0 1 1 0 0,0 0 0 0 0,1-1-1 0 0,-1 0 1 0 0,0 1-1 0 0,1-1 1 0 0,-1 0-1 0 0,1 0 1 0 0,-1 1-1 0 0,1-1 1 0 0,0-1-1 0 0,-1 1 1 0 0,1 0-1 0 0,0 0 1 0 0,0-1-1 0 0,0 1 1 0 0,0 0-1 0 0,0-1 1 0 0,-1 0-1 0 0,1 0 1 0 0,0 1-1 0 0,0-1 1 0 0,0 0-1 0 0,0-1 1 0 0,0 1-1 0 0,0 0 1 0 0,0 0-1 0 0,0-1 1 0 0,0 1-1 0 0,-1-1 1 0 0,4-1-1 0 0,1-1 1 0 0,-1 0 0 0 0,1 0 0 0 0,-1 0 0 0 0,0-1 0 0 0,0 0 0 0 0,0 0 0 0 0,0-1 0 0 0,5-6 0 0 0,4-7 0 0 0,13-20 1 0 0,6-9 35 0 0,-32 47-47 0 0,3-6-2 0 0,1 0-1 0 0,0 0 1 0 0,1 1-1 0 0,0 0 0 0 0,7-6 1 0 0,-12 10 9 0 0,0 0 1 0 0,1 1-1 0 0,-1-1 0 0 0,0 1 1 0 0,0-1-1 0 0,0 1 1 0 0,0-1-1 0 0,1 1 1 0 0,-1 0-1 0 0,0-1 1 0 0,0 1-1 0 0,1 0 0 0 0,-1 0 1 0 0,0 0-1 0 0,0 0 1 0 0,1 0-1 0 0,-1 0 1 0 0,0 0-1 0 0,0 1 0 0 0,1-1 1 0 0,-1 0-1 0 0,0 1 1 0 0,0-1-1 0 0,0 1 1 0 0,1-1-1 0 0,-1 1 0 0 0,0 0 1 0 0,0-1-1 0 0,0 1 1 0 0,0 0-1 0 0,0 0 1 0 0,0 0-1 0 0,0 0 0 0 0,-1-1 1 0 0,1 1-1 0 0,0 1 1 0 0,0-1-1 0 0,-1 0 1 0 0,2 2-1 0 0,2 5 93 0 0,-1 0-1 0 0,1 0 1 0 0,-2 1-1 0 0,1-1 1 0 0,1 15 0 0 0,4 11 21 0 0,40 171 25 0 0,-37-146 12 0 0,-4-1 0 0 0,-2 2 0 0 0,-3 67-1 0 0,-4-78 120 0 0,-2-1 0 0 0,-3 0 0 0 0,-1 0 0 0 0,-20 60 0 0 0,23-92-130 0 0,-1 0 1 0 0,-1 0-1 0 0,0 0 0 0 0,-1-1 0 0 0,-11 16 1 0 0,16-27-95 0 0,0 1 1 0 0,-1-1-1 0 0,1 1 0 0 0,-1-1 1 0 0,0 0-1 0 0,-1-1 1 0 0,1 1-1 0 0,0-1 1 0 0,-1 0-1 0 0,0 0 1 0 0,0 0-1 0 0,0 0 1 0 0,0-1-1 0 0,0 0 0 0 0,0 0 1 0 0,-1-1-1 0 0,1 1 1 0 0,-1-1-1 0 0,-7 1 1 0 0,9-3-115 0 0,0 1 0 0 0,0-1 0 0 0,0 1 0 0 0,0-1 0 0 0,0 0 0 0 0,0-1 0 0 0,0 1 1 0 0,0-1-1 0 0,1 0 0 0 0,-1 0 0 0 0,1 0 0 0 0,-1 0 0 0 0,1 0 0 0 0,0-1 0 0 0,0 0 0 0 0,0 1 1 0 0,0-1-1 0 0,-4-6 0 0 0,-14-16-745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2.58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54 0 11975 0 0,'-11'9'1280'0'0,"8"-6"-251"0"0,0 0-1 0 0,0 0 1 0 0,1 1-1 0 0,-1-1 0 0 0,1 1 1 0 0,0-1-1 0 0,-3 7 1 0 0,2-3-282 0 0,0 1 1 0 0,1 0 0 0 0,-3 10 0 0 0,2 2-200 0 0,1 0 0 0 0,1 24 0 0 0,1-32-339 0 0,0 15 330 0 0,5 45 1 0 0,-5-71-131 0 0,1-2-393 0 0,0 0-1 0 0,0 0 1 0 0,0 0-1 0 0,0 0 1 0 0,0-1-1 0 0,0 1 1 0 0,0 0-1 0 0,-1-1 1 0 0,1 1 0 0 0,0-2-1 0 0,0 1 6 0 0,8-17 47 0 0,2 0-1 0 0,0 1 1 0 0,20-25-1 0 0,-23 33-66 0 0,0 1 0 0 0,1 0-1 0 0,0 1 1 0 0,1 0 0 0 0,-1 0 0 0 0,2 1-1 0 0,14-9 1 0 0,-22 15-13 0 0,-1 0 0 0 0,1-1 0 0 0,0 1 0 0 0,0 0 0 0 0,0 1 0 0 0,0-1 0 0 0,0 0 0 0 0,0 1 0 0 0,0 0 0 0 0,0-1 0 0 0,0 1 0 0 0,0 0 0 0 0,0 1 1 0 0,0-1-1 0 0,0 1 0 0 0,0-1 0 0 0,0 1 0 0 0,0 0 0 0 0,0 0 0 0 0,-1 0 0 0 0,1 0 0 0 0,4 3 0 0 0,-4-2-10 0 0,0 0 1 0 0,-1 1 0 0 0,1-1-1 0 0,0 1 1 0 0,-1 0 0 0 0,1 0-1 0 0,-1 0 1 0 0,0 0-1 0 0,0 0 1 0 0,0 0 0 0 0,0 1-1 0 0,-1-1 1 0 0,1 1 0 0 0,-1-1-1 0 0,0 1 1 0 0,0-1-1 0 0,1 7 1 0 0,1 35-2 0 0,-4-36 21 0 0,2 1 1 0 0,-1-1 0 0 0,2 1 0 0 0,-1-1 0 0 0,1 1-1 0 0,4 12 1 0 0,-5-20 5 0 0,-1-2-2 0 0,0 1-1 0 0,0-1 1 0 0,0 1-1 0 0,0-1 1 0 0,0 1 0 0 0,0-1-1 0 0,1 1 1 0 0,-1-1 0 0 0,0 1-1 0 0,0-1 1 0 0,1 1 0 0 0,-1-1-1 0 0,0 0 1 0 0,1 1 0 0 0,-1-1-1 0 0,0 1 1 0 0,1-1 0 0 0,-1 0-1 0 0,1 1 1 0 0,-1-1 0 0 0,1 0-1 0 0,-1 1 1 0 0,1-1 0 0 0,-1 0-1 0 0,1 0 1 0 0,-1 0-1 0 0,1 1 1 0 0,-1-1 0 0 0,1 0-1 0 0,1 1 3 0 0,0-1-1 0 0,0 1 0 0 0,0-1 0 0 0,-1 1 0 0 0,1-1 0 0 0,0 0 0 0 0,0 0 0 0 0,0 0 0 0 0,0 0 0 0 0,0 0 1 0 0,0 0-1 0 0,-1 0 0 0 0,1-1 0 0 0,0 1 0 0 0,3-2 0 0 0,29-13-28 0 0,-21 8-14 0 0,12-7-43 0 0,-13 7 30 0 0,-1 1 0 0 0,18-7-1 0 0,-26 12 31 0 0,0 0 0 0 0,0 0 0 0 0,1 1 0 0 0,-1-1 0 0 0,0 1 0 0 0,0-1 0 0 0,0 1 0 0 0,0 0 0 0 0,0 0 0 0 0,0 1 0 0 0,1-1 0 0 0,-1 0 0 0 0,0 1 0 0 0,0 0 0 0 0,4 1 0 0 0,-5-1 13 0 0,0 0 1 0 0,0 1-1 0 0,-1-1 0 0 0,1 0 1 0 0,0 1-1 0 0,-1-1 0 0 0,1 1 1 0 0,-1 0-1 0 0,1-1 0 0 0,-1 1 1 0 0,0 0-1 0 0,1 0 0 0 0,-1 0 1 0 0,0 0-1 0 0,0 0 0 0 0,0 0 1 0 0,0 3-1 0 0,2 5-50 0 0,-1 0 0 0 0,2 16 1 0 0,-1-4 22 0 0,-2-18-67 0 0,2 9-1288 0 0,-3-13 1334 0 0,1 1-1 0 0,-1-1 1 0 0,0 0 0 0 0,0 0-1 0 0,1 1 1 0 0,-1-1 0 0 0,0 0-1 0 0,0 0 1 0 0,1 1 0 0 0,-1-1-1 0 0,0 0 1 0 0,1 0-1 0 0,-1 0 1 0 0,0 1 0 0 0,1-1-1 0 0,-1 0 1 0 0,0 0 0 0 0,1 0-1 0 0,-1 0 1 0 0,0 0 0 0 0,1 0-1 0 0,-1 0 1 0 0,0 0 0 0 0,1 0-1 0 0,-1 0 1 0 0,1 0 0 0 0,-1 0-1 0 0,0 0 1 0 0,1 0 0 0 0,-1 0-1 0 0,9-3-1614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2.97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 24 2303 0 0,'-8'-23'19744'0'0</inkml:trace>
  <inkml:trace contextRef="#ctx0" brushRef="#br0" timeOffset="1">259 324 2759 0 0,'-5'4'36'0'0,"1"1"1"0"0,0 0-1 0 0,-1 0 0 0 0,2 0 0 0 0,-16 27 10685 0 0,20-31-10437 0 0,1-1 0 0 0,-1 1 0 0 0,1-1 0 0 0,-1 0 0 0 0,1 0 0 0 0,0 1 1 0 0,-1-1-1 0 0,1 0 0 0 0,2-1 0 0 0,1 0-154 0 0,0 0 0 0 0,0 0 0 0 0,0-1-1 0 0,0 1 1 0 0,0-1 0 0 0,-1 0 0 0 0,1-1 0 0 0,-1 1 0 0 0,5-4 0 0 0,7-6-8 0 0,14-15 1 0 0,-9 9-63 0 0,63-57-1871 0 0,-63 55 747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3.3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 0 14479 0 0,'-1'7'332'0'0,"0"-1"-1"0"0,1 0 1 0 0,-1 1-1 0 0,1-1 1 0 0,1 1-1 0 0,1 12 1 0 0,-1-16-9 0 0,0 0 1 0 0,0 1 0 0 0,0-1 0 0 0,1 0 0 0 0,-1 1 0 0 0,1-1 0 0 0,0 0 0 0 0,0 0 0 0 0,0 0 0 0 0,0-1 0 0 0,1 1 0 0 0,-1 0 0 0 0,1-1 0 0 0,2 3 0 0 0,29 24 1155 0 0,-21-18-1300 0 0,0 0-1 0 0,27 17 1 0 0,8-3-1662 0 0,-23-13-237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3.64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1 541 12439 0 0,'5'-6'1126'0'0,"4"-4"-311"0"0,0-1 1 0 0,-1 0 0 0 0,-1-1 0 0 0,12-23 0 0 0,9-13 1314 0 0,-15 29-1765 0 0,-7 11-301 0 0,0 0 0 0 0,-1-1 1 0 0,0 0-1 0 0,6-14 1 0 0,-10 22 345 0 0,-2 0-382 0 0,1 1 0 0 0,0 0 0 0 0,-1 0 0 0 0,1-1 0 0 0,0 1 0 0 0,-1 0 0 0 0,1 0 1 0 0,-1 0-1 0 0,1-1 0 0 0,0 1 0 0 0,-1 0 0 0 0,1 0 0 0 0,-1 0 0 0 0,1 0 0 0 0,-1 0 0 0 0,1 0 0 0 0,0 0 0 0 0,-1 0 0 0 0,1 0 0 0 0,-1 0 0 0 0,1 0 0 0 0,-1 0 0 0 0,0 0 0 0 0,-10 2 500 0 0,8-2-458 0 0,0 1-1 0 0,1 0 1 0 0,-1 0-1 0 0,1 0 0 0 0,0 1 1 0 0,-1-1-1 0 0,1 1 0 0 0,0-1 1 0 0,0 1-1 0 0,0 0 0 0 0,0-1 1 0 0,0 1-1 0 0,0 0 0 0 0,1 1 1 0 0,-1-1-1 0 0,0 0 0 0 0,1 0 1 0 0,0 1-1 0 0,0-1 0 0 0,-1 0 1 0 0,1 1-1 0 0,1-1 1 0 0,-1 1-1 0 0,0 0 0 0 0,1-1 1 0 0,-1 4-1 0 0,0-1-62 0 0,1-1 1 0 0,0 1-1 0 0,0 0 1 0 0,0-1-1 0 0,1 1 1 0 0,-1 0-1 0 0,1-1 0 0 0,0 1 1 0 0,0-1-1 0 0,1 1 1 0 0,-1-1-1 0 0,1 0 1 0 0,0 1-1 0 0,4 4 0 0 0,-4-5-5 0 0,1 0 0 0 0,0-1 1 0 0,0 0-1 0 0,0 1 0 0 0,0-1 0 0 0,1 0 0 0 0,-1-1 0 0 0,1 1 0 0 0,0-1 0 0 0,0 1 0 0 0,0-1 0 0 0,0 0 0 0 0,4 1 0 0 0,1-1 17 0 0,0 1 0 0 0,-1-2 0 0 0,1 0 0 0 0,0 0 0 0 0,15 0 0 0 0,47 0-75 0 0,-24 1-1016 0 0,76-8 0 0 0,-120 6 1039 0 0,0-1-1 0 0,0 1 1 0 0,1-1 0 0 0,-1 0-1 0 0,0 0 1 0 0,0 0 0 0 0,0 0-1 0 0,0-1 1 0 0,0 1 0 0 0,0-1-1 0 0,0 0 1 0 0,4-3-1 0 0,-5 2 147 0 0,1 0-1 0 0,-1 0 0 0 0,0 0 0 0 0,0-1 0 0 0,0 1 0 0 0,0 0 1 0 0,0-1-1 0 0,-1 1 0 0 0,0-1 0 0 0,2-6 0 0 0,4-27 290 0 0,-1 0 0 0 0,-2 0 0 0 0,-2-61 0 0 0,3-24-530 0 0,9 11-664 0 0,-21 152 1195 0 0,3 0 1 0 0,1 1-1 0 0,5 79 0 0 0,0-101-269 0 0,1 1-1 0 0,1-1 1 0 0,1 0 0 0 0,1 0-1 0 0,0-1 1 0 0,2 1-1 0 0,0-2 1 0 0,1 1 0 0 0,23 33-1 0 0,-4-14-1286 0 0,-13-21 429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4.0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146 2 18431 0 0,'-12'-1'653'0'0,"0"1"-1"0"0,1 0 0 0 0,-1 0 1 0 0,1 1-1 0 0,-16 3 0 0 0,24-3-470 0 0,0 0-1 0 0,0 0 0 0 0,0 0 0 0 0,0 1 0 0 0,0-1 1 0 0,0 1-1 0 0,0-1 0 0 0,0 1 0 0 0,1 0 0 0 0,-1 0 0 0 0,1 0 1 0 0,-1 0-1 0 0,1 1 0 0 0,0-1 0 0 0,0 1 0 0 0,0-1 0 0 0,0 1 1 0 0,0 0-1 0 0,1 0 0 0 0,-1 0 0 0 0,1 0 0 0 0,0 0 1 0 0,-2 5-1 0 0,2-4-170 0 0,0-1 0 0 0,0 1 0 0 0,1 0 1 0 0,0-1-1 0 0,-1 1 0 0 0,1 0 0 0 0,0-1 0 0 0,1 1 1 0 0,-1 0-1 0 0,1-1 0 0 0,-1 1 0 0 0,1 0 0 0 0,0-1 1 0 0,0 1-1 0 0,1-1 0 0 0,-1 0 0 0 0,1 1 0 0 0,0-1 1 0 0,0 0-1 0 0,0 0 0 0 0,0 0 0 0 0,0 0 0 0 0,6 5 1 0 0,3 1-36 0 0,0 0 1 0 0,1-1-1 0 0,0 0 1 0 0,26 11 0 0 0,-21-11 3 0 0,22 15 1 0 0,-34-19 32 0 0,0-1 1 0 0,0 1-1 0 0,0 0 0 0 0,-1 1 1 0 0,1-1-1 0 0,-1 1 0 0 0,0-1 1 0 0,-1 1-1 0 0,1 1 0 0 0,-1-1 1 0 0,0 0-1 0 0,0 1 0 0 0,-1-1 1 0 0,1 1-1 0 0,-1 0 0 0 0,-1 0 1 0 0,1 0-1 0 0,-1 0 0 0 0,0 0 1 0 0,0 0-1 0 0,-1 1 0 0 0,0-1 1 0 0,0 10-1 0 0,-2-1 122 0 0,0-1 0 0 0,-1 0-1 0 0,-1 0 1 0 0,0 0 0 0 0,-1 0 0 0 0,-1-1 0 0 0,0 1-1 0 0,0-1 1 0 0,-1-1 0 0 0,-1 1 0 0 0,-15 19-1 0 0,21-30-115 0 0,-1 0 1 0 0,1 0-1 0 0,0 0 0 0 0,0 0 0 0 0,-1 0 0 0 0,1-1 0 0 0,-1 1 0 0 0,0-1 0 0 0,-4 3 0 0 0,7-5-43 0 0,-1 1 1 0 0,1 0-1 0 0,0 0 0 0 0,0 0 1 0 0,-1-1-1 0 0,1 1 0 0 0,0 0 1 0 0,0 0-1 0 0,0 0 0 0 0,0-1 1 0 0,-1 1-1 0 0,1 0 0 0 0,0 0 1 0 0,0-1-1 0 0,0 1 1 0 0,0 0-1 0 0,0-1 0 0 0,0 1 1 0 0,0 0-1 0 0,0 0 0 0 0,-1-1 1 0 0,1 1-1 0 0,0 0 0 0 0,0-1 1 0 0,1 0-1 0 0,-1 1 14 0 0,0-7-349 0 0,1 1 0 0 0,1-1 0 0 0,-1 0 1 0 0,1 0-1 0 0,0 1 0 0 0,1-1 0 0 0,0 1 0 0 0,5-10 1 0 0,-5 9-83 0 0,11-21-1120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4.54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70 42 2759 0 0,'12'-42'14062'0'0,"-16"50"-11081"0"0,-1 1-1830 0 0,-18 83 2750 0 0,4 50-2555 0 0,14-89-966 0 0,5 104-1 0 0,3-122-525 0 0,2-1 1 0 0,1 1-1 0 0,21 66 0 0 0,-24-93 468 0 0,0 2-2843 0 0,-4-10 2396 0 0,0 0-1 0 0,0-1 1 0 0,1 1-1 0 0,-1 0 1 0 0,0 0-1 0 0,1-1 0 0 0,-1 1 1 0 0,0 0-1 0 0,1-1 1 0 0,-1 1-1 0 0,0-1 1 0 0,1 1-1 0 0,-1-1 1 0 0,1 1-1 0 0,-1-1 1 0 0,0 0-1 0 0,-6-5 175 0 0,1-1 1 0 0,-1 0-1 0 0,1 1 0 0 0,1-2 1 0 0,-1 1-1 0 0,1-1 0 0 0,-5-10 1 0 0,9 15 46 0 0,-1-1 0 0 0,1 1 1 0 0,0 0-1 0 0,0-1 0 0 0,0 1 1 0 0,1-1-1 0 0,-1 1 0 0 0,1-1 1 0 0,0-6-1 0 0,0 8-66 0 0,1-1 0 0 0,-1 1 1 0 0,1 0-1 0 0,-1 0 0 0 0,1 0 0 0 0,0-1 1 0 0,0 1-1 0 0,0 0 0 0 0,0 0 0 0 0,1 0 1 0 0,-1 0-1 0 0,0 1 0 0 0,1-1 0 0 0,-1 0 1 0 0,1 1-1 0 0,2-3 0 0 0,3-1-11 0 0,-1 1 0 0 0,0 0 0 0 0,1 1 0 0 0,0-1-1 0 0,0 1 1 0 0,0 1 0 0 0,0-1 0 0 0,10-1 0 0 0,63-8-4 0 0,-50 8-33 0 0,8 1-943 0 0,42 0 0 0 0,-79 3 856 0 0,-9 30 668 0 0,0-15-312 0 0,-15 31 578 0 0,22-42-734 0 0,-1-1 0 0 0,1 1 0 0 0,0 0 0 0 0,0-1 0 0 0,1 1 0 0 0,-1 0 0 0 0,1 0 0 0 0,0-1 0 0 0,0 1 0 0 0,0 6 0 0 0,1-9-86 0 0,0-1 0 0 0,0 1 0 0 0,0-1 0 0 0,0 0 0 0 0,0 0 0 0 0,0 0 0 0 0,1 1 0 0 0,-1-1 0 0 0,0 0 0 0 0,0 0 0 0 0,0-1 0 0 0,0 1 0 0 0,0 0 0 0 0,0 0 0 0 0,2-1 0 0 0,1-1-9 0 0,0 1-1 0 0,0-2 1 0 0,0 1-1 0 0,0 0 1 0 0,-1-1 0 0 0,1 1-1 0 0,-1-1 1 0 0,1 0-1 0 0,-1 0 1 0 0,0-1-1 0 0,0 1 1 0 0,-1-1 0 0 0,1 1-1 0 0,2-6 1 0 0,-2 5 6 0 0,0-1 1 0 0,0 1 0 0 0,0 0-1 0 0,1 0 1 0 0,-1 0 0 0 0,1 1-1 0 0,0-1 1 0 0,0 1 0 0 0,1 0-1 0 0,5-4 1 0 0,-8 7-2 0 0,0-1 1 0 0,0 0-1 0 0,0 1 1 0 0,0 0-1 0 0,0-1 1 0 0,0 1-1 0 0,0 0 1 0 0,0 0 0 0 0,0 0-1 0 0,0 0 1 0 0,1 0-1 0 0,-1 1 1 0 0,0-1-1 0 0,3 2 1 0 0,29 14 65 0 0,-29-13-44 0 0,0 0 0 0 0,0-1 1 0 0,0 1-1 0 0,0-1 0 0 0,11 3 0 0 0,-10-4-131 0 0,-1 0 1 0 0,1-1-1 0 0,-1 1 0 0 0,0-1 1 0 0,1 0-1 0 0,-1 0 0 0 0,1-1 1 0 0,-1 0-1 0 0,0 0 0 0 0,1 0 1 0 0,6-3-1 0 0,4-4-1332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5.06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 0 23759 0 0,'1'9'1155'0'0,"-3"0"-852"0"0,0 1 0 0 0,-1-1 0 0 0,-8 17 0 0 0,2-4-70 0 0,-10 37 77 0 0,3 0 1 0 0,2 0-1 0 0,-7 79 0 0 0,16-112-643 0 0,3-14-779 0 0,0-1 1 0 0,0 15-1 0 0,-9-42 915 0 0,10 11 161 0 0,1-1-1 0 0,0 1 0 0 0,1 0 1 0 0,-1 0-1 0 0,1 0 1 0 0,0 0-1 0 0,0 0 0 0 0,1 0 1 0 0,-1 0-1 0 0,1 0 1 0 0,0 1-1 0 0,0-1 1 0 0,1 0-1 0 0,0 1 0 0 0,2-4 1 0 0,-4 7-171 0 0,1 0-152 0 0,0 0 382 0 0,1 0 0 0 0,-1 0 0 0 0,0 1 0 0 0,0-1 0 0 0,1 1 0 0 0,-1 0 0 0 0,4-1 0 0 0,-1 0 177 0 0,-1 1 0 0 0,1-2-1 0 0,0 1 1 0 0,-1-1-1 0 0,7-2 1 0 0,18-6 790 0 0,92-20 373 0 0,11 1-1295 0 0,-118 24-44 0 0,0 1 0 0 0,0-2 0 0 0,-1 0 1 0 0,0 0-1 0 0,0-2 0 0 0,0 1 0 0 0,13-13 0 0 0,-25 20-11 0 0,0-1-1 0 0,0 0 0 0 0,0 0 1 0 0,0 0-1 0 0,0 0 0 0 0,0 0 1 0 0,0-1-1 0 0,0 1 0 0 0,-1 0 0 0 0,1 0 1 0 0,0 0-1 0 0,-1-1 0 0 0,1-1 1 0 0,-1 2 7 0 0,0 1 1 0 0,0-1 0 0 0,0 0-1 0 0,0 1 1 0 0,0-1 0 0 0,0 0-1 0 0,0 0 1 0 0,0 1 0 0 0,0-1-1 0 0,0 0 1 0 0,0 1 0 0 0,-1-1-1 0 0,1 0 1 0 0,0 1 0 0 0,-1-1-1 0 0,1 1 1 0 0,0-1 0 0 0,-1 0-1 0 0,0 0 1 0 0,0 0 20 0 0,-1 0 0 0 0,1-1 0 0 0,-1 1 0 0 0,1 0 0 0 0,-1 1-1 0 0,0-1 1 0 0,1 0 0 0 0,-1 0 0 0 0,0 1 0 0 0,0-1 0 0 0,1 1 0 0 0,-1-1 0 0 0,0 1 0 0 0,0 0-1 0 0,0 0 1 0 0,0 0 0 0 0,0 0 0 0 0,-2 0 0 0 0,-3 1-12 0 0,1 1 0 0 0,-1-1 0 0 0,1 2 0 0 0,0-1 0 0 0,0 0 0 0 0,0 1 0 0 0,0 0 0 0 0,0 1 0 0 0,1-1 0 0 0,-1 1 0 0 0,1 0 0 0 0,0 1 0 0 0,0-1 0 0 0,1 1 0 0 0,-1 0 0 0 0,-4 7 0 0 0,2-3-57 0 0,1-1 0 0 0,1 1-1 0 0,-1 0 1 0 0,2 1 0 0 0,-1-1 0 0 0,1 1-1 0 0,1 0 1 0 0,0 0 0 0 0,-3 17 0 0 0,5-24 27 0 0,1 0 0 0 0,0 0 0 0 0,-1 0 0 0 0,2-1 0 0 0,-1 1 0 0 0,0 0 0 0 0,0 0 0 0 0,1 0 0 0 0,0 0 0 0 0,-1 0 0 0 0,1-1 0 0 0,0 1 0 0 0,1 0 0 0 0,-1 0 0 0 0,0-1 0 0 0,2 3 0 0 0,0-2 10 0 0,0 0-1 0 0,-1 0 0 0 0,1-1 1 0 0,0 1-1 0 0,0-1 1 0 0,0 1-1 0 0,1-1 0 0 0,-1 0 1 0 0,0 0-1 0 0,7 2 0 0 0,6 1 41 0 0,0-1 0 0 0,0 0 0 0 0,0-2-1 0 0,27 2 1 0 0,-34-3-35 0 0,82 2-1787 0 0,-68 0-86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5.77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 1 5983 0 0,'-14'5'14747'0'0,"33"-2"-11001"0"0,87-3-2204 0 0,111 15-1 0 0,-176-9-1673 0 0,-6 0-1132 0 0,49 0-1 0 0,-71-7-682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6.13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17215 0 0,'0'0'1566'0'0,"2"0"-1185"0"0,12 2 385 0 0,-1-1 0 0 0,1 1 0 0 0,24 8 0 0 0,18 3-273 0 0,19-4-1022 0 0,92 1 0 0 0,-126-11-1021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24 19783 0 0,'-6'-3'379'0'0,"5"3"-246"0"0,0-1 0 0 0,-1 0 0 0 0,1 0 0 0 0,0 0 0 0 0,0 1 0 0 0,0-1 0 0 0,0 0 0 0 0,0-1 0 0 0,0 1 0 0 0,0 0 0 0 0,0 0 0 0 0,-1-2 0 0 0,-2-3 727 0 0,1 16-316 0 0,-3 27-211 0 0,-2 72-1 0 0,6-66-397 0 0,-40 476 571 0 0,2-22 468 0 0,28-154-87 0 0,13-280-1593 0 0,3 1 1 0 0,3-1 0 0 0,21 85-1 0 0,-21-125-575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8.4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10135 0 0,'0'0'778'0'0,"1"0"-506"0"0,36 3 1717 0 0,71-3 0 0 0,-42-2-1921 0 0,-15 2-93 0 0,0 3 0 0 0,76 12 1 0 0,-111-12-1130 0 0,0 0-3890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6.4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2303 0 0,'0'0'102'0'0,"9"3"20"0"0,32 11 2535 0 0,50 34 12385 0 0,-46-22-11250 0 0,-21-13-3523 0 0,63 36 487 0 0,-75-40-550 0 0,1-1-1 0 0,-1 2 1 0 0,0 0 0 0 0,13 15-1 0 0,-18-17-74 0 0,-1 1 0 0 0,-1-1 0 0 0,0 1 0 0 0,0 0 0 0 0,-1 0 0 0 0,0 1 0 0 0,0-1 0 0 0,-1 1 0 0 0,-1 0 0 0 0,1 0 0 0 0,-2 0 0 0 0,1 0 0 0 0,-1 0-1 0 0,-1 15 1 0 0,0-14-75 0 0,-1 1 0 0 0,0 0 0 0 0,-1-1 0 0 0,0 1 0 0 0,-1-1 0 0 0,0 0 0 0 0,-1 0 0 0 0,0 0 0 0 0,-1 0 0 0 0,0-1 0 0 0,0 1 0 0 0,-10 12 0 0 0,12-19-56 0 0,-1 0 1 0 0,0 0-1 0 0,0-1 1 0 0,0 1-1 0 0,0-1 1 0 0,-1 0-1 0 0,1 0 0 0 0,-1 0 1 0 0,0 0-1 0 0,0-1 1 0 0,0 0-1 0 0,0 0 1 0 0,0 0-1 0 0,-6 0 0 0 0,-2 1-425 0 0,-1-1 0 0 0,1-1 0 0 0,0-1 0 0 0,-22-1 0 0 0,15-1-1060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8.4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 8287 0 0,'-21'3'8722'0'0,"38"33"-5176"0"0,-8-17-3285 0 0,-1-1 0 0 0,0 1 0 0 0,5 26 0 0 0,-6-11 419 0 0,-3 1-1 0 0,1 45 1 0 0,-9 71 2416 0 0,38-228-1583 0 0,-27 59-1511 0 0,1 1 1 0 0,2 0-1 0 0,-1 0 0 0 0,2 0 0 0 0,0 2 0 0 0,1-1 1 0 0,1 1-1 0 0,26-24 0 0 0,-28 31-3 0 0,-1 0-1 0 0,1 0 1 0 0,0 1-1 0 0,1 0 1 0 0,-1 1-1 0 0,1 0 1 0 0,1 1 0 0 0,-1 1-1 0 0,1 0 1 0 0,-1 0-1 0 0,1 1 1 0 0,0 1-1 0 0,26-2 1 0 0,-32 4-26 0 0,0 0-1 0 0,0 1 1 0 0,0 0 0 0 0,0 0 0 0 0,0 0-1 0 0,0 1 1 0 0,0 0 0 0 0,0 0-1 0 0,0 0 1 0 0,9 6 0 0 0,-12-5 6 0 0,1 0-1 0 0,-1 0 1 0 0,0 0 0 0 0,-1 1 0 0 0,1-1 0 0 0,0 1 0 0 0,-1 0 0 0 0,0 0-1 0 0,0 0 1 0 0,0 0 0 0 0,-1 1 0 0 0,1-1 0 0 0,-1 1 0 0 0,0 0 0 0 0,2 6-1 0 0,-1 2 8 0 0,0 0 0 0 0,0 0-1 0 0,-2 0 1 0 0,1 16-1 0 0,-4 55-16 0 0,-1-23-970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8.8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285 26 15839 0 0,'-5'46'1805'0'0,"4"-32"-1210"0"0,-1 0-1 0 0,-4 22 0 0 0,2-23 33 0 0,-1 0-1 0 0,1 0 1 0 0,-2 0 0 0 0,0-1-1 0 0,0 0 1 0 0,-1 0-1 0 0,-15 18 1 0 0,20-27-517 0 0,-1 0 1 0 0,0 1 0 0 0,0-1-1 0 0,0 0 1 0 0,-1-1-1 0 0,1 1 1 0 0,-1-1 0 0 0,1 1-1 0 0,-1-1 1 0 0,0 0-1 0 0,0 0 1 0 0,0-1 0 0 0,0 1-1 0 0,0-1 1 0 0,0 0-1 0 0,-1 0 1 0 0,1 0 0 0 0,0-1-1 0 0,0 1 1 0 0,-1-1-1 0 0,1 0 1 0 0,0 0 0 0 0,-1-1-1 0 0,1 1 1 0 0,0-1-1 0 0,0 0 1 0 0,-1 0-1 0 0,-4-3 1 0 0,3 2-50 0 0,0-2 0 0 0,0 1 1 0 0,0-1-1 0 0,1 0 0 0 0,0 0 0 0 0,0 0 0 0 0,0-1 1 0 0,0 0-1 0 0,1 0 0 0 0,-1 0 0 0 0,1 0 0 0 0,1-1 0 0 0,-1 1 1 0 0,1-1-1 0 0,0 0 0 0 0,0 0 0 0 0,1-1 0 0 0,-1 1 1 0 0,-1-12-1 0 0,2 11-65 0 0,0 0 1 0 0,1 0-1 0 0,0 0 1 0 0,1 0-1 0 0,0 0 1 0 0,0 0-1 0 0,0 0 1 0 0,1 0-1 0 0,0 0 1 0 0,0 0-1 0 0,1 0 1 0 0,0 0-1 0 0,0 0 1 0 0,0 0-1 0 0,1 1 1 0 0,0-1-1 0 0,1 1 1 0 0,5-9-1 0 0,-6 12-106 0 0,0 0-1 0 0,0 0 1 0 0,1 0-1 0 0,-1 0 1 0 0,1 1-1 0 0,-1-1 0 0 0,1 1 1 0 0,0 0-1 0 0,0 0 1 0 0,0 0-1 0 0,0 0 1 0 0,1 1-1 0 0,-1 0 1 0 0,0 0-1 0 0,0 0 0 0 0,6 0 1 0 0,4 0-672 0 0,-1 1 1 0 0,0 0 0 0 0,1 1-1 0 0,13 3 1 0 0,4 1-870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9.18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51 0 21967 0 0,'-4'6'271'0'0,"1"0"0"0"0,0 0 0 0 0,1 0 0 0 0,-1 1 0 0 0,1-1 0 0 0,-2 12 0 0 0,-3 43 307 0 0,2-11-577 0 0,-1-19 361 0 0,2-9 74 0 0,0 0 1 0 0,0 26-1 0 0,5-40-556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9.5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35 18255 0 0,'-1'-3'15'0'0,"1"-1"284"0"0,0 1 1 0 0,0-1 0 0 0,0 1-1 0 0,1-1 1 0 0,-1 1 0 0 0,2-7 699 0 0,0 10-751 0 0,0 0 0 0 0,0 1 0 0 0,0-1 0 0 0,0 1 0 0 0,-1-1 0 0 0,1 1 0 0 0,0 0 0 0 0,-1 0 0 0 0,1 0 0 0 0,0 0 0 0 0,-1 0 0 0 0,3 2 0 0 0,18 17-366 0 0,-14-12 307 0 0,47 48-1283 0 0,-36-33-997 0 0,-1 0 1 0 0,0 1-1 0 0,-2 1 1 0 0,15 30-1 0 0,6 32-300 0 0,-12-24 3533 0 0,-16-45 1348 0 0,13 23 0 0 0,-21-39-2198 0 0,0-1 1 0 0,0 1-1 0 0,0-1 1 0 0,0 1-1 0 0,0-1 1 0 0,0 1-1 0 0,1-1 1 0 0,-1 0-1 0 0,0 0 1 0 0,1 0-1 0 0,-1 0 1 0 0,0 0-1 0 0,1 0 1 0 0,0 0-1 0 0,-1 0 1 0 0,1 0-1 0 0,-1-1 1 0 0,1 1-1 0 0,0 0 1 0 0,0-1-1 0 0,2 1 1 0 0,-1-2 11 0 0,0 1 0 0 0,0-1 1 0 0,-1 1-1 0 0,1-1 0 0 0,0 0 1 0 0,-1 0-1 0 0,1 0 1 0 0,-1 0-1 0 0,1-1 0 0 0,-1 1 1 0 0,0-1-1 0 0,1 1 0 0 0,1-3 1 0 0,26-22 919 0 0,-21 17-1071 0 0,1 1 0 0 0,-1 0 0 0 0,1 1 0 0 0,12-6 0 0 0,-18 11-152 0 0,0 0-1 0 0,-1 1 0 0 0,1-1 0 0 0,0 1 0 0 0,0 0 0 0 0,1 0 0 0 0,-1 1 0 0 0,0-1 1 0 0,0 1-1 0 0,0 0 0 0 0,0 0 0 0 0,0 0 0 0 0,1 0 0 0 0,-1 1 0 0 0,0 0 1 0 0,5 1-1 0 0,-5 0-41 0 0,0-1 0 0 0,0 1 0 0 0,0 0 0 0 0,0 0 0 0 0,-1 0 0 0 0,1 0 0 0 0,-1 1 0 0 0,1-1 0 0 0,4 6 0 0 0,0 0-214 0 0,-2 1 1 0 0,9 12-1 0 0,8 11-1038 0 0,-11-22-1884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09.94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12 716 15663 0 0,'133'-141'5765'0'0,"-99"101"-4411"0"0,47-75 0 0 0,-68 93-1214 0 0,-1 0 0 0 0,-1-1 0 0 0,-1 0 0 0 0,8-30 0 0 0,-14 40-34 0 0,-1 1 1 0 0,-1-1-1 0 0,0 0 1 0 0,-1 0-1 0 0,0 0 1 0 0,-1 1-1 0 0,0-1 1 0 0,-1 0-1 0 0,0 0 1 0 0,-4-14-1 0 0,3 21-74 0 0,0 0 1 0 0,-1 0-1 0 0,0 0 0 0 0,0 0 0 0 0,0 0 1 0 0,-1 1-1 0 0,0 0 0 0 0,0-1 0 0 0,0 1 1 0 0,-1 1-1 0 0,0-1 0 0 0,1 1 1 0 0,-2 0-1 0 0,-9-7 0 0 0,7 6 15 0 0,-1 0-1 0 0,0 0 1 0 0,-1 1 0 0 0,1 0-1 0 0,-1 1 1 0 0,0 0 0 0 0,0 1-1 0 0,-18-3 1 0 0,24 5-51 0 0,0 0 0 0 0,0 0 0 0 0,-1 0 0 0 0,1 1 0 0 0,0-1 0 0 0,0 1-1 0 0,0 0 1 0 0,0 1 0 0 0,0-1 0 0 0,0 1 0 0 0,1-1 0 0 0,-1 1 0 0 0,0 0 0 0 0,1 1 0 0 0,-1-1 0 0 0,1 0 0 0 0,0 1-1 0 0,0 0 1 0 0,0 0 0 0 0,0 0 0 0 0,1 0 0 0 0,-1 0 0 0 0,1 1 0 0 0,-4 5 0 0 0,-2 5-24 0 0,1 1 1 0 0,1 0 0 0 0,0 0 0 0 0,-8 30-1 0 0,4-1-13 0 0,3 1 0 0 0,1-1 0 0 0,2 1 0 0 0,3 87-1 0 0,36 181 62 0 0,-4-53-144 0 0,-27-196 117 0 0,13 131 56 0 0,-17-195-61 0 0,0 1 0 0 0,0-1-1 0 0,-1 0 1 0 0,1 0 0 0 0,0 0 0 0 0,0 0-1 0 0,0 0 1 0 0,0 0 0 0 0,0 0-1 0 0,0 0 1 0 0,0 1 0 0 0,0-1-1 0 0,0 0 1 0 0,0 0 0 0 0,0 0-1 0 0,0 0 1 0 0,0 0 0 0 0,0 0 0 0 0,0 0-1 0 0,0 1 1 0 0,0-1 0 0 0,0 0-1 0 0,0 0 1 0 0,0 0 0 0 0,0 0-1 0 0,0 0 1 0 0,0 0 0 0 0,1 0-1 0 0,-1 1 1 0 0,0-1 0 0 0,0 0 0 0 0,0 0-1 0 0,0 0 1 0 0,0 0 0 0 0,0 0-1 0 0,0 0 1 0 0,0 0 0 0 0,0 0-1 0 0,0 0 1 0 0,1 0 0 0 0,-1 0-1 0 0,0 0 1 0 0,0 1 0 0 0,0-1 0 0 0,0 0-1 0 0,0 0 1 0 0,0 0 0 0 0,0 0-1 0 0,1 0 1 0 0,-1 0 0 0 0,0 0-1 0 0,0 0 1 0 0,0 0 0 0 0,0 0-1 0 0,0 0 1 0 0,0 0 0 0 0,0 0 0 0 0,1 0-1 0 0,-1-1 1 0 0,5-8-516 0 0,2-15-1182 0 0,-1 1-152 0 0,-1-2-81 0 0</inkml:trace>
  <inkml:trace contextRef="#ctx0" brushRef="#br0" timeOffset="1">105 841 8751 0 0,'0'0'674'0'0,"-1"1"-438"0"0,-2 4 1422 0 0,3-4-1379 0 0,0-1-1 0 0,0 1 1 0 0,0 0-1 0 0,0 0 1 0 0,1 0-1 0 0,-1-1 0 0 0,0 1 1 0 0,0 0-1 0 0,1 0 1 0 0,-1 0-1 0 0,0-1 1 0 0,1 1-1 0 0,-1 0 0 0 0,1-1 1 0 0,0 2 556 0 0,1 0-556 0 0,-1-1-158 0 0,0 0 0 0 0,1 0 0 0 0,-1-1 0 0 0,1 1 0 0 0,-1 0 0 0 0,1 0 0 0 0,0-1 0 0 0,2 1 0 0 0,1 1-155 0 0,0-2-1 0 0,0 1 1 0 0,0 0 0 0 0,10-1-1 0 0,-2-2 504 0 0,-1 0-1 0 0,1-1 1 0 0,-1 0 0 0 0,22-9-1 0 0,-18 7 599 0 0,-1 0 0 0 0,25-5 0 0 0,-29 8-1101 0 0,-1 1 0 0 0,1 0 0 0 0,0 1 0 0 0,0 0-1 0 0,0 0 1 0 0,0 1 0 0 0,0 1 0 0 0,-1 0 0 0 0,18 5 0 0 0,-12-1-921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0.3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124 186 8751 0 0,'3'10'535'0'0,"1"1"0"0"0,0-1-1 0 0,9 15 1 0 0,19 26 9441 0 0,-24-39-6522 0 0,-7-12-3409 0 0,-1 0 0 0 0,0 0-1 0 0,0 1 1 0 0,0-1 0 0 0,0 0 0 0 0,0 0-1 0 0,1 1 1 0 0,-1-1 0 0 0,0 0-1 0 0,0 0 1 0 0,0 1 0 0 0,0-1-1 0 0,0 0 1 0 0,0 0 0 0 0,0 1-1 0 0,0-1 1 0 0,0 0 0 0 0,0 0-1 0 0,0 1 1 0 0,0-1 0 0 0,0 0-1 0 0,0 1 1 0 0,0-1 0 0 0,0 0-1 0 0,0 0 1 0 0,0 1 0 0 0,-1-1-1 0 0,1 0 1 0 0,0 0 0 0 0,0 0-1 0 0,0 1 1 0 0,0-1 0 0 0,0 0-1 0 0,-1 0 1 0 0,1 0 0 0 0,0 1-1 0 0,-13 4 438 0 0,-14-4-90 0 0,20-1-301 0 0,0-2 0 0 0,0 1 0 0 0,0-1-1 0 0,0 0 1 0 0,0 0 0 0 0,0-1 0 0 0,1 1 0 0 0,-1-2-1 0 0,1 1 1 0 0,0-1 0 0 0,0 0 0 0 0,0 0 0 0 0,-9-8-1 0 0,11 8-80 0 0,0 0 0 0 0,0-1-1 0 0,0 1 1 0 0,0-1-1 0 0,1 1 1 0 0,0-1 0 0 0,0 0-1 0 0,0 0 1 0 0,1-1-1 0 0,-1 1 1 0 0,1 0 0 0 0,1-1-1 0 0,-1 0 1 0 0,1 1-1 0 0,0-1 1 0 0,0 0-1 0 0,0-7 1 0 0,2 3-74 0 0,0 1 0 0 0,0 0 0 0 0,1 0 0 0 0,1 0 0 0 0,0 0 0 0 0,0 0 0 0 0,0 1-1 0 0,8-13 1 0 0,-8 15-4 0 0,1-1-1 0 0,1 0 0 0 0,-1 1 1 0 0,1 0-1 0 0,0 0 0 0 0,0 1 1 0 0,1-1-1 0 0,0 1 0 0 0,0 0 1 0 0,10-6-1 0 0,-12 9-5 0 0,0 0 1 0 0,1 1-1 0 0,-1-1 0 0 0,1 1 0 0 0,-1 0 0 0 0,1 0 1 0 0,-1 0-1 0 0,1 0 0 0 0,0 1 0 0 0,-1 0 1 0 0,1 0-1 0 0,0 0 0 0 0,-1 1 0 0 0,1-1 0 0 0,0 1 1 0 0,-1 0-1 0 0,1 1 0 0 0,-1-1 0 0 0,0 1 0 0 0,6 2 1 0 0,-7-2-776 0 0,1 0 1 0 0,-1 0-1 0 0,0 0 1 0 0,0 1-1 0 0,0-1 1 0 0,0 1-1 0 0,-1 0 1 0 0,1 0-1 0 0,3 5 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0.70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4143 0 0,'0'0'440'0'0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1.14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193 43 4143 0 0,'-1'-1'6018'0'0,"-6"-7"-3460"0"0,4 5-1840 0 0,-1-1-1 0 0,0 1 1 0 0,0 0-1 0 0,0 1 1 0 0,0-1-1 0 0,0 0 1 0 0,0 1 0 0 0,-1 0-1 0 0,1 0 1 0 0,-1 1-1 0 0,0-1 1 0 0,1 1-1 0 0,-9-2 1 0 0,10 3-571 0 0,-1 0 0 0 0,1 0 0 0 0,0 0 0 0 0,-1 1 0 0 0,1-1 0 0 0,0 1 0 0 0,-1-1 0 0 0,1 1 0 0 0,0 0 0 0 0,0 1 0 0 0,0-1 0 0 0,0 0 0 0 0,0 1 0 0 0,0 0 0 0 0,0-1 0 0 0,0 1 0 0 0,1 0 0 0 0,-1 1 0 0 0,1-1 0 0 0,-4 5 0 0 0,0 0-109 0 0,0 1 0 0 0,1 1-1 0 0,0-1 1 0 0,0 1 0 0 0,1 0-1 0 0,0 0 1 0 0,1 0 0 0 0,0 1-1 0 0,0-1 1 0 0,1 1-1 0 0,0 0 1 0 0,0 15 0 0 0,1-5 19 0 0,1-1 1 0 0,1 0-1 0 0,1 1 1 0 0,1-1 0 0 0,7 28-1 0 0,-8-40-72 0 0,0 0 0 0 0,0-1 0 0 0,1 1 0 0 0,0-1 0 0 0,0 0 0 0 0,0 0 0 0 0,1 0 0 0 0,0 0 0 0 0,6 7 0 0 0,-8-11 7 0 0,1 0 0 0 0,-1 0 0 0 0,1 0 0 0 0,-1 0 0 0 0,1 0 0 0 0,0 0 0 0 0,-1-1 0 0 0,1 1 0 0 0,0-1 0 0 0,0 0 0 0 0,0 0 0 0 0,0 0 0 0 0,0 0 0 0 0,1-1 0 0 0,-1 1 0 0 0,0-1 0 0 0,0 0 0 0 0,0 0 0 0 0,1 0-1 0 0,-1 0 1 0 0,0 0 0 0 0,5-2 0 0 0,-2 1-1 0 0,0-1-1 0 0,-1 0 1 0 0,1 0-1 0 0,-1-1 1 0 0,1 1-1 0 0,-1-1 1 0 0,0 0-1 0 0,0-1 1 0 0,0 1-1 0 0,-1-1 1 0 0,1 0-1 0 0,-1 0 1 0 0,0-1-1 0 0,0 1 1 0 0,0-1-1 0 0,-1 0 1 0 0,1 0-1 0 0,-1 0 1 0 0,0 0-1 0 0,-1-1 1 0 0,4-8-1 0 0,1-9-542 0 0,0-2 0 0 0,-1 1 0 0 0,4-47 0 0 0,-4 22-1904 0 0,3 61-2076 0 0,-4-4 3863 0 0,48 87-7503 0 0,-44-82 7351 0 0,0 0 0 0 0,1-1 1 0 0,0 0-1 0 0,1-1 1 0 0,12 11-1 0 0,-22-22 874 0 0,5 6 1942 0 0,0-1 1 0 0,1-1-1 0 0,0 1 1 0 0,14 6 0 0 0,-20-10-1598 0 0,1-1 1 0 0,0 1-1 0 0,-1 0 1 0 0,1-1 0 0 0,0 0-1 0 0,0 1 1 0 0,0-1-1 0 0,-1 0 1 0 0,1 0-1 0 0,0 0 1 0 0,0 0-1 0 0,0 0 1 0 0,-1-1 0 0 0,1 1-1 0 0,0-1 1 0 0,0 1-1 0 0,-1-1 1 0 0,1 1-1 0 0,0-1 1 0 0,-1 0 0 0 0,1 0-1 0 0,-1 0 1 0 0,1 0-1 0 0,-1 0 1 0 0,1 0-1 0 0,-1 0 1 0 0,3-3-1 0 0,34-44 1725 0 0,-30 37-1982 0 0,0 0 1 0 0,0 1 0 0 0,2 0-1 0 0,-1 0 1 0 0,1 1-1 0 0,12-9 1 0 0,-18 15-140 0 0,1 0 1 0 0,0 1-1 0 0,-1 0 1 0 0,1-1-1 0 0,0 1 0 0 0,0 1 1 0 0,0-1-1 0 0,1 1 1 0 0,-1 0-1 0 0,0 0 1 0 0,0 0-1 0 0,7 1 1 0 0,-9 0-8 0 0,0 0 0 0 0,0 1 0 0 0,1-1 0 0 0,-1 1 0 0 0,0 0 0 0 0,0 0 0 0 0,0 0 0 0 0,0 0 0 0 0,0 1 1 0 0,0-1-1 0 0,0 1 0 0 0,-1 0 0 0 0,1 0 0 0 0,0 0 0 0 0,-1 0 0 0 0,0 0 0 0 0,1 0 0 0 0,-1 1 0 0 0,0-1 1 0 0,0 1-1 0 0,2 3 0 0 0,1 5-44 0 0,1 0 0 0 0,-2 0 1 0 0,1 1-1 0 0,-2-1 1 0 0,1 1-1 0 0,1 13 0 0 0,5 17-1160 0 0,-4-23 444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1.8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279 1 12439 0 0,'-12'1'638'0'0,"-22"1"587"0"0,12-4 3403 0 0,14 1-4165 0 0,0 1 0 0 0,-1 0 0 0 0,1 0-1 0 0,0 1 1 0 0,0 0 0 0 0,0 0 0 0 0,0 1 0 0 0,0 0 0 0 0,0 1 0 0 0,0-1 0 0 0,1 1 0 0 0,-1 1 0 0 0,-9 5-1 0 0,10-4-337 0 0,0-1 0 0 0,0 1-1 0 0,0 0 1 0 0,0 1 0 0 0,1 0-1 0 0,0 0 1 0 0,1 0 0 0 0,-1 1-1 0 0,1 0 1 0 0,0 0 0 0 0,1 0-1 0 0,-7 14 1 0 0,10-19-119 0 0,0 1 1 0 0,0-1-1 0 0,0 1 0 0 0,0-1 1 0 0,1 1-1 0 0,0-1 0 0 0,-1 1 1 0 0,1 0-1 0 0,0-1 0 0 0,0 1 0 0 0,0-1 1 0 0,0 1-1 0 0,1 0 0 0 0,-1-1 1 0 0,1 1-1 0 0,0-1 0 0 0,-1 1 1 0 0,1-1-1 0 0,0 1 0 0 0,1-1 0 0 0,-1 0 1 0 0,0 1-1 0 0,1-1 0 0 0,-1 0 1 0 0,1 0-1 0 0,-1 0 0 0 0,1 0 1 0 0,0 0-1 0 0,0-1 0 0 0,0 1 1 0 0,3 2-1 0 0,6 3-11 0 0,0-1 0 0 0,1 0 0 0 0,0-1 0 0 0,0 0 0 0 0,13 4 0 0 0,-13-5 17 0 0,20 7-12 0 0,51 19 0 0 0,-74-26 0 0 0,-1 0 0 0 0,1 0 0 0 0,-1 1 0 0 0,-1 1 0 0 0,1-1 0 0 0,-1 1 0 0 0,8 7 0 0 0,-12-8 18 0 0,0-1 0 0 0,1 1 0 0 0,-1 0-1 0 0,-1 0 1 0 0,1 0 0 0 0,-1 0 0 0 0,0 0 0 0 0,0 0 0 0 0,-1 1-1 0 0,1-1 1 0 0,-1 1 0 0 0,0-1 0 0 0,-1 1 0 0 0,1 0 0 0 0,-1-1-1 0 0,0 1 1 0 0,0 0 0 0 0,-2 6 0 0 0,-1 6 125 0 0,-1 0 1 0 0,-1 0-1 0 0,-1-1 1 0 0,-9 23-1 0 0,5-19 10 0 0,-2 1-1 0 0,0-2 1 0 0,-24 32 0 0 0,34-49-266 0 0,0 0 0 0 0,-1-1 0 0 0,1 0 0 0 0,0 1 0 0 0,-1-1 0 0 0,-4 3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28.8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7831 0 0,'0'0'760'0'0,"10"2"-672"0"0,0 1-88 0 0,0-1 0 0 0,1 1 0 0 0,-1-2 168 0 0,1 2 24 0 0,1 0 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2.1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33 269 16759 0 0,'4'15'736'0'0,"-3"-6"160"0"0,0 3-712 0 0,-1 3-184 0 0,-1 2 0 0 0,-1 1 0 0 0,-4 0 1056 0 0,1 0 184 0 0,-1 1 32 0 0,0-1 8 0 0,1-3-800 0 0,1-2-152 0 0,2-2-32 0 0,0-3-8 0 0</inkml:trace>
  <inkml:trace contextRef="#ctx0" brushRef="#br0" timeOffset="1">71 8 7831 0 0,'-12'-5'834'0'0,"11"4"-382"0"0,-1 1 1 0 0,1 0 0 0 0,0-1 0 0 0,-1 1 0 0 0,1 0-1 0 0,0 0 1 0 0,-1 0 0 0 0,1 0 0 0 0,0 0-1 0 0,-1 0 1 0 0,1 0 0 0 0,0 0 0 0 0,-1 0-1 0 0,1 1 1 0 0,0-1 0 0 0,-1 1 0 0 0,-7 6 3380 0 0,8-6-3457 0 0,1 0-1 0 0,-1 0 1 0 0,1 0-1 0 0,-1 0 1 0 0,1 0 0 0 0,0 0-1 0 0,0 0 1 0 0,-1 1-1 0 0,1 1 62 0 0,-1-1 0 0 0,1 0 0 0 0,0 1 0 0 0,0-1 0 0 0,0 1 0 0 0,1-1-1 0 0,-1 3 1 0 0,1-3-643 0 0,-1 0 0 0 0,1 0 0 0 0,0 0 0 0 0,-1 0 0 0 0,1 0 0 0 0,0 0 0 0 0,2 2 0 0 0,9 11-1847 0 0,2-1 1 0 0,17 15 0 0 0,-13-14 50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2.5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 7831 0 0,'4'73'16336'0'0,"13"-84"-14227"0"0,-2-3-1496 0 0,-4 4-312 0 0,-1 0 0 0 0,22-14-1 0 0,-28 21-294 0 0,1 1-1 0 0,0-1 1 0 0,-1 1-1 0 0,1 0 1 0 0,0 1 0 0 0,1-1-1 0 0,-1 1 1 0 0,0 0-1 0 0,0 0 1 0 0,1 0-1 0 0,5 1 1 0 0,-7 0-46 0 0,0 0 0 0 0,0 0 0 0 0,0 1 0 0 0,0-1 0 0 0,0 1 0 0 0,0 0 0 0 0,-1 0 0 0 0,1 0 0 0 0,0 1 0 0 0,-1-1 0 0 0,1 1 0 0 0,4 3 0 0 0,-2 0-725 0 0,0 0 0 0 0,-1 0 0 0 0,1 1 0 0 0,-1-1 0 0 0,6 9 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2.8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186 148 13823 0 0,'-11'6'481'0'0,"-1"1"1"0"0,1 0-1 0 0,0 1 0 0 0,1 0 0 0 0,0 1 0 0 0,-9 10 0 0 0,-7 4 3186 0 0,14-12-2611 0 0,2-1-1 0 0,-16 18 1 0 0,23-24-1039 0 0,0 0-1 0 0,0 1 1 0 0,1-1-1 0 0,-1 0 1 0 0,1 1-1 0 0,0 0 1 0 0,0 0-1 0 0,0-1 1 0 0,1 1-1 0 0,-1 0 1 0 0,0 6-1 0 0,2-11-14 0 0,0 1 1 0 0,0-1-1 0 0,0 1 0 0 0,0-1 1 0 0,0 1-1 0 0,0-1 0 0 0,0 1 1 0 0,0-1-1 0 0,0 1 0 0 0,0-1 1 0 0,0 1-1 0 0,0-1 0 0 0,0 1 1 0 0,1-1-1 0 0,-1 1 0 0 0,0-1 1 0 0,0 1-1 0 0,0-1 0 0 0,1 1 1 0 0,-1-1-1 0 0,0 1 0 0 0,0-1 1 0 0,1 0-1 0 0,-1 1 0 0 0,1-1 1 0 0,-1 0-1 0 0,0 1 0 0 0,1-1 1 0 0,-1 0-1 0 0,1 1 0 0 0,-1-1 1 0 0,0 0-1 0 0,1 0 0 0 0,-1 0 1 0 0,1 1-1 0 0,-1-1 0 0 0,1 0 1 0 0,14-2 138 0 0,-14 2-130 0 0,3-2 75 0 0,0-1-1 0 0,0 1 0 0 0,-1-1 0 0 0,1 1 0 0 0,0-1 0 0 0,-1 0 0 0 0,0 0 0 0 0,1-1 0 0 0,-1 1 0 0 0,0-1 0 0 0,2-4 0 0 0,7-7 133 0 0,2 0 12 0 0,23-19 0 0 0,-31 29-222 0 0,1 0-1 0 0,-1 0 1 0 0,1 1-1 0 0,1 0 0 0 0,-1 0 1 0 0,12-4-1 0 0,-16 8-12 0 0,-1-1-1 0 0,1 0 1 0 0,0 1-1 0 0,-1 0 1 0 0,1-1-1 0 0,0 1 1 0 0,-1 0 0 0 0,1 0-1 0 0,0 1 1 0 0,-1-1-1 0 0,1 1 1 0 0,0-1-1 0 0,-1 1 1 0 0,5 1-1 0 0,-3 0-4 0 0,0 0-1 0 0,0 0 0 0 0,-1 1 0 0 0,1-1 1 0 0,0 1-1 0 0,-1 0 0 0 0,0 0 0 0 0,4 4 1 0 0,0 2 2 0 0,-1-1 1 0 0,1 2 0 0 0,-1-1 0 0 0,-1 1-1 0 0,0 0 1 0 0,5 13 0 0 0,-1 4 126 0 0,-1 1-1 0 0,-2-1 1 0 0,0 1 0 0 0,1 34 0 0 0,-4-16 375 0 0,-7 84-1 0 0,2-107-273 0 0,-2 0 0 0 0,0 0-1 0 0,-2 0 1 0 0,-9 26 0 0 0,11-38-146 0 0,-1 0 0 0 0,0 0 0 0 0,0 0 0 0 0,-1-1 0 0 0,-1 1 0 0 0,0-1 1 0 0,0-1-1 0 0,-1 0 0 0 0,-16 16 0 0 0,21-23-57 0 0,0 1 1 0 0,0-1-1 0 0,0 0 0 0 0,0-1 0 0 0,0 1 1 0 0,0-1-1 0 0,-1 1 0 0 0,1-1 0 0 0,-1 0 1 0 0,1 0-1 0 0,-1 0 0 0 0,1-1 0 0 0,-6 1 1 0 0,7-1-200 0 0,0 0 0 0 0,0 0 0 0 0,0-1 0 0 0,0 1 0 0 0,0 0 0 0 0,0-1 0 0 0,0 0 0 0 0,0 1 1 0 0,0-1-1 0 0,-2-2 0 0 0,2 2-479 0 0,0 0 0 0 0,0 0 0 0 0,1-1 0 0 0,-1 1-1 0 0,0-1 1 0 0,1 0 0 0 0,0 1 0 0 0,-1-1 0 0 0,1 0 0 0 0,0 0 0 0 0,-1-2 0 0 0</inkml:trace>
  <inkml:trace contextRef="#ctx0" brushRef="#br0" timeOffset="1">505 1 18887 0 0,'0'0'1971'0'0,"-1"1"-1872"0"0,-5 12 666 0 0,0 0 1 0 0,1 0-1 0 0,0 0 1 0 0,1 1-1 0 0,1 0 1 0 0,-3 17-1 0 0,-2 87-100 0 0,7-100-737 0 0,1 0 0 0 0,2-1-1 0 0,0 1 1 0 0,4 17 0 0 0,-5-29-331 0 0,0-1 0 0 0,1 1 1 0 0,0-1-1 0 0,0 0 0 0 0,0 0 0 0 0,1 0 1 0 0,-1 0-1 0 0,1 0 0 0 0,1-1 1 0 0,-1 1-1 0 0,1-1 0 0 0,-1 0 0 0 0,1 0 1 0 0,0 0-1 0 0,1 0 0 0 0,7 5 1 0 0,2-1-4702 0 0,2 0-1254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3.2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0 181 5063 0 0,'8'4'451'0'0,"16"9"-955"0"0,-18-10 2198 0 0,0-1 0 0 0,0 1 0 0 0,0-1-1 0 0,7 1 1 0 0,-10-2-799 0 0,1-1 0 0 0,-1 1 0 0 0,0-1 0 0 0,0 0 0 0 0,1 0 0 0 0,-1 0 0 0 0,0-1 0 0 0,0 1 0 0 0,6-2 0 0 0,-6 0-845 0 0,0 1 0 0 0,1 0 0 0 0,-1-1 0 0 0,0 0 0 0 0,0 0 0 0 0,3-2 0 0 0,1-2 70 0 0,0 0 0 0 0,0 0 0 0 0,0-1 0 0 0,-1 0 1 0 0,0 0-1 0 0,-1-1 0 0 0,1 0 0 0 0,-1 0 0 0 0,-1 0 0 0 0,0 0 0 0 0,0-1 0 0 0,0 0 0 0 0,-1 1 0 0 0,-1-1 0 0 0,1 0 0 0 0,0-11 0 0 0,-3 18-87 0 0,1 0-1 0 0,-1 1 0 0 0,0-1 0 0 0,0 0 0 0 0,0 0 0 0 0,0 0 0 0 0,0 0 0 0 0,-1 0 0 0 0,1 0 0 0 0,-1 1 0 0 0,1-1 0 0 0,-1 0 0 0 0,1 0 0 0 0,-1 0 0 0 0,0 1 0 0 0,0-1 1 0 0,0 0-1 0 0,0 1 0 0 0,0-1 0 0 0,0 1 0 0 0,-1-1 0 0 0,1 1 0 0 0,0 0 0 0 0,-1 0 0 0 0,1-1 0 0 0,-1 1 0 0 0,1 0 0 0 0,-1 0 0 0 0,0 0 0 0 0,1 1 0 0 0,-1-1 0 0 0,0 0 1 0 0,0 1-1 0 0,1-1 0 0 0,-1 1 0 0 0,0-1 0 0 0,0 1 0 0 0,0 0 0 0 0,0 0 0 0 0,0 0 0 0 0,0 0 0 0 0,1 0 0 0 0,-1 0 0 0 0,0 0 0 0 0,0 1 0 0 0,0-1 0 0 0,0 1 1 0 0,0-1-1 0 0,1 1 0 0 0,-1 0 0 0 0,0 0 0 0 0,1 0 0 0 0,-1 0 0 0 0,0 0 0 0 0,1 0 0 0 0,-1 0 0 0 0,1 0 0 0 0,0 1 0 0 0,-1-1 0 0 0,1 0 0 0 0,-2 4 0 0 0,-1 0-27 0 0,1 0 0 0 0,0 1 0 0 0,0-1-1 0 0,0 1 1 0 0,1 0 0 0 0,0 0 0 0 0,0 0-1 0 0,0 0 1 0 0,1 1 0 0 0,0-1 0 0 0,0 0-1 0 0,0 1 1 0 0,1-1 0 0 0,0 0-1 0 0,0 1 1 0 0,1-1 0 0 0,0 1 0 0 0,0-1-1 0 0,0 0 1 0 0,1 0 0 0 0,0 0 0 0 0,0 0-1 0 0,1 0 1 0 0,-1 0 0 0 0,1 0 0 0 0,1-1-1 0 0,-1 1 1 0 0,1-1 0 0 0,0 0-1 0 0,0 0 1 0 0,0 0 0 0 0,1-1 0 0 0,-1 0-1 0 0,1 0 1 0 0,0 0 0 0 0,1 0 0 0 0,-1-1-1 0 0,0 1 1 0 0,11 3 0 0 0,3 0-723 0 0,0 1-259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3.6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282 17 11975 0 0,'-6'-3'869'0'0,"-1"0"-1"0"0,0 1 0 0 0,1 0 1 0 0,-1 0-1 0 0,0 1 0 0 0,0-1 0 0 0,0 2 1 0 0,0-1-1 0 0,0 1 0 0 0,0 0 1 0 0,-8 1-1 0 0,6 0-370 0 0,0 1 0 0 0,-1 0 0 0 0,1 1 0 0 0,0 0 0 0 0,0 0 0 0 0,0 1 0 0 0,-15 8 0 0 0,16-7-461 0 0,1 0 0 0 0,-1 0-1 0 0,1 0 1 0 0,1 1-1 0 0,-1 0 1 0 0,1 0 0 0 0,0 1-1 0 0,0-1 1 0 0,1 2-1 0 0,0-1 1 0 0,0 0 0 0 0,0 1-1 0 0,1 0 1 0 0,1 0 0 0 0,-1 0-1 0 0,1 1 1 0 0,0-1-1 0 0,-2 17 1 0 0,4-21-45 0 0,1-1 0 0 0,0 0 0 0 0,0 1 0 0 0,0-1 0 0 0,1 0 0 0 0,-1 0 0 0 0,1 0 0 0 0,-1 1 0 0 0,1-1 0 0 0,0 0 0 0 0,1 0 0 0 0,-1 0 0 0 0,0 0 0 0 0,1 0 0 0 0,-1 0 0 0 0,1-1 0 0 0,2 4 0 0 0,0-3-11 0 0,-1 0 1 0 0,1 1 0 0 0,-1-1 0 0 0,1-1-1 0 0,0 1 1 0 0,0-1 0 0 0,0 1 0 0 0,0-1-1 0 0,1-1 1 0 0,8 4 0 0 0,-4-3-16 0 0,1 1 1 0 0,0-2-1 0 0,0 0 1 0 0,0 0 0 0 0,0 0-1 0 0,1-1 1 0 0,-1-1-1 0 0,0 0 1 0 0,0 0-1 0 0,14-5 1 0 0,-6 0-2 0 0,-1-1 1 0 0,0-1 0 0 0,0-1-1 0 0,0-1 1 0 0,-1 0 0 0 0,-1-1-1 0 0,16-14 1 0 0,-30 25 37 0 0,-1-1 1 0 0,1 1-1 0 0,-1-1 0 0 0,1 1 0 0 0,-1-1 1 0 0,1 1-1 0 0,0 0 0 0 0,-1-1 1 0 0,1 1-1 0 0,0 0 0 0 0,-1-1 0 0 0,1 1 1 0 0,0 0-1 0 0,-1 0 0 0 0,1-1 1 0 0,0 1-1 0 0,-1 0 0 0 0,1 0 0 0 0,0 0 1 0 0,0 0-1 0 0,-1 0 0 0 0,1 0 0 0 0,0 0 1 0 0,0 0-1 0 0,-1 1 0 0 0,1-1 1 0 0,0 0-1 0 0,-1 0 0 0 0,2 1 0 0 0,0 0 20 0 0,-1 1 0 0 0,0-1 1 0 0,0 0-1 0 0,0 0 0 0 0,0 1 0 0 0,0-1 0 0 0,0 1 0 0 0,-1-1 0 0 0,1 1 0 0 0,0-1 0 0 0,-1 1 0 0 0,1 2 0 0 0,2 7 109 0 0,-1 0 0 0 0,-1 0 1 0 0,1 11-1 0 0,-4 94 507 0 0,-1 1-318 0 0,4-99-388 0 0,1 0 1 0 0,0 0-1 0 0,1 0 1 0 0,8 22 0 0 0,-9-33-110 0 0,0 0 1 0 0,1 0 0 0 0,5 7 0 0 0,-8-12 52 0 0,1-1 1 0 0,0 1-1 0 0,0-1 1 0 0,0 1 0 0 0,0-1-1 0 0,1 0 1 0 0,-1 1-1 0 0,0-1 1 0 0,0 0 0 0 0,1 0-1 0 0,-1 0 1 0 0,1 0-1 0 0,-1 0 1 0 0,1 0 0 0 0,-1 0-1 0 0,1-1 1 0 0,0 1 0 0 0,2 0-1 0 0,7-2-1533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3.97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10591 0 0,'0'2'488'0'0,"12"42"-575"0"0,-5-14 3896 0 0,15 39 1 0 0,-19-61-3262 0 0,1 0-1 0 0,0 0 1 0 0,0-1 0 0 0,1 1 0 0 0,-1-1 0 0 0,2 0 0 0 0,-1 0 0 0 0,1-1 0 0 0,10 10 0 0 0,-13-13-451 0 0,1-1 0 0 0,0 1 1 0 0,0-1-1 0 0,0 1 0 0 0,0-1 0 0 0,0 0 1 0 0,0-1-1 0 0,1 1 0 0 0,-1-1 0 0 0,1 0 1 0 0,-1 0-1 0 0,1 0 0 0 0,-1-1 0 0 0,7 1 1 0 0,-5-2 11 0 0,0 1-1 0 0,1-1 1 0 0,-1 0 0 0 0,0-1 0 0 0,-1 0 0 0 0,1 0 0 0 0,0 0 0 0 0,0 0 0 0 0,9-6-1 0 0,-5 1-285 0 0,-1 1-1 0 0,1-2 0 0 0,-1 1 0 0 0,12-14 0 0 0,-11 10-1313 0 0,-1 0-1 0 0,16-25 1 0 0,-9 8-6376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4.30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42 0 10135 0 0,'-6'12'1494'0'0,"0"0"0"0"0,0 1-1 0 0,1 0 1 0 0,1 0 0 0 0,0 0-1 0 0,1 0 1 0 0,0 1 0 0 0,1-1 0 0 0,0 16-1 0 0,1-18-1208 0 0,1 1 1 0 0,1-1-1 0 0,0 0 0 0 0,0 1 0 0 0,1-1 1 0 0,1 0-1 0 0,0 0 0 0 0,0 0 0 0 0,1 0 1 0 0,0 0-1 0 0,7 11 0 0 0,-8-17-271 0 0,0-1 0 0 0,0 0 0 0 0,1 0 0 0 0,-1 0 0 0 0,1-1 1 0 0,-1 1-1 0 0,1-1 0 0 0,0 0 0 0 0,1 0 0 0 0,7 5 0 0 0,1-2 62 0 0,0-1-1 0 0,21 6 1 0 0,-21-7-44 0 0,0 0 1 0 0,0 1 0 0 0,13 8-1 0 0,-22-11-6 0 0,-1 0 1 0 0,0 0-1 0 0,0 0 0 0 0,0 1 1 0 0,0-1-1 0 0,-1 1 0 0 0,1 0 0 0 0,-1 0 1 0 0,1 0-1 0 0,-1 0 0 0 0,0 1 1 0 0,0-1-1 0 0,0 0 0 0 0,-1 1 1 0 0,1 0-1 0 0,-1-1 0 0 0,0 1 0 0 0,0 0 1 0 0,0-1-1 0 0,-1 1 0 0 0,1 0 1 0 0,-1 0-1 0 0,0 0 0 0 0,0 0 0 0 0,0-1 1 0 0,0 1-1 0 0,-1 0 0 0 0,-1 4 1 0 0,1-4 3 0 0,0 0 0 0 0,0 0 0 0 0,0 0 0 0 0,-1 0-1 0 0,0 0 1 0 0,0-1 0 0 0,0 1 0 0 0,0 0 0 0 0,-1-1 0 0 0,1 0 0 0 0,-1 1 0 0 0,0-1 0 0 0,0 0 0 0 0,0 0 0 0 0,0-1 0 0 0,-1 1 0 0 0,1-1 0 0 0,-1 0 0 0 0,0 1 0 0 0,1-1 0 0 0,-1-1 0 0 0,0 1 0 0 0,0-1-1 0 0,0 1 1 0 0,-6 0 0 0 0,-5 0 13 0 0,1-1-1 0 0,-1 0 1 0 0,-16-2-1 0 0,24 1-451 0 0,1-1 0 0 0,-1 0 0 0 0,0 0 0 0 0,1 0 0 0 0,0-1 0 0 0,-1 0 0 0 0,1-1 0 0 0,0 1 0 0 0,-7-4 0 0 0</inkml:trace>
  <inkml:trace contextRef="#ctx0" brushRef="#br0" timeOffset="1">517 408 25543 0 0,'-1'16'1128'0'0,"1"-8"240"0"0,2 1-1096 0 0,2 3-272 0 0,1 2 0 0 0,-1 2 0 0 0,0 1 128 0 0,0-2-24 0 0,-1 0-8 0 0,2-2 0 0 0,-1-2-256 0 0,1-2-48 0 0,0-2-16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4.66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58 0 27271 0 0,'-21'0'1208'0'0,"13"1"248"0"0,2-1-1168 0 0,-2 3-224 0 0,0 0-64 0 0,2 0 184 0 0,14 3-760 0 0,3-4-136 0 0,5-2-24 0 0,2-2-6952 0 0,4-2-1392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4.9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86 0 8751 0 0,'-4'11'387'0'0,"0"-1"1"0"0,1 1-1 0 0,-2 13 0 0 0,-4 63 7975 0 0,5-31-3585 0 0,-3 40-2742 0 0,5 109 1 0 0,0-119-3427 0 0,1-86 1197 0 0,0 1 0 0 0,0-1 1 0 0,0 0-1 0 0,0 1 0 0 0,-1-1 0 0 0,1 0 0 0 0,0 0 0 0 0,0 0 0 0 0,0 0 1 0 0,0 0-1 0 0,0 0 0 0 0,0 0 0 0 0,0 0 0 0 0,0 0 0 0 0,0-1 1 0 0,0 1-1 0 0,-1-1 0 0 0,0 0 61 0 0,0 0 0 0 0,1-1 0 0 0,-1 1 0 0 0,0-1 0 0 0,1 0-1 0 0,-1 0 1 0 0,1 1 0 0 0,0-1 0 0 0,-1 0 0 0 0,1 0 0 0 0,0 0 0 0 0,0 0 0 0 0,0 0 0 0 0,1-1 0 0 0,-1 1 0 0 0,0 0 0 0 0,1 0 0 0 0,-1-3 0 0 0,0-2 645 0 0,0 1 1 0 0,1-1 0 0 0,-1 0 0 0 0,2-13 0 0 0,0 15-380 0 0,0 1 0 0 0,0-1 0 0 0,0 0 0 0 0,1 1 0 0 0,0-1 1 0 0,0 1-1 0 0,0 0 0 0 0,0-1 0 0 0,0 1 0 0 0,1 0 0 0 0,0 0 0 0 0,0 1 0 0 0,0-1 1 0 0,0 0-1 0 0,1 1 0 0 0,-1 0 0 0 0,1 0 0 0 0,5-3 0 0 0,6-3 667 0 0,-1 1-1 0 0,2 1 1 0 0,30-10 0 0 0,1-1-163 0 0,135-65-5158 0 0,-149 67-4438 0 0</inkml:trace>
  <inkml:trace contextRef="#ctx0" brushRef="#br0" timeOffset="1">649 131 14279 0 0,'0'0'1298'0'0,"-8"2"-1044"0"0,-5 4 1894 0 0,0 0-1 0 0,0 1 0 0 0,1 0 1 0 0,-20 15-1 0 0,22-14-1962 0 0,0 1-1 0 0,-16 18 1 0 0,20-19-169 0 0,0 1 1 0 0,0-1-1 0 0,0 1 0 0 0,1 0 1 0 0,1 1-1 0 0,-1-1 1 0 0,-5 21-1 0 0,9-25 53 0 0,0 0 0 0 0,0 1-1 0 0,0-1 1 0 0,0 1 0 0 0,1-1-1 0 0,0 1 1 0 0,0-1 0 0 0,1 1-1 0 0,-1-1 1 0 0,1 1-1 0 0,0-1 1 0 0,1 1 0 0 0,-1-1-1 0 0,1 0 1 0 0,0 0 0 0 0,5 8-1 0 0,2 0 67 0 0,1-1 0 0 0,0 0 1 0 0,1 0-1 0 0,0-1 0 0 0,0-1 0 0 0,2 0 0 0 0,21 14 0 0 0,-13-9-133 0 0,-19-14-8 0 0,0 1-1 0 0,0-1 1 0 0,0 1-1 0 0,0-1 1 0 0,-1 1-1 0 0,1 0 1 0 0,0 0-1 0 0,-1 0 1 0 0,1 0-1 0 0,-1 0 1 0 0,0 0 0 0 0,0 0-1 0 0,0 0 1 0 0,0 1-1 0 0,0-1 1 0 0,0 0-1 0 0,0 1 1 0 0,0 3-1 0 0,-1-3-101 0 0,0 0 0 0 0,-1 0-1 0 0,1 1 1 0 0,-1-1-1 0 0,0 0 1 0 0,0 0 0 0 0,0 0-1 0 0,0 0 1 0 0,0 0 0 0 0,-1 0-1 0 0,1 0 1 0 0,-1 0-1 0 0,-2 4 1 0 0,-23 26-3963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30:15.3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 7 14279 0 0,'3'-5'17664'0'0,"-15"4"-17864"0"0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0.8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 0 12607 0 0,'-5'55'1585'0'0,"3"0"0"0"0,8 97 0 0 0,9-41-2232 0 0,8 83-686 0 0,-16 1 4465 0 0,3-12-4375 0 0,-2-70-2054 0 0,-5-41 1913 0 0,6 80 4067 0 0,-4-122-1896 0 0,8 32 1 0 0,1-2-706 0 0,20 78-4646 0 0,-25-108-123 0 0</inkml:trace>
  <inkml:trace contextRef="#ctx0" brushRef="#br0" timeOffset="1">197 1817 9271 0 0,'6'50'324'0'0,"1"24"4296"0"0,2 25-474 0 0,0-34-9038 0 0,-5-45-890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3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7831 0 0,'0'2'356'0'0,"-4"18"407"0"0,1 1 1 0 0,0 0-1 0 0,2 0 0 0 0,2 37 0 0 0,0-29 908 0 0,11 137 1293 0 0,34 81-4115 0 0,-39-220-201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4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11519 0 0,'-1'1'887'0'0,"-1"1"-722"0"0,1 1 1 0 0,-1 0-1 0 0,1-1 1 0 0,-1 1-1 0 0,1 0 1 0 0,0 0-1 0 0,0 0 1 0 0,0 0-1 0 0,1-1 0 0 0,-1 1 1 0 0,0 5-1 0 0,2-7-47 0 0,-1 1 0 0 0,0-1 0 0 0,0 1 0 0 0,1-1 0 0 0,-1 0 0 0 0,0 0 1 0 0,1 1-1 0 0,-1-1 0 0 0,1 0 0 0 0,0 0 0 0 0,-1 1 0 0 0,1-1 0 0 0,0 0 0 0 0,0 0 0 0 0,0 0 0 0 0,0 0 0 0 0,0 0 0 0 0,0 0 0 0 0,0 0 0 0 0,0 0 0 0 0,0-1 0 0 0,0 1 0 0 0,1 0 0 0 0,-1-1 0 0 0,0 1 0 0 0,0-1 0 0 0,1 1 0 0 0,1 0 0 0 0,10 2 223 0 0,1 0 0 0 0,0-1 0 0 0,0-1 0 0 0,14 1 0 0 0,8 0 115 0 0,90 15 16 0 0,-73-6-5844 0 0,-15-1-1096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14279 0 0,'0'0'1103'0'0,"2"-1"-720"0"0,8-3 305 0 0,0 1 0 0 0,0 1 0 0 0,0-1 0 0 0,0 2 0 0 0,1-1 0 0 0,14 1 0 0 0,5 1 133 0 0,31 5 0 0 0,-39-3-574 0 0,-1 1 0 0 0,0 1 0 0 0,1 1 0 0 0,-2 1-1 0 0,1 0 1 0 0,35 18 0 0 0,-53-23-249 0 0,1 1-1 0 0,-2 0 1 0 0,1 1 0 0 0,0-1-1 0 0,0 0 1 0 0,-1 1-1 0 0,1 0 1 0 0,-1-1 0 0 0,0 1-1 0 0,0 0 1 0 0,0 0-1 0 0,0 1 1 0 0,0-1 0 0 0,1 4-1 0 0,0 2-408 0 0,0 1 0 0 0,-1-1 0 0 0,2 17 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4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41 6447 0 0,'8'-40'6744'0'0,"-7"40"-6501"0"0,1 1 0 0 0,-1 0 0 0 0,0 0 0 0 0,1-1 0 0 0,-1 1 0 0 0,0 0 0 0 0,1 0 0 0 0,-1 0 0 0 0,0 0 0 0 0,2 2 0 0 0,2 2 194 0 0,17 11 525 0 0,-11-7-520 0 0,0-1 1 0 0,0 1 0 0 0,-1 0 0 0 0,14 17 0 0 0,-21-23-331 0 0,-1 1 1 0 0,0-1-1 0 0,1 1 1 0 0,-1 0-1 0 0,-1 0 1 0 0,1 0-1 0 0,-1 0 1 0 0,1 0-1 0 0,-1 0 1 0 0,0 0-1 0 0,-1 0 1 0 0,1 1 0 0 0,-1-1-1 0 0,0 0 1 0 0,0 0-1 0 0,0 1 1 0 0,0-1-1 0 0,-1 0 1 0 0,-1 6-1 0 0,-1-2 129 0 0,0 1-1 0 0,0-1 0 0 0,-1 1 1 0 0,0-1-1 0 0,0-1 0 0 0,-1 1 1 0 0,-7 9-1 0 0,-46 49 1161 0 0,28-34-902 0 0,11-11-141 0 0,-43 52 491 0 0,55-63-743 0 0,0 0 1 0 0,1 1-1 0 0,0-1 0 0 0,0 2 1 0 0,-5 17-1 0 0,10-26-96 0 0,0-1 0 0 0,1 0 0 0 0,-1 0-1 0 0,1 0 1 0 0,-1 1 0 0 0,1-1 0 0 0,0 0 0 0 0,0 0 0 0 0,0 1 0 0 0,0-1-1 0 0,1 0 1 0 0,-1 1 0 0 0,0-1 0 0 0,1 0 0 0 0,0 0 0 0 0,0 0-1 0 0,-1 0 1 0 0,4 4 0 0 0,-3-4-2 0 0,1 0-1 0 0,0 0 1 0 0,0 0-1 0 0,0 0 1 0 0,0 0 0 0 0,0-1-1 0 0,0 1 1 0 0,0-1-1 0 0,1 0 1 0 0,-1 1 0 0 0,0-1-1 0 0,1 0 1 0 0,-1-1-1 0 0,1 1 1 0 0,-1 0-1 0 0,4 0 1 0 0,13 1-115 0 0,1-1 0 0 0,0-1 0 0 0,-1 0-1 0 0,1-2 1 0 0,34-6 0 0 0,-10 1-274 0 0,-3 2-568 0 0,-1 1-46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5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0 17391 0 0,'-11'9'1888'0'0,"5"-3"-1888"0"0,-2 4 0 0 0,-1 4 0 0 0,-2 5-160 0 0,0 3-64 0 0,-1 4-8 0 0,0 4-8 0 0,0 2 160 0 0,2 2 80 0 0,2 2-80 0 0,2-3-7240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5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12895 0 0,'12'-9'1152'0'0,"-6"6"-928"0"0,4-1-224 0 0,3 2 0 0 0,5 1 1104 0 0,1-1 176 0 0,4-2 32 0 0,-1 2 0 0 0,1-1-1048 0 0,1 2-264 0 0,-1 1 0 0 0,2 0 0 0 0,0 0-760 0 0,-2 1-200 0 0,-1-1-48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19839 0 0,'0'0'971'0'0,"13"8"216"0"0,-8-6-1131 0 0,0 1 1 0 0,-1 0 0 0 0,0 0 0 0 0,1 0 0 0 0,-1 1-1 0 0,0-1 1 0 0,-1 1 0 0 0,1 0 0 0 0,-1 0 0 0 0,1 1 0 0 0,-1-1-1 0 0,0 0 1 0 0,-1 1 0 0 0,1 0 0 0 0,-1 0 0 0 0,0 0 0 0 0,0 0-1 0 0,-1 0 1 0 0,1 0 0 0 0,-1 0 0 0 0,1 10 0 0 0,-1-1 76 0 0,0 0 0 0 0,-1 0 0 0 0,0 0 0 0 0,-2 0 0 0 0,1 0 0 0 0,-2 0 0 0 0,-4 15 0 0 0,2-9 54 0 0,-9 31 556 0 0,13-47-637 0 0,1 0 1 0 0,-1 0-1 0 0,1 0 0 0 0,0 0 0 0 0,0 0 0 0 0,0 0 1 0 0,1 0-1 0 0,-1 0 0 0 0,3 8 0 0 0,-2-9-46 0 0,1-1 0 0 0,-1 0 0 0 0,0 0 0 0 0,1 0 1 0 0,0 0-1 0 0,-1 0 0 0 0,1 0 0 0 0,0 0 0 0 0,0-1 0 0 0,0 1 0 0 0,0-1 0 0 0,1 1 0 0 0,-1-1 0 0 0,0 0 1 0 0,5 2-1 0 0,1 0-15 0 0,0 0 1 0 0,0-1-1 0 0,13 2 1 0 0,12 0-303 0 0,50-2 0 0 0,-73-2 128 0 0,27 0-260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6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0 3223 0 0,'3'9'8040'0'0,"-1"4"-3704"0"0,2 3 24 0 0,-1 1-3496 0 0,1 2-704 0 0,0 2-160 0 0,0 0 0 0 0,1 1 0 0 0,-1 0 0 0 0,0 1 0 0 0,0 0-5608 0 0,-2 1-1112 0 0</inkml:trace>
  <inkml:trace contextRef="#ctx0" brushRef="#br0" timeOffset="1">0 848 19519 0 0,'6'-13'864'0'0,"-3"8"184"0"0,4-3-840 0 0,2 1-208 0 0,2 2 0 0 0,0 0 0 0 0,2 1 0 0 0,0 1 0 0 0,0 2 64 0 0,2 2-64 0 0,2 1-568 0 0,1 0-128 0 0,0 1-24 0 0,3-1-7248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6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17047 0 0,'0'2'779'0'0,"1"3"-682"0"0,-1 0 1 0 0,1 0-1 0 0,0 0 1 0 0,0 0-1 0 0,0 0 1 0 0,0 0-1 0 0,1 0 1 0 0,0 0-1 0 0,0 0 0 0 0,4 5 1 0 0,4 5 145 0 0,20 23-1 0 0,-23-30-106 0 0,0 0 0 0 0,-1 1 0 0 0,1-1 0 0 0,-1 1 0 0 0,-1 1 0 0 0,0-1 0 0 0,7 20 0 0 0,-9-13 87 0 0,0-1-1 0 0,-2 1 0 0 0,0 0 1 0 0,-2 27-1 0 0,0-29 73 0 0,1 0 0 0 0,0 0 0 0 0,1 0 0 0 0,0 0-1 0 0,1 0 1 0 0,5 18 0 0 0,-5-26-194 0 0,1-1 0 0 0,0 0 0 0 0,-1 0 0 0 0,2 0 0 0 0,-1-1 0 0 0,1 1 0 0 0,-1-1 0 0 0,1 0 0 0 0,0 0 0 0 0,1 0 0 0 0,-1 0 0 0 0,1-1 0 0 0,-1 0 0 0 0,1 0 0 0 0,0 0 0 0 0,0 0 0 0 0,0-1 0 0 0,1 0 0 0 0,9 3 0 0 0,6 0-13 0 0,-1 0 1 0 0,1-2 0 0 0,0 0 0 0 0,21-1 0 0 0,-3 0-884 0 0,40-5 1 0 0,-48-1-1009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8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18255 0 0,'2'9'1654'0'0,"-1"-6"-1620"0"0,0-1 0 0 0,0 1 0 0 0,0-1 0 0 0,0 1 0 0 0,0-1 0 0 0,1 1 0 0 0,-1-1 0 0 0,1 0 0 0 0,-1 0 0 0 0,1 0 0 0 0,0 0 0 0 0,0 0 0 0 0,0 0 0 0 0,0 0 0 0 0,0-1 0 0 0,1 1 0 0 0,-1-1 0 0 0,0 1 0 0 0,1-1 0 0 0,-1 0 0 0 0,1 0 0 0 0,3 1 0 0 0,8 3 241 0 0,0-1 0 0 0,28 4 0 0 0,-28-6-146 0 0,78 12 798 0 0,-44-8-521 0 0,60 16-1 0 0,-100-19-379 0 0,1-1 0 0 0,-1 1 0 0 0,0 0 1 0 0,-1 1-1 0 0,1 0 0 0 0,0 0 0 0 0,8 8 0 0 0,-13-10 0 0 0,0 1 1 0 0,0 0-1 0 0,0 0 1 0 0,0 0-1 0 0,-1 1 1 0 0,1-1-1 0 0,-1 0 1 0 0,0 1-1 0 0,0 0 1 0 0,0-1-1 0 0,-1 1 1 0 0,1 0-1 0 0,-1 0 1 0 0,0 0-1 0 0,0 0 1 0 0,0 0-1 0 0,0 6 0 0 0,-1-2 81 0 0,0 0 0 0 0,0 0 0 0 0,-1-1 0 0 0,0 1 0 0 0,-1 0-1 0 0,0 0 1 0 0,-3 9 0 0 0,-25 52 955 0 0,22-55-706 0 0,2 0 1 0 0,-1 0-1 0 0,2 1 1 0 0,0 0 0 0 0,-4 24-1 0 0,8-37-311 0 0,1 1 0 0 0,-1 0 0 0 0,1 0 0 0 0,0 0 0 0 0,0 0-1 0 0,0 0 1 0 0,1-1 0 0 0,-1 1 0 0 0,1 0 0 0 0,-1 0 0 0 0,1 0 0 0 0,0-1-1 0 0,0 1 1 0 0,0 0 0 0 0,1-1 0 0 0,-1 1 0 0 0,1-1 0 0 0,-1 0-1 0 0,1 1 1 0 0,0-1 0 0 0,0 0 0 0 0,0 0 0 0 0,0 0 0 0 0,0 0-1 0 0,0 0 1 0 0,1-1 0 0 0,-1 1 0 0 0,0-1 0 0 0,1 1 0 0 0,-1-1-1 0 0,1 0 1 0 0,0 0 0 0 0,0 0 0 0 0,-1 0 0 0 0,1-1 0 0 0,0 1 0 0 0,4 0-1 0 0,30 2-1752 0 0,1-5-4751 0 0,9-4-2843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1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 1 9215 0 0,'1'12'507'0'0,"0"1"-1"0"0,0-1 1 0 0,-1 1-1 0 0,-1-1 1 0 0,0 1-1 0 0,-3 13 1 0 0,-1 8 5270 0 0,-1 50 416 0 0,6-52-5691 0 0,7 62 0 0 0,0-23-6248 0 0,-6-53-1716 0 0</inkml:trace>
  <inkml:trace contextRef="#ctx0" brushRef="#br0" timeOffset="1">88 1108 7831 0 0,'-6'46'-627'0'0,"-1"-2"5406"0"0,-5 39 7187 0 0,10-27-9944 0 0,5-20-3368 0 0,8 38 0 0 0,-1-5-7250 0 0,-7-47 2248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1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836 224 9671 0 0,'-2'-8'496'0'0,"0"-1"-1"0"0,0 1 0 0 0,-1 0 0 0 0,0 1 0 0 0,0-1 0 0 0,0 0 1 0 0,-1 1-1 0 0,-1 0 0 0 0,1 0 0 0 0,-6-7 0 0 0,2 5 0 0 0,0 1 0 0 0,-1 0-1 0 0,1 0 1 0 0,-2 1-1 0 0,1 0 1 0 0,-16-8 0 0 0,2 3-27 0 0,-2 1 0 0 0,1 2 0 0 0,-1 0 0 0 0,-1 1 1 0 0,-43-6-1 0 0,50 11-312 0 0,0 1 0 0 0,0 0 1 0 0,-1 2-1 0 0,1 0 0 0 0,0 1 0 0 0,0 1 1 0 0,-1 1-1 0 0,2 1 0 0 0,-24 7 0 0 0,27-6-81 0 0,0 1 0 0 0,1 1-1 0 0,0 0 1 0 0,0 1-1 0 0,0 0 1 0 0,1 1-1 0 0,0 0 1 0 0,1 2-1 0 0,0-1 1 0 0,0 1 0 0 0,-15 20-1 0 0,11-8-69 0 0,0 0 0 0 0,2 1 0 0 0,1 1 0 0 0,1 0 0 0 0,1 1 0 0 0,1 0 0 0 0,-12 49 0 0 0,14-39-23 0 0,2 1 1 0 0,1 0-1 0 0,2 0 0 0 0,2 0 0 0 0,4 51 0 0 0,0-64 0 0 0,0-1 0 0 0,2 1 0 0 0,0-1 0 0 0,2 0 0 0 0,0 0 0 0 0,2-1 0 0 0,0 0 0 0 0,14 22 0 0 0,-14-29 6 0 0,1 0-1 0 0,1 0 1 0 0,0-1 0 0 0,1-1 0 0 0,0 0-1 0 0,1-1 1 0 0,0 0 0 0 0,1-1 0 0 0,0-1 0 0 0,1 0-1 0 0,24 12 1 0 0,-13-10 9 0 0,1-2 1 0 0,0-1-1 0 0,0-1 0 0 0,1-2 1 0 0,-1 0-1 0 0,1-2 0 0 0,1-1 1 0 0,-1-1-1 0 0,0-2 0 0 0,1-1 1 0 0,28-4-1 0 0,-4-3-3 0 0,-1-2-1 0 0,0-3 1 0 0,0-1 0 0 0,94-42-1 0 0,-116 43-116 0 0,-1-2 0 0 0,0-1 0 0 0,51-38 0 0 0,-69 45-94 0 0,0 0 0 0 0,-1 0 0 0 0,0-1-1 0 0,-1-1 1 0 0,0 1 0 0 0,-1-2 0 0 0,0 1-1 0 0,-1-1 1 0 0,0 0 0 0 0,-1 0 0 0 0,10-27 0 0 0,-11 12-4769 0 0,-3-1-1610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1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0 20447 0 0,'-6'7'297'0'0,"0"0"1"0"0,1 0-1 0 0,0 0 0 0 0,0 1 1 0 0,1 0-1 0 0,-1 0 0 0 0,-2 9 0 0 0,-18 62-498 0 0,12-36 528 0 0,8-28-295 0 0,-103 378 1904 0 0,103-366-2402 0 0,0 0-1 0 0,2 0 1 0 0,1 1 0 0 0,1 34-1 0 0,3-48-1545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2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12439 0 0,'0'0'958'0'0,"2"0"-413"0"0,11 5 1237 0 0,1-2 0 0 0,19 3 0 0 0,64 0-860 0 0,-73-5-710 0 0,345-4 2534 0 0,-202-2-3384 0 0,-92 4-4773 0 0,1-2-1941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2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19807 0 0,'0'0'1796'0'0,"2"0"-1476"0"0,23-3-14 0 0,1 1-1 0 0,44 4 1 0 0,-13 0 116 0 0,263 10-16 0 0,-64 0 30 0 0,201-13-933 0 0,-372-2-303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6:58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940 135 18975 0 0,'-25'-18'327'0'0,"-1"2"-1"0"0,-1 1 1 0 0,0 1 0 0 0,-1 1-1 0 0,0 1 1 0 0,-1 2 0 0 0,0 1-1 0 0,-1 1 1 0 0,0 2-1 0 0,0 1 1 0 0,0 1 0 0 0,-38 0-1 0 0,44 4-204 0 0,1 2 1 0 0,-1 0-1 0 0,1 1 0 0 0,0 2 0 0 0,0 0 0 0 0,0 1 0 0 0,-24 11 1 0 0,30-9-85 0 0,-1 1 1 0 0,2 0-1 0 0,-1 1 0 0 0,1 1 1 0 0,1 0-1 0 0,0 1 1 0 0,0 1-1 0 0,2 0 1 0 0,-18 21-1 0 0,13-10-35 0 0,1 1 1 0 0,1 0-1 0 0,1 1 0 0 0,2 1 0 0 0,0 0 0 0 0,2 1 1 0 0,1 0-1 0 0,1 1 0 0 0,1 0 0 0 0,2 0 1 0 0,-4 49-1 0 0,8-52-44 0 0,1 0 1 0 0,1 0-1 0 0,2 0 1 0 0,0 0-1 0 0,2 0 1 0 0,1 0-1 0 0,1-1 1 0 0,1 0 0 0 0,1 0-1 0 0,2-1 1 0 0,0 0-1 0 0,1 0 1 0 0,24 35-1 0 0,-24-44-4 0 0,1-1-1 0 0,0 0 1 0 0,0 0 0 0 0,1-2-1 0 0,1 0 1 0 0,0 0 0 0 0,1-1-1 0 0,27 15 1 0 0,-21-15 14 0 0,1-1 0 0 0,1-1 0 0 0,-1-1 0 0 0,2-1 1 0 0,-1-1-1 0 0,26 3 0 0 0,-13-5 31 0 0,1-1 1 0 0,0-2 0 0 0,0-1-1 0 0,0-3 1 0 0,-1 0 0 0 0,1-3-1 0 0,-1-1 1 0 0,57-19-1 0 0,-70 19 37 0 0,-1-2-1 0 0,-1 0 1 0 0,0-2-1 0 0,0 0 1 0 0,24-19-1 0 0,-33 21-6 0 0,0-1-1 0 0,-1-1 0 0 0,0 0 0 0 0,0 0 0 0 0,-1-1 0 0 0,-1 0 1 0 0,0-1-1 0 0,-1 0 0 0 0,7-15 0 0 0,-5 6 21 0 0,0-1 0 0 0,-2-1 1 0 0,-1 0-1 0 0,-1 0 0 0 0,-1 0 0 0 0,2-29 0 0 0,-4 22-1048 0 0,-2 1 0 0 0,-5-44 1 0 0,-1 27-6733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6:58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367 0 13823 0 0,'-4'7'173'0'0,"0"-1"0"0"0,0 1-1 0 0,0 0 1 0 0,1 0 0 0 0,0 1-1 0 0,1-1 1 0 0,-1 1 0 0 0,-1 13-1 0 0,0 8 62 0 0,-1 30 0 0 0,4-30 898 0 0,-5 46 2016 0 0,-5 285 1230 0 0,13-328-5015 0 0,12 53 0 0 0,-8-63-2087 0 0,9 26 0 0 0</inkml:trace>
  <inkml:trace contextRef="#ctx0" brushRef="#br0" timeOffset="1">1 239 13823 0 0,'2'0'2920'0'0,"40"15"1587"0"0,-23-7-3503 0 0,22 5 0 0 0,-4-5-373 0 0,0-2-1 0 0,62 2 1 0 0,77-9 110 0 0,22-14-589 0 0,-66-1-7237 0 0,-45 4-1058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6:59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14279 0 0,'2'0'655'0'0,"9"5"-457"0"0,1 0 0 0 0,-1-1-1 0 0,1-1 1 0 0,1 0 0 0 0,14 2 0 0 0,67 2 1555 0 0,-76-6-1077 0 0,68 1 1599 0 0,114-12 0 0 0,86-25-701 0 0,-215 25-1238 0 0,384-46-882 0 0,-348 47-879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0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1032 276 4143 0 0,'1'-6'1006'0'0,"0"0"0"0"0,-1 0 0 0 0,1-1 0 0 0,-1 1 0 0 0,0 0 0 0 0,-1-1 0 0 0,1 1 0 0 0,-1 0 0 0 0,-1 0 0 0 0,1 0 0 0 0,-1-1 0 0 0,0 1-1 0 0,-5-11 1 0 0,2 10-462 0 0,0-1 1 0 0,0 0-1 0 0,-1 1 0 0 0,0 0 0 0 0,0 0 0 0 0,-1 1 0 0 0,0 0 0 0 0,-12-9 0 0 0,-4 0-312 0 0,0 2 0 0 0,-1 1 1 0 0,-1 1-1 0 0,0 1 0 0 0,-40-11 0 0 0,38 14-230 0 0,-1 1-1 0 0,0 1 1 0 0,0 2-1 0 0,0 0 0 0 0,0 2 1 0 0,0 2-1 0 0,0 0 1 0 0,0 2-1 0 0,0 0 0 0 0,-28 9 1 0 0,34-6-5 0 0,-1 1 0 0 0,2 1 0 0 0,-1 0 1 0 0,1 2-1 0 0,0 1 0 0 0,1 0 0 0 0,1 2 0 0 0,0 0 0 0 0,0 1 1 0 0,1 1-1 0 0,1 1 0 0 0,-23 27 0 0 0,22-20-7 0 0,1 0 1 0 0,1 1-1 0 0,1 1 0 0 0,2 1 1 0 0,0 0-1 0 0,2 0 0 0 0,1 2 1 0 0,1-1-1 0 0,1 1 0 0 0,1 0 1 0 0,-3 34-1 0 0,8-42 2 0 0,1 1 0 0 0,1 0-1 0 0,0 0 1 0 0,1 0 0 0 0,2 0 0 0 0,0-1-1 0 0,1 1 1 0 0,1-1 0 0 0,1 0 0 0 0,1 0 0 0 0,1 0-1 0 0,0-1 1 0 0,1 0 0 0 0,2-1 0 0 0,-1 0-1 0 0,16 17 1 0 0,-12-18-5 0 0,1-1 1 0 0,1-1-1 0 0,0 0 0 0 0,1-1 0 0 0,1-1 0 0 0,0-1 1 0 0,1 0-1 0 0,0-1 0 0 0,1-1 0 0 0,0-1 1 0 0,0-1-1 0 0,26 6 0 0 0,-5-3 11 0 0,1-3 1 0 0,1-1-1 0 0,-1-2 0 0 0,1-2 1 0 0,56-4-1 0 0,-58-1 15 0 0,-1-1 0 0 0,0-3 0 0 0,0-1-1 0 0,0-2 1 0 0,-1-2 0 0 0,-1-1 0 0 0,0-2 0 0 0,0-2-1 0 0,44-26 1 0 0,-66 32-201 0 0,0-1-1 0 0,-1 0 0 0 0,0-2 1 0 0,-1 0-1 0 0,-1 0 1 0 0,0-1-1 0 0,0-1 0 0 0,19-31 1 0 0,-20 26-462 0 0,-1-1 0 0 0,-1 0-1 0 0,-2 0 1 0 0,0-1 0 0 0,-1 0 0 0 0,-1-1 0 0 0,4-23 0 0 0,-5 6-6780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0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0 19983 0 0,'-10'16'484'0'0,"0"0"0"0"0,2 0 0 0 0,0 1 0 0 0,-7 21 0 0 0,-16 72-393 0 0,22-74 342 0 0,-54 235 1538 0 0,47-180-1703 0 0,-3 95 0 0 0,18-168-950 0 0,1 1 1 0 0,4 32 0 0 0,-1-32-1422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0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 17967 0 0,'0'0'1878'0'0,"1"2"-1782"0"0,1 1 34 0 0,0 0 0 0 0,1 0 1 0 0,-1 0-1 0 0,1 0 1 0 0,0-1-1 0 0,-1 1 0 0 0,1-1 1 0 0,1 0-1 0 0,-1 0 1 0 0,0 0-1 0 0,0 0 0 0 0,1 0 1 0 0,-1-1-1 0 0,1 1 1 0 0,-1-1-1 0 0,1 0 0 0 0,0 0 1 0 0,0-1-1 0 0,4 1 1 0 0,10 1 84 0 0,0-2 1 0 0,33-2 0 0 0,-43 2-229 0 0,443-61 2099 0 0,-291 36-3460 0 0,-101 16-274 0 0</inkml:trace>
  <inkml:trace contextRef="#ctx0" brushRef="#br0" timeOffset="1">1086 200 16583 0 0,'0'0'1506'0'0,"2"0"-1241"0"0,65-13 1014 0 0,0 4 1 0 0,0 3-1 0 0,120 3 0 0 0,207 37-494 0 0,-247-18-410 0 0,122 4-809 0 0,-154-18-6269 0 0,-49-2-824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1.5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9215 0 0,'11'342'7864'0'0,"-8"-230"-4726"0"0,0-7-427 0 0,4-36-4528 0 0,-4-54 481 0 0</inkml:trace>
  <inkml:trace contextRef="#ctx0" brushRef="#br0" timeOffset="1">78 1031 18975 0 0,'-2'20'789'0'0,"0"0"0"0"0,2 0 0 0 0,0 0 0 0 0,2 0 0 0 0,4 26 0 0 0,30 97 3019 0 0,-10-47-2886 0 0,-19-72-703 0 0,3 19-2057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7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 0 19351 0 0,'-9'13'2062'0'0,"7"-7"-2054"0"0,1 0 0 0 0,0 1 0 0 0,0-1 0 0 0,0 0 0 0 0,1 1 0 0 0,0-1 0 0 0,1 10 0 0 0,0 4 53 0 0,-30 447 1679 0 0,10-232-1403 0 0,18-220-334 0 0,-4 94 120 0 0,5-89-150 0 0,1 1-1 0 0,1-1 1 0 0,6 26-1 0 0,-8-44-43 0 0,1 0-1 0 0,-1 0 1 0 0,1-1-1 0 0,0 1 0 0 0,-1 0 1 0 0,1 0-1 0 0,0 0 1 0 0,0-1-1 0 0,0 1 1 0 0,1 0-1 0 0,-1-1 1 0 0,2 3-1 0 0,-2-4 18 0 0,-1 0 1 0 0,0 1-1 0 0,1-1 0 0 0,-1 0 0 0 0,1 0 0 0 0,-1 0 1 0 0,0 1-1 0 0,1-1 0 0 0,-1 0 0 0 0,1 0 0 0 0,-1 0 1 0 0,1 0-1 0 0,-1 0 0 0 0,0 0 0 0 0,1 0 0 0 0,-1 0 0 0 0,1 0 1 0 0,-1 0-1 0 0,1 0 0 0 0,-1 0 0 0 0,0 0 0 0 0,2-1 1 0 0,-1 1-38 0 0,0-1 0 0 0,0 0 1 0 0,-1 1-1 0 0,1-1 0 0 0,0 0 0 0 0,0 0 1 0 0,0 0-1 0 0,0 0 0 0 0,-1 0 1 0 0,1 0-1 0 0,0 0 0 0 0,0-1 1 0 0,7-15-1346 0 0,-1-4-206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8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3 380 8287 0 0,'0'-2'-46'0'0,"-1"-15"723"0"0,0 1-1 0 0,1-1 1 0 0,4-28 0 0 0,-4 40-264 0 0,1 1-1 0 0,1-1 1 0 0,-1 0 0 0 0,1 1 0 0 0,0-1 0 0 0,0 1 0 0 0,0 0 0 0 0,0-1 0 0 0,1 1 0 0 0,0 0 0 0 0,0 0 0 0 0,0 1 0 0 0,0-1 0 0 0,0 1 0 0 0,1-1 0 0 0,0 1 0 0 0,5-3 0 0 0,3-2-67 0 0,1 1 0 0 0,0 1-1 0 0,0 1 1 0 0,0-1 0 0 0,19-3 0 0 0,72-12 187 0 0,-79 17-436 0 0,289-40 506 0 0,-8 1-410 0 0,-213 26-185 0 0,-14 2 64 0 0,102-6 0 0 0,-173 20-50 0 0,1 1-1 0 0,-1 0 1 0 0,1 1 0 0 0,-1 0-1 0 0,1 0 1 0 0,8 3 0 0 0,-15-3 7 0 0,1 0 1 0 0,-1-1 0 0 0,0 1-1 0 0,0 0 1 0 0,0 1 0 0 0,0-1-1 0 0,0 0 1 0 0,0 1-1 0 0,0-1 1 0 0,0 1 0 0 0,0-1-1 0 0,-1 1 1 0 0,1 0 0 0 0,-1 0-1 0 0,1 0 1 0 0,-1 0-1 0 0,0 0 1 0 0,0 0 0 0 0,0 0-1 0 0,0 0 1 0 0,0 0 0 0 0,0 0-1 0 0,0 1 1 0 0,-1-1 0 0 0,1 0-1 0 0,-1 3 1 0 0,0 9 148 0 0,0-1 0 0 0,-2 0 0 0 0,1 0 0 0 0,-2 0 0 0 0,0 0-1 0 0,0 0 1 0 0,-6 12 0 0 0,-2 11 140 0 0,-20 82 351 0 0,5 2 0 0 0,-18 206 0 0 0,8 35-628 0 0,35-356-223 0 0,0-1 1 0 0,0 1-1 0 0,0 0 1 0 0,-5 8-1 0 0,6-12-17 0 0,-1 1-1 0 0,0 0 1 0 0,0-1 0 0 0,0 1-1 0 0,0-1 1 0 0,-1 0 0 0 0,1 1-1 0 0,0-1 1 0 0,0 0-1 0 0,-1 0 1 0 0,1 0 0 0 0,-1 0-1 0 0,1 0 1 0 0,-1 0 0 0 0,1 0-1 0 0,-4 1 1 0 0,-4-1-1408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8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19351 0 0,'0'0'1491'0'0,"2"0"-964"0"0,25 6-121 0 0,0-1 1 0 0,43 1 0 0 0,57-5 79 0 0,-61-2-542 0 0,659 27 1088 0 0,-675-21-3196 0 0,-4 2-5796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8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1 12895 0 0,'-7'0'1339'0'0,"4"0"-1288"0"0,1 0 0 0 0,-1 0 0 0 0,1 0 0 0 0,-1 0 0 0 0,1 0 0 0 0,0 1 0 0 0,-1-1 0 0 0,1 1 0 0 0,-1 0 0 0 0,1-1 0 0 0,0 1 0 0 0,-1 0 0 0 0,1 0 0 0 0,0 1 0 0 0,0-1 0 0 0,0 0 0 0 0,0 1 0 0 0,0-1 0 0 0,0 1 0 0 0,0 0 0 0 0,1 0 0 0 0,-1-1 0 0 0,1 1 0 0 0,-1 0 0 0 0,1 1 0 0 0,0-1 0 0 0,-1 0 0 0 0,1 0 0 0 0,0 0 0 0 0,1 1 0 0 0,-1-1 0 0 0,0 0 0 0 0,1 1 0 0 0,-1-1 0 0 0,1 1 0 0 0,0-1 0 0 0,-1 1 0 0 0,1 3 0 0 0,1 28 1066 0 0,5 46 0 0 0,1 10-76 0 0,-12 105-258 0 0,-8-208-5624 0 0,-2-22 1832 0 0,13 29 2656 0 0,-8-20-768 0 0,1 1-1 0 0,1-1 1 0 0,-7-52 0 0 0,14 74 1458 0 0,1-1-1 0 0,0 1 1 0 0,1-1 0 0 0,-1 1 0 0 0,1 0 0 0 0,0-1 0 0 0,0 1 0 0 0,1-5 0 0 0,-1 9-162 0 0,0-1 0 0 0,0 1 0 0 0,0 0 0 0 0,0 0 0 0 0,0-1 0 0 0,0 1 0 0 0,-1 0 0 0 0,1 0 0 0 0,0 0 1 0 0,0 0-1 0 0,0 0 0 0 0,0 0 0 0 0,0 0 0 0 0,0 0 0 0 0,0 0 0 0 0,0 1 0 0 0,0-1 0 0 0,0 1 0 0 0,34 8 2453 0 0,-13-3-1777 0 0,1 0 1 0 0,28 2 0 0 0,-19-6-626 0 0,1-1 0 0 0,0-1 1 0 0,-1-2-1 0 0,40-8 0 0 0,-47 5-739 0 0,-1-1 0 0 0,0-1 1 0 0,32-15-1 0 0,-46 18-202 0 0,0-1 1 0 0,0-1-1 0 0,-1 0 1 0 0,14-12-1 0 0,-18 14-202 0 0,0-1-1 0 0,0 0 1 0 0,-1 0-1 0 0,0 0 1 0 0,0 0-1 0 0,0-1 0 0 0,0 0 1 0 0,4-10-1 0 0,-11 18 547 0 0,2-1 615 0 0,-1 1 0 0 0,1 0 0 0 0,0-1 0 0 0,0 1 0 0 0,-1 0-1 0 0,1 0 1 0 0,1 0 0 0 0,-2 2 0 0 0,0-1 228 0 0,-8 17 1892 0 0,1 0 1 0 0,0 1-1 0 0,2 0 0 0 0,-7 30 0 0 0,10-32-1945 0 0,1 0 0 0 0,0 1 0 0 0,2-1 1 0 0,0 1-1 0 0,2-1 0 0 0,0 1 0 0 0,1-1 0 0 0,9 38 0 0 0,-4-31-1044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9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17967 0 0,'0'0'2172'0'0,"2"0"-1966"0"0,28 0 244 0 0,181 7 1322 0 0,-129 2-1536 0 0,-9-1-1816 0 0,-24-3-3202 0 0,8-1-2276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0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858 104 10135 0 0,'-6'-8'153'0'0,"1"2"596"0"0,0 0 0 0 0,0 0 0 0 0,0 0 1 0 0,-1 0-1 0 0,0 1 0 0 0,0 0 0 0 0,0 0 0 0 0,-1 1 0 0 0,0-1 0 0 0,-12-4 1 0 0,1 2 613 0 0,0 1 0 0 0,-24-4 0 0 0,19 6-1120 0 0,0 1 0 0 0,0 1 0 0 0,-33 1 0 0 0,32 3-219 0 0,0 2 0 0 0,0 0 0 0 0,0 1 0 0 0,0 1 1 0 0,1 1-1 0 0,0 2 0 0 0,0 0 0 0 0,1 1 0 0 0,-36 23 0 0 0,28-13-1 0 0,2 0 0 0 0,1 2 0 0 0,0 2 0 0 0,2 0 0 0 0,0 1-1 0 0,-24 34 1 0 0,37-42-39 0 0,1 0 0 0 0,1 1-1 0 0,0 0 1 0 0,2 1 0 0 0,0 0 0 0 0,1 0-1 0 0,1 0 1 0 0,0 1 0 0 0,2 0-1 0 0,0 0 1 0 0,1 1 0 0 0,2-1 0 0 0,0 0-1 0 0,2 31 1 0 0,1-33 1 0 0,0-1-1 0 0,1 1 1 0 0,0-1 0 0 0,2 0-1 0 0,0 0 1 0 0,1-1 0 0 0,0 1-1 0 0,1-1 1 0 0,1-1 0 0 0,1 1-1 0 0,0-1 1 0 0,1-1 0 0 0,1 0-1 0 0,0 0 1 0 0,1-1 0 0 0,0-1-1 0 0,17 14 1 0 0,-16-17 0 0 0,1 0 0 0 0,0-1 1 0 0,0-1-1 0 0,1 0 0 0 0,0-1 0 0 0,0-1 0 0 0,1 0 1 0 0,0-1-1 0 0,0-1 0 0 0,0 0 0 0 0,30 1 0 0 0,-3-4-3 0 0,0-1-1 0 0,-1-2 1 0 0,56-12-1 0 0,-38 3 12 0 0,86-29-1 0 0,-108 27 9 0 0,0-1 0 0 0,-1-3-1 0 0,41-25 1 0 0,-60 32 16 0 0,-1-2 0 0 0,0 0-1 0 0,-1 0 1 0 0,0-2 0 0 0,-2 0 0 0 0,1-1 0 0 0,-2 0-1 0 0,0-1 1 0 0,-1-1 0 0 0,-1 0 0 0 0,14-31-1 0 0,-18 34-49 0 0,-1-1-1 0 0,-1 0 1 0 0,-1 0-1 0 0,0-1 1 0 0,-1 1-1 0 0,0-1 1 0 0,-2 0-1 0 0,0 0 1 0 0,-1 0-1 0 0,0 1 1 0 0,-2-1-1 0 0,0 0 1 0 0,-1 0-1 0 0,-9-31 1 0 0,3 21-1466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87 15199 0 0,'1'-8'182'0'0,"0"0"-1"0"0,0 0 0 0 0,0 0 1 0 0,1 0-1 0 0,1 1 0 0 0,-1-1 1 0 0,1 1-1 0 0,0 0 0 0 0,6-10 1993 0 0,-6 54 920 0 0,-1 7-2891 0 0,-15 464 761 0 0,-2 97-479 0 0,12-445-549 0 0,-1 209 230 0 0,21-1-1149 0 0,-12-316-21 0 0,-1-2-47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699 117 14743 0 0,'-10'-12'974'0'0,"0"1"-1"0"0,-1 0 1 0 0,0 0-1 0 0,0 1 1 0 0,-1 1 0 0 0,-1 0-1 0 0,-24-13 1 0 0,29 18-816 0 0,0 1 1 0 0,0-1-1 0 0,-1 2 1 0 0,1-1-1 0 0,-1 1 1 0 0,1 1-1 0 0,-1 0 1 0 0,0 0 0 0 0,0 0-1 0 0,0 1 1 0 0,1 0-1 0 0,-1 1 1 0 0,0 0-1 0 0,-16 4 1 0 0,9 1-117 0 0,1 0 0 0 0,-1 0 0 0 0,1 2 0 0 0,0 0 0 0 0,0 0 0 0 0,1 2 0 0 0,0 0 0 0 0,1 0 0 0 0,0 1 0 0 0,1 1-1 0 0,-20 23 1 0 0,8-4-82 0 0,0 2 0 0 0,2 1 0 0 0,-32 67-1 0 0,31-51 22 0 0,3 1-1 0 0,2 1 0 0 0,1 1 1 0 0,4 0-1 0 0,1 1 0 0 0,3 1 1 0 0,3 0-1 0 0,-1 67 0 0 0,8-97 6 0 0,0 1-1 0 0,2-1 1 0 0,0 0 0 0 0,2 0-1 0 0,1 0 1 0 0,13 36 0 0 0,-14-49 8 0 0,0-1 1 0 0,0 0 0 0 0,2 0 0 0 0,-1 0-1 0 0,1-1 1 0 0,0 0 0 0 0,1-1-1 0 0,1 1 1 0 0,-1-1 0 0 0,1-1-1 0 0,1 0 1 0 0,-1 0 0 0 0,1-1-1 0 0,1 0 1 0 0,15 7 0 0 0,-8-6-6 0 0,1-1 0 0 0,0-1 1 0 0,1-1-1 0 0,-1-1 0 0 0,1 0 0 0 0,0-2 1 0 0,0 0-1 0 0,0-1 0 0 0,0-1 0 0 0,20-3 1 0 0,-2-2 6 0 0,0-1-1 0 0,-1-2 1 0 0,0-1 0 0 0,48-19 0 0 0,-53 15 0 0 0,0-1 0 0 0,-1-2 0 0 0,0-1 0 0 0,-2-1 0 0 0,0-1 0 0 0,-1-2 0 0 0,37-35 0 0 0,-50 42 2 0 0,-1-1 0 0 0,-1-1-1 0 0,0-1 1 0 0,-1 1 0 0 0,-1-2-1 0 0,-1 0 1 0 0,0 0 0 0 0,-1-1 0 0 0,-1 0-1 0 0,-1 0 1 0 0,-1-1 0 0 0,-1 0-1 0 0,6-38 1 0 0,-10 37-518 0 0,0 0 0 0 0,-2 0 1 0 0,-5-40-1 0 0,-20-55-2459 0 0,8 53 1173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0 15199 0 0,'-14'19'498'0'0,"0"-1"0"0"0,1 2-1 0 0,1 0 1 0 0,2 1 0 0 0,0-1-1 0 0,-10 29 1 0 0,-32 137 3846 0 0,46-161-3935 0 0,-36 187 906 0 0,38-182-1318 0 0,2 0-1 0 0,0 1 1 0 0,3-1 0 0 0,0 0-1 0 0,7 33 1 0 0,-6-53-503 0 0,0 1 1 0 0,1-1-1 0 0,7 14 0 0 0</inkml:trace>
  <inkml:trace contextRef="#ctx0" brushRef="#br0" timeOffset="1">1 324 8751 0 0,'0'0'936'0'0,"3"8"-936"0"0,4-1 0 0 0,3 1 2048 0 0,7 1 376 0 0,6 0 72 0 0,7-1 24 0 0,7-1-1920 0 0,6-3-384 0 0,7-6-80 0 0,6-2-8 0 0,1-7-128 0 0,6-5 0 0 0,5-2 64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19351 0 0,'0'0'1491'0'0,"2"0"-964"0"0,15-1-383 0 0,-1 1 1 0 0,1 0 0 0 0,0 1 0 0 0,31 7 0 0 0,-4-1-111 0 0,671 39 1072 0 0,1-53-5 0 0,-675 6-1089 0 0,589-8 133 0 0,-3 40-93 0 0,-545-21-273 0 0,-2 3 1 0 0,0 5-1 0 0,101 34 0 0 0,-171-49 6 0 0,41 13-71 0 0,-46-15 65 0 0,0 0-1 0 0,0 0 1 0 0,0-1-1 0 0,0 1 1 0 0,0-1-1 0 0,0-1 1 0 0,0 1-1 0 0,6-2 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2.3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399 71 7367 0 0,'0'0'568'0'0,"-35"-10"12946"0"0,16-1-9773 0 0,11 6-3287 0 0,0 1 0 0 0,0 0 0 0 0,-10-2 0 0 0,4 1-45 0 0,-6-1 76 0 0,1 0 0 0 0,-1 1-1 0 0,-36-3 1 0 0,50 8-455 0 0,0-1 0 0 0,1 1 0 0 0,-1 1 0 0 0,0-1 0 0 0,1 1 0 0 0,-1 0 0 0 0,1 1 0 0 0,-1-1 0 0 0,1 1 0 0 0,0 0 0 0 0,0 0 0 0 0,0 1-1 0 0,0-1 1 0 0,0 1 0 0 0,0 0 0 0 0,1 1 0 0 0,-1-1 0 0 0,-6 8 0 0 0,3-2-25 0 0,1 0-1 0 0,1 1 1 0 0,-1-1-1 0 0,2 2 1 0 0,-1-1-1 0 0,1 1 1 0 0,1-1-1 0 0,0 1 1 0 0,1 1-1 0 0,0-1 1 0 0,0 0-1 0 0,0 13 1 0 0,1-8-25 0 0,1 0 0 0 0,0 1 0 0 0,2-1 0 0 0,0 0 0 0 0,1 0 0 0 0,0 0 0 0 0,1 0 0 0 0,6 18 0 0 0,-4-20-2 0 0,1 0 1 0 0,1-1-1 0 0,0 1 1 0 0,0-1-1 0 0,1 0 1 0 0,1-1-1 0 0,0 0 1 0 0,1 0 0 0 0,0-1-1 0 0,1 0 1 0 0,0-1-1 0 0,0 0 1 0 0,1-1-1 0 0,1-1 1 0 0,-1 1-1 0 0,1-2 1 0 0,1 0-1 0 0,0 0 1 0 0,-1-2 0 0 0,17 6-1 0 0,-10-6-225 0 0,-1 0 0 0 0,1-1 0 0 0,31 1 0 0 0,-39-4-342 0 0,0-1-1 0 0,0-1 1 0 0,0 0 0 0 0,0 0-1 0 0,0-1 1 0 0,0-1 0 0 0,14-5-1 0 0,-1-3-1467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2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19319 0 0,'175'-4'3000'0'0,"100"6"-854"0"0,-191 3-1846 0 0,106 19-1 0 0,-133-12-698 0 0,-14-3-633 0 0,0-1 0 0 0,73 2-1 0 0,-74-11-600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697 5 16583 0 0,'-1'0'1506'0'0,"-10"-2"-216"0"0,0 1 0 0 0,0 0 0 0 0,-22 1 1 0 0,-27 7 388 0 0,53-6-1610 0 0,-24 4 196 0 0,1 2 0 0 0,-1 0 1 0 0,-35 15-1 0 0,31-8-225 0 0,0 2 1 0 0,1 1-1 0 0,1 2 0 0 0,-59 43 0 0 0,77-49-40 0 0,0 1 0 0 0,1 0 0 0 0,0 0 0 0 0,1 2 0 0 0,0-1 0 0 0,2 2 0 0 0,0 0 0 0 0,1 0 0 0 0,0 1 0 0 0,1 0 0 0 0,-6 22 0 0 0,8-21-16 0 0,2 0 0 0 0,1 1 0 0 0,0 0 0 0 0,1-1 0 0 0,1 1 0 0 0,1 0 0 0 0,1 1 0 0 0,1-1 0 0 0,3 22 0 0 0,-2-31 5 0 0,0 0 0 0 0,1 0 0 0 0,0 0 0 0 0,1-1 0 0 0,0 1 0 0 0,1-1 0 0 0,0 0 1 0 0,1 0-1 0 0,0 0 0 0 0,0-1 0 0 0,1 0 0 0 0,0 0 0 0 0,1-1 0 0 0,0 0 0 0 0,0 0 0 0 0,1-1 0 0 0,15 11 0 0 0,-10-10 4 0 0,1 0 0 0 0,0 0 1 0 0,0-2-1 0 0,1 0 0 0 0,0-1 0 0 0,21 5 0 0 0,-13-6-9 0 0,0-1 0 0 0,0-1 0 0 0,44-2 0 0 0,-23-4 0 0 0,-1-1 0 0 0,0-3 0 0 0,0-2 0 0 0,54-19 0 0 0,-54 13 17 0 0,-1-1-1 0 0,-1-2 0 0 0,0-3 1 0 0,-2-1-1 0 0,55-40 1 0 0,-73 46-2 0 0,0-1-1 0 0,-1-2 1 0 0,-1 0 0 0 0,0-1 0 0 0,-2-1 0 0 0,-1-1-1 0 0,0 0 1 0 0,-2-1 0 0 0,-1-1 0 0 0,12-29-1 0 0,-21 44-332 0 0,-1 0-1 0 0,-1 0 0 0 0,0-1 0 0 0,0 0 0 0 0,-1 0 0 0 0,0 0 0 0 0,-1 0 1 0 0,0 0-1 0 0,-1 0 0 0 0,0 0 0 0 0,-1 0 0 0 0,-4-18 0 0 0,-6-6-7501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16583 0 0,'0'0'1276'0'0,"1"2"-822"0"0,18 81 2342 0 0,-1-4-173 0 0,-10-15-2222 0 0,0 90 0 0 0,-13 66-205 0 0,0-26-55 0 0,5-127-53 0 0,3-1 0 0 0,16 93-1 0 0,-13-129-667 0 0,2-2 0 0 0,20 54 0 0 0,-19-63-641 0 0,0-1 0 0 0,1 0 0 0 0,1 0 0 0 0,1-1-1 0 0,14 16 1 0 0,1-4-5703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478 164 6447 0 0,'2'-9'402'0'0,"1"1"-1"0"0,1-17 1 0 0,-3 19 457 0 0,-1-1 0 0 0,0 1 0 0 0,0-1 1 0 0,0 1-1 0 0,-1-1 0 0 0,0 1 0 0 0,-3-10 0 0 0,3 12-396 0 0,0 1 1 0 0,0 0-1 0 0,-1-1 0 0 0,1 1 0 0 0,-1 0 0 0 0,0 0 0 0 0,0 0 0 0 0,0 0 0 0 0,-1 0 0 0 0,1 1 0 0 0,-1-1 1 0 0,1 1-1 0 0,-1 0 0 0 0,-3-3 0 0 0,2 3-330 0 0,1 0 1 0 0,-1 0-1 0 0,0 1 0 0 0,0-1 1 0 0,1 1-1 0 0,-1 0 1 0 0,0 0-1 0 0,0 0 0 0 0,-4 0 1 0 0,0 1 55 0 0,1 0-1 0 0,-1 1 1 0 0,1-1 0 0 0,-1 1 0 0 0,1 1-1 0 0,0 0 1 0 0,0 0 0 0 0,-1 0 0 0 0,2 1-1 0 0,-1 0 1 0 0,-7 4 0 0 0,-4 3-9 0 0,0 1 1 0 0,-28 24-1 0 0,26-17-180 0 0,0 2 1 0 0,1 0-1 0 0,1 2 0 0 0,1-1 0 0 0,1 2 0 0 0,1 0 0 0 0,1 1 0 0 0,1 1 0 0 0,1 0 0 0 0,1 1 0 0 0,-12 45 0 0 0,14-36-14 0 0,1 0 1 0 0,2 1-1 0 0,1 0 1 0 0,2 0-1 0 0,1 0 1 0 0,2 1-1 0 0,2-1 1 0 0,9 54-1 0 0,-6-66-1 0 0,1 0 1 0 0,0 0-1 0 0,2-1 1 0 0,1 0-1 0 0,1-1 0 0 0,19 33 1 0 0,-21-43 1 0 0,0 0 0 0 0,1 0 0 0 0,0-1 0 0 0,0-1 0 0 0,2 0 1 0 0,-1 0-1 0 0,1-1 0 0 0,0 0 0 0 0,1 0 0 0 0,0-2 0 0 0,1 1 1 0 0,19 7-1 0 0,-13-8-7 0 0,1-1 1 0 0,0 0-1 0 0,1-2 1 0 0,-1-1-1 0 0,1 0 1 0 0,0-1-1 0 0,-1-1 1 0 0,1-2-1 0 0,0 0 1 0 0,0 0-1 0 0,37-10 1 0 0,-30 4 22 0 0,0-1-1 0 0,0-2 1 0 0,-1-1 0 0 0,0-1 0 0 0,-1-1-1 0 0,0-1 1 0 0,42-32 0 0 0,-36 21 53 0 0,-2-1 1 0 0,-1-1-1 0 0,-2-2 0 0 0,0 0 1 0 0,-2-2-1 0 0,-2-1 0 0 0,0-1 1 0 0,-2 0-1 0 0,-2-2 0 0 0,20-48 1 0 0,-24 43-1015 0 0,-1 1-355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4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0 6911 0 0,'-8'7'273'0'0,"1"0"-1"0"0,0 1 0 0 0,0 0 0 0 0,0 0 0 0 0,1 0 0 0 0,1 1 0 0 0,-1-1 0 0 0,1 1 0 0 0,0 1 1 0 0,1-1-1 0 0,-5 19 0 0 0,-1 9 5169 0 0,-9 70 1 0 0,18-100-4837 0 0,-7 55 465 0 0,3 2 1 0 0,6 112-1 0 0,4-115-2176 0 0,18 79 0 0 0,-16-109-239 0 0</inkml:trace>
  <inkml:trace contextRef="#ctx0" brushRef="#br0" timeOffset="1">0 386 10591 0 0,'2'1'3148'0'0,"20"10"-1065"0"0,1-2 1 0 0,0 0-1 0 0,25 5 0 0 0,-17-8-1488 0 0,0 0 0 0 0,32 1-1 0 0,-20-5-692 0 0,0-3 0 0 0,0-1 0 0 0,79-14 0 0 0,-50 0 25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4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0 132 16127 0 0,'0'0'1242'0'0,"2"1"-746"0"0,6 4-245 0 0,0 0 0 0 0,0-1 0 0 0,0 0 0 0 0,1 0 0 0 0,14 4 0 0 0,51 10-216 0 0,-61-15-98 0 0,55 9 397 0 0,1-3-1 0 0,0-3 0 0 0,80-3 0 0 0,203-25 1283 0 0,-43-7-1082 0 0,171-14-22 0 0,1370 17-403 0 0,-1028 41-445 0 0,12-50-128 0 0,-259-27-382 0 0,-554 59 855 0 0,66-5 125 0 0,-75 7-57 0 0,0 1 1 0 0,0 1-1 0 0,1 0 0 0 0,20 5 0 0 0,-31-6-33 0 0,0 1-1 0 0,0 0 1 0 0,0-1 0 0 0,0 1-1 0 0,0 0 1 0 0,-1 0 0 0 0,1 0-1 0 0,0 0 1 0 0,2 2 0 0 0,-4-3-7 0 0,1 1 0 0 0,-1 0 1 0 0,1-1-1 0 0,-1 1 0 0 0,1 0 1 0 0,-1 0-1 0 0,1-1 0 0 0,-1 1 0 0 0,0 0 1 0 0,1 0-1 0 0,-1 0 0 0 0,0-1 1 0 0,0 1-1 0 0,1 0 0 0 0,-1 0 1 0 0,0 1-1 0 0,-1 1 43 0 0,1 1 1 0 0,-1-1 0 0 0,0 1-1 0 0,0-1 1 0 0,0 0-1 0 0,0 1 1 0 0,0-1 0 0 0,-3 4-1 0 0,2-4-106 0 0,-4 11 93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19231 0 0,'2'1'884'0'0,"43"7"-480"0"0,0-2 0 0 0,75 1 0 0 0,-76-5-130 0 0,499-16 1632 0 0,-507 12-1758 0 0,107-8 325 0 0,279-2 430 0 0,-217 20-2191 0 0,-183-9 81 0 0,-2-1-58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6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1 129 15199 0 0,'0'0'696'0'0,"-1"-8"230"0"0,2 7-925 0 0,-1 0 0 0 0,1 0 0 0 0,0 1 0 0 0,-1-1 1 0 0,1 0-1 0 0,0 0 0 0 0,-1 1 0 0 0,1-1 1 0 0,0 0-1 0 0,0 1 0 0 0,0-1 0 0 0,0 1 0 0 0,-1-1 1 0 0,1 1-1 0 0,0 0 0 0 0,0-1 0 0 0,0 1 0 0 0,2-1 1 0 0,23-4 77 0 0,-17 3 72 0 0,237-40 5616 0 0,2 13-4565 0 0,253 0-1314 0 0,-60 27-13 0 0,-317 3-493 0 0,-18 2-248 0 0,-5 3-49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9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1 187 12895 0 0,'0'0'998'0'0,"1"0"-657"0"0,14 6-136 0 0,0-2 0 0 0,1 1 0 0 0,-1-2-1 0 0,0 0 1 0 0,1-1 0 0 0,17 0 0 0 0,100-4 545 0 0,-86-1-691 0 0,719-38 2655 0 0,104-5-287 0 0,-448 32-1798 0 0,475-18-42 0 0,-263-21-6 0 0,-518 41-349 0 0,139 3 0 0 0,-218 14-1639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6.6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116 153 16583 0 0,'-15'-37'1301'0'0,"-2"2"-1"0"0,-30-45 952 0 0,47 79-2202 0 0,0 1 0 0 0,-1 0 0 0 0,-1 1 1203 0 0,1-1-1203 0 0,-3 9 630 0 0,-1 12-390 0 0,-6 53 227 0 0,0 145 1 0 0,10-164-442 0 0,10 619-40 0 0,-3-493-114 0 0,-6-108-36 0 0,0-29-826 0 0,7 63 0 0 0,-4-90-4671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2.7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14279 0 0,'0'0'1103'0'0,"2"0"-720"0"0,13 4 2438 0 0,0 0 1 0 0,23 1 0 0 0,-6-4-1757 0 0,26 3-397 0 0,-51-3-614 0 0,-1 0 1 0 0,1 0-1 0 0,0 1 0 0 0,-1 0 1 0 0,1 0-1 0 0,8 5 0 0 0,-13-6-51 0 0,-1 0 0 0 0,1 0 0 0 0,0 1 0 0 0,-1-1 0 0 0,1 0 0 0 0,0 1 0 0 0,-1-1 0 0 0,0 1 0 0 0,1 0 0 0 0,-1-1 0 0 0,0 1 0 0 0,0 0 0 0 0,0 0 0 0 0,0 0 0 0 0,0 0 0 0 0,1 2 0 0 0,-2-1 9 0 0,1 1 0 0 0,-1-1 0 0 0,1 0 0 0 0,-1 1-1 0 0,0-1 1 0 0,0 1 0 0 0,-1-1 0 0 0,1 0 0 0 0,-2 5 0 0 0,-1 5 32 0 0,-2 0 1 0 0,0-1 0 0 0,0 1-1 0 0,-8 11 1 0 0,11-20-38 0 0,-32 62 389 0 0,-35 97 0 0 0,65-151-392 0 0,1 0-1 0 0,0 1 1 0 0,1-1-1 0 0,-2 24 0 0 0,4-31-3 0 0,0 1 0 0 0,0 0 0 0 0,0-1 0 0 0,1 1 0 0 0,0 0 0 0 0,0-1 0 0 0,0 1 0 0 0,1-1 0 0 0,0 1-1 0 0,0-1 1 0 0,0 0 0 0 0,6 10 0 0 0,-6-13 10 0 0,0 0 0 0 0,0 0 0 0 0,0 0-1 0 0,0 0 1 0 0,1 0 0 0 0,-1-1 0 0 0,0 1 0 0 0,1-1 0 0 0,0 1 0 0 0,-1-1-1 0 0,1 0 1 0 0,0 0 0 0 0,-1 0 0 0 0,1 0 0 0 0,0-1 0 0 0,0 1-1 0 0,0-1 1 0 0,0 0 0 0 0,0 1 0 0 0,0-1 0 0 0,-1 0 0 0 0,4-1 0 0 0,8-1 93 0 0,0 0 1 0 0,-1-1 0 0 0,20-7-1 0 0,-13 3-17 0 0,1 1 337 0 0,35-5-1 0 0,-48 10-835 0 0,0 0-1 0 0,15 2 0 0 0,-17 0-1078 0 0,1 0 1 0 0,-1 0-1 0 0,0 1 0 0 0,8 2 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7.0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1 300 11519 0 0,'1'-2'100'0'0,"1"0"1"0"0,-1 0-1 0 0,1 0 0 0 0,-1 0 0 0 0,1 0 0 0 0,0 0 0 0 0,0 0 0 0 0,0 1 0 0 0,0-1 1 0 0,0 1-1 0 0,0-1 0 0 0,0 1 0 0 0,1 0 0 0 0,-1 0 0 0 0,0 0 0 0 0,4-1 0 0 0,5-1 577 0 0,-1 1 0 0 0,19-2 0 0 0,-16 2 166 0 0,419-45 3534 0 0,20-2-4344 0 0,-75-4 833 0 0,-71-3-447 0 0,-92 15-99 0 0,-204 39-300 0 0,18-3 78 0 0,37-2-1 0 0,-59 7-85 0 0,1 0-1 0 0,0 0 1 0 0,0 1-1 0 0,0-1 1 0 0,0 2 0 0 0,-1-1-1 0 0,1 1 1 0 0,0 0-1 0 0,-1 0 1 0 0,10 5-1 0 0,-13-5-7 0 0,1 1 0 0 0,-1 0-1 0 0,1 0 1 0 0,-1 0-1 0 0,0 0 1 0 0,0 0 0 0 0,0 1-1 0 0,-1-1 1 0 0,1 1-1 0 0,-1 0 1 0 0,0-1 0 0 0,0 1-1 0 0,0 0 1 0 0,-1 0-1 0 0,1 1 1 0 0,-1-1 0 0 0,0 0-1 0 0,0 0 1 0 0,0 1-1 0 0,-1 4 1 0 0,1 5 17 0 0,0 1-1 0 0,-2 0 1 0 0,0 0-1 0 0,-5 23 1 0 0,-18 87 402 0 0,-19 131 106 0 0,19 119-287 0 0,20 1-260 0 0,3-222 93 0 0,22 328 198 0 0,-21-450-242 0 0,0-31-87 0 0,0 0 0 0 0,0 1 0 0 0,0-1 1 0 0,0 0-1 0 0,0 0 0 0 0,0 0 0 0 0,0 0 0 0 0,-1 0 0 0 0,1 0 1 0 0,0 0-1 0 0,-1 0 0 0 0,1 1 0 0 0,-1-1 0 0 0,0-1 0 0 0,1 1 1 0 0,-1 0-1 0 0,0 0 0 0 0,1 0 0 0 0,-1 0 0 0 0,0 0 0 0 0,0 0 0 0 0,0-1 1 0 0,-1 2-1 0 0,-9-1-1223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7.3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55 14279 0 0,'2'1'1103'0'0,"37"9"406"0"0,1-2 0 0 0,77 5 1 0 0,84-14 2635 0 0,445-78-4956 0 0,-604 73-1114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7.7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104 205 13359 0 0,'-4'-4'382'0'0,"1"0"0"0"0,-1 0 0 0 0,0 0 0 0 0,-1 1 0 0 0,1-1 0 0 0,-9-4 0 0 0,12 7-119 0 0,0 1 0 0 0,0-1 1 0 0,-1 1-1 0 0,1-1 0 0 0,0 1 0 0 0,-1-1 0 0 0,1 1 0 0 0,0 0 0 0 0,-1 0 0 0 0,1-1 0 0 0,-1 1 0 0 0,1 0 0 0 0,0 0 0 0 0,-1 0 0 0 0,1 1 0 0 0,-1-1 0 0 0,1 0 0 0 0,0 1 0 0 0,-1-1 0 0 0,1 0 0 0 0,0 1 1 0 0,-1-1-1 0 0,1 1 0 0 0,0 0 0 0 0,0 0 0 0 0,-1-1 0 0 0,1 1 0 0 0,0 0 0 0 0,0 0 0 0 0,0 0 0 0 0,-2 2 0 0 0,1 0-214 0 0,-1 1 0 0 0,1-1 1 0 0,0 1-1 0 0,-1-1 0 0 0,2 1 0 0 0,-1 0 0 0 0,0 0 0 0 0,1 0 0 0 0,-1 0 1 0 0,1 0-1 0 0,0 0 0 0 0,1 0 0 0 0,-1 0 0 0 0,1 1 0 0 0,0-1 1 0 0,0 0-1 0 0,0 0 0 0 0,0 0 0 0 0,1 1 0 0 0,0-1 0 0 0,-1 0 0 0 0,2 0 1 0 0,-1 0-1 0 0,0 0 0 0 0,1 0 0 0 0,0 0 0 0 0,3 5 0 0 0,-1-2-18 0 0,1-1-1 0 0,0 1 1 0 0,0-1 0 0 0,0 0-1 0 0,0 0 1 0 0,1-1-1 0 0,0 0 1 0 0,1 0-1 0 0,-1 0 1 0 0,1-1-1 0 0,0 1 1 0 0,0-2 0 0 0,13 6-1 0 0,-10-5 31 0 0,1-1-1 0 0,0-1 1 0 0,0 0 0 0 0,0-1-1 0 0,0 1 1 0 0,1-2-1 0 0,-1 0 1 0 0,0 0 0 0 0,0-1-1 0 0,0-1 1 0 0,0 0 0 0 0,0 0-1 0 0,14-5 1 0 0,-17 4-7 0 0,0 0-1 0 0,0-1 1 0 0,-1 0 0 0 0,1 0 0 0 0,-1-1-1 0 0,0 1 1 0 0,0-2 0 0 0,0 1-1 0 0,-1-1 1 0 0,1 0 0 0 0,-1 0 0 0 0,-1-1-1 0 0,0 0 1 0 0,1 0 0 0 0,-2 0 0 0 0,1 0-1 0 0,5-14 1 0 0,-4 1-12 0 0,0 0-1 0 0,-1-1 1 0 0,-1 0-1 0 0,-1 0 1 0 0,0-23-1 0 0,0 12-1471 0 0,6-33 0 0 0,-5 52-176 0 0,0 6-297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8.1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15199 0 0,'0'0'1172'0'0,"1"2"-765"0"0,14 38 261 0 0,-1 0 0 0 0,-3 1 1 0 0,-1 0-1 0 0,6 47 0 0 0,-6 68 452 0 0,-11 214 0 0 0,-9-249-3109 0 0,3-69-246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8.6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1 148 17503 0 0,'27'-13'872'0'0,"0"2"-1"0"0,45-11 1 0 0,60-8-5 0 0,64-2-775 0 0,2 7 0 0 0,1 10 1 0 0,357 18-1 0 0,-541-2-114 0 0,59 5-241 0 0,-64-4 263 0 0,0 0 1 0 0,0 0 0 0 0,0 1-1 0 0,-1 0 1 0 0,11 5 0 0 0,-19-8 167 0 0,-7 15 460 0 0,2-8-420 0 0,-1-1 1 0 0,-1 0 0 0 0,-7 8-1 0 0,-14 15 210 0 0,25-27-395 0 0,0 1 0 0 0,1-1 0 0 0,-1 1 0 0 0,1-1 0 0 0,0 1 0 0 0,0 0 0 0 0,0 0 0 0 0,0-1 0 0 0,0 1 0 0 0,0 5 0 0 0,1-5 12 0 0,0 1 1 0 0,1-1-1 0 0,0 0 0 0 0,0 0 1 0 0,0 0-1 0 0,0 0 0 0 0,0 0 1 0 0,1 0-1 0 0,-1-1 1 0 0,1 1-1 0 0,-1 0 0 0 0,1-1 1 0 0,0 1-1 0 0,3 2 0 0 0,-1 0 359 0 0,-1-1-1 0 0,1 1 0 0 0,-1 0 1 0 0,2 6-1 0 0,-4-5-54 0 0,0-1-1 0 0,0 1 1 0 0,-1 0-1 0 0,0 0 0 0 0,0 0 1 0 0,0 0-1 0 0,-1 0 1 0 0,-1 7-1 0 0,-1 7 36 0 0,0 475 19 0 0,9-307-410 0 0,11 272-2356 0 0,-17-457 2352 0 0,0 7-78 0 0,0-1-1 0 0,0 1 1 0 0,-1-1 0 0 0,-3 12 0 0 0,4-19 81 0 0,-1 0 0 0 0,1-1 0 0 0,-1 1 1 0 0,0 0-1 0 0,1-1 0 0 0,-1 1 0 0 0,0-1 0 0 0,0 1 0 0 0,0-1 0 0 0,0 1 0 0 0,-1-1 0 0 0,-1 3 0 0 0,2-4 14 0 0,0 1-1 0 0,0-1 0 0 0,0 1 0 0 0,0-1 0 0 0,-1 1 0 0 0,1-1 0 0 0,0 1 0 0 0,0-1 0 0 0,0 0 0 0 0,0 0 0 0 0,-1 0 1 0 0,1 0-1 0 0,0 0 0 0 0,0 0 0 0 0,0 0 0 0 0,-1 0 0 0 0,1 0 0 0 0,0 0 0 0 0,0-1 0 0 0,0 1 0 0 0,-2-1 0 0 0,-4-2-482 0 0,0 0-1 0 0,0 0 1 0 0,1 0-1 0 0,-1-1 1 0 0,-7-6-1 0 0,-4-4-1104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8.9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 0 17967 0 0,'-4'2'223'0'0,"1"0"-1"0"0,0 1 1 0 0,0-1-1 0 0,0 1 0 0 0,0 0 1 0 0,0 0-1 0 0,1 0 1 0 0,-5 6-1 0 0,6-8-166 0 0,1 1-1 0 0,-1-1 1 0 0,1 0 0 0 0,-1 1-1 0 0,1-1 1 0 0,0 1 0 0 0,-1-1-1 0 0,1 1 1 0 0,0-1 0 0 0,0 1-1 0 0,0-1 1 0 0,0 1 0 0 0,0-1-1 0 0,1 1 1 0 0,-1-1-1 0 0,0 1 1 0 0,1-1 0 0 0,-1 0-1 0 0,1 1 1 0 0,-1-1 0 0 0,1 0-1 0 0,0 1 1 0 0,-1-1 0 0 0,1 0-1 0 0,0 1 1 0 0,0-1 0 0 0,1 1-1 0 0,2 2-4 0 0,0 0 0 0 0,0-1 1 0 0,0 0-1 0 0,0 1 0 0 0,1-2 0 0 0,-1 1 0 0 0,1 0 0 0 0,0-1 1 0 0,-1 0-1 0 0,1 0 0 0 0,0-1 0 0 0,0 1 0 0 0,10 1 0 0 0,6-1 24 0 0,1 0-1 0 0,22-1 0 0 0,-31-1 140 0 0,526-21 3476 0 0,-109-1-7618 0 0,-393 21-4283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9.3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 29 19807 0 0,'-2'0'120'0'0,"1"1"1"0"0,0 0-1 0 0,-1-1 0 0 0,1 1 0 0 0,0 0 0 0 0,0 0 0 0 0,0-1 0 0 0,0 1 1 0 0,0 0-1 0 0,0 0 0 0 0,0 0 0 0 0,0 0 0 0 0,0 1 0 0 0,0-1 0 0 0,1 0 1 0 0,-1 0-1 0 0,0 0 0 0 0,1 1 0 0 0,-1-1 0 0 0,1 0 0 0 0,-1 1 1 0 0,1-1-1 0 0,0 0 0 0 0,-1 1 0 0 0,1-1 0 0 0,0 3 0 0 0,-1 6 263 0 0,1 0-1 0 0,0 17 0 0 0,1-20-126 0 0,5 63 931 0 0,4 0 1 0 0,27 102-1 0 0,-31-151-1008 0 0,0 0-1 0 0,1-1 1 0 0,15 29-1 0 0,-19-42-138 0 0,1-1-1 0 0,0 0 1 0 0,0 0 0 0 0,0 0-1 0 0,1-1 1 0 0,0 1-1 0 0,0-1 1 0 0,0 0 0 0 0,1-1-1 0 0,0 1 1 0 0,-1-1 0 0 0,2 0-1 0 0,-1 0 1 0 0,8 2-1 0 0,-10-4-16 0 0,-1-1-1 0 0,1 0 0 0 0,0 0 0 0 0,0 0 0 0 0,0-1 1 0 0,0 0-1 0 0,0 0 0 0 0,0 0 0 0 0,0 0 0 0 0,0 0 1 0 0,0-1-1 0 0,0 1 0 0 0,0-1 0 0 0,0 0 0 0 0,0-1 0 0 0,-1 1 1 0 0,1-1-1 0 0,4-1 0 0 0,5-5 132 0 0,-1 0 0 0 0,1-1 0 0 0,16-15 0 0 0,-10 8-25 0 0,208-196 798 0 0,-83 72-902 0 0,-105 104-174 0 0,117-99-1531 0 0,-123 112 97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9.7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19839 0 0,'0'0'1796'0'0,"1"2"-1476"0"0,18 41-176 0 0,-1 0-1 0 0,-3 1 1 0 0,-1 1 0 0 0,-2 0-1 0 0,6 56 1 0 0,-7-9 262 0 0,-2 154-1 0 0,-31 27-1634 0 0,17-227-656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0.0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0 196 23439 0 0,'0'0'2123'0'0,"2"0"-1745"0"0,16-7-386 0 0,0 2 0 0 0,0 0 0 0 0,25-2-1 0 0,4-2-115 0 0,595-94-193 0 0,130 44-1950 0 0,-764 59 2197 0 0,66 1-464 0 0,-64 0 500 0 0,-1 0 1 0 0,0 0-1 0 0,0 1 1 0 0,0 1-1 0 0,16 5 1 0 0,-23-7 42 0 0,-1 0 1 0 0,1 0-1 0 0,-1 0 0 0 0,1 0 1 0 0,-1 0-1 0 0,0 0 1 0 0,1 0-1 0 0,-1 0 0 0 0,0 0 1 0 0,0 1-1 0 0,0-1 1 0 0,0 0-1 0 0,0 1 0 0 0,0-1 1 0 0,0 1-1 0 0,0 0 1 0 0,0-1-1 0 0,-1 1 1 0 0,1 0-1 0 0,-1-1 0 0 0,1 1 1 0 0,-1 0-1 0 0,0-1 1 0 0,1 1-1 0 0,-1 0 0 0 0,0 0 1 0 0,0-1-1 0 0,0 1 1 0 0,-1 3-1 0 0,-1 4 130 0 0,0 0-1 0 0,-1-1 1 0 0,0 1-1 0 0,-6 13 1 0 0,4-11 38 0 0,-53 107 1186 0 0,9-20-377 0 0,21-33-821 0 0,3 0-1 0 0,2 2 0 0 0,4 1 1 0 0,3 0-1 0 0,2 1 1 0 0,4 0-1 0 0,3 1 1 0 0,3 0-1 0 0,3 0 1 0 0,3 0-1 0 0,15 100 0 0 0,20 10-148 0 0,-13-74-81 0 0,-24-104 65 0 0,2 5-25 0 0,0 1 0 0 0,-1-1-1 0 0,0 1 1 0 0,0 0 0 0 0,-1 0 0 0 0,0-1 0 0 0,0 1-1 0 0,-1 0 1 0 0,-2 9 0 0 0,3-15-41 0 0,-1-1 0 0 0,0 1 0 0 0,1-1 0 0 0,-1 0-1 0 0,0 0 1 0 0,0 1 0 0 0,0-1 0 0 0,0 0 0 0 0,-1 0 0 0 0,1 0 0 0 0,0 0-1 0 0,0 0 1 0 0,-1 0 0 0 0,1 0 0 0 0,0-1 0 0 0,-1 1 0 0 0,1 0 0 0 0,-1-1-1 0 0,1 1 1 0 0,-1-1 0 0 0,1 1 0 0 0,-1-1 0 0 0,1 0 0 0 0,-1 0 0 0 0,0 0-1 0 0,1 0 1 0 0,-1 0 0 0 0,1 0 0 0 0,-1 0 0 0 0,1 0 0 0 0,-1-1 0 0 0,-1 1-1 0 0,-17-7-1054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0.4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0 22575 0 0,'1'1'45'0'0,"-1"-1"0"0"0,0 0 0 0 0,0 0-1 0 0,0 0 46 0 0,0 0-45 0 0,0 0 0 0 0,0 0-1 0 0,0 0 1 0 0,1 1 0 0 0,-1-1 0 0 0,0 0-1 0 0,0 0 1 0 0,0 0 0 0 0,0 0 0 0 0,0 0 0 0 0,0 1-1 0 0,0-1 1 0 0,0 0 0 0 0,0 0 0 0 0,0 0 0 0 0,0 0-1 0 0,0 0 1 0 0,0 1 0 0 0,0-1 0 0 0,0 0 0 0 0,0 0-1 0 0,0 0 1 0 0,0 0 0 0 0,0 0 0 0 0,0 0 0 0 0,0 1-1 0 0,0-1 1 0 0,0 0 0 0 0,0 0 0 0 0,-1 0 0 0 0,1 0-1 0 0,0 0 1 0 0,0 0 0 0 0,0 1 45 0 0,0-1-46 0 0,0 0 1 0 0,0 0 0 0 0,0 0 0 0 0,-1 0 0 0 0,1 0-1 0 0,0 0 1 0 0,0 0 0 0 0,0 0 0 0 0,0 0 0 0 0,0 0-1 0 0,0 1 1 0 0,-1-1 0 0 0,1 0 0 0 0,0 0 0 0 0,0 0-1 0 0,0 0 1 0 0,0 0 0 0 0,-1 0 0 0 0,15 8 73 0 0,-2-5 86 0 0,0-1 0 0 0,1 0 1 0 0,-1-1-1 0 0,0 0 0 0 0,15-1 1 0 0,65-7-94 0 0,-48 2-96 0 0,149-6-321 0 0,345 22 0 0 0,-485-6-1469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3.89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 0 9215 0 0,'0'0'831'0'0,"0"8"1194"0"0,-4 86 1532 0 0,1-52-1047 0 0,4 59-1 0 0,9-11-3373 0 0,-8-68-128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0.8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43 249 20703 0 0,'-3'5'115'0'0,"-1"-1"0"0"0,1 1 0 0 0,0 0 0 0 0,0 0 0 0 0,1 1 0 0 0,-1-1 0 0 0,1 0 0 0 0,1 1 0 0 0,-3 9 0 0 0,0 8 391 0 0,-1 25 0 0 0,3-27-420 0 0,0-1 320 0 0,1 0-1 0 0,1 20 1 0 0,0-34-295 0 0,1-1-1 0 0,0 1 0 0 0,0-1 1 0 0,0 1-1 0 0,0-1 0 0 0,1 0 1 0 0,0 0-1 0 0,0 1 1 0 0,1-1-1 0 0,-1-1 0 0 0,1 1 1 0 0,5 6-1 0 0,-5-8-29 0 0,-1-1-1 0 0,1 1 0 0 0,0-1 1 0 0,0 0-1 0 0,0 0 1 0 0,1-1-1 0 0,-1 1 0 0 0,0-1 1 0 0,1 1-1 0 0,-1-1 1 0 0,1 0-1 0 0,-1 0 1 0 0,1 0-1 0 0,-1-1 0 0 0,1 1 1 0 0,6-1-1 0 0,-1 0 37 0 0,0-1 0 0 0,0 1 0 0 0,-1-1-1 0 0,1-1 1 0 0,17-5 0 0 0,-9 1 65 0 0,0-2 0 0 0,0 0 0 0 0,28-19 0 0 0,44-39 355 0 0,-61 44-389 0 0,197-162 36 0 0,-179 137-2251 0 0,-20 12-6380 0 0,-15 14 356 0 0</inkml:trace>
  <inkml:trace contextRef="#ctx0" brushRef="#br0" timeOffset="1">440 0 2303 0 0,'-11'14'-252'0'0,"2"0"0"0"0,-12 24 0 0 0,15-25 1780 0 0,0 0 1 0 0,1 0-1 0 0,1 0 1 0 0,0 1-1 0 0,1 0 0 0 0,-2 19 1 0 0,4-26-540 0 0,1 2 0 0 0,0-1 1 0 0,0 0-1 0 0,1 0 1 0 0,0 0-1 0 0,0-1 1 0 0,1 1-1 0 0,0 0 0 0 0,0 0 1 0 0,1-1-1 0 0,7 15 1 0 0,-6-16-857 0 0,0 0 0 0 0,0 0 0 0 0,1 0 0 0 0,0 0 0 0 0,0-1 0 0 0,0 0 0 0 0,1 0 1 0 0,0-1-1 0 0,6 5 0 0 0,-2-3 84 0 0,1-1 0 0 0,0 0 0 0 0,0 0-1 0 0,0-1 1 0 0,1-1 0 0 0,-1 0 0 0 0,1-1 0 0 0,0 0 0 0 0,0 0 0 0 0,-1-1 0 0 0,1-1 0 0 0,0 0 0 0 0,14-2 0 0 0,-4-1-46 0 0,-1 0 0 0 0,0-2 0 0 0,0 0 1 0 0,0-1-1 0 0,0-1 0 0 0,26-14 1 0 0,-31 12-146 0 0,0 0 1 0 0,0-1 0 0 0,-1 0 0 0 0,-1-2-1 0 0,0 1 1 0 0,20-23 0 0 0,-22 20-4222 0 0,17-26 0 0 0,-12 11-5033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4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1 165 9215 0 0,'0'0'422'0'0,"1"0"-13"0"0,8-1-379 0 0,0 0 0 0 0,0 0 0 0 0,0 1-1 0 0,15 1 1 0 0,12 0 312 0 0,184-23 7527 0 0,-2-19-4654 0 0,-163 30-3239 0 0,24-5 464 0 0,302-48 2185 0 0,-325 58-2889 0 0,-1 3 0 0 0,1 3 0 0 0,0 2 0 0 0,104 16 0 0 0,-120-7-5433 0 0,-6 3-1893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5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11055 0 0,'-1'1'114'0'0,"1"0"0"0"0,0 1 0 0 0,-1-1 0 0 0,1 0 0 0 0,0 1 0 0 0,0-1 0 0 0,0 1-1 0 0,0-1 1 0 0,0 0 0 0 0,0 1 0 0 0,0-1 0 0 0,0 0 0 0 0,0 1 0 0 0,1-1 0 0 0,-1 0 0 0 0,0 1-1 0 0,1-1 1 0 0,0 0 0 0 0,-1 0 0 0 0,1 1 0 0 0,-1-1 0 0 0,1 0 0 0 0,0 0 0 0 0,0 0 0 0 0,0 0 0 0 0,0 0-1 0 0,1 1 1 0 0,3 3 606 0 0,-1 0 0 0 0,2-1 0 0 0,-1 1 1 0 0,7 3-1 0 0,-3-3-493 0 0,-1-1 1 0 0,1 0-1 0 0,-1 0 1 0 0,1-1 0 0 0,1 0-1 0 0,-1-1 1 0 0,10 2-1 0 0,68 4 968 0 0,-84-8-1136 0 0,278-1 3420 0 0,-44-3-2010 0 0,-122 10-2054 0 0,165 29 1 0 0,-206-21-291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731 288 3679 0 0,'8'-11'360'0'0,"-3"3"906"0"0,0 0 0 0 0,0 0 0 0 0,-1-1 0 0 0,0 0-1 0 0,-1 0 1 0 0,0 0 0 0 0,0 0 0 0 0,2-15 0 0 0,-5 19-701 0 0,0 1 1 0 0,0-1-1 0 0,0 0 1 0 0,0 0-1 0 0,-1 0 1 0 0,0 1 0 0 0,0-1-1 0 0,0 0 1 0 0,-4-8-1 0 0,3 8-575 0 0,0 1-1 0 0,-1-1 0 0 0,0 1 1 0 0,0 0-1 0 0,0-1 0 0 0,-5-3 1 0 0,1 1 201 0 0,0 1 0 0 0,-1 0 1 0 0,0 0-1 0 0,0 1 1 0 0,0 0-1 0 0,-16-6 1 0 0,1 1 95 0 0,-33-8 0 0 0,35 13-200 0 0,0 0-1 0 0,0 2 1 0 0,0 0-1 0 0,0 2 1 0 0,-1 0-1 0 0,1 1 1 0 0,0 1-1 0 0,0 1 1 0 0,0 1-1 0 0,-30 9 1 0 0,33-7-48 0 0,1 0 0 0 0,0 2-1 0 0,0 0 1 0 0,1 1 0 0 0,0 1 0 0 0,0 1-1 0 0,1 0 1 0 0,0 0 0 0 0,1 2 0 0 0,0 0 0 0 0,1 0-1 0 0,-18 23 1 0 0,17-17-30 0 0,1 1-1 0 0,1 1 1 0 0,0 0-1 0 0,2 1 0 0 0,0 0 1 0 0,2 1-1 0 0,0-1 1 0 0,1 2-1 0 0,-7 44 1 0 0,12-50-15 0 0,0 1 0 0 0,1 0-1 0 0,1 0 1 0 0,1 0 0 0 0,0 0 0 0 0,2 0 0 0 0,0 0 0 0 0,1 0 0 0 0,0-1-1 0 0,2 0 1 0 0,0 0 0 0 0,1 0 0 0 0,12 21 0 0 0,-12-26 2 0 0,0-1-1 0 0,1 0 1 0 0,1-1 0 0 0,0 0 0 0 0,0 0 0 0 0,1-1-1 0 0,0 0 1 0 0,1 0 0 0 0,-1-1 0 0 0,2-1 0 0 0,18 11-1 0 0,-13-11 2 0 0,0 0 0 0 0,1-1 0 0 0,-1-1 0 0 0,1 0 0 0 0,0-2 0 0 0,0 0-1 0 0,1-1 1 0 0,18 0 0 0 0,-5-2-69 0 0,-1-1 0 0 0,1-1 0 0 0,-1-2 0 0 0,1-1 0 0 0,-2-2 0 0 0,1-1 0 0 0,47-19 0 0 0,-59 19 31 0 0,-1 0 0 0 0,0-2 0 0 0,-1 0 0 0 0,0-1-1 0 0,-1-1 1 0 0,0 0 0 0 0,-1-1 0 0 0,0-1 0 0 0,-1 0 0 0 0,-1-1 0 0 0,0-1-1 0 0,-1 0 1 0 0,11-19 0 0 0,-12 14-290 0 0,-1 0 0 0 0,0 0-1 0 0,-2-1 1 0 0,-1 0 0 0 0,0-1 0 0 0,-2 1-1 0 0,0-1 1 0 0,2-36 0 0 0,-7 40-7008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0 13359 0 0,'0'0'1027'0'0,"-1"2"-419"0"0,-10 36 4663 0 0,0 25-3223 0 0,6-28-2018 0 0,-8 63 433 0 0,3 1-1 0 0,7 183 0 0 0,10-177-1638 0 0,23 109 0 0 0,-22-173-3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663 126 17967 0 0,'0'-6'242'0'0,"0"0"1"0"0,-1 0-1 0 0,1 1 0 0 0,-1-1 0 0 0,-1 0 0 0 0,1 0 0 0 0,-1 1 0 0 0,0-1 0 0 0,-2-5 1 0 0,2 7-214 0 0,0 1 0 0 0,-1 0 0 0 0,1 0 0 0 0,-1-1-1 0 0,1 1 1 0 0,-1 1 0 0 0,0-1 0 0 0,0 0 0 0 0,0 1 0 0 0,-1-1 0 0 0,1 1 0 0 0,0 0 0 0 0,-1 0 0 0 0,-4-1 0 0 0,-4-2 32 0 0,0 1 0 0 0,0 1 0 0 0,-1 0 0 0 0,0 1 0 0 0,1 0 1 0 0,-1 1-1 0 0,0 0 0 0 0,0 1 0 0 0,0 1 0 0 0,-15 2 0 0 0,5 0-90 0 0,0 2 1 0 0,1 1-1 0 0,-1 1 1 0 0,-36 15 0 0 0,40-12 1 0 0,0 0 0 0 0,1 1 0 0 0,0 1 0 0 0,1 1 1 0 0,0 0-1 0 0,1 1 0 0 0,0 1 0 0 0,2 0 0 0 0,-1 1 1 0 0,2 1-1 0 0,0 0 0 0 0,1 1 0 0 0,-14 28 1 0 0,15-23 22 0 0,1 1 0 0 0,1 1 0 0 0,0-1 0 0 0,2 2 0 0 0,1-1 0 0 0,1 1 1 0 0,2 0-1 0 0,0 0 0 0 0,2 0 0 0 0,2 44 0 0 0,2-39 4 0 0,1 0-1 0 0,1 0 1 0 0,2 0 0 0 0,18 52-1 0 0,-20-70 3 0 0,0-1 0 0 0,1 1-1 0 0,1-1 1 0 0,0-1 0 0 0,1 1-1 0 0,0-1 1 0 0,1 0 0 0 0,0-1-1 0 0,0 0 1 0 0,1-1 0 0 0,1 0-1 0 0,-1 0 1 0 0,17 9 0 0 0,-9-8 39 0 0,1-2 1 0 0,-1 0 0 0 0,1-1 0 0 0,1-1 0 0 0,-1-1 0 0 0,1-1 0 0 0,0 0 0 0 0,0-1 0 0 0,0-2 0 0 0,0 0 0 0 0,1-1 0 0 0,20-3 0 0 0,0-1 54 0 0,1-3 0 0 0,-1-2 1 0 0,-1-1-1 0 0,71-28 0 0 0,-82 26-16 0 0,0-1 0 0 0,-1-1 1 0 0,-1-2-1 0 0,39-28 0 0 0,-49 30-11 0 0,0-1 0 0 0,-1-1 0 0 0,0 0 0 0 0,-1-1 0 0 0,-1-1 0 0 0,-1 0 0 0 0,12-21 0 0 0,-12 14-171 0 0,0 0 0 0 0,-2-1-1 0 0,-1 0 1 0 0,8-35-1 0 0,-9 23-1066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0 19807 0 0,'-13'13'399'0'0,"1"0"-1"0"0,0 2 1 0 0,1-1-1 0 0,0 1 1 0 0,2 0-1 0 0,-16 33 0 0 0,15-19 6 0 0,1 1 0 0 0,1 0 0 0 0,1 0 0 0 0,-4 57 0 0 0,9 125 1283 0 0,20-49-5353 0 0,-17-151 2996 0 0,2 11-7386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18943 0 0,'0'0'1720'0'0,"2"1"-1417"0"0,35 1 609 0 0,74-6 0 0 0,-42 0 17 0 0,12 2-283 0 0,51-2 29 0 0,-45-2-7393 0 0,-34 0-1149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0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17967 0 0,'0'0'1878'0'0,"1"1"-1782"0"0,1 2 12 0 0,1 0 0 0 0,-1-1 1 0 0,1 0-1 0 0,-1 0 0 0 0,1 1 1 0 0,0-1-1 0 0,0-1 0 0 0,0 1 1 0 0,0 0-1 0 0,5 1 0 0 0,37 12 814 0 0,-35-12-897 0 0,22 6 299 0 0,0-2 0 0 0,57 5 0 0 0,68-5 1127 0 0,-12-1-826 0 0,-109-3-634 0 0,22 1-917 0 0,74 15 1 0 0,-108-13-967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694 153 10591 0 0,'0'-3'230'0'0,"1"-1"-1"0"0,-1 1 1 0 0,0 0-1 0 0,0 0 1 0 0,-1 0-1 0 0,1 0 1 0 0,-1 0-1 0 0,1-1 1 0 0,-1 1-1 0 0,0 0 1 0 0,0 0-1 0 0,0 0 1 0 0,-1 1-1 0 0,1-1 1 0 0,-1 0-1 0 0,1 0 1 0 0,-1 1-1 0 0,0-1 1 0 0,-2-2-1 0 0,-2-1 683 0 0,0 0-1 0 0,0 0 0 0 0,0 0 1 0 0,-1 1-1 0 0,0 0 0 0 0,-7-5 1 0 0,1 3-643 0 0,-1 0 1 0 0,0 1 0 0 0,0 0 0 0 0,0 2 0 0 0,0-1 0 0 0,-1 2 0 0 0,0 0 0 0 0,1 0-1 0 0,-1 2 1 0 0,0-1 0 0 0,-22 3 0 0 0,19 0-173 0 0,0 2 0 0 0,-1 0 0 0 0,1 1 0 0 0,0 1 0 0 0,1 0 1 0 0,-1 1-1 0 0,1 1 0 0 0,-27 16 0 0 0,26-12-104 0 0,0 0 1 0 0,1 2-1 0 0,1-1 1 0 0,0 2-1 0 0,0 1 1 0 0,2 0-1 0 0,0 0 1 0 0,0 1 0 0 0,2 1-1 0 0,0 1 1 0 0,1-1-1 0 0,0 2 1 0 0,2-1-1 0 0,0 2 1 0 0,2-1-1 0 0,0 1 1 0 0,-5 23-1 0 0,8-25-5 0 0,2-1 0 0 0,0 1 0 0 0,2 0 0 0 0,0 0 0 0 0,0 0 0 0 0,2 0 0 0 0,0 0 0 0 0,1 0 0 0 0,1 0-1 0 0,1-1 1 0 0,6 18 0 0 0,-6-24 9 0 0,0 0-1 0 0,0 0 1 0 0,1 0-1 0 0,1-1 1 0 0,0 0-1 0 0,0 0 1 0 0,1-1-1 0 0,0 0 1 0 0,0 0-1 0 0,1-1 1 0 0,1 0-1 0 0,-1 0 1 0 0,1-1-1 0 0,0 0 1 0 0,1-1-1 0 0,0 0 1 0 0,12 4-1 0 0,-4-3 0 0 0,0-2 0 0 0,0 0-1 0 0,1-1 1 0 0,0-1 0 0 0,-1-1-1 0 0,1-1 1 0 0,37-2 0 0 0,-28-2 0 0 0,0-1 0 0 0,0-2 1 0 0,0 0-1 0 0,45-17 0 0 0,-56 16 38 0 0,0-1 1 0 0,0 0-1 0 0,-1-2 0 0 0,-1 0 0 0 0,0-1 1 0 0,16-13-1 0 0,-21 14 4 0 0,0 0 1 0 0,-1-1-1 0 0,0 0 0 0 0,-1-1 1 0 0,0 0-1 0 0,-1 0 1 0 0,-1-1-1 0 0,9-20 0 0 0,-5 8 65 0 0,-1-2 0 0 0,-1 1 0 0 0,-1-1 0 0 0,-2 0 0 0 0,-1-1 0 0 0,3-32-1 0 0,-10 32-2023 0 0,-1 15-135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4.22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 1 8751 0 0,'-6'14'1198'0'0,"1"1"0"0"0,1 0 0 0 0,1 0 0 0 0,0 1-1 0 0,1-1 1 0 0,0 20 0 0 0,6 94 1873 0 0,10-7-2516 0 0,-9-79-2535 0 0,0 0-3497 0 0,-3-24-269 0 0</inkml:trace>
  <inkml:trace contextRef="#ctx0" brushRef="#br0" timeOffset="1">43 824 3223 0 0,'-7'27'2678'0'0,"3"1"-1"0"0,0 1 1 0 0,2-1-1 0 0,2 56 1 0 0,2-61-3659 0 0,9 38 0 0 0,-7-45-4341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22431 0 0,'-2'1'106'0'0,"-1"-1"0"0"0,0 1-1 0 0,1 0 1 0 0,-1 0 0 0 0,0 0 0 0 0,1 0-1 0 0,0 0 1 0 0,-1 0 0 0 0,1 1 0 0 0,0-1-1 0 0,-1 1 1 0 0,1 0 0 0 0,0 0-1 0 0,0 0 1 0 0,1 0 0 0 0,-1 0 0 0 0,0 0-1 0 0,1 0 1 0 0,-1 0 0 0 0,1 1 0 0 0,-1-1-1 0 0,0 4 1 0 0,-10 27-106 0 0,3-1 0 0 0,-7 35 0 0 0,9-34 0 0 0,-8 33-63 0 0,4 1 0 0 0,2 0 0 0 0,1 73 0 0 0,8-91-1262 0 0,8 49 0 0 0,-4-69-13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8751 0 0,'0'0'399'0'0,"10"-10"154"0"0,-6 8-117 0 0,-1 1 0 0 0,1-1 0 0 0,-1 1 0 0 0,1 0 0 0 0,0 0 0 0 0,0 0 0 0 0,0 0 0 0 0,7 0 0 0 0,35 1 5649 0 0,-33 1-5047 0 0,145 11 2123 0 0,-58-4-2632 0 0,-62-5-1090 0 0,0 0-287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2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16383 0 0,'-6'42'703'0'0,"1"1"-1"0"0,3 66 1 0 0,1-30-107 0 0,-2 414 2255 0 0,-1 32-1837 0 0,-1-274-564 0 0,5-143-6953 0 0,0-88-749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6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978 158 17503 0 0,'-23'-19'333'0'0,"0"2"-1"0"0,-2 0 1 0 0,0 2 0 0 0,-1 1-1 0 0,0 1 1 0 0,-1 1-1 0 0,-1 1 1 0 0,-42-11 0 0 0,45 16-168 0 0,0 2 1 0 0,-1 0 0 0 0,1 2 0 0 0,-1 0 0 0 0,0 2-1 0 0,-27 3 1 0 0,36-1-161 0 0,0 1 0 0 0,1 1 1 0 0,0 0-1 0 0,-1 1 0 0 0,2 1 0 0 0,-1 0 0 0 0,1 2 0 0 0,0-1 1 0 0,0 2-1 0 0,-17 12 0 0 0,6 0 81 0 0,2 2 1 0 0,1 0 0 0 0,0 1-1 0 0,2 1 1 0 0,1 1-1 0 0,1 1 1 0 0,1 0-1 0 0,-27 59 1 0 0,28-49-37 0 0,2 1 0 0 0,2 0 1 0 0,1 1-1 0 0,3 1 0 0 0,1 0 0 0 0,-6 75 0 0 0,13-90-26 0 0,1 0-1 0 0,1 0 1 0 0,2 0-1 0 0,0 0 1 0 0,9 32-1 0 0,-8-43-13 0 0,1 0-1 0 0,0 0 1 0 0,1 0-1 0 0,0-1 1 0 0,1 0-1 0 0,1-1 1 0 0,0 1-1 0 0,0-1 1 0 0,1-1-1 0 0,19 19 1 0 0,-13-18 19 0 0,0 0 1 0 0,0-1-1 0 0,1 0 1 0 0,0-1-1 0 0,1-1 1 0 0,0-1-1 0 0,1 0 1 0 0,34 9-1 0 0,-26-10 37 0 0,1-2 1 0 0,-1-1-1 0 0,2-1 0 0 0,-1-1 0 0 0,51-3 0 0 0,-31-4 114 0 0,0-2 0 0 0,-1-2 0 0 0,1-2-1 0 0,-2-2 1 0 0,0-2 0 0 0,0-2-1 0 0,-2-2 1 0 0,0-2 0 0 0,-1-1 0 0 0,-2-3-1 0 0,0-1 1 0 0,-2-2 0 0 0,62-58-1 0 0,-81 66-132 0 0,0 0 0 0 0,-2-2 0 0 0,0 0 0 0 0,-1-1 0 0 0,-2-1 0 0 0,0 0 0 0 0,-2-1 0 0 0,-1-1-1 0 0,0 1 1 0 0,-2-2 0 0 0,8-39 0 0 0,-15 53-245 0 0,0-1 0 0 0,0 0 0 0 0,-2 1 0 0 0,0-1 0 0 0,0 0 1 0 0,-1 1-1 0 0,-1-1 0 0 0,-6-24 0 0 0,-8-7-789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6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 14743 0 0,'0'0'1136'0'0,"3"1"-746"0"0,7 1-159 0 0,26 8 1386 0 0,62 9 1 0 0,272-4-1184 0 0,3-31 532 0 0,-300 11-652 0 0,229-19 654 0 0,-110 8-210 0 0,1385-61 183 0 0,-1495 76-1727 0 0,-14 2-41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15463 0 0,'59'16'511'0'0,"0"-3"1"0"0,1-3-1 0 0,82 4 0 0 0,182-12 550 0 0,-295-2-845 0 0,1175-54 3203 0 0,-1012 42-3407 0 0,181-9 553 0 0,-1 15-3857 0 0,-311 8 720 0 0,-8 2-3794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15575 0 0,'0'0'1410'0'0,"2"3"-1160"0"0,4 1-243 0 0,-1 0 0 0 0,1-1-1 0 0,0 0 1 0 0,0 0 0 0 0,1 0-1 0 0,-1 0 1 0 0,1-1-1 0 0,7 2 1 0 0,63 8 429 0 0,-74-11-397 0 0,240 13 1549 0 0,8-19-236 0 0,-109 1-735 0 0,1374 23 2938 0 0,-715 56-4058 0 0,-725-65-677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4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87 16127 0 0,'-19'10'1672'0'0,"19"-10"-1665"0"0,0 0 0 0 0,-1 1 1 0 0,1-1-1 0 0,0 0 0 0 0,-1 0 0 0 0,1 1 0 0 0,0-1 0 0 0,0 0 0 0 0,0 1 0 0 0,-1-1 0 0 0,1 1 1 0 0,0-1-1 0 0,0 0 0 0 0,0 1 0 0 0,0-1 0 0 0,0 0 0 0 0,0 1 0 0 0,0-1 0 0 0,0 1 0 0 0,0 0 1 0 0,0 0 43 0 0,1 0 0 0 0,-1 1 1 0 0,1-1-1 0 0,-1 0 0 0 0,1 0 1 0 0,0 0-1 0 0,0 0 1 0 0,0 0-1 0 0,0 1 0 0 0,0-2 1 0 0,0 1-1 0 0,0 0 0 0 0,0 0 1 0 0,0 0-1 0 0,0 0 0 0 0,0-1 1 0 0,0 1-1 0 0,1 0 1 0 0,-1-1-1 0 0,3 1 0 0 0,30 8 731 0 0,-10-6-533 0 0,1-2 1 0 0,-1-1 0 0 0,0-1 0 0 0,33-6 0 0 0,-17 3-87 0 0,301-36 702 0 0,176-15 17 0 0,256 25 248 0 0,3 73-137 0 0,161 95-446 0 0,-812-117-501 0 0,-81-14-20 0 0,365 49 64 0 0,-342-51-23 0 0,1-3 0 0 0,0-3 0 0 0,0-3 0 0 0,69-14 0 0 0,-127 16-54 0 0,19-2 24 0 0,0-2 0 0 0,0-1 0 0 0,-1-2 0 0 0,32-13-1 0 0,-41 9-396 0 0,-29 10-362 0 0,-6 2-794 0 0,-5 0-443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6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12439 0 0,'0'0'958'0'0,"2"-1"-625"0"0,6-1 1134 0 0,0 0 1 0 0,0 1-1 0 0,0-1 1 0 0,12 1 0 0 0,-8 1-209 0 0,0 0 1 0 0,23 4-1 0 0,-26-2-1188 0 0,0 0 1 0 0,0 0-1 0 0,-1 1 1 0 0,1 0-1 0 0,-1 0 0 0 0,1 1 1 0 0,-1 0-1 0 0,0 1 0 0 0,-1-1 1 0 0,11 9-1 0 0,-15-9-69 0 0,0-1-1 0 0,0 1 1 0 0,0-1-1 0 0,0 1 1 0 0,-1 0-1 0 0,1 0 1 0 0,-1 0-1 0 0,0 0 1 0 0,0 0-1 0 0,-1 1 1 0 0,1-1-1 0 0,-1 1 1 0 0,0-1-1 0 0,0 1 1 0 0,-1-1-1 0 0,1 1 1 0 0,-1-1-1 0 0,0 8 1 0 0,-2 5 51 0 0,0 1 0 0 0,-2-1 0 0 0,-7 25 0 0 0,9-33-7 0 0,-22 63 326 0 0,16-51-129 0 0,1 0-1 0 0,1 0 0 0 0,0 1 0 0 0,2 0 0 0 0,-2 26 0 0 0,6-44-189 0 0,0-1 1 0 0,0 1-1 0 0,0 0 0 0 0,1 0 1 0 0,-1-1-1 0 0,1 1 0 0 0,0 0 1 0 0,0-1-1 0 0,1 1 0 0 0,-1-1 0 0 0,1 1 1 0 0,0-1-1 0 0,0 0 0 0 0,0 0 1 0 0,4 6-1 0 0,-2-5 22 0 0,1 0 1 0 0,-1 0 0 0 0,1-1-1 0 0,-1 0 1 0 0,1 0-1 0 0,0 0 1 0 0,0 0-1 0 0,0-1 1 0 0,9 3 0 0 0,5 0-319 0 0,1-1 0 0 0,0 0-1 0 0,0-2 1 0 0,37 1 0 0 0,-5-3-6540 0 0,1-1-2387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6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20735 0 0,'0'0'2159'0'0,"8"-4"-1946"0"0,-5 3-42 0 0,1 0 0 0 0,0 0 0 0 0,-1 0 1 0 0,1 0-1 0 0,0 1 0 0 0,0-1 0 0 0,0 1 0 0 0,-1 0 0 0 0,1 0 0 0 0,0 1 0 0 0,4 0 0 0 0,43 12 780 0 0,-41-10-866 0 0,3 1 62 0 0,0 0 0 0 0,-1 1 0 0 0,0 0 0 0 0,0 1 0 0 0,-1 0 0 0 0,1 1 0 0 0,16 13 0 0 0,-24-17-117 0 0,0 1 0 0 0,-1-1 1 0 0,0 1-1 0 0,1-1 0 0 0,-1 1 0 0 0,-1 0 0 0 0,1 0 0 0 0,0 0 0 0 0,-1 1 0 0 0,0-1 1 0 0,0 1-1 0 0,0-1 0 0 0,-1 1 0 0 0,1-1 0 0 0,-1 1 0 0 0,0 0 0 0 0,-1 0 0 0 0,1 0 1 0 0,-1 0-1 0 0,0-1 0 0 0,0 1 0 0 0,0 0 0 0 0,-3 8 0 0 0,-8 24 317 0 0,8-28-177 0 0,0 0 0 0 0,0 0 1 0 0,1 0-1 0 0,-2 15 0 0 0,4-22-118 0 0,0 1-1 0 0,0-1 1 0 0,0 1 0 0 0,0-1 0 0 0,1 1-1 0 0,-1-1 1 0 0,1 1 0 0 0,-1-1 0 0 0,1 0-1 0 0,0 1 1 0 0,0-1 0 0 0,0 0-1 0 0,1 1 1 0 0,-1-1 0 0 0,0 0 0 0 0,1 0-1 0 0,-1 0 1 0 0,1 0 0 0 0,0-1 0 0 0,-1 1-1 0 0,5 3 1 0 0,2 0 8 0 0,0 0-1 0 0,1-1 1 0 0,-1 0 0 0 0,1 0-1 0 0,0-1 1 0 0,0 0 0 0 0,10 2-1 0 0,70 9-498 0 0,-63-10 20 0 0,17 1-152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6.0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14279 0 0,'0'0'1684'0'0,"6"3"238"0"0,3 2-1136 0 0,-1-2 0 0 0,1 1 0 0 0,14 3 0 0 0,57 7-550 0 0,-59-11-75 0 0,74 8-1209 0 0,186-1 0 0 0,-236-12-43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9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11519 0 0,'0'-3'251'0'0,"1"0"1"0"0,0 0-1 0 0,0 1 0 0 0,0-1 0 0 0,1 0 0 0 0,-1 1 0 0 0,0-1 0 0 0,1 1 1 0 0,0-1-1 0 0,0 1 0 0 0,-1 0 0 0 0,1 0 0 0 0,1 0 0 0 0,-1 0 0 0 0,0 0 0 0 0,0 0 1 0 0,1 0-1 0 0,-1 1 0 0 0,1-1 0 0 0,-1 1 0 0 0,1 0 0 0 0,0 0 0 0 0,-1 0 0 0 0,1 0 1 0 0,0 0-1 0 0,0 1 0 0 0,5-1 0 0 0,-3 0 184 0 0,-1 1-1 0 0,0 0 1 0 0,1 0 0 0 0,-1 0 0 0 0,0 0-1 0 0,0 1 1 0 0,1 0 0 0 0,-1 0 0 0 0,0 0-1 0 0,6 3 1 0 0,-7-3-488 0 0,0 0 0 0 0,0 1 0 0 0,-1 0 1 0 0,1-1-1 0 0,-1 1 0 0 0,1 0 0 0 0,-1 0 0 0 0,0 0 0 0 0,3 3 0 0 0,-3-1 81 0 0,1 0-1 0 0,-1 0 0 0 0,0 1 0 0 0,0-1 0 0 0,0 0 0 0 0,-1 1 0 0 0,1-1 1 0 0,-1 1-1 0 0,0 0 0 0 0,0-1 0 0 0,-1 1 0 0 0,1 0 0 0 0,-1-1 0 0 0,0 1 1 0 0,-1 0-1 0 0,1-1 0 0 0,-1 1 0 0 0,0 0 0 0 0,-1 4 0 0 0,-4 11 149 0 0,-1 0 1 0 0,0 0-1 0 0,-12 19 0 0 0,3-4 200 0 0,8-16-131 0 0,-2 4 348 0 0,-12 38 1 0 0,20-55-465 0 0,1 0 1 0 0,0 0-1 0 0,0 0 1 0 0,0 0 0 0 0,0 1-1 0 0,1-1 1 0 0,0 0 0 0 0,1 0-1 0 0,-1 0 1 0 0,1 1-1 0 0,3 9 1 0 0,-2-13-81 0 0,-1 0-1 0 0,1 0 1 0 0,-1 0 0 0 0,1 0-1 0 0,0 0 1 0 0,0-1-1 0 0,0 1 1 0 0,1-1 0 0 0,-1 1-1 0 0,0-1 1 0 0,1 0-1 0 0,0 0 1 0 0,-1 0 0 0 0,1 0-1 0 0,0-1 1 0 0,0 1-1 0 0,0-1 1 0 0,0 1 0 0 0,0-1-1 0 0,1 0 1 0 0,-1-1-1 0 0,7 2 1 0 0,3 0 40 0 0,1-1-1 0 0,-1-1 1 0 0,0 0 0 0 0,19-2-1 0 0,153-31-715 0 0,-99 16-6412 0 0,-9 3-2112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3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7831 0 0,'0'2'356'0'0,"-4"18"407"0"0,1 1 1 0 0,0 0-1 0 0,2 0 0 0 0,2 37 0 0 0,0-29 908 0 0,11 137 1293 0 0,34 81-4115 0 0,-39-220-201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4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11519 0 0,'-1'1'887'0'0,"-1"1"-722"0"0,1 1 1 0 0,-1 0-1 0 0,1-1 1 0 0,-1 1-1 0 0,1 0 1 0 0,0 0-1 0 0,0 0 1 0 0,0 0-1 0 0,1-1 0 0 0,-1 1 1 0 0,0 5-1 0 0,2-7-47 0 0,-1 1 0 0 0,0-1 0 0 0,0 1 0 0 0,1-1 0 0 0,-1 0 0 0 0,0 0 1 0 0,1 1-1 0 0,-1-1 0 0 0,1 0 0 0 0,0 0 0 0 0,-1 1 0 0 0,1-1 0 0 0,0 0 0 0 0,0 0 0 0 0,0 0 0 0 0,0 0 0 0 0,0 0 0 0 0,0 0 0 0 0,0 0 0 0 0,0 0 0 0 0,0-1 0 0 0,0 1 0 0 0,1 0 0 0 0,-1-1 0 0 0,0 1 0 0 0,0-1 0 0 0,1 1 0 0 0,1 0 0 0 0,10 2 223 0 0,1 0 0 0 0,0-1 0 0 0,0-1 0 0 0,14 1 0 0 0,8 0 115 0 0,90 15 16 0 0,-73-6-5844 0 0,-15-1-1096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14279 0 0,'0'0'1103'0'0,"2"-1"-720"0"0,8-3 305 0 0,0 1 0 0 0,0 1 0 0 0,0-1 0 0 0,0 2 0 0 0,1-1 0 0 0,14 1 0 0 0,5 1 133 0 0,31 5 0 0 0,-39-3-574 0 0,-1 1 0 0 0,0 1 0 0 0,1 1 0 0 0,-2 1-1 0 0,1 0 1 0 0,35 18 0 0 0,-53-23-249 0 0,1 1-1 0 0,-2 0 1 0 0,1 1 0 0 0,0-1-1 0 0,0 0 1 0 0,-1 1-1 0 0,1 0 1 0 0,-1-1 0 0 0,0 1-1 0 0,0 0 1 0 0,0 0-1 0 0,0 1 1 0 0,0-1 0 0 0,1 4-1 0 0,0 2-408 0 0,0 1 0 0 0,-1-1 0 0 0,2 17 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4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41 6447 0 0,'8'-40'6744'0'0,"-7"40"-6501"0"0,1 1 0 0 0,-1 0 0 0 0,0 0 0 0 0,1-1 0 0 0,-1 1 0 0 0,0 0 0 0 0,1 0 0 0 0,-1 0 0 0 0,0 0 0 0 0,2 2 0 0 0,2 2 194 0 0,17 11 525 0 0,-11-7-520 0 0,0-1 1 0 0,0 1 0 0 0,-1 0 0 0 0,14 17 0 0 0,-21-23-331 0 0,-1 1 1 0 0,0-1-1 0 0,1 1 1 0 0,-1 0-1 0 0,-1 0 1 0 0,1 0-1 0 0,-1 0 1 0 0,1 0-1 0 0,-1 0 1 0 0,0 0-1 0 0,-1 0 1 0 0,1 1 0 0 0,-1-1-1 0 0,0 0 1 0 0,0 0-1 0 0,0 1 1 0 0,0-1-1 0 0,-1 0 1 0 0,-1 6-1 0 0,-1-2 129 0 0,0 1-1 0 0,0-1 0 0 0,-1 1 1 0 0,0-1-1 0 0,0-1 0 0 0,-1 1 1 0 0,-7 9-1 0 0,-46 49 1161 0 0,28-34-902 0 0,11-11-141 0 0,-43 52 491 0 0,55-63-743 0 0,0 0 1 0 0,1 1-1 0 0,0-1 0 0 0,0 2 1 0 0,-5 17-1 0 0,10-26-96 0 0,0-1 0 0 0,1 0 0 0 0,-1 0-1 0 0,1 0 1 0 0,-1 1 0 0 0,1-1 0 0 0,0 0 0 0 0,0 0 0 0 0,0 1 0 0 0,0-1-1 0 0,1 0 1 0 0,-1 1 0 0 0,0-1 0 0 0,1 0 0 0 0,0 0 0 0 0,0 0-1 0 0,-1 0 1 0 0,4 4 0 0 0,-3-4-2 0 0,1 0-1 0 0,0 0 1 0 0,0 0-1 0 0,0 0 1 0 0,0 0 0 0 0,0-1-1 0 0,0 1 1 0 0,0-1-1 0 0,1 0 1 0 0,-1 1 0 0 0,0-1-1 0 0,1 0 1 0 0,-1-1-1 0 0,1 1 1 0 0,-1 0-1 0 0,4 0 1 0 0,13 1-115 0 0,1-1 0 0 0,0-1 0 0 0,-1 0-1 0 0,1-2 1 0 0,34-6 0 0 0,-10 1-274 0 0,-3 2-568 0 0,-1 1-46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5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0 17391 0 0,'-11'9'1888'0'0,"5"-3"-1888"0"0,-2 4 0 0 0,-1 4 0 0 0,-2 5-160 0 0,0 3-64 0 0,-1 4-8 0 0,0 4-8 0 0,0 2 160 0 0,2 2 80 0 0,2 2-80 0 0,2-3-7240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5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12895 0 0,'12'-9'1152'0'0,"-6"6"-928"0"0,4-1-224 0 0,3 2 0 0 0,5 1 1104 0 0,1-1 176 0 0,4-2 32 0 0,-1 2 0 0 0,1-1-1048 0 0,1 2-264 0 0,-1 1 0 0 0,2 0 0 0 0,0 0-760 0 0,-2 1-200 0 0,-1-1-48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19839 0 0,'0'0'971'0'0,"13"8"216"0"0,-8-6-1131 0 0,0 1 1 0 0,-1 0 0 0 0,0 0 0 0 0,1 0 0 0 0,-1 1-1 0 0,0-1 1 0 0,-1 1 0 0 0,1 0 0 0 0,-1 0 0 0 0,1 1 0 0 0,-1-1-1 0 0,0 0 1 0 0,-1 1 0 0 0,1 0 0 0 0,-1 0 0 0 0,0 0 0 0 0,0 0-1 0 0,-1 0 1 0 0,1 0 0 0 0,-1 0 0 0 0,1 10 0 0 0,-1-1 76 0 0,0 0 0 0 0,-1 0 0 0 0,0 0 0 0 0,-2 0 0 0 0,1 0 0 0 0,-2 0 0 0 0,-4 15 0 0 0,2-9 54 0 0,-9 31 556 0 0,13-47-637 0 0,1 0 1 0 0,-1 0-1 0 0,1 0 0 0 0,0 0 0 0 0,0 0 0 0 0,0 0 1 0 0,1 0-1 0 0,-1 0 0 0 0,3 8 0 0 0,-2-9-46 0 0,1-1 0 0 0,-1 0 0 0 0,0 0 0 0 0,1 0 1 0 0,0 0-1 0 0,-1 0 0 0 0,1 0 0 0 0,0 0 0 0 0,0-1 0 0 0,0 1 0 0 0,0-1 0 0 0,1 1 0 0 0,-1-1 0 0 0,0 0 1 0 0,5 2-1 0 0,1 0-15 0 0,0 0 1 0 0,0-1-1 0 0,13 2 1 0 0,12 0-303 0 0,50-2 0 0 0,-73-2 128 0 0,27 0-260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6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0 3223 0 0,'3'9'8040'0'0,"-1"4"-3704"0"0,2 3 24 0 0,-1 1-3496 0 0,1 2-704 0 0,0 2-160 0 0,0 0 0 0 0,1 1 0 0 0,-1 0 0 0 0,0 1 0 0 0,0 0-5608 0 0,-2 1-1112 0 0</inkml:trace>
  <inkml:trace contextRef="#ctx0" brushRef="#br0" timeOffset="1">0 848 19519 0 0,'6'-13'864'0'0,"-3"8"184"0"0,4-3-840 0 0,2 1-208 0 0,2 2 0 0 0,0 0 0 0 0,2 1 0 0 0,0 1 0 0 0,0 2 64 0 0,2 2-64 0 0,2 1-568 0 0,1 0-128 0 0,0 1-24 0 0,3-1-7248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6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17047 0 0,'0'2'779'0'0,"1"3"-682"0"0,-1 0 1 0 0,1 0-1 0 0,0 0 1 0 0,0 0-1 0 0,0 0 1 0 0,0 0-1 0 0,1 0 1 0 0,0 0-1 0 0,0 0 0 0 0,4 5 1 0 0,4 5 145 0 0,20 23-1 0 0,-23-30-106 0 0,0 0 0 0 0,-1 1 0 0 0,1-1 0 0 0,-1 1 0 0 0,-1 1 0 0 0,0-1 0 0 0,7 20 0 0 0,-9-13 87 0 0,0-1-1 0 0,-2 1 0 0 0,0 0 1 0 0,-2 27-1 0 0,0-29 73 0 0,1 0 0 0 0,0 0 0 0 0,1 0 0 0 0,0 0-1 0 0,1 0 1 0 0,5 18 0 0 0,-5-26-194 0 0,1-1 0 0 0,0 0 0 0 0,-1 0 0 0 0,2 0 0 0 0,-1-1 0 0 0,1 1 0 0 0,-1-1 0 0 0,1 0 0 0 0,0 0 0 0 0,1 0 0 0 0,-1 0 0 0 0,1-1 0 0 0,-1 0 0 0 0,1 0 0 0 0,0 0 0 0 0,0 0 0 0 0,0-1 0 0 0,1 0 0 0 0,9 3 0 0 0,6 0-13 0 0,-1 0 1 0 0,1-2 0 0 0,0 0 0 0 0,21-1 0 0 0,-3 0-884 0 0,40-5 1 0 0,-48-1-1009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7:3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17 13823 0 0,'0'0'630'0'0,"-13"3"236"0"0,9-1-731 0 0,1 1-1 0 0,0-1 1 0 0,1 1-1 0 0,-1 0 1 0 0,0 0-1 0 0,1 0 0 0 0,0 0 1 0 0,-1 0-1 0 0,1 1 1 0 0,1-1-1 0 0,-1 1 1 0 0,0-1-1 0 0,1 1 1 0 0,-2 4-1 0 0,1 1 228 0 0,-1 1 1 0 0,1 0 0 0 0,1 0-1 0 0,-1 13 1 0 0,3-2-255 0 0,0 0 1 0 0,2-1 0 0 0,0 0 0 0 0,2 1 0 0 0,0-2 0 0 0,1 1 0 0 0,0 0 0 0 0,2-1 0 0 0,1-1-1 0 0,0 1 1 0 0,18 25 0 0 0,-23-37-55 0 0,1 0 1 0 0,1 0-1 0 0,0 0 0 0 0,0-1 0 0 0,0 0 0 0 0,0 0 1 0 0,1-1-1 0 0,0 0 0 0 0,0 0 0 0 0,1 0 0 0 0,-1-1 0 0 0,1 0 1 0 0,0 0-1 0 0,0-1 0 0 0,1 0 0 0 0,-1-1 0 0 0,0 0 1 0 0,1 0-1 0 0,-1 0 0 0 0,1-1 0 0 0,0-1 0 0 0,0 0 1 0 0,-1 0-1 0 0,1 0 0 0 0,0-1 0 0 0,-1 0 0 0 0,10-3 0 0 0,-6 1-35 0 0,0-1 0 0 0,0 0-1 0 0,0-1 1 0 0,-1 0-1 0 0,0 0 1 0 0,0-1-1 0 0,0-1 1 0 0,-1 0-1 0 0,0-1 1 0 0,0 1-1 0 0,0-2 1 0 0,-1 0-1 0 0,15-18 1 0 0,-16 14 10 0 0,1 1 0 0 0,-2-1-1 0 0,0-1 1 0 0,0 1 0 0 0,-1-1 0 0 0,-1 0 0 0 0,0 0-1 0 0,-1-1 1 0 0,-1 1 0 0 0,0-1 0 0 0,1-21 0 0 0,-3 23-31 0 0,-1-1 1 0 0,0 0-1 0 0,-1 1 1 0 0,0-1-1 0 0,-1 0 1 0 0,0 1-1 0 0,-6-16 1 0 0,7 25 0 0 0,0 0 1 0 0,-1 1-1 0 0,1-1 1 0 0,-1 1-1 0 0,0 0 1 0 0,0-1-1 0 0,0 1 1 0 0,0 0-1 0 0,-1 0 1 0 0,1 0 0 0 0,-1 1-1 0 0,0-1 1 0 0,0 0-1 0 0,0 1 1 0 0,0 0-1 0 0,0 0 1 0 0,0 0-1 0 0,-1 0 1 0 0,1 0-1 0 0,0 1 1 0 0,-1-1-1 0 0,0 1 1 0 0,1 0-1 0 0,-1 0 1 0 0,0 1 0 0 0,0-1-1 0 0,1 1 1 0 0,-1-1-1 0 0,0 1 1 0 0,-5 1-1 0 0,4 0 55 0 0,1 0 0 0 0,-1 0-1 0 0,0 1 1 0 0,1-1 0 0 0,-1 1-1 0 0,1 0 1 0 0,0 0 0 0 0,-1 1-1 0 0,1 0 1 0 0,0-1 0 0 0,0 1 0 0 0,1 0-1 0 0,-1 1 1 0 0,1-1 0 0 0,0 1-1 0 0,-5 6 1 0 0,-1 2 48 0 0,0 1 0 0 0,1 0-1 0 0,-13 29 1 0 0,11-18-96 0 0,2 1 0 0 0,1 1 0 0 0,0 0 0 0 0,-4 43 0 0 0,6-14-9 0 0,4 66 0 0 0,2-85-374 0 0,2 0-1 0 0,1 0 0 0 0,14 53 1 0 0,-13-72-181 0 0,1 1-1 0 0,0-1 1 0 0,1-1 0 0 0,1 1 0 0 0,0-1-1 0 0,1-1 1 0 0,1 1 0 0 0,22 25 0 0 0,-8-16-6900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6.42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19375 0 0,'0'0'1759'0'0,"1"2"-1448"0"0,4 4-309 0 0,1 1 0 0 0,0-1 1 0 0,-1 0-1 0 0,2-1 1 0 0,-1 1-1 0 0,1-1 1 0 0,0 0-1 0 0,0-1 1 0 0,0 0-1 0 0,1 0 1 0 0,-1-1-1 0 0,1 1 1 0 0,14 2-1 0 0,-4-2-146 0 0,0-1 0 0 0,0-1 1 0 0,26-1-1 0 0,-2-2-3121 0 0,-27 0 1465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8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18255 0 0,'2'9'1654'0'0,"-1"-6"-1620"0"0,0-1 0 0 0,0 1 0 0 0,0-1 0 0 0,0 1 0 0 0,0-1 0 0 0,1 1 0 0 0,-1-1 0 0 0,1 0 0 0 0,-1 0 0 0 0,1 0 0 0 0,0 0 0 0 0,0 0 0 0 0,0 0 0 0 0,0 0 0 0 0,0-1 0 0 0,1 1 0 0 0,-1-1 0 0 0,0 1 0 0 0,1-1 0 0 0,-1 0 0 0 0,1 0 0 0 0,3 1 0 0 0,8 3 241 0 0,0-1 0 0 0,28 4 0 0 0,-28-6-146 0 0,78 12 798 0 0,-44-8-521 0 0,60 16-1 0 0,-100-19-379 0 0,1-1 0 0 0,-1 1 0 0 0,0 0 1 0 0,-1 1-1 0 0,1 0 0 0 0,0 0 0 0 0,8 8 0 0 0,-13-10 0 0 0,0 1 1 0 0,0 0-1 0 0,0 0 1 0 0,0 0-1 0 0,-1 1 1 0 0,1-1-1 0 0,-1 0 1 0 0,0 1-1 0 0,0 0 1 0 0,0-1-1 0 0,-1 1 1 0 0,1 0-1 0 0,-1 0 1 0 0,0 0-1 0 0,0 0 1 0 0,0 0-1 0 0,0 6 0 0 0,-1-2 81 0 0,0 0 0 0 0,0 0 0 0 0,-1-1 0 0 0,0 1 0 0 0,-1 0-1 0 0,0 0 1 0 0,-3 9 0 0 0,-25 52 955 0 0,22-55-706 0 0,2 0 1 0 0,-1 0-1 0 0,2 1 1 0 0,0 0 0 0 0,-4 24-1 0 0,8-37-311 0 0,1 1 0 0 0,-1 0 0 0 0,1 0 0 0 0,0 0 0 0 0,0 0-1 0 0,0 0 1 0 0,1-1 0 0 0,-1 1 0 0 0,1 0 0 0 0,-1 0 0 0 0,1 0 0 0 0,0-1-1 0 0,0 1 1 0 0,0 0 0 0 0,1-1 0 0 0,-1 1 0 0 0,1-1 0 0 0,-1 0-1 0 0,1 1 1 0 0,0-1 0 0 0,0 0 0 0 0,0 0 0 0 0,0 0 0 0 0,0 0-1 0 0,0 0 1 0 0,1-1 0 0 0,-1 1 0 0 0,0-1 0 0 0,1 1 0 0 0,-1-1-1 0 0,1 0 1 0 0,0 0 0 0 0,0 0 0 0 0,-1 0 0 0 0,1-1 0 0 0,0 1 0 0 0,4 0-1 0 0,30 2-1752 0 0,1-5-4751 0 0,9-4-2843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1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836 224 9671 0 0,'-2'-8'496'0'0,"0"-1"-1"0"0,0 1 0 0 0,-1 0 0 0 0,0 1 0 0 0,0-1 0 0 0,0 0 1 0 0,-1 1-1 0 0,-1 0 0 0 0,1 0 0 0 0,-6-7 0 0 0,2 5 0 0 0,0 1 0 0 0,-1 0-1 0 0,1 0 1 0 0,-2 1-1 0 0,1 0 1 0 0,-16-8 0 0 0,2 3-27 0 0,-2 1 0 0 0,1 2 0 0 0,-1 0 0 0 0,-1 1 1 0 0,-43-6-1 0 0,50 11-312 0 0,0 1 0 0 0,0 0 1 0 0,-1 2-1 0 0,1 0 0 0 0,0 1 0 0 0,0 1 1 0 0,-1 1-1 0 0,2 1 0 0 0,-24 7 0 0 0,27-6-81 0 0,0 1 0 0 0,1 1-1 0 0,0 0 1 0 0,0 1-1 0 0,0 0 1 0 0,1 1-1 0 0,0 0 1 0 0,1 2-1 0 0,0-1 1 0 0,0 1 0 0 0,-15 20-1 0 0,11-8-69 0 0,0 0 0 0 0,2 1 0 0 0,1 1 0 0 0,1 0 0 0 0,1 1 0 0 0,1 0 0 0 0,-12 49 0 0 0,14-39-23 0 0,2 1 1 0 0,1 0-1 0 0,2 0 0 0 0,2 0 0 0 0,4 51 0 0 0,0-64 0 0 0,0-1 0 0 0,2 1 0 0 0,0-1 0 0 0,2 0 0 0 0,0 0 0 0 0,2-1 0 0 0,0 0 0 0 0,14 22 0 0 0,-14-29 6 0 0,1 0-1 0 0,1 0 1 0 0,0-1 0 0 0,1-1 0 0 0,0 0-1 0 0,1-1 1 0 0,0 0 0 0 0,1-1 0 0 0,0-1 0 0 0,1 0-1 0 0,24 12 1 0 0,-13-10 9 0 0,1-2 1 0 0,0-1-1 0 0,0-1 0 0 0,1-2 1 0 0,-1 0-1 0 0,1-2 0 0 0,1-1 1 0 0,-1-1-1 0 0,0-2 0 0 0,1-1 1 0 0,28-4-1 0 0,-4-3-3 0 0,-1-2-1 0 0,0-3 1 0 0,0-1 0 0 0,94-42-1 0 0,-116 43-116 0 0,-1-2 0 0 0,0-1 0 0 0,51-38 0 0 0,-69 45-94 0 0,0 0 0 0 0,-1 0 0 0 0,0-1-1 0 0,-1-1 1 0 0,0 1 0 0 0,-1-2 0 0 0,0 1-1 0 0,-1-1 1 0 0,0 0 0 0 0,-1 0 0 0 0,10-27 0 0 0,-11 12-4769 0 0,-3-1-1610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1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0 20447 0 0,'-6'7'297'0'0,"0"0"1"0"0,1 0-1 0 0,0 0 0 0 0,0 1 1 0 0,1 0-1 0 0,-1 0 0 0 0,-2 9 0 0 0,-18 62-498 0 0,12-36 528 0 0,8-28-295 0 0,-103 378 1904 0 0,103-366-2402 0 0,0 0-1 0 0,2 0 1 0 0,1 1 0 0 0,1 34-1 0 0,3-48-1545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2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12439 0 0,'0'0'958'0'0,"2"0"-413"0"0,11 5 1237 0 0,1-2 0 0 0,19 3 0 0 0,64 0-860 0 0,-73-5-710 0 0,345-4 2534 0 0,-202-2-3384 0 0,-92 4-4773 0 0,1-2-1941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2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19807 0 0,'0'0'1796'0'0,"2"0"-1476"0"0,23-3-14 0 0,1 1-1 0 0,44 4 1 0 0,-13 0 116 0 0,263 10-16 0 0,-64 0 30 0 0,201-13-933 0 0,-372-2-303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6:58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940 135 18975 0 0,'-25'-18'327'0'0,"-1"2"-1"0"0,-1 1 1 0 0,0 1 0 0 0,-1 1-1 0 0,0 1 1 0 0,-1 2 0 0 0,0 1-1 0 0,-1 1 1 0 0,0 2-1 0 0,0 1 1 0 0,0 1 0 0 0,-38 0-1 0 0,44 4-204 0 0,1 2 1 0 0,-1 0-1 0 0,1 1 0 0 0,0 2 0 0 0,0 0 0 0 0,0 1 0 0 0,-24 11 1 0 0,30-9-85 0 0,-1 1 1 0 0,2 0-1 0 0,-1 1 0 0 0,1 1 1 0 0,1 0-1 0 0,0 1 1 0 0,0 1-1 0 0,2 0 1 0 0,-18 21-1 0 0,13-10-35 0 0,1 1 1 0 0,1 0-1 0 0,1 1 0 0 0,2 1 0 0 0,0 0 0 0 0,2 1 1 0 0,1 0-1 0 0,1 1 0 0 0,1 0 0 0 0,2 0 1 0 0,-4 49-1 0 0,8-52-44 0 0,1 0 1 0 0,1 0-1 0 0,2 0 1 0 0,0 0-1 0 0,2 0 1 0 0,1 0-1 0 0,1-1 1 0 0,1 0 0 0 0,1 0-1 0 0,2-1 1 0 0,0 0-1 0 0,1 0 1 0 0,24 35-1 0 0,-24-44-4 0 0,1-1-1 0 0,0 0 1 0 0,0 0 0 0 0,1-2-1 0 0,1 0 1 0 0,0 0 0 0 0,1-1-1 0 0,27 15 1 0 0,-21-15 14 0 0,1-1 0 0 0,1-1 0 0 0,-1-1 0 0 0,2-1 1 0 0,-1-1-1 0 0,26 3 0 0 0,-13-5 31 0 0,1-1 1 0 0,0-2 0 0 0,0-1-1 0 0,0-3 1 0 0,-1 0 0 0 0,1-3-1 0 0,-1-1 1 0 0,57-19-1 0 0,-70 19 37 0 0,-1-2-1 0 0,-1 0 1 0 0,0-2-1 0 0,0 0 1 0 0,24-19-1 0 0,-33 21-6 0 0,0-1-1 0 0,-1-1 0 0 0,0 0 0 0 0,0 0 0 0 0,-1-1 0 0 0,-1 0 1 0 0,0-1-1 0 0,-1 0 0 0 0,7-15 0 0 0,-5 6 21 0 0,0-1 0 0 0,-2-1 1 0 0,-1 0-1 0 0,-1 0 0 0 0,-1 0 0 0 0,2-29 0 0 0,-4 22-1048 0 0,-2 1 0 0 0,-5-44 1 0 0,-1 27-6733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6:58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367 0 13823 0 0,'-4'7'173'0'0,"0"-1"0"0"0,0 1-1 0 0,0 0 1 0 0,1 0 0 0 0,0 1-1 0 0,1-1 1 0 0,-1 1 0 0 0,-1 13-1 0 0,0 8 62 0 0,-1 30 0 0 0,4-30 898 0 0,-5 46 2016 0 0,-5 285 1230 0 0,13-328-5015 0 0,12 53 0 0 0,-8-63-2087 0 0,9 26 0 0 0</inkml:trace>
  <inkml:trace contextRef="#ctx0" brushRef="#br0" timeOffset="1">1 239 13823 0 0,'2'0'2920'0'0,"40"15"1587"0"0,-23-7-3503 0 0,22 5 0 0 0,-4-5-373 0 0,0-2-1 0 0,62 2 1 0 0,77-9 110 0 0,22-14-589 0 0,-66-1-7237 0 0,-45 4-1058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6:59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14279 0 0,'2'0'655'0'0,"9"5"-457"0"0,1 0 0 0 0,-1-1-1 0 0,1-1 1 0 0,1 0 0 0 0,14 2 0 0 0,67 2 1555 0 0,-76-6-1077 0 0,68 1 1599 0 0,114-12 0 0 0,86-25-701 0 0,-215 25-1238 0 0,384-46-882 0 0,-348 47-879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0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1032 276 4143 0 0,'1'-6'1006'0'0,"0"0"0"0"0,-1 0 0 0 0,1-1 0 0 0,-1 1 0 0 0,0 0 0 0 0,-1-1 0 0 0,1 1 0 0 0,-1 0 0 0 0,-1 0 0 0 0,1 0 0 0 0,-1-1 0 0 0,0 1-1 0 0,-5-11 1 0 0,2 10-462 0 0,0-1 1 0 0,0 0-1 0 0,-1 1 0 0 0,0 0 0 0 0,0 0 0 0 0,-1 1 0 0 0,0 0 0 0 0,-12-9 0 0 0,-4 0-312 0 0,0 2 0 0 0,-1 1 1 0 0,-1 1-1 0 0,0 1 0 0 0,-40-11 0 0 0,38 14-230 0 0,-1 1-1 0 0,0 1 1 0 0,0 2-1 0 0,0 0 0 0 0,0 2 1 0 0,0 2-1 0 0,0 0 1 0 0,0 2-1 0 0,0 0 0 0 0,-28 9 1 0 0,34-6-5 0 0,-1 1 0 0 0,2 1 0 0 0,-1 0 1 0 0,1 2-1 0 0,0 1 0 0 0,1 0 0 0 0,1 2 0 0 0,0 0 0 0 0,0 1 1 0 0,1 1-1 0 0,1 1 0 0 0,-23 27 0 0 0,22-20-7 0 0,1 0 1 0 0,1 1-1 0 0,1 1 0 0 0,2 1 1 0 0,0 0-1 0 0,2 0 0 0 0,1 2 1 0 0,1-1-1 0 0,1 1 0 0 0,1 0 1 0 0,-3 34-1 0 0,8-42 2 0 0,1 1 0 0 0,1 0-1 0 0,0 0 1 0 0,1 0 0 0 0,2 0 0 0 0,0-1-1 0 0,1 1 1 0 0,1-1 0 0 0,1 0 0 0 0,1 0 0 0 0,1 0-1 0 0,0-1 1 0 0,1 0 0 0 0,2-1 0 0 0,-1 0-1 0 0,16 17 1 0 0,-12-18-5 0 0,1-1 1 0 0,1-1-1 0 0,0 0 0 0 0,1-1 0 0 0,1-1 0 0 0,0-1 1 0 0,1 0-1 0 0,0-1 0 0 0,1-1 0 0 0,0-1 1 0 0,0-1-1 0 0,26 6 0 0 0,-5-3 11 0 0,1-3 1 0 0,1-1-1 0 0,-1-2 0 0 0,1-2 1 0 0,56-4-1 0 0,-58-1 15 0 0,-1-1 0 0 0,0-3 0 0 0,0-1-1 0 0,0-2 1 0 0,-1-2 0 0 0,-1-1 0 0 0,0-2 0 0 0,0-2-1 0 0,44-26 1 0 0,-66 32-201 0 0,0-1-1 0 0,-1 0 0 0 0,0-2 1 0 0,-1 0-1 0 0,-1 0 1 0 0,0-1-1 0 0,0-1 0 0 0,19-31 1 0 0,-20 26-462 0 0,-1-1 0 0 0,-1 0-1 0 0,-2 0 1 0 0,0-1 0 0 0,-1 0 0 0 0,-1-1 0 0 0,4-23 0 0 0,-5 6-6780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0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0 19983 0 0,'-10'16'484'0'0,"0"0"0"0"0,2 0 0 0 0,0 1 0 0 0,-7 21 0 0 0,-16 72-393 0 0,22-74 342 0 0,-54 235 1538 0 0,47-180-1703 0 0,-3 95 0 0 0,18-168-950 0 0,1 1 1 0 0,4 32 0 0 0,-1-32-1422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6.78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62 0 9215 0 0,'0'0'707'0'0,"1"19"-46"0"0,1 6 21 0 0,1 0 0 0 0,0 0-1 0 0,11 36 1 0 0,-9-42 338 0 0,-3-8-584 0 0,-1 1 0 0 0,1-1 0 0 0,-2 1 0 0 0,0-1 0 0 0,-2 20 0 0 0,-13 59 687 0 0,0-13-201 0 0,-3 111-381 0 0,12-61-3959 0 0,4-79-2537 0 0</inkml:trace>
  <inkml:trace contextRef="#ctx0" brushRef="#br0" timeOffset="1">3 1966 3679 0 0,'-2'35'160'0'0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0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 17967 0 0,'0'0'1878'0'0,"1"2"-1782"0"0,1 1 34 0 0,0 0 0 0 0,1 0 1 0 0,-1 0-1 0 0,1 0 1 0 0,0-1-1 0 0,-1 1 0 0 0,1-1 1 0 0,1 0-1 0 0,-1 0 1 0 0,0 0-1 0 0,0 0 0 0 0,1 0 1 0 0,-1-1-1 0 0,1 1 1 0 0,-1-1-1 0 0,1 0 0 0 0,0 0 1 0 0,0-1-1 0 0,4 1 1 0 0,10 1 84 0 0,0-2 1 0 0,33-2 0 0 0,-43 2-229 0 0,443-61 2099 0 0,-291 36-3460 0 0,-101 16-274 0 0</inkml:trace>
  <inkml:trace contextRef="#ctx0" brushRef="#br0" timeOffset="1">1086 200 16583 0 0,'0'0'1506'0'0,"2"0"-1241"0"0,65-13 1014 0 0,0 4 1 0 0,0 3-1 0 0,120 3 0 0 0,207 37-494 0 0,-247-18-410 0 0,122 4-809 0 0,-154-18-6269 0 0,-49-2-824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7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 0 19351 0 0,'-9'13'2062'0'0,"7"-7"-2054"0"0,1 0 0 0 0,0 1 0 0 0,0-1 0 0 0,0 0 0 0 0,1 1 0 0 0,0-1 0 0 0,1 10 0 0 0,0 4 53 0 0,-30 447 1679 0 0,10-232-1403 0 0,18-220-334 0 0,-4 94 120 0 0,5-89-150 0 0,1 1-1 0 0,1-1 1 0 0,6 26-1 0 0,-8-44-43 0 0,1 0-1 0 0,-1 0 1 0 0,1-1-1 0 0,0 1 0 0 0,-1 0 1 0 0,1 0-1 0 0,0 0 1 0 0,0-1-1 0 0,0 1 1 0 0,1 0-1 0 0,-1-1 1 0 0,2 3-1 0 0,-2-4 18 0 0,-1 0 1 0 0,0 1-1 0 0,1-1 0 0 0,-1 0 0 0 0,1 0 0 0 0,-1 0 1 0 0,0 1-1 0 0,1-1 0 0 0,-1 0 0 0 0,1 0 0 0 0,-1 0 1 0 0,1 0-1 0 0,-1 0 0 0 0,0 0 0 0 0,1 0 0 0 0,-1 0 0 0 0,1 0 1 0 0,-1 0-1 0 0,1 0 0 0 0,-1 0 0 0 0,0 0 0 0 0,2-1 1 0 0,-1 1-38 0 0,0-1 0 0 0,0 0 1 0 0,-1 1-1 0 0,1-1 0 0 0,0 0 0 0 0,0 0 1 0 0,0 0-1 0 0,0 0 0 0 0,-1 0 1 0 0,1 0-1 0 0,0 0 0 0 0,0-1 1 0 0,7-15-1346 0 0,-1-4-206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8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3 380 8287 0 0,'0'-2'-46'0'0,"-1"-15"723"0"0,0 1-1 0 0,1-1 1 0 0,4-28 0 0 0,-4 40-264 0 0,1 1-1 0 0,1-1 1 0 0,-1 0 0 0 0,1 1 0 0 0,0-1 0 0 0,0 1 0 0 0,0 0 0 0 0,0-1 0 0 0,1 1 0 0 0,0 0 0 0 0,0 0 0 0 0,0 1 0 0 0,0-1 0 0 0,0 1 0 0 0,1-1 0 0 0,0 1 0 0 0,5-3 0 0 0,3-2-67 0 0,1 1 0 0 0,0 1-1 0 0,0 1 1 0 0,0-1 0 0 0,19-3 0 0 0,72-12 187 0 0,-79 17-436 0 0,289-40 506 0 0,-8 1-410 0 0,-213 26-185 0 0,-14 2 64 0 0,102-6 0 0 0,-173 20-50 0 0,1 1-1 0 0,-1 0 1 0 0,1 1 0 0 0,-1 0-1 0 0,1 0 1 0 0,8 3 0 0 0,-15-3 7 0 0,1 0 1 0 0,-1-1 0 0 0,0 1-1 0 0,0 0 1 0 0,0 1 0 0 0,0-1-1 0 0,0 0 1 0 0,0 1-1 0 0,0-1 1 0 0,0 1 0 0 0,0-1-1 0 0,-1 1 1 0 0,1 0 0 0 0,-1 0-1 0 0,1 0 1 0 0,-1 0-1 0 0,0 0 1 0 0,0 0 0 0 0,0 0-1 0 0,0 0 1 0 0,0 0 0 0 0,0 0-1 0 0,0 1 1 0 0,-1-1 0 0 0,1 0-1 0 0,-1 3 1 0 0,0 9 148 0 0,0-1 0 0 0,-2 0 0 0 0,1 0 0 0 0,-2 0 0 0 0,0 0-1 0 0,0 0 1 0 0,-6 12 0 0 0,-2 11 140 0 0,-20 82 351 0 0,5 2 0 0 0,-18 206 0 0 0,8 35-628 0 0,35-356-223 0 0,0-1 1 0 0,0 1-1 0 0,0 0 1 0 0,-5 8-1 0 0,6-12-17 0 0,-1 1-1 0 0,0 0 1 0 0,0-1 0 0 0,0 1-1 0 0,0-1 1 0 0,-1 0 0 0 0,1 1-1 0 0,0-1 1 0 0,0 0-1 0 0,-1 0 1 0 0,1 0 0 0 0,-1 0-1 0 0,1 0 1 0 0,-1 0 0 0 0,1 0-1 0 0,-4 1 1 0 0,-4-1-1408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8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19351 0 0,'0'0'1491'0'0,"2"0"-964"0"0,25 6-121 0 0,0-1 1 0 0,43 1 0 0 0,57-5 79 0 0,-61-2-542 0 0,659 27 1088 0 0,-675-21-3196 0 0,-4 2-5796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8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1 12895 0 0,'-7'0'1339'0'0,"4"0"-1288"0"0,1 0 0 0 0,-1 0 0 0 0,1 0 0 0 0,-1 0 0 0 0,1 0 0 0 0,0 1 0 0 0,-1-1 0 0 0,1 1 0 0 0,-1 0 0 0 0,1-1 0 0 0,0 1 0 0 0,-1 0 0 0 0,1 0 0 0 0,0 1 0 0 0,0-1 0 0 0,0 0 0 0 0,0 1 0 0 0,0-1 0 0 0,0 1 0 0 0,0 0 0 0 0,1 0 0 0 0,-1-1 0 0 0,1 1 0 0 0,-1 0 0 0 0,1 1 0 0 0,0-1 0 0 0,-1 0 0 0 0,1 0 0 0 0,0 0 0 0 0,1 1 0 0 0,-1-1 0 0 0,0 0 0 0 0,1 1 0 0 0,-1-1 0 0 0,1 1 0 0 0,0-1 0 0 0,-1 1 0 0 0,1 3 0 0 0,1 28 1066 0 0,5 46 0 0 0,1 10-76 0 0,-12 105-258 0 0,-8-208-5624 0 0,-2-22 1832 0 0,13 29 2656 0 0,-8-20-768 0 0,1 1-1 0 0,1-1 1 0 0,-7-52 0 0 0,14 74 1458 0 0,1-1-1 0 0,0 1 1 0 0,1-1 0 0 0,-1 1 0 0 0,1 0 0 0 0,0-1 0 0 0,0 1 0 0 0,1-5 0 0 0,-1 9-162 0 0,0-1 0 0 0,0 1 0 0 0,0 0 0 0 0,0 0 0 0 0,0-1 0 0 0,0 1 0 0 0,-1 0 0 0 0,1 0 0 0 0,0 0 1 0 0,0 0-1 0 0,0 0 0 0 0,0 0 0 0 0,0 0 0 0 0,0 0 0 0 0,0 0 0 0 0,0 1 0 0 0,0-1 0 0 0,0 1 0 0 0,34 8 2453 0 0,-13-3-1777 0 0,1 0 1 0 0,28 2 0 0 0,-19-6-626 0 0,1-1 0 0 0,0-1 1 0 0,-1-2-1 0 0,40-8 0 0 0,-47 5-739 0 0,-1-1 0 0 0,0-1 1 0 0,32-15-1 0 0,-46 18-202 0 0,0-1 1 0 0,0-1-1 0 0,-1 0 1 0 0,14-12-1 0 0,-18 14-202 0 0,0-1-1 0 0,0 0 1 0 0,-1 0-1 0 0,0 0 1 0 0,0 0-1 0 0,0-1 0 0 0,0 0 1 0 0,4-10-1 0 0,-11 18 547 0 0,2-1 615 0 0,-1 1 0 0 0,1 0 0 0 0,0-1 0 0 0,0 1 0 0 0,-1 0-1 0 0,1 0 1 0 0,1 0 0 0 0,-2 2 0 0 0,0-1 228 0 0,-8 17 1892 0 0,1 0 1 0 0,0 1-1 0 0,2 0 0 0 0,-7 30 0 0 0,10-32-1945 0 0,1 0 0 0 0,0 1 0 0 0,2-1 1 0 0,0 1-1 0 0,2-1 0 0 0,0 1 0 0 0,1-1 0 0 0,9 38 0 0 0,-4-31-1044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9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17967 0 0,'0'0'2172'0'0,"2"0"-1966"0"0,28 0 244 0 0,181 7 1322 0 0,-129 2-1536 0 0,-9-1-1816 0 0,-24-3-3202 0 0,8-1-2276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0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858 104 10135 0 0,'-6'-8'153'0'0,"1"2"596"0"0,0 0 0 0 0,0 0 0 0 0,0 0 1 0 0,-1 0-1 0 0,0 1 0 0 0,0 0 0 0 0,0 0 0 0 0,-1 1 0 0 0,0-1 0 0 0,-12-4 1 0 0,1 2 613 0 0,0 1 0 0 0,-24-4 0 0 0,19 6-1120 0 0,0 1 0 0 0,0 1 0 0 0,-33 1 0 0 0,32 3-219 0 0,0 2 0 0 0,0 0 0 0 0,0 1 0 0 0,0 1 1 0 0,1 1-1 0 0,0 2 0 0 0,0 0 0 0 0,1 1 0 0 0,-36 23 0 0 0,28-13-1 0 0,2 0 0 0 0,1 2 0 0 0,0 2 0 0 0,2 0 0 0 0,0 1-1 0 0,-24 34 1 0 0,37-42-39 0 0,1 0 0 0 0,1 1-1 0 0,0 0 1 0 0,2 1 0 0 0,0 0 0 0 0,1 0-1 0 0,1 0 1 0 0,0 1 0 0 0,2 0-1 0 0,0 0 1 0 0,1 1 0 0 0,2-1 0 0 0,0 0-1 0 0,2 31 1 0 0,1-33 1 0 0,0-1-1 0 0,1 1 1 0 0,0-1 0 0 0,2 0-1 0 0,0 0 1 0 0,1-1 0 0 0,0 1-1 0 0,1-1 1 0 0,1-1 0 0 0,1 1-1 0 0,0-1 1 0 0,1-1 0 0 0,1 0-1 0 0,0 0 1 0 0,1-1 0 0 0,0-1-1 0 0,17 14 1 0 0,-16-17 0 0 0,1 0 0 0 0,0-1 1 0 0,0-1-1 0 0,1 0 0 0 0,0-1 0 0 0,0-1 0 0 0,1 0 1 0 0,0-1-1 0 0,0-1 0 0 0,0 0 0 0 0,30 1 0 0 0,-3-4-3 0 0,0-1-1 0 0,-1-2 1 0 0,56-12-1 0 0,-38 3 12 0 0,86-29-1 0 0,-108 27 9 0 0,0-1 0 0 0,-1-3-1 0 0,41-25 1 0 0,-60 32 16 0 0,-1-2 0 0 0,0 0-1 0 0,-1 0 1 0 0,0-2 0 0 0,-2 0 0 0 0,1-1 0 0 0,-2 0-1 0 0,0-1 1 0 0,-1-1 0 0 0,-1 0 0 0 0,14-31-1 0 0,-18 34-49 0 0,-1-1-1 0 0,-1 0 1 0 0,-1 0-1 0 0,0-1 1 0 0,-1 1-1 0 0,0-1 1 0 0,-2 0-1 0 0,0 0 1 0 0,-1 0-1 0 0,0 1 1 0 0,-2-1-1 0 0,0 0 1 0 0,-1 0-1 0 0,-9-31 1 0 0,3 21-1466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87 15199 0 0,'1'-8'182'0'0,"0"0"-1"0"0,0 0 0 0 0,0 0 1 0 0,1 0-1 0 0,1 1 0 0 0,-1-1 1 0 0,1 1-1 0 0,0 0 0 0 0,6-10 1993 0 0,-6 54 920 0 0,-1 7-2891 0 0,-15 464 761 0 0,-2 97-479 0 0,12-445-549 0 0,-1 209 230 0 0,21-1-1149 0 0,-12-316-21 0 0,-1-2-47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699 117 14743 0 0,'-10'-12'974'0'0,"0"1"-1"0"0,-1 0 1 0 0,0 0-1 0 0,0 1 1 0 0,-1 1 0 0 0,-1 0-1 0 0,-24-13 1 0 0,29 18-816 0 0,0 1 1 0 0,0-1-1 0 0,-1 2 1 0 0,1-1-1 0 0,-1 1 1 0 0,1 1-1 0 0,-1 0 1 0 0,0 0 0 0 0,0 0-1 0 0,0 1 1 0 0,1 0-1 0 0,-1 1 1 0 0,0 0-1 0 0,-16 4 1 0 0,9 1-117 0 0,1 0 0 0 0,-1 0 0 0 0,1 2 0 0 0,0 0 0 0 0,0 0 0 0 0,1 2 0 0 0,0 0 0 0 0,1 0 0 0 0,0 1 0 0 0,1 1-1 0 0,-20 23 1 0 0,8-4-82 0 0,0 2 0 0 0,2 1 0 0 0,-32 67-1 0 0,31-51 22 0 0,3 1-1 0 0,2 1 0 0 0,1 1 1 0 0,4 0-1 0 0,1 1 0 0 0,3 1 1 0 0,3 0-1 0 0,-1 67 0 0 0,8-97 6 0 0,0 1-1 0 0,2-1 1 0 0,0 0 0 0 0,2 0-1 0 0,1 0 1 0 0,13 36 0 0 0,-14-49 8 0 0,0-1 1 0 0,0 0 0 0 0,2 0 0 0 0,-1 0-1 0 0,1-1 1 0 0,0 0 0 0 0,1-1-1 0 0,1 1 1 0 0,-1-1 0 0 0,1-1-1 0 0,1 0 1 0 0,-1 0 0 0 0,1-1-1 0 0,1 0 1 0 0,15 7 0 0 0,-8-6-6 0 0,1-1 0 0 0,0-1 1 0 0,1-1-1 0 0,-1-1 0 0 0,1 0 0 0 0,0-2 1 0 0,0 0-1 0 0,0-1 0 0 0,0-1 0 0 0,20-3 1 0 0,-2-2 6 0 0,0-1-1 0 0,-1-2 1 0 0,0-1 0 0 0,48-19 0 0 0,-53 15 0 0 0,0-1 0 0 0,-1-2 0 0 0,0-1 0 0 0,-2-1 0 0 0,0-1 0 0 0,-1-2 0 0 0,37-35 0 0 0,-50 42 2 0 0,-1-1 0 0 0,-1-1-1 0 0,0-1 1 0 0,-1 1 0 0 0,-1-2-1 0 0,-1 0 1 0 0,0 0 0 0 0,-1-1 0 0 0,-1 0-1 0 0,-1 0 1 0 0,-1-1 0 0 0,-1 0-1 0 0,6-38 1 0 0,-10 37-518 0 0,0 0 0 0 0,-2 0 1 0 0,-5-40-1 0 0,-20-55-2459 0 0,8 53 1173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0 15199 0 0,'-14'19'498'0'0,"0"-1"0"0"0,1 2-1 0 0,1 0 1 0 0,2 1 0 0 0,0-1-1 0 0,-10 29 1 0 0,-32 137 3846 0 0,46-161-3935 0 0,-36 187 906 0 0,38-182-1318 0 0,2 0-1 0 0,0 1 1 0 0,3-1 0 0 0,0 0-1 0 0,7 33 1 0 0,-6-53-503 0 0,0 1 1 0 0,1-1-1 0 0,7 14 0 0 0</inkml:trace>
  <inkml:trace contextRef="#ctx0" brushRef="#br0" timeOffset="1">1 324 8751 0 0,'0'0'936'0'0,"3"8"-936"0"0,4-1 0 0 0,3 1 2048 0 0,7 1 376 0 0,6 0 72 0 0,7-1 24 0 0,7-1-1920 0 0,6-3-384 0 0,7-6-80 0 0,6-2-8 0 0,1-7-128 0 0,6-5 0 0 0,5-2 64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4.5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 1 8287 0 0,'-10'84'1399'0'0,"4"0"-1"0"0,6 113 0 0 0,4-58-63 0 0,1-1-1906 0 0,-2-103 220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19351 0 0,'0'0'1491'0'0,"2"0"-964"0"0,15-1-383 0 0,-1 1 1 0 0,1 0 0 0 0,0 1 0 0 0,31 7 0 0 0,-4-1-111 0 0,671 39 1072 0 0,1-53-5 0 0,-675 6-1089 0 0,589-8 133 0 0,-3 40-93 0 0,-545-21-273 0 0,-2 3 1 0 0,0 5-1 0 0,101 34 0 0 0,-171-49 6 0 0,41 13-71 0 0,-46-15 65 0 0,0 0-1 0 0,0 0 1 0 0,0-1-1 0 0,0 1 1 0 0,0-1-1 0 0,0-1 1 0 0,0 1-1 0 0,6-2 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2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19319 0 0,'175'-4'3000'0'0,"100"6"-854"0"0,-191 3-1846 0 0,106 19-1 0 0,-133-12-698 0 0,-14-3-633 0 0,0-1 0 0 0,73 2-1 0 0,-74-11-600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697 5 16583 0 0,'-1'0'1506'0'0,"-10"-2"-216"0"0,0 1 0 0 0,0 0 0 0 0,-22 1 1 0 0,-27 7 388 0 0,53-6-1610 0 0,-24 4 196 0 0,1 2 0 0 0,-1 0 1 0 0,-35 15-1 0 0,31-8-225 0 0,0 2 1 0 0,1 1-1 0 0,1 2 0 0 0,-59 43 0 0 0,77-49-40 0 0,0 1 0 0 0,1 0 0 0 0,0 0 0 0 0,1 2 0 0 0,0-1 0 0 0,2 2 0 0 0,0 0 0 0 0,1 0 0 0 0,0 1 0 0 0,1 0 0 0 0,-6 22 0 0 0,8-21-16 0 0,2 0 0 0 0,1 1 0 0 0,0 0 0 0 0,1-1 0 0 0,1 1 0 0 0,1 0 0 0 0,1 1 0 0 0,1-1 0 0 0,3 22 0 0 0,-2-31 5 0 0,0 0 0 0 0,1 0 0 0 0,0 0 0 0 0,1-1 0 0 0,0 1 0 0 0,1-1 0 0 0,0 0 1 0 0,1 0-1 0 0,0 0 0 0 0,0-1 0 0 0,1 0 0 0 0,0 0 0 0 0,1-1 0 0 0,0 0 0 0 0,0 0 0 0 0,1-1 0 0 0,15 11 0 0 0,-10-10 4 0 0,1 0 0 0 0,0 0 1 0 0,0-2-1 0 0,1 0 0 0 0,0-1 0 0 0,21 5 0 0 0,-13-6-9 0 0,0-1 0 0 0,0-1 0 0 0,44-2 0 0 0,-23-4 0 0 0,-1-1 0 0 0,0-3 0 0 0,0-2 0 0 0,54-19 0 0 0,-54 13 17 0 0,-1-1-1 0 0,-1-2 0 0 0,0-3 1 0 0,-2-1-1 0 0,55-40 1 0 0,-73 46-2 0 0,0-1-1 0 0,-1-2 1 0 0,-1 0 0 0 0,0-1 0 0 0,-2-1 0 0 0,-1-1-1 0 0,0 0 1 0 0,-2-1 0 0 0,-1-1 0 0 0,12-29-1 0 0,-21 44-332 0 0,-1 0-1 0 0,-1 0 0 0 0,0-1 0 0 0,0 0 0 0 0,-1 0 0 0 0,0 0 0 0 0,-1 0 1 0 0,0 0-1 0 0,-1 0 0 0 0,0 0 0 0 0,-1 0 0 0 0,-4-18 0 0 0,-6-6-7501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16583 0 0,'0'0'1276'0'0,"1"2"-822"0"0,18 81 2342 0 0,-1-4-173 0 0,-10-15-2222 0 0,0 90 0 0 0,-13 66-205 0 0,0-26-55 0 0,5-127-53 0 0,3-1 0 0 0,16 93-1 0 0,-13-129-667 0 0,2-2 0 0 0,20 54 0 0 0,-19-63-641 0 0,0-1 0 0 0,1 0 0 0 0,1 0 0 0 0,1-1-1 0 0,14 16 1 0 0,1-4-5703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478 164 6447 0 0,'2'-9'402'0'0,"1"1"-1"0"0,1-17 1 0 0,-3 19 457 0 0,-1-1 0 0 0,0 1 0 0 0,0-1 1 0 0,0 1-1 0 0,-1-1 0 0 0,0 1 0 0 0,-3-10 0 0 0,3 12-396 0 0,0 1 1 0 0,0 0-1 0 0,-1-1 0 0 0,1 1 0 0 0,-1 0 0 0 0,0 0 0 0 0,0 0 0 0 0,0 0 0 0 0,-1 0 0 0 0,1 1 0 0 0,-1-1 1 0 0,1 1-1 0 0,-1 0 0 0 0,-3-3 0 0 0,2 3-330 0 0,1 0 1 0 0,-1 0-1 0 0,0 1 0 0 0,0-1 1 0 0,1 1-1 0 0,-1 0 1 0 0,0 0-1 0 0,0 0 0 0 0,-4 0 1 0 0,0 1 55 0 0,1 0-1 0 0,-1 1 1 0 0,1-1 0 0 0,-1 1 0 0 0,1 1-1 0 0,0 0 1 0 0,0 0 0 0 0,-1 0 0 0 0,2 1-1 0 0,-1 0 1 0 0,-7 4 0 0 0,-4 3-9 0 0,0 1 1 0 0,-28 24-1 0 0,26-17-180 0 0,0 2 1 0 0,1 0-1 0 0,1 2 0 0 0,1-1 0 0 0,1 2 0 0 0,1 0 0 0 0,1 1 0 0 0,1 1 0 0 0,1 0 0 0 0,1 1 0 0 0,-12 45 0 0 0,14-36-14 0 0,1 0 1 0 0,2 1-1 0 0,1 0 1 0 0,2 0-1 0 0,1 0 1 0 0,2 1-1 0 0,2-1 1 0 0,9 54-1 0 0,-6-66-1 0 0,1 0 1 0 0,0 0-1 0 0,2-1 1 0 0,1 0-1 0 0,1-1 0 0 0,19 33 1 0 0,-21-43 1 0 0,0 0 0 0 0,1 0 0 0 0,0-1 0 0 0,0-1 0 0 0,2 0 1 0 0,-1 0-1 0 0,1-1 0 0 0,0 0 0 0 0,1 0 0 0 0,0-2 0 0 0,1 1 1 0 0,19 7-1 0 0,-13-8-7 0 0,1-1 1 0 0,0 0-1 0 0,1-2 1 0 0,-1-1-1 0 0,1 0 1 0 0,0-1-1 0 0,-1-1 1 0 0,1-2-1 0 0,0 0 1 0 0,0 0-1 0 0,37-10 1 0 0,-30 4 22 0 0,0-1-1 0 0,0-2 1 0 0,-1-1 0 0 0,0-1 0 0 0,-1-1-1 0 0,0-1 1 0 0,42-32 0 0 0,-36 21 53 0 0,-2-1 1 0 0,-1-1-1 0 0,-2-2 0 0 0,0 0 1 0 0,-2-2-1 0 0,-2-1 0 0 0,0-1 1 0 0,-2 0-1 0 0,-2-2 0 0 0,20-48 1 0 0,-24 43-1015 0 0,-1 1-355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4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0 6911 0 0,'-8'7'273'0'0,"1"0"-1"0"0,0 1 0 0 0,0 0 0 0 0,0 0 0 0 0,1 0 0 0 0,1 1 0 0 0,-1-1 0 0 0,1 1 0 0 0,0 1 1 0 0,1-1-1 0 0,-5 19 0 0 0,-1 9 5169 0 0,-9 70 1 0 0,18-100-4837 0 0,-7 55 465 0 0,3 2 1 0 0,6 112-1 0 0,4-115-2176 0 0,18 79 0 0 0,-16-109-239 0 0</inkml:trace>
  <inkml:trace contextRef="#ctx0" brushRef="#br0" timeOffset="1">0 386 10591 0 0,'2'1'3148'0'0,"20"10"-1065"0"0,1-2 1 0 0,0 0-1 0 0,25 5 0 0 0,-17-8-1488 0 0,0 0 0 0 0,32 1-1 0 0,-20-5-692 0 0,0-3 0 0 0,0-1 0 0 0,79-14 0 0 0,-50 0 25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4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0 132 16127 0 0,'0'0'1242'0'0,"2"1"-746"0"0,6 4-245 0 0,0 0 0 0 0,0-1 0 0 0,0 0 0 0 0,1 0 0 0 0,14 4 0 0 0,51 10-216 0 0,-61-15-98 0 0,55 9 397 0 0,1-3-1 0 0,0-3 0 0 0,80-3 0 0 0,203-25 1283 0 0,-43-7-1082 0 0,171-14-22 0 0,1370 17-403 0 0,-1028 41-445 0 0,12-50-128 0 0,-259-27-382 0 0,-554 59 855 0 0,66-5 125 0 0,-75 7-57 0 0,0 1 1 0 0,0 1-1 0 0,1 0 0 0 0,20 5 0 0 0,-31-6-33 0 0,0 1-1 0 0,0 0 1 0 0,0-1 0 0 0,0 1-1 0 0,0 0 1 0 0,-1 0 0 0 0,1 0-1 0 0,0 0 1 0 0,2 2 0 0 0,-4-3-7 0 0,1 1 0 0 0,-1 0 1 0 0,1-1-1 0 0,-1 1 0 0 0,1 0 1 0 0,-1 0-1 0 0,1-1 0 0 0,-1 1 0 0 0,0 0 1 0 0,1 0-1 0 0,-1 0 0 0 0,0-1 1 0 0,0 1-1 0 0,1 0 0 0 0,-1 0 1 0 0,0 1-1 0 0,-1 1 43 0 0,1 1 1 0 0,-1-1 0 0 0,0 1-1 0 0,0-1 1 0 0,0 0-1 0 0,0 1 1 0 0,0-1 0 0 0,-3 4-1 0 0,2-4-106 0 0,-4 11 93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731 288 3679 0 0,'8'-11'360'0'0,"-3"3"906"0"0,0 0 0 0 0,0 0 0 0 0,-1-1 0 0 0,0 0-1 0 0,-1 0 1 0 0,0 0 0 0 0,0 0 0 0 0,2-15 0 0 0,-5 19-701 0 0,0 1 1 0 0,0-1-1 0 0,0 0 1 0 0,0 0-1 0 0,-1 0 1 0 0,0 1 0 0 0,0-1-1 0 0,0 0 1 0 0,-4-8-1 0 0,3 8-575 0 0,0 1-1 0 0,-1-1 0 0 0,0 1 1 0 0,0 0-1 0 0,0-1 0 0 0,-5-3 1 0 0,1 1 201 0 0,0 1 0 0 0,-1 0 1 0 0,0 0-1 0 0,0 1 1 0 0,0 0-1 0 0,-16-6 1 0 0,1 1 95 0 0,-33-8 0 0 0,35 13-200 0 0,0 0-1 0 0,0 2 1 0 0,0 0-1 0 0,0 2 1 0 0,-1 0-1 0 0,1 1 1 0 0,0 1-1 0 0,0 1 1 0 0,0 1-1 0 0,-30 9 1 0 0,33-7-48 0 0,1 0 0 0 0,0 2-1 0 0,0 0 1 0 0,1 1 0 0 0,0 1 0 0 0,0 1-1 0 0,1 0 1 0 0,0 0 0 0 0,1 2 0 0 0,0 0 0 0 0,1 0-1 0 0,-18 23 1 0 0,17-17-30 0 0,1 1-1 0 0,1 1 1 0 0,0 0-1 0 0,2 1 0 0 0,0 0 1 0 0,2 1-1 0 0,0-1 1 0 0,1 2-1 0 0,-7 44 1 0 0,12-50-15 0 0,0 1 0 0 0,1 0-1 0 0,1 0 1 0 0,1 0 0 0 0,0 0 0 0 0,2 0 0 0 0,0 0 0 0 0,1 0 0 0 0,0-1-1 0 0,2 0 1 0 0,0 0 0 0 0,1 0 0 0 0,12 21 0 0 0,-12-26 2 0 0,0-1-1 0 0,1 0 1 0 0,1-1 0 0 0,0 0 0 0 0,0 0 0 0 0,1-1-1 0 0,0 0 1 0 0,1 0 0 0 0,-1-1 0 0 0,2-1 0 0 0,18 11-1 0 0,-13-11 2 0 0,0 0 0 0 0,1-1 0 0 0,-1-1 0 0 0,1 0 0 0 0,0-2 0 0 0,0 0-1 0 0,1-1 1 0 0,18 0 0 0 0,-5-2-69 0 0,-1-1 0 0 0,1-1 0 0 0,-1-2 0 0 0,1-1 0 0 0,-2-2 0 0 0,1-1 0 0 0,47-19 0 0 0,-59 19 31 0 0,-1 0 0 0 0,0-2 0 0 0,-1 0 0 0 0,0-1-1 0 0,-1-1 1 0 0,0 0 0 0 0,-1-1 0 0 0,0-1 0 0 0,-1 0 0 0 0,-1-1 0 0 0,0-1-1 0 0,-1 0 1 0 0,11-19 0 0 0,-12 14-290 0 0,-1 0 0 0 0,0 0-1 0 0,-2-1 1 0 0,-1 0 0 0 0,0-1 0 0 0,-2 1-1 0 0,0-1 1 0 0,2-36 0 0 0,-7 40-7008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0 13359 0 0,'0'0'1027'0'0,"-1"2"-419"0"0,-10 36 4663 0 0,0 25-3223 0 0,6-28-2018 0 0,-8 63 433 0 0,3 1-1 0 0,7 183 0 0 0,10-177-1638 0 0,23 109 0 0 0,-22-173-3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663 126 17967 0 0,'0'-6'242'0'0,"0"0"1"0"0,-1 0-1 0 0,1 1 0 0 0,-1-1 0 0 0,-1 0 0 0 0,1 0 0 0 0,-1 1 0 0 0,0-1 0 0 0,-2-5 1 0 0,2 7-214 0 0,0 1 0 0 0,-1 0 0 0 0,1 0 0 0 0,-1-1-1 0 0,1 1 1 0 0,-1 1 0 0 0,0-1 0 0 0,0 0 0 0 0,0 1 0 0 0,-1-1 0 0 0,1 1 0 0 0,0 0 0 0 0,-1 0 0 0 0,-4-1 0 0 0,-4-2 32 0 0,0 1 0 0 0,0 1 0 0 0,-1 0 0 0 0,0 1 0 0 0,1 0 1 0 0,-1 1-1 0 0,0 0 0 0 0,0 1 0 0 0,0 1 0 0 0,-15 2 0 0 0,5 0-90 0 0,0 2 1 0 0,1 1-1 0 0,-1 1 1 0 0,-36 15 0 0 0,40-12 1 0 0,0 0 0 0 0,1 1 0 0 0,0 1 0 0 0,1 1 1 0 0,0 0-1 0 0,1 1 0 0 0,0 1 0 0 0,2 0 0 0 0,-1 1 1 0 0,2 1-1 0 0,0 0 0 0 0,1 1 0 0 0,-14 28 1 0 0,15-23 22 0 0,1 1 0 0 0,1 1 0 0 0,0-1 0 0 0,2 2 0 0 0,1-1 0 0 0,1 1 1 0 0,2 0-1 0 0,0 0 0 0 0,2 0 0 0 0,2 44 0 0 0,2-39 4 0 0,1 0-1 0 0,1 0 1 0 0,2 0 0 0 0,18 52-1 0 0,-20-70 3 0 0,0-1 0 0 0,1 1-1 0 0,1-1 1 0 0,0-1 0 0 0,1 1-1 0 0,0-1 1 0 0,1 0 0 0 0,0-1-1 0 0,0 0 1 0 0,1-1 0 0 0,1 0-1 0 0,-1 0 1 0 0,17 9 0 0 0,-9-8 39 0 0,1-2 1 0 0,-1 0 0 0 0,1-1 0 0 0,1-1 0 0 0,-1-1 0 0 0,1-1 0 0 0,0 0 0 0 0,0-1 0 0 0,0-2 0 0 0,0 0 0 0 0,1-1 0 0 0,20-3 0 0 0,0-1 54 0 0,1-3 0 0 0,-1-2 1 0 0,-1-1-1 0 0,71-28 0 0 0,-82 26-16 0 0,0-1 0 0 0,-1-1 1 0 0,-1-2-1 0 0,39-28 0 0 0,-49 30-11 0 0,0-1 0 0 0,-1-1 0 0 0,0 0 0 0 0,-1-1 0 0 0,-1-1 0 0 0,-1 0 0 0 0,12-21 0 0 0,-12 14-171 0 0,0 0 0 0 0,-2-1-1 0 0,-1 0 1 0 0,8-35-1 0 0,-9 23-1066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4.92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147 0 8287 0 0,'-19'40'129'0'0,"11"-20"2116"0"0,-4 25 0 0 0,4-9 1007 0 0,-3 38 1 0 0,3 69-2110 0 0,1-15-632 0 0,2-61-53 0 0,-4 35-3594 0 0,7-85-3588 0 0</inkml:trace>
  <inkml:trace contextRef="#ctx0" brushRef="#br0" timeOffset="1">94 1467 8287 0 0,'-43'89'1377'0'0,"-4"51"11230"0"0,45-134-12608 0 0,2-1-1 0 0,-1 0 0 0 0,1 0 1 0 0,-1 6-1 0 0,1-10-121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0 19807 0 0,'-13'13'399'0'0,"1"0"-1"0"0,0 2 1 0 0,1-1-1 0 0,0 1 1 0 0,2 0-1 0 0,-16 33 0 0 0,15-19 6 0 0,1 1 0 0 0,1 0 0 0 0,1 0 0 0 0,-4 57 0 0 0,9 125 1283 0 0,20-49-5353 0 0,-17-151 2996 0 0,2 11-7386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18943 0 0,'0'0'1720'0'0,"2"1"-1417"0"0,35 1 609 0 0,74-6 0 0 0,-42 0 17 0 0,12 2-283 0 0,51-2 29 0 0,-45-2-7393 0 0,-34 0-1149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0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17967 0 0,'0'0'1878'0'0,"1"1"-1782"0"0,1 2 12 0 0,1 0 0 0 0,-1-1 1 0 0,1 0-1 0 0,-1 0 0 0 0,1 1 1 0 0,0-1-1 0 0,0-1 0 0 0,0 1 1 0 0,0 0-1 0 0,5 1 0 0 0,37 12 814 0 0,-35-12-897 0 0,22 6 299 0 0,0-2 0 0 0,57 5 0 0 0,68-5 1127 0 0,-12-1-826 0 0,-109-3-634 0 0,22 1-917 0 0,74 15 1 0 0,-108-13-967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694 153 10591 0 0,'0'-3'230'0'0,"1"-1"-1"0"0,-1 1 1 0 0,0 0-1 0 0,0 0 1 0 0,-1 0-1 0 0,1 0 1 0 0,-1 0-1 0 0,1-1 1 0 0,-1 1-1 0 0,0 0 1 0 0,0 0-1 0 0,0 0 1 0 0,-1 1-1 0 0,1-1 1 0 0,-1 0-1 0 0,1 0 1 0 0,-1 1-1 0 0,0-1 1 0 0,-2-2-1 0 0,-2-1 683 0 0,0 0-1 0 0,0 0 0 0 0,0 0 1 0 0,-1 1-1 0 0,0 0 0 0 0,-7-5 1 0 0,1 3-643 0 0,-1 0 1 0 0,0 1 0 0 0,0 0 0 0 0,0 2 0 0 0,0-1 0 0 0,-1 2 0 0 0,0 0 0 0 0,1 0-1 0 0,-1 2 1 0 0,0-1 0 0 0,-22 3 0 0 0,19 0-173 0 0,0 2 0 0 0,-1 0 0 0 0,1 1 0 0 0,0 1 0 0 0,1 0 1 0 0,-1 1-1 0 0,1 1 0 0 0,-27 16 0 0 0,26-12-104 0 0,0 0 1 0 0,1 2-1 0 0,1-1 1 0 0,0 2-1 0 0,0 1 1 0 0,2 0-1 0 0,0 0 1 0 0,0 1 0 0 0,2 1-1 0 0,0 1 1 0 0,1-1-1 0 0,0 2 1 0 0,2-1-1 0 0,0 2 1 0 0,2-1-1 0 0,0 1 1 0 0,-5 23-1 0 0,8-25-5 0 0,2-1 0 0 0,0 1 0 0 0,2 0 0 0 0,0 0 0 0 0,0 0 0 0 0,2 0 0 0 0,0 0 0 0 0,1 0 0 0 0,1 0-1 0 0,1-1 1 0 0,6 18 0 0 0,-6-24 9 0 0,0 0-1 0 0,0 0 1 0 0,1 0-1 0 0,1-1 1 0 0,0 0-1 0 0,0 0 1 0 0,1-1-1 0 0,0 0 1 0 0,0 0-1 0 0,1-1 1 0 0,1 0-1 0 0,-1 0 1 0 0,1-1-1 0 0,0 0 1 0 0,1-1-1 0 0,0 0 1 0 0,12 4-1 0 0,-4-3 0 0 0,0-2 0 0 0,0 0-1 0 0,1-1 1 0 0,0-1 0 0 0,-1-1-1 0 0,1-1 1 0 0,37-2 0 0 0,-28-2 0 0 0,0-1 0 0 0,0-2 1 0 0,0 0-1 0 0,45-17 0 0 0,-56 16 38 0 0,0-1 1 0 0,0 0-1 0 0,-1-2 0 0 0,-1 0 0 0 0,0-1 1 0 0,16-13-1 0 0,-21 14 4 0 0,0 0 1 0 0,-1-1-1 0 0,0 0 0 0 0,-1-1 1 0 0,0 0-1 0 0,-1 0 1 0 0,-1-1-1 0 0,9-20 0 0 0,-5 8 65 0 0,-1-2 0 0 0,-1 1 0 0 0,-1-1 0 0 0,-2 0 0 0 0,-1-1 0 0 0,3-32-1 0 0,-10 32-2023 0 0,-1 15-135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22431 0 0,'-2'1'106'0'0,"-1"-1"0"0"0,0 1-1 0 0,1 0 1 0 0,-1 0 0 0 0,0 0 0 0 0,1 0-1 0 0,0 0 1 0 0,-1 0 0 0 0,1 1 0 0 0,0-1-1 0 0,-1 1 1 0 0,1 0 0 0 0,0 0-1 0 0,0 0 1 0 0,1 0 0 0 0,-1 0 0 0 0,0 0-1 0 0,1 0 1 0 0,-1 0 0 0 0,1 1 0 0 0,-1-1-1 0 0,0 4 1 0 0,-10 27-106 0 0,3-1 0 0 0,-7 35 0 0 0,9-34 0 0 0,-8 33-63 0 0,4 1 0 0 0,2 0 0 0 0,1 73 0 0 0,8-91-1262 0 0,8 49 0 0 0,-4-69-13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8751 0 0,'0'0'399'0'0,"10"-10"154"0"0,-6 8-117 0 0,-1 1 0 0 0,1-1 0 0 0,-1 1 0 0 0,1 0 0 0 0,0 0 0 0 0,0 0 0 0 0,0 0 0 0 0,7 0 0 0 0,35 1 5649 0 0,-33 1-5047 0 0,145 11 2123 0 0,-58-4-2632 0 0,-62-5-1090 0 0,0 0-287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2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16383 0 0,'-6'42'703'0'0,"1"1"-1"0"0,3 66 1 0 0,1-30-107 0 0,-2 414 2255 0 0,-1 32-1837 0 0,-1-274-564 0 0,5-143-6953 0 0,0-88-749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6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978 158 17503 0 0,'-23'-19'333'0'0,"0"2"-1"0"0,-2 0 1 0 0,0 2 0 0 0,-1 1-1 0 0,0 1 1 0 0,-1 1-1 0 0,-1 1 1 0 0,-42-11 0 0 0,45 16-168 0 0,0 2 1 0 0,-1 0 0 0 0,1 2 0 0 0,-1 0 0 0 0,0 2-1 0 0,-27 3 1 0 0,36-1-161 0 0,0 1 0 0 0,1 1 1 0 0,0 0-1 0 0,-1 1 0 0 0,2 1 0 0 0,-1 0 0 0 0,1 2 0 0 0,0-1 1 0 0,0 2-1 0 0,-17 12 0 0 0,6 0 81 0 0,2 2 1 0 0,1 0 0 0 0,0 1-1 0 0,2 1 1 0 0,1 1-1 0 0,1 1 1 0 0,1 0-1 0 0,-27 59 1 0 0,28-49-37 0 0,2 1 0 0 0,2 0 1 0 0,1 1-1 0 0,3 1 0 0 0,1 0 0 0 0,-6 75 0 0 0,13-90-26 0 0,1 0-1 0 0,1 0 1 0 0,2 0-1 0 0,0 0 1 0 0,9 32-1 0 0,-8-43-13 0 0,1 0-1 0 0,0 0 1 0 0,1 0-1 0 0,0-1 1 0 0,1 0-1 0 0,1-1 1 0 0,0 1-1 0 0,0-1 1 0 0,1-1-1 0 0,19 19 1 0 0,-13-18 19 0 0,0 0 1 0 0,0-1-1 0 0,1 0 1 0 0,0-1-1 0 0,1-1 1 0 0,0-1-1 0 0,1 0 1 0 0,34 9-1 0 0,-26-10 37 0 0,1-2 1 0 0,-1-1-1 0 0,2-1 0 0 0,-1-1 0 0 0,51-3 0 0 0,-31-4 114 0 0,0-2 0 0 0,-1-2 0 0 0,1-2-1 0 0,-2-2 1 0 0,0-2 0 0 0,0-2-1 0 0,-2-2 1 0 0,0-2 0 0 0,-1-1 0 0 0,-2-3-1 0 0,0-1 1 0 0,-2-2 0 0 0,62-58-1 0 0,-81 66-132 0 0,0 0 0 0 0,-2-2 0 0 0,0 0 0 0 0,-1-1 0 0 0,-2-1 0 0 0,0 0 0 0 0,-2-1 0 0 0,-1-1-1 0 0,0 1 1 0 0,-2-2 0 0 0,8-39 0 0 0,-15 53-245 0 0,0-1 0 0 0,0 0 0 0 0,-2 1 0 0 0,0-1 0 0 0,0 0 1 0 0,-1 1-1 0 0,-1-1 0 0 0,-6-24 0 0 0,-8-7-789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15463 0 0,'59'16'511'0'0,"0"-3"1"0"0,1-3-1 0 0,82 4 0 0 0,182-12 550 0 0,-295-2-845 0 0,1175-54 3203 0 0,-1012 42-3407 0 0,181-9 553 0 0,-1 15-3857 0 0,-311 8 720 0 0,-8 2-3794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15575 0 0,'0'0'1410'0'0,"2"3"-1160"0"0,4 1-243 0 0,-1 0 0 0 0,1-1-1 0 0,0 0 1 0 0,0 0 0 0 0,1 0-1 0 0,-1 0 1 0 0,1-1-1 0 0,7 2 1 0 0,63 8 429 0 0,-74-11-397 0 0,240 13 1549 0 0,8-19-236 0 0,-109 1-735 0 0,1374 23 2938 0 0,-715 56-4058 0 0,-725-65-677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5.3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7367 0 0,'0'0'568'0'0,"1"33"11802"0"0,1-29-11482 0 0,0-1-440 0 0,0 0 1 0 0,1 0-1 0 0,-1 0 1 0 0,0 0-1 0 0,4 2 1 0 0,0 0-543 0 0,0-1 0 0 0,1 1 0 0 0,-1-1 0 0 0,13 6 0 0 0,-1-3 103 0 0,0-1 0 0 0,1 0 0 0 0,0-2 0 0 0,0 0 0 0 0,0-1 0 0 0,0 0 1 0 0,0-2-1 0 0,30-1 0 0 0,16-5-27 0 0,77-16 1 0 0,-19 2-1939 0 0,-72 14 714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4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87 16127 0 0,'-19'10'1672'0'0,"19"-10"-1665"0"0,0 0 0 0 0,-1 1 1 0 0,1-1-1 0 0,0 0 0 0 0,-1 0 0 0 0,1 1 0 0 0,0-1 0 0 0,0 0 0 0 0,0 1 0 0 0,-1-1 0 0 0,1 1 1 0 0,0-1-1 0 0,0 0 0 0 0,0 1 0 0 0,0-1 0 0 0,0 0 0 0 0,0 1 0 0 0,0-1 0 0 0,0 1 0 0 0,0 0 1 0 0,0 0 43 0 0,1 0 0 0 0,-1 1 1 0 0,1-1-1 0 0,-1 0 0 0 0,1 0 1 0 0,0 0-1 0 0,0 0 1 0 0,0 0-1 0 0,0 1 0 0 0,0-2 1 0 0,0 1-1 0 0,0 0 0 0 0,0 0 1 0 0,0 0-1 0 0,0 0 0 0 0,0-1 1 0 0,0 1-1 0 0,1 0 1 0 0,-1-1-1 0 0,3 1 0 0 0,30 8 731 0 0,-10-6-533 0 0,1-2 1 0 0,-1-1 0 0 0,0-1 0 0 0,33-6 0 0 0,-17 3-87 0 0,301-36 702 0 0,176-15 17 0 0,256 25 248 0 0,3 73-137 0 0,161 95-446 0 0,-812-117-501 0 0,-81-14-20 0 0,365 49 64 0 0,-342-51-23 0 0,1-3 0 0 0,0-3 0 0 0,0-3 0 0 0,69-14 0 0 0,-127 16-54 0 0,19-2 24 0 0,0-2 0 0 0,0-1 0 0 0,-1-2 0 0 0,32-13-1 0 0,-41 9-396 0 0,-29 10-362 0 0,-6 2-794 0 0,-5 0-443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6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12439 0 0,'0'0'958'0'0,"2"-1"-625"0"0,6-1 1134 0 0,0 0 1 0 0,0 1-1 0 0,0-1 1 0 0,12 1 0 0 0,-8 1-209 0 0,0 0 1 0 0,23 4-1 0 0,-26-2-1188 0 0,0 0 1 0 0,0 0-1 0 0,-1 1 1 0 0,1 0-1 0 0,-1 0 0 0 0,1 1 1 0 0,-1 0-1 0 0,0 1 0 0 0,-1-1 1 0 0,11 9-1 0 0,-15-9-69 0 0,0-1-1 0 0,0 1 1 0 0,0-1-1 0 0,0 1 1 0 0,-1 0-1 0 0,1 0 1 0 0,-1 0-1 0 0,0 0 1 0 0,0 0-1 0 0,-1 1 1 0 0,1-1-1 0 0,-1 1 1 0 0,0-1-1 0 0,0 1 1 0 0,-1-1-1 0 0,1 1 1 0 0,-1-1-1 0 0,0 8 1 0 0,-2 5 51 0 0,0 1 0 0 0,-2-1 0 0 0,-7 25 0 0 0,9-33-7 0 0,-22 63 326 0 0,16-51-129 0 0,1 0-1 0 0,1 0 0 0 0,0 1 0 0 0,2 0 0 0 0,-2 26 0 0 0,6-44-189 0 0,0-1 1 0 0,0 1-1 0 0,0 0 0 0 0,1 0 1 0 0,-1-1-1 0 0,1 1 0 0 0,0 0 1 0 0,0-1-1 0 0,1 1 0 0 0,-1-1 0 0 0,1 1 1 0 0,0-1-1 0 0,0 0 0 0 0,0 0 1 0 0,4 6-1 0 0,-2-5 22 0 0,1 0 1 0 0,-1 0 0 0 0,1-1-1 0 0,-1 0 1 0 0,1 0-1 0 0,0 0 1 0 0,0 0-1 0 0,0-1 1 0 0,9 3 0 0 0,5 0-319 0 0,1-1 0 0 0,0 0-1 0 0,0-2 1 0 0,37 1 0 0 0,-5-3-6540 0 0,1-1-2387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6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20735 0 0,'0'0'2159'0'0,"8"-4"-1946"0"0,-5 3-42 0 0,1 0 0 0 0,0 0 0 0 0,-1 0 1 0 0,1 0-1 0 0,0 1 0 0 0,0-1 0 0 0,0 1 0 0 0,-1 0 0 0 0,1 0 0 0 0,0 1 0 0 0,4 0 0 0 0,43 12 780 0 0,-41-10-866 0 0,3 1 62 0 0,0 0 0 0 0,-1 1 0 0 0,0 0 0 0 0,0 1 0 0 0,-1 0 0 0 0,1 1 0 0 0,16 13 0 0 0,-24-17-117 0 0,0 1 0 0 0,-1-1 1 0 0,0 1-1 0 0,1-1 0 0 0,-1 1 0 0 0,-1 0 0 0 0,1 0 0 0 0,0 0 0 0 0,-1 1 0 0 0,0-1 1 0 0,0 1-1 0 0,0-1 0 0 0,-1 1 0 0 0,1-1 0 0 0,-1 1 0 0 0,0 0 0 0 0,-1 0 0 0 0,1 0 1 0 0,-1 0-1 0 0,0-1 0 0 0,0 1 0 0 0,0 0 0 0 0,-3 8 0 0 0,-8 24 317 0 0,8-28-177 0 0,0 0 0 0 0,0 0 1 0 0,1 0-1 0 0,-2 15 0 0 0,4-22-118 0 0,0 1-1 0 0,0-1 1 0 0,0 1 0 0 0,0-1 0 0 0,1 1-1 0 0,-1-1 1 0 0,1 1 0 0 0,-1-1 0 0 0,1 0-1 0 0,0 1 1 0 0,0-1 0 0 0,0 0-1 0 0,1 1 1 0 0,-1-1 0 0 0,0 0 0 0 0,1 0-1 0 0,-1 0 1 0 0,1 0 0 0 0,0-1 0 0 0,-1 1-1 0 0,5 3 1 0 0,2 0 8 0 0,0 0-1 0 0,1-1 1 0 0,-1 0 0 0 0,1 0-1 0 0,0-1 1 0 0,0 0 0 0 0,10 2-1 0 0,70 9-498 0 0,-63-10 20 0 0,17 1-152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9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11519 0 0,'0'-3'251'0'0,"1"0"1"0"0,0 0-1 0 0,0 1 0 0 0,0-1 0 0 0,1 0 0 0 0,-1 1 0 0 0,0-1 0 0 0,1 1 1 0 0,0-1-1 0 0,0 1 0 0 0,-1 0 0 0 0,1 0 0 0 0,1 0 0 0 0,-1 0 0 0 0,0 0 0 0 0,0 0 1 0 0,1 0-1 0 0,-1 1 0 0 0,1-1 0 0 0,-1 1 0 0 0,1 0 0 0 0,0 0 0 0 0,-1 0 0 0 0,1 0 1 0 0,0 0-1 0 0,0 1 0 0 0,5-1 0 0 0,-3 0 184 0 0,-1 1-1 0 0,0 0 1 0 0,1 0 0 0 0,-1 0 0 0 0,0 0-1 0 0,0 1 1 0 0,1 0 0 0 0,-1 0 0 0 0,0 0-1 0 0,6 3 1 0 0,-7-3-488 0 0,0 0 0 0 0,0 1 0 0 0,-1 0 1 0 0,1-1-1 0 0,-1 1 0 0 0,1 0 0 0 0,-1 0 0 0 0,0 0 0 0 0,3 3 0 0 0,-3-1 81 0 0,1 0-1 0 0,-1 0 0 0 0,0 1 0 0 0,0-1 0 0 0,0 0 0 0 0,-1 1 0 0 0,1-1 1 0 0,-1 1-1 0 0,0 0 0 0 0,0-1 0 0 0,-1 1 0 0 0,1 0 0 0 0,-1-1 0 0 0,0 1 1 0 0,-1 0-1 0 0,1-1 0 0 0,-1 1 0 0 0,0 0 0 0 0,-1 4 0 0 0,-4 11 149 0 0,-1 0 1 0 0,0 0-1 0 0,-12 19 0 0 0,3-4 200 0 0,8-16-131 0 0,-2 4 348 0 0,-12 38 1 0 0,20-55-465 0 0,1 0 1 0 0,0 0-1 0 0,0 0 1 0 0,0 0 0 0 0,0 1-1 0 0,1-1 1 0 0,0 0 0 0 0,1 0-1 0 0,-1 0 1 0 0,1 1-1 0 0,3 9 1 0 0,-2-13-81 0 0,-1 0-1 0 0,1 0 1 0 0,-1 0 0 0 0,1 0-1 0 0,0 0 1 0 0,0-1-1 0 0,0 1 1 0 0,1-1 0 0 0,-1 1-1 0 0,0-1 1 0 0,1 0-1 0 0,0 0 1 0 0,-1 0 0 0 0,1 0-1 0 0,0-1 1 0 0,0 1-1 0 0,0-1 1 0 0,0 1 0 0 0,0-1-1 0 0,1 0 1 0 0,-1-1-1 0 0,7 2 1 0 0,3 0 40 0 0,1-1-1 0 0,-1-1 1 0 0,0 0 0 0 0,19-2-1 0 0,153-31-715 0 0,-99 16-6412 0 0,-9 3-2112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1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1006 117 2303 0 0,'-5'-21'-1204'0'0,"-20"-23"15030"0"0,20 39-12755 0 0,-15-6 1703 0 0,-1 4-1905 0 0,1 0 1 0 0,-2 2-1 0 0,1 0 0 0 0,-33-3 1 0 0,-88 4 444 0 0,106 6-1076 0 0,0 1 0 0 0,0 2 0 0 0,1 1 1 0 0,0 1-1 0 0,-42 16 0 0 0,53-14-167 0 0,0 1 0 0 0,0 1-1 0 0,1 1 1 0 0,1 1 0 0 0,0 1 0 0 0,1 1 0 0 0,0 1 0 0 0,-17 18 0 0 0,17-12-66 0 0,2 0 1 0 0,1 1 0 0 0,1 0-1 0 0,0 2 1 0 0,2 0-1 0 0,1 1 1 0 0,1 0 0 0 0,2 1-1 0 0,0 0 1 0 0,-6 30-1 0 0,10-31-43 0 0,1 1-1 0 0,1 1 1 0 0,2-1-1 0 0,1 1 1 0 0,1-1-1 0 0,1 1 0 0 0,2 0 1 0 0,0-1-1 0 0,2 1 1 0 0,13 46-1 0 0,-12-60 29 0 0,0 0 0 0 0,1 0 0 0 0,1 0 0 0 0,0-1 0 0 0,0 0 0 0 0,1-1 0 0 0,1 1 0 0 0,0-2 0 0 0,1 1 0 0 0,0-1 0 0 0,16 12 0 0 0,-12-11 4 0 0,2-2 0 0 0,-1 1-1 0 0,1-2 1 0 0,1 0 0 0 0,-1-1 0 0 0,1-1 0 0 0,1 0-1 0 0,31 7 1 0 0,-11-7-54 0 0,1-1 0 0 0,-1-1 0 0 0,1-3-1 0 0,43-2 1 0 0,-29-3-68 0 0,0-3 1 0 0,77-18-1 0 0,-110 19 83 0 0,0 0 1 0 0,0-2-1 0 0,0 0 0 0 0,-1-1 1 0 0,0-1-1 0 0,-1-1 0 0 0,0-1 0 0 0,0 0 1 0 0,-1-1-1 0 0,0-1 0 0 0,-1-1 1 0 0,-1 0-1 0 0,0-1 0 0 0,21-29 0 0 0,-11 8 94 0 0,-2-2 0 0 0,-1 0 0 0 0,-3-1 0 0 0,-1-1-1 0 0,-1-1 1 0 0,18-75 0 0 0,-28 87-103 0 0,-2-1 1 0 0,-1 0-1 0 0,-1 0 1 0 0,-2 0-1 0 0,-4-49 0 0 0,3 75-186 0 0,0 1 0 0 0,-1 0 0 0 0,1 0 0 0 0,-1 0-1 0 0,0 0 1 0 0,0 0 0 0 0,0 0 0 0 0,-1 0-1 0 0,1 0 1 0 0,-2-3 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2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1123 282 10135 0 0,'6'-4'324'0'0,"1"0"0"0"0,-1-1 0 0 0,0 0 0 0 0,-1 0 0 0 0,1-1 0 0 0,-1 1 0 0 0,0-1 0 0 0,4-8 0 0 0,-6 10 40 0 0,-1 0 0 0 0,0 0-1 0 0,-1 0 1 0 0,1 0 0 0 0,-1-1-1 0 0,0 1 1 0 0,0 0 0 0 0,0-1-1 0 0,-1 1 1 0 0,1 0 0 0 0,-1-1-1 0 0,0 1 1 0 0,0-1 0 0 0,-1 1-1 0 0,-1-7 1 0 0,1 5-131 0 0,-1 0 1 0 0,0 0-1 0 0,0 1 1 0 0,0-1 0 0 0,-1 0-1 0 0,0 1 1 0 0,0 0-1 0 0,0-1 1 0 0,0 1-1 0 0,-1 1 1 0 0,-7-9-1 0 0,4 7-24 0 0,0 0-1 0 0,-1 0 1 0 0,0 1-1 0 0,0 0 1 0 0,0 0-1 0 0,-17-6 1 0 0,2 3-34 0 0,-1 1 0 0 0,1 1 0 0 0,-1 1 1 0 0,-1 1-1 0 0,-24-1 0 0 0,13 4-140 0 0,1 1 0 0 0,-1 2-1 0 0,1 2 1 0 0,0 1 0 0 0,0 1 0 0 0,0 2-1 0 0,1 1 1 0 0,0 2 0 0 0,-54 26 0 0 0,45-15 4 0 0,1 1 0 0 0,2 2 0 0 0,0 2 0 0 0,2 1 0 0 0,1 3 0 0 0,-57 59 0 0 0,73-67-26 0 0,2 0-1 0 0,0 1 0 0 0,2 1 1 0 0,1 1-1 0 0,-23 49 0 0 0,30-54-14 0 0,2 1-1 0 0,0-1 1 0 0,1 2-1 0 0,1-1 1 0 0,1 1 0 0 0,1-1-1 0 0,1 1 1 0 0,1 29-1 0 0,3-26-10 0 0,0-1 0 0 0,2 1 0 0 0,1-1-1 0 0,1-1 1 0 0,1 1 0 0 0,1-1-1 0 0,1 0 1 0 0,1-1 0 0 0,19 33-1 0 0,-17-37 13 0 0,1 0-1 0 0,0-1 0 0 0,1-1 1 0 0,1 0-1 0 0,1-1 0 0 0,0-1 1 0 0,1 0-1 0 0,1-1 0 0 0,0-1 1 0 0,1-1-1 0 0,22 11 0 0 0,-11-10 15 0 0,0-1 1 0 0,1-1-1 0 0,0-2 0 0 0,1-1 1 0 0,0-2-1 0 0,0-1 0 0 0,0-1 1 0 0,50-1-1 0 0,-11-6 126 0 0,0-2-1 0 0,126-28 1 0 0,-154 24-57 0 0,0-2-1 0 0,-2-2 0 0 0,1-2 1 0 0,50-26-1 0 0,-68 28 7 0 0,0-1 0 0 0,-1-2-1 0 0,0 0 1 0 0,-1-1 0 0 0,-1-2 0 0 0,-1 0 0 0 0,34-40-1 0 0,-31 27 194 0 0,0 0 0 0 0,-2-2 0 0 0,-2 0 0 0 0,-1-1 0 0 0,25-69 0 0 0,-36 82-269 0 0,-1 0 0 0 0,0 0 0 0 0,-2-1 0 0 0,-1 0 0 0 0,0 0 0 0 0,-2 0 0 0 0,-1 0 0 0 0,0 0 0 0 0,-2 0 0 0 0,-1 1 0 0 0,-7-33 0 0 0,8 48-296 0 0,-1 0 0 0 0,1 0 0 0 0,-1 0 1 0 0,0 0-1 0 0,-7-11 0 0 0,-3 2-728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4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74 16583 0 0,'-12'3'596'0'0,"0"1"0"0"0,-17 9 0 0 0,24-11-564 0 0,1 0-1 0 0,0 1 1 0 0,0-1 0 0 0,0 1-1 0 0,0 0 1 0 0,0 0-1 0 0,1 1 1 0 0,-1-1 0 0 0,-3 6-1 0 0,6-8-6 0 0,0 0 0 0 0,1 0 1 0 0,-1 0-1 0 0,1 0 0 0 0,0-1 0 0 0,-1 1 0 0 0,1 0 0 0 0,-1 0 0 0 0,1 0 0 0 0,0 0 0 0 0,0 0 0 0 0,0 0 0 0 0,0 0 1 0 0,-1 0-1 0 0,1 0 0 0 0,1 0 0 0 0,-1 0 0 0 0,0 0 0 0 0,0 0 0 0 0,0 0 0 0 0,0 0 0 0 0,1 1 0 0 0,0-1 7 0 0,0 1 0 0 0,-1-1 0 0 0,1 0 0 0 0,0 0 0 0 0,0 0 0 0 0,0 0 0 0 0,0 0 0 0 0,1 0 0 0 0,-1 0 0 0 0,0 0 0 0 0,0-1 0 0 0,1 1 0 0 0,1 1 0 0 0,3 0 61 0 0,1 1 1 0 0,0-1-1 0 0,-1-1 0 0 0,1 1 0 0 0,9 0 0 0 0,38 1 628 0 0,0-2-1 0 0,60-6 1 0 0,110-21 1871 0 0,-179 19-2271 0 0,128-17 563 0 0,327-37 784 0 0,-15 24-1895 0 0,-311 24-1330 0 0,-16 5-558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4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9215 0 0,'0'0'707'0'0,"1"0"-136"0"0,58 3 6375 0 0,15 0-4559 0 0,239-17-1216 0 0,481 20 1950 0 0,-265 24-4504 0 0,-407-20-6721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3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1237 210 20071 0 0,'-13'-17'268'0'0,"0"1"0"0"0,-2 0-1 0 0,0 1 1 0 0,-1 0 0 0 0,0 1 0 0 0,-1 1-1 0 0,0 1 1 0 0,-1 0 0 0 0,-1 1 0 0 0,-27-12-1 0 0,19 14-86 0 0,0 0 0 0 0,0 1-1 0 0,0 2 1 0 0,-1 1-1 0 0,0 1 1 0 0,0 1-1 0 0,0 2 1 0 0,0 1 0 0 0,0 1-1 0 0,0 1 1 0 0,-33 7-1 0 0,21-1-60 0 0,0 2 0 0 0,2 2 0 0 0,-1 1-1 0 0,1 2 1 0 0,1 1 0 0 0,1 2 0 0 0,-41 28 0 0 0,52-30-100 0 0,2 2 1 0 0,-1 0 0 0 0,2 2-1 0 0,1 0 1 0 0,0 2 0 0 0,2 0-1 0 0,0 1 1 0 0,2 1 0 0 0,0 1-1 0 0,2 0 1 0 0,0 1 0 0 0,2 1-1 0 0,-15 42 1 0 0,17-32-25 0 0,2 1-1 0 0,1 0 0 0 0,1 0 1 0 0,3 1-1 0 0,1 0 1 0 0,3 58-1 0 0,2-66 2 0 0,1 0-1 0 0,2 0 0 0 0,1 0 1 0 0,1-1-1 0 0,2 0 1 0 0,1 0-1 0 0,1-1 1 0 0,22 41-1 0 0,-25-57 7 0 0,0-1-1 0 0,1 0 1 0 0,0 0 0 0 0,1-1-1 0 0,0 0 1 0 0,1 0-1 0 0,20 14 1 0 0,-15-14 5 0 0,0-1 0 0 0,1 0 0 0 0,0-1 0 0 0,1-1 0 0 0,23 7 0 0 0,-2-4 9 0 0,1-2 1 0 0,0-2 0 0 0,1-1 0 0 0,80 0-1 0 0,-79-6 5 0 0,0-2 0 0 0,0-1 0 0 0,-1-2 0 0 0,80-20 0 0 0,-102 19 27 0 0,0-1-1 0 0,-1 0 0 0 0,0-2 1 0 0,0 0-1 0 0,0 0 1 0 0,-1-2-1 0 0,-1 0 0 0 0,0-1 1 0 0,0-1-1 0 0,-1-1 0 0 0,-1 0 1 0 0,19-22-1 0 0,-15 9 154 0 0,0 0 1 0 0,-1-1-1 0 0,-2-1 0 0 0,-1 0 1 0 0,-1-1-1 0 0,16-60 0 0 0,-19 50-306 0 0,-2-1 1 0 0,-2 1-1 0 0,-1-1 0 0 0,-3 0 0 0 0,-2-42 0 0 0,-3 42-985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3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18343 0 0,'3'3'838'0'0,"5"2"-685"0"0,0 1 1 0 0,1-1 0 0 0,-1 0-1 0 0,1-1 1 0 0,0 0 0 0 0,1 0 0 0 0,16 3-1 0 0,73 11-145 0 0,-31-13 644 0 0,-1-2-1 0 0,81-8 1 0 0,-81 2-249 0 0,338-16 1985 0 0,187-6-87 0 0,2 18-4847 0 0,-543 8 1082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5.6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87 2303 0 0,'0'0'102'0'0,"1"0"-1"0"0,26-7 384 0 0,-9 2 7257 0 0,30-2 0 0 0,-17 2-7504 0 0,-1-1 0 0 0,50-16-1 0 0,-53 13 298 0 0,1 1-1 0 0,1 2 1 0 0,33-4 0 0 0,-53 9-398 0 0,1 1 0 0 0,0 0 0 0 0,0 0 0 0 0,0 2 0 0 0,0-1 0 0 0,-1 1 0 0 0,1 0 0 0 0,-1 1 0 0 0,1 0 0 0 0,-1 1 1 0 0,0-1-1 0 0,0 2 0 0 0,11 7 0 0 0,6 7 189 0 0,-21-15-333 0 0,0 1 1 0 0,0-1-1 0 0,1-1 1 0 0,-1 1-1 0 0,1-1 1 0 0,0 0-1 0 0,0 0 1 0 0,0 0-1 0 0,0-1 1 0 0,0 0-1 0 0,8 1 1 0 0,-6-3-601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5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12895 0 0,'2'0'998'0'0,"59"8"936"0"0,0-3 0 0 0,88-4 0 0 0,-122-1-1430 0 0,481-14 2298 0 0,338 4 121 0 0,-614 25-2535 0 0,-165-8-1133 0 0,92 24 0 0 0,-132-23-1000 0 0,42 18 1 0 0,-39-13-70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5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24 214 12439 0 0,'-5'-3'358'0'0,"-13"-3"1059"0"0,20 7-941 0 0,22 5-283 0 0,1-1 0 0 0,0-1 0 0 0,0-1 0 0 0,29 0 0 0 0,105-8-409 0 0,-118 2 384 0 0,759-44 2293 0 0,282-16-156 0 0,623-5-1591 0 0,-987 42-571 0 0,-369 12-1718 0 0,-328 13-5473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6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4143 0 0,'3'6'6339'0'0,"6"-2"-5997"0"0,-1-1 0 0 0,2 1 0 0 0,-1-2 0 0 0,0 1 0 0 0,0-1 0 0 0,1-1 0 0 0,0 0 0 0 0,11 0-1 0 0,-3 0-95 0 0,433 8 2692 0 0,-301-11-2376 0 0,971 24 1500 0 0,106 44-1157 0 0,81 2 950 0 0,-608-69-722 0 0,-688 0-1126 0 0,13 0-6 0 0,0-1-1 0 0,44-9 0 0 0,-52 5-709 0 0,-11-2-283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3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508 489 3679 0 0,'20'30'14767'0'0,"-21"-39"-12319"0"0,-3-10-1150 0 0,0 1 0 0 0,-7-21 0 0 0,0 9-741 0 0,-26-50 0 0 0,28 64-507 0 0,-1 0 1 0 0,-1 0 0 0 0,0 1-1 0 0,0 0 1 0 0,-2 1-1 0 0,0 1 1 0 0,0 0 0 0 0,-17-12-1 0 0,23 20-61 0 0,-1 0 0 0 0,1 1-1 0 0,-2-1 1 0 0,1 1 0 0 0,0 1-1 0 0,-1 0 1 0 0,1 0 0 0 0,-11-2-1 0 0,13 4-5 0 0,-1 0 0 0 0,0 1 0 0 0,1 0-1 0 0,-1 0 1 0 0,0 0 0 0 0,1 1 0 0 0,-1 0-1 0 0,0 0 1 0 0,1 1 0 0 0,-1 0 0 0 0,1 0-1 0 0,-7 3 1 0 0,3 0-11 0 0,0 1 0 0 0,0 0 0 0 0,0 1-1 0 0,1 0 1 0 0,0 0 0 0 0,0 1 0 0 0,1 0 0 0 0,0 1 0 0 0,0 0-1 0 0,1 0 1 0 0,0 1 0 0 0,-10 19 0 0 0,10-16-6 0 0,1 1 0 0 0,0 0 1 0 0,1 0-1 0 0,1 0 0 0 0,0 1 0 0 0,1-1 0 0 0,0 1 1 0 0,1 0-1 0 0,0 25 0 0 0,2-38 18 0 0,1 1-1 0 0,-1 0 1 0 0,0 0-1 0 0,0 0 1 0 0,1-1-1 0 0,0 1 1 0 0,0 0-1 0 0,-1-1 1 0 0,2 1-1 0 0,-1 0 1 0 0,0-1-1 0 0,0 1 1 0 0,1-1-1 0 0,-1 0 1 0 0,1 1-1 0 0,0-1 1 0 0,3 3-1 0 0,-3-4 0 0 0,0 1 0 0 0,0-1-1 0 0,0 0 1 0 0,0 0 0 0 0,0 0-1 0 0,0 0 1 0 0,1 0 0 0 0,-1-1-1 0 0,0 1 1 0 0,1-1-1 0 0,-1 1 1 0 0,1-1 0 0 0,-1 0-1 0 0,1 0 1 0 0,-1 0 0 0 0,0 0-1 0 0,1 0 1 0 0,-1-1 0 0 0,1 1-1 0 0,2-2 1 0 0,7-1 12 0 0,0-2-1 0 0,0 1 1 0 0,0-2 0 0 0,-1 0 0 0 0,11-7-1 0 0,53-41 39 0 0,128-129 807 0 0,35-27-1985 0 0,-216 194 278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4.6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15119 0 0,'0'0'2618'0'0,"1"8"-386"0"0,15 122 2525 0 0,-8-71-4180 0 0,5 49-75 0 0,29 180-263 0 0,-38-272-544 0 0,9 45 163 0 0,-11-55-731 0 0,1 1 0 0 0,-1 0 0 0 0,6 9-1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5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80 19063 0 0,'-2'-2'155'0'0,"0"-1"0"0"0,-1 1-1 0 0,1 0 1 0 0,1-1 0 0 0,-1 0-1 0 0,0 1 1 0 0,1-1 0 0 0,-1 0-1 0 0,1 0 1 0 0,0 0 0 0 0,0 0-1 0 0,-1-5 1 0 0,2 7-96 0 0,0 0-1 0 0,0-1 1 0 0,0 1 0 0 0,0-1 0 0 0,0 1 0 0 0,0 0-1 0 0,1-1 1 0 0,-1 1 0 0 0,1 0 0 0 0,-1-1 0 0 0,1 1-1 0 0,-1 0 1 0 0,1-1 0 0 0,0 1 0 0 0,-1 0 0 0 0,1 0-1 0 0,0 0 1 0 0,0 0 0 0 0,0 0 0 0 0,0 0 0 0 0,0 0-1 0 0,0 0 1 0 0,0 0 0 0 0,0 0 0 0 0,0 0-1 0 0,1 1 1 0 0,-1-1 0 0 0,0 0 0 0 0,0 1 0 0 0,3-1-1 0 0,-1 0 37 0 0,0 0-1 0 0,1 0 0 0 0,-1 0 0 0 0,0 1 0 0 0,1-1 1 0 0,-1 1-1 0 0,0 0 0 0 0,1 0 0 0 0,-1 0 0 0 0,1 1 1 0 0,-1-1-1 0 0,0 1 0 0 0,1-1 0 0 0,-1 1 0 0 0,0 0 1 0 0,5 3-1 0 0,4 2 51 0 0,0 0 0 0 0,21 16-1 0 0,-9-6-98 0 0,-21-14-33 0 0,12 6-26 0 0,-1 1 0 0 0,0 1 0 0 0,-1 0 0 0 0,24 24 0 0 0,-34-31 4 0 0,-1 0 0 0 0,1 0 0 0 0,-1 0 0 0 0,0 0 0 0 0,0 0 0 0 0,0 1 0 0 0,-1-1 0 0 0,1 0 0 0 0,-1 1 0 0 0,1 0 0 0 0,-1-1 0 0 0,-1 1 0 0 0,1 0 0 0 0,0-1 0 0 0,-1 1 0 0 0,0 0 0 0 0,0 0 0 0 0,0-1 0 0 0,0 1 0 0 0,0 0 1 0 0,-1 0-1 0 0,0-1 0 0 0,0 1 0 0 0,0 0 0 0 0,0-1 0 0 0,0 1 0 0 0,-1-1 0 0 0,-2 6 0 0 0,0-3 36 0 0,0-1 1 0 0,0 0-1 0 0,0 1 1 0 0,-1-1 0 0 0,1-1-1 0 0,-1 1 1 0 0,-1-1-1 0 0,1 1 1 0 0,-9 4-1 0 0,1-2 194 0 0,0 0-1 0 0,0-1 1 0 0,-18 6-1 0 0,29-12 9 0 0,13 11-165 0 0,-7-9-61 0 0,1 3 4 0 0,16 14-17 0 0,24 29 0 0 0,-40-42 24 0 0,0 0 0 0 0,-1 0 1 0 0,0 0-1 0 0,0 0 0 0 0,-1 1 1 0 0,1-1-1 0 0,-2 1 0 0 0,1 0 0 0 0,-1 0 1 0 0,3 11-1 0 0,-5-13 62 0 0,0 1 0 0 0,0-1 1 0 0,-1 0-1 0 0,1 0 0 0 0,-1 1 0 0 0,0-1 0 0 0,-1 0 0 0 0,1 0 1 0 0,-1 0-1 0 0,0 0 0 0 0,0 0 0 0 0,-1-1 0 0 0,1 1 0 0 0,-1-1 1 0 0,0 1-1 0 0,-7 7 0 0 0,1-2-623 0 0,0-1 1 0 0,-18 15-1 0 0,-5-1-5705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7.9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44 157 1839 0 0,'-3'-7'160'0'0,"-12"-22"2209"0"0,10 20-514 0 0,1 1 0 0 0,0 0 0 0 0,0-1 0 0 0,-3-10 1 0 0,7 16-1554 0 0,-1 0 1 0 0,1 1-1 0 0,-1-1 0 0 0,1 1 1 0 0,0-1-1 0 0,0 0 1 0 0,0 1-1 0 0,1-1 1 0 0,-1 0-1 0 0,0 1 1 0 0,1-1-1 0 0,0 1 0 0 0,0-1 1 0 0,-1 1-1 0 0,2-1 1 0 0,-1 1-1 0 0,0-1 1 0 0,0 1-1 0 0,3-3 1 0 0,-3 3-195 0 0,0 1 1 0 0,0 0 0 0 0,0 0-1 0 0,0 0 1 0 0,0 0 0 0 0,1 1 0 0 0,-1-1-1 0 0,0 0 1 0 0,1 0 0 0 0,-1 1-1 0 0,0-1 1 0 0,1 0 0 0 0,-1 1 0 0 0,0 0-1 0 0,1-1 1 0 0,-1 1 0 0 0,3 0 0 0 0,-1-1 45 0 0,1 1 1 0 0,-1 1 0 0 0,1-1-1 0 0,0 0 1 0 0,-1 1 0 0 0,7 2 0 0 0,2 1 74 0 0,-1 0 0 0 0,0 2 0 0 0,12 6-1 0 0,4 4-57 0 0,-1 1 0 0 0,0 1-1 0 0,-2 2 1 0 0,0 0 0 0 0,-1 1-1 0 0,-1 2 1 0 0,24 31-1 0 0,-35-39-135 0 0,-1 0 0 0 0,0 0 0 0 0,-1 1 0 0 0,-1 0-1 0 0,-1 0 1 0 0,0 1 0 0 0,-1 0 0 0 0,-1 1-1 0 0,0-1 1 0 0,-2 1 0 0 0,0 0 0 0 0,-1-1 0 0 0,0 2-1 0 0,-2 18 1 0 0,0-28-21 0 0,-1-1 0 0 0,-1 1 0 0 0,1 0-1 0 0,-1-1 1 0 0,-1 1 0 0 0,0-1 0 0 0,0 0 0 0 0,-1 0-1 0 0,-7 13 1 0 0,10-18 3 0 0,-1-1 0 0 0,0 0-1 0 0,1 1 1 0 0,-1-1 0 0 0,0 0-1 0 0,0 0 1 0 0,-1 0 0 0 0,1 0 0 0 0,0 0-1 0 0,-1-1 1 0 0,1 1 0 0 0,-1-1-1 0 0,1 0 1 0 0,-1 1 0 0 0,0-1-1 0 0,1 0 1 0 0,-1-1 0 0 0,0 1 0 0 0,0 0-1 0 0,0-1 1 0 0,0 1 0 0 0,1-1-1 0 0,-1 0 1 0 0,0 0 0 0 0,0 0 0 0 0,0-1-1 0 0,0 1 1 0 0,0-1 0 0 0,0 1-1 0 0,1-1 1 0 0,-1 0 0 0 0,-3-2-1 0 0,2 2 11 0 0,1-1 0 0 0,0 1-1 0 0,0-1 1 0 0,-1 0 0 0 0,1 0-1 0 0,0-1 1 0 0,1 1-1 0 0,-1 0 1 0 0,0-1 0 0 0,1 0-1 0 0,-1 0 1 0 0,1 0 0 0 0,0 0-1 0 0,0 0 1 0 0,0 0-1 0 0,0 0 1 0 0,1-1 0 0 0,-1 1-1 0 0,1-1 1 0 0,0 1 0 0 0,0-1-1 0 0,0 1 1 0 0,1-1-1 0 0,-1 0 1 0 0,1-6 0 0 0,0 2 14 0 0,0-1 1 0 0,1 0-1 0 0,0 0 1 0 0,1 0 0 0 0,-1 0-1 0 0,2 1 1 0 0,-1-1-1 0 0,1 1 1 0 0,7-13-1 0 0,4-4-26 0 0,0 2 0 0 0,1 0-1 0 0,2 1 1 0 0,0 1 0 0 0,2 0-1 0 0,30-27 1 0 0,-11 17-43 0 0,2 1 0 0 0,75-43 0 0 0,-74 50-1801 0 0,-1 0-7318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1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836 224 9671 0 0,'-2'-8'496'0'0,"0"-1"-1"0"0,0 1 0 0 0,-1 0 0 0 0,0 1 0 0 0,0-1 0 0 0,0 0 1 0 0,-1 1-1 0 0,-1 0 0 0 0,1 0 0 0 0,-6-7 0 0 0,2 5 0 0 0,0 1 0 0 0,-1 0-1 0 0,1 0 1 0 0,-2 1-1 0 0,1 0 1 0 0,-16-8 0 0 0,2 3-27 0 0,-2 1 0 0 0,1 2 0 0 0,-1 0 0 0 0,-1 1 1 0 0,-43-6-1 0 0,50 11-312 0 0,0 1 0 0 0,0 0 1 0 0,-1 2-1 0 0,1 0 0 0 0,0 1 0 0 0,0 1 1 0 0,-1 1-1 0 0,2 1 0 0 0,-24 7 0 0 0,27-6-81 0 0,0 1 0 0 0,1 1-1 0 0,0 0 1 0 0,0 1-1 0 0,0 0 1 0 0,1 1-1 0 0,0 0 1 0 0,1 2-1 0 0,0-1 1 0 0,0 1 0 0 0,-15 20-1 0 0,11-8-69 0 0,0 0 0 0 0,2 1 0 0 0,1 1 0 0 0,1 0 0 0 0,1 1 0 0 0,1 0 0 0 0,-12 49 0 0 0,14-39-23 0 0,2 1 1 0 0,1 0-1 0 0,2 0 0 0 0,2 0 0 0 0,4 51 0 0 0,0-64 0 0 0,0-1 0 0 0,2 1 0 0 0,0-1 0 0 0,2 0 0 0 0,0 0 0 0 0,2-1 0 0 0,0 0 0 0 0,14 22 0 0 0,-14-29 6 0 0,1 0-1 0 0,1 0 1 0 0,0-1 0 0 0,1-1 0 0 0,0 0-1 0 0,1-1 1 0 0,0 0 0 0 0,1-1 0 0 0,0-1 0 0 0,1 0-1 0 0,24 12 1 0 0,-13-10 9 0 0,1-2 1 0 0,0-1-1 0 0,0-1 0 0 0,1-2 1 0 0,-1 0-1 0 0,1-2 0 0 0,1-1 1 0 0,-1-1-1 0 0,0-2 0 0 0,1-1 1 0 0,28-4-1 0 0,-4-3-3 0 0,-1-2-1 0 0,0-3 1 0 0,0-1 0 0 0,94-42-1 0 0,-116 43-116 0 0,-1-2 0 0 0,0-1 0 0 0,51-38 0 0 0,-69 45-94 0 0,0 0 0 0 0,-1 0 0 0 0,0-1-1 0 0,-1-1 1 0 0,0 1 0 0 0,-1-2 0 0 0,0 1-1 0 0,-1-1 1 0 0,0 0 0 0 0,-1 0 0 0 0,10-27 0 0 0,-11 12-4769 0 0,-3-1-1610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1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0 20447 0 0,'-6'7'297'0'0,"0"0"1"0"0,1 0-1 0 0,0 0 0 0 0,0 1 1 0 0,1 0-1 0 0,-1 0 0 0 0,-2 9 0 0 0,-18 62-498 0 0,12-36 528 0 0,8-28-295 0 0,-103 378 1904 0 0,103-366-2402 0 0,0 0-1 0 0,2 0 1 0 0,1 1 0 0 0,1 34-1 0 0,3-48-1545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2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12439 0 0,'0'0'958'0'0,"2"0"-413"0"0,11 5 1237 0 0,1-2 0 0 0,19 3 0 0 0,64 0-860 0 0,-73-5-710 0 0,345-4 2534 0 0,-202-2-3384 0 0,-92 4-4773 0 0,1-2-1941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7.1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 1 10135 0 0,'-4'18'448'0'0,"3"-9"96"0"0,0 3-440 0 0,-1 1-104 0 0,1 2 0 0 0,1 2 0 0 0,0 0-560 0 0,0 2-136 0 0</inkml:trace>
  <inkml:trace contextRef="#ctx0" brushRef="#br0" timeOffset="1">99 977 10799 0 0,'2'23'480'0'0,"-1"-12"96"0"0,-1 5-464 0 0,1 1-112 0 0,0 1 0 0 0,1 3-4776 0 0</inkml:trace>
  <inkml:trace contextRef="#ctx0" brushRef="#br0" timeOffset="2">162 1746 5983 0 0,'-3'16'536'0'0,"2"-6"-432"0"0,0 0-104 0 0,-1 3 0 0 0,2 1 2000 0 0,0 2 376 0 0,0 1 80 0 0,2 1-5720 0 0,-2 2-1136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2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19807 0 0,'0'0'1796'0'0,"2"0"-1476"0"0,23-3-14 0 0,1 1-1 0 0,44 4 1 0 0,-13 0 116 0 0,263 10-16 0 0,-64 0 30 0 0,201-13-933 0 0,-372-2-303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6:58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940 135 18975 0 0,'-25'-18'327'0'0,"-1"2"-1"0"0,-1 1 1 0 0,0 1 0 0 0,-1 1-1 0 0,0 1 1 0 0,-1 2 0 0 0,0 1-1 0 0,-1 1 1 0 0,0 2-1 0 0,0 1 1 0 0,0 1 0 0 0,-38 0-1 0 0,44 4-204 0 0,1 2 1 0 0,-1 0-1 0 0,1 1 0 0 0,0 2 0 0 0,0 0 0 0 0,0 1 0 0 0,-24 11 1 0 0,30-9-85 0 0,-1 1 1 0 0,2 0-1 0 0,-1 1 0 0 0,1 1 1 0 0,1 0-1 0 0,0 1 1 0 0,0 1-1 0 0,2 0 1 0 0,-18 21-1 0 0,13-10-35 0 0,1 1 1 0 0,1 0-1 0 0,1 1 0 0 0,2 1 0 0 0,0 0 0 0 0,2 1 1 0 0,1 0-1 0 0,1 1 0 0 0,1 0 0 0 0,2 0 1 0 0,-4 49-1 0 0,8-52-44 0 0,1 0 1 0 0,1 0-1 0 0,2 0 1 0 0,0 0-1 0 0,2 0 1 0 0,1 0-1 0 0,1-1 1 0 0,1 0 0 0 0,1 0-1 0 0,2-1 1 0 0,0 0-1 0 0,1 0 1 0 0,24 35-1 0 0,-24-44-4 0 0,1-1-1 0 0,0 0 1 0 0,0 0 0 0 0,1-2-1 0 0,1 0 1 0 0,0 0 0 0 0,1-1-1 0 0,27 15 1 0 0,-21-15 14 0 0,1-1 0 0 0,1-1 0 0 0,-1-1 0 0 0,2-1 1 0 0,-1-1-1 0 0,26 3 0 0 0,-13-5 31 0 0,1-1 1 0 0,0-2 0 0 0,0-1-1 0 0,0-3 1 0 0,-1 0 0 0 0,1-3-1 0 0,-1-1 1 0 0,57-19-1 0 0,-70 19 37 0 0,-1-2-1 0 0,-1 0 1 0 0,0-2-1 0 0,0 0 1 0 0,24-19-1 0 0,-33 21-6 0 0,0-1-1 0 0,-1-1 0 0 0,0 0 0 0 0,0 0 0 0 0,-1-1 0 0 0,-1 0 1 0 0,0-1-1 0 0,-1 0 0 0 0,7-15 0 0 0,-5 6 21 0 0,0-1 0 0 0,-2-1 1 0 0,-1 0-1 0 0,-1 0 0 0 0,-1 0 0 0 0,2-29 0 0 0,-4 22-1048 0 0,-2 1 0 0 0,-5-44 1 0 0,-1 27-6733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0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1032 276 4143 0 0,'1'-6'1006'0'0,"0"0"0"0"0,-1 0 0 0 0,1-1 0 0 0,-1 1 0 0 0,0 0 0 0 0,-1-1 0 0 0,1 1 0 0 0,-1 0 0 0 0,-1 0 0 0 0,1 0 0 0 0,-1-1 0 0 0,0 1-1 0 0,-5-11 1 0 0,2 10-462 0 0,0-1 1 0 0,0 0-1 0 0,-1 1 0 0 0,0 0 0 0 0,0 0 0 0 0,-1 1 0 0 0,0 0 0 0 0,-12-9 0 0 0,-4 0-312 0 0,0 2 0 0 0,-1 1 1 0 0,-1 1-1 0 0,0 1 0 0 0,-40-11 0 0 0,38 14-230 0 0,-1 1-1 0 0,0 1 1 0 0,0 2-1 0 0,0 0 0 0 0,0 2 1 0 0,0 2-1 0 0,0 0 1 0 0,0 2-1 0 0,0 0 0 0 0,-28 9 1 0 0,34-6-5 0 0,-1 1 0 0 0,2 1 0 0 0,-1 0 1 0 0,1 2-1 0 0,0 1 0 0 0,1 0 0 0 0,1 2 0 0 0,0 0 0 0 0,0 1 1 0 0,1 1-1 0 0,1 1 0 0 0,-23 27 0 0 0,22-20-7 0 0,1 0 1 0 0,1 1-1 0 0,1 1 0 0 0,2 1 1 0 0,0 0-1 0 0,2 0 0 0 0,1 2 1 0 0,1-1-1 0 0,1 1 0 0 0,1 0 1 0 0,-3 34-1 0 0,8-42 2 0 0,1 1 0 0 0,1 0-1 0 0,0 0 1 0 0,1 0 0 0 0,2 0 0 0 0,0-1-1 0 0,1 1 1 0 0,1-1 0 0 0,1 0 0 0 0,1 0 0 0 0,1 0-1 0 0,0-1 1 0 0,1 0 0 0 0,2-1 0 0 0,-1 0-1 0 0,16 17 1 0 0,-12-18-5 0 0,1-1 1 0 0,1-1-1 0 0,0 0 0 0 0,1-1 0 0 0,1-1 0 0 0,0-1 1 0 0,1 0-1 0 0,0-1 0 0 0,1-1 0 0 0,0-1 1 0 0,0-1-1 0 0,26 6 0 0 0,-5-3 11 0 0,1-3 1 0 0,1-1-1 0 0,-1-2 0 0 0,1-2 1 0 0,56-4-1 0 0,-58-1 15 0 0,-1-1 0 0 0,0-3 0 0 0,0-1-1 0 0,0-2 1 0 0,-1-2 0 0 0,-1-1 0 0 0,0-2 0 0 0,0-2-1 0 0,44-26 1 0 0,-66 32-201 0 0,0-1-1 0 0,-1 0 0 0 0,0-2 1 0 0,-1 0-1 0 0,-1 0 1 0 0,0-1-1 0 0,0-1 0 0 0,19-31 1 0 0,-20 26-462 0 0,-1-1 0 0 0,-1 0-1 0 0,-2 0 1 0 0,0-1 0 0 0,-1 0 0 0 0,-1-1 0 0 0,4-23 0 0 0,-5 6-6780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0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0 19983 0 0,'-10'16'484'0'0,"0"0"0"0"0,2 0 0 0 0,0 1 0 0 0,-7 21 0 0 0,-16 72-393 0 0,22-74 342 0 0,-54 235 1538 0 0,47-180-1703 0 0,-3 95 0 0 0,18-168-950 0 0,1 1 1 0 0,4 32 0 0 0,-1-32-1422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00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 17967 0 0,'0'0'1878'0'0,"1"2"-1782"0"0,1 1 34 0 0,0 0 0 0 0,1 0 1 0 0,-1 0-1 0 0,1 0 1 0 0,0-1-1 0 0,-1 1 0 0 0,1-1 1 0 0,1 0-1 0 0,-1 0 1 0 0,0 0-1 0 0,0 0 0 0 0,1 0 1 0 0,-1-1-1 0 0,1 1 1 0 0,-1-1-1 0 0,1 0 0 0 0,0 0 1 0 0,0-1-1 0 0,4 1 1 0 0,10 1 84 0 0,0-2 1 0 0,33-2 0 0 0,-43 2-229 0 0,443-61 2099 0 0,-291 36-3460 0 0,-101 16-274 0 0</inkml:trace>
  <inkml:trace contextRef="#ctx0" brushRef="#br0" timeOffset="1">1086 200 16583 0 0,'0'0'1506'0'0,"2"0"-1241"0"0,65-13 1014 0 0,0 4 1 0 0,0 3-1 0 0,120 3 0 0 0,207 37-494 0 0,-247-18-410 0 0,122 4-809 0 0,-154-18-6269 0 0,-49-2-824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0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858 104 10135 0 0,'-6'-8'153'0'0,"1"2"596"0"0,0 0 0 0 0,0 0 0 0 0,0 0 1 0 0,-1 0-1 0 0,0 1 0 0 0,0 0 0 0 0,0 0 0 0 0,-1 1 0 0 0,0-1 0 0 0,-12-4 1 0 0,1 2 613 0 0,0 1 0 0 0,-24-4 0 0 0,19 6-1120 0 0,0 1 0 0 0,0 1 0 0 0,-33 1 0 0 0,32 3-219 0 0,0 2 0 0 0,0 0 0 0 0,0 1 0 0 0,0 1 1 0 0,1 1-1 0 0,0 2 0 0 0,0 0 0 0 0,1 1 0 0 0,-36 23 0 0 0,28-13-1 0 0,2 0 0 0 0,1 2 0 0 0,0 2 0 0 0,2 0 0 0 0,0 1-1 0 0,-24 34 1 0 0,37-42-39 0 0,1 0 0 0 0,1 1-1 0 0,0 0 1 0 0,2 1 0 0 0,0 0 0 0 0,1 0-1 0 0,1 0 1 0 0,0 1 0 0 0,2 0-1 0 0,0 0 1 0 0,1 1 0 0 0,2-1 0 0 0,0 0-1 0 0,2 31 1 0 0,1-33 1 0 0,0-1-1 0 0,1 1 1 0 0,0-1 0 0 0,2 0-1 0 0,0 0 1 0 0,1-1 0 0 0,0 1-1 0 0,1-1 1 0 0,1-1 0 0 0,1 1-1 0 0,0-1 1 0 0,1-1 0 0 0,1 0-1 0 0,0 0 1 0 0,1-1 0 0 0,0-1-1 0 0,17 14 1 0 0,-16-17 0 0 0,1 0 0 0 0,0-1 1 0 0,0-1-1 0 0,1 0 0 0 0,0-1 0 0 0,0-1 0 0 0,1 0 1 0 0,0-1-1 0 0,0-1 0 0 0,0 0 0 0 0,30 1 0 0 0,-3-4-3 0 0,0-1-1 0 0,-1-2 1 0 0,56-12-1 0 0,-38 3 12 0 0,86-29-1 0 0,-108 27 9 0 0,0-1 0 0 0,-1-3-1 0 0,41-25 1 0 0,-60 32 16 0 0,-1-2 0 0 0,0 0-1 0 0,-1 0 1 0 0,0-2 0 0 0,-2 0 0 0 0,1-1 0 0 0,-2 0-1 0 0,0-1 1 0 0,-1-1 0 0 0,-1 0 0 0 0,14-31-1 0 0,-18 34-49 0 0,-1-1-1 0 0,-1 0 1 0 0,-1 0-1 0 0,0-1 1 0 0,-1 1-1 0 0,0-1 1 0 0,-2 0-1 0 0,0 0 1 0 0,-1 0-1 0 0,0 1 1 0 0,-2-1-1 0 0,0 0 1 0 0,-1 0-1 0 0,-9-31 1 0 0,3 21-1466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87 15199 0 0,'1'-8'182'0'0,"0"0"-1"0"0,0 0 0 0 0,0 0 1 0 0,1 0-1 0 0,1 1 0 0 0,-1-1 1 0 0,1 1-1 0 0,0 0 0 0 0,6-10 1993 0 0,-6 54 920 0 0,-1 7-2891 0 0,-15 464 761 0 0,-2 97-479 0 0,12-445-549 0 0,-1 209 230 0 0,21-1-1149 0 0,-12-316-21 0 0,-1-2-47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699 117 14743 0 0,'-10'-12'974'0'0,"0"1"-1"0"0,-1 0 1 0 0,0 0-1 0 0,0 1 1 0 0,-1 1 0 0 0,-1 0-1 0 0,-24-13 1 0 0,29 18-816 0 0,0 1 1 0 0,0-1-1 0 0,-1 2 1 0 0,1-1-1 0 0,-1 1 1 0 0,1 1-1 0 0,-1 0 1 0 0,0 0 0 0 0,0 0-1 0 0,0 1 1 0 0,1 0-1 0 0,-1 1 1 0 0,0 0-1 0 0,-16 4 1 0 0,9 1-117 0 0,1 0 0 0 0,-1 0 0 0 0,1 2 0 0 0,0 0 0 0 0,0 0 0 0 0,1 2 0 0 0,0 0 0 0 0,1 0 0 0 0,0 1 0 0 0,1 1-1 0 0,-20 23 1 0 0,8-4-82 0 0,0 2 0 0 0,2 1 0 0 0,-32 67-1 0 0,31-51 22 0 0,3 1-1 0 0,2 1 0 0 0,1 1 1 0 0,4 0-1 0 0,1 1 0 0 0,3 1 1 0 0,3 0-1 0 0,-1 67 0 0 0,8-97 6 0 0,0 1-1 0 0,2-1 1 0 0,0 0 0 0 0,2 0-1 0 0,1 0 1 0 0,13 36 0 0 0,-14-49 8 0 0,0-1 1 0 0,0 0 0 0 0,2 0 0 0 0,-1 0-1 0 0,1-1 1 0 0,0 0 0 0 0,1-1-1 0 0,1 1 1 0 0,-1-1 0 0 0,1-1-1 0 0,1 0 1 0 0,-1 0 0 0 0,1-1-1 0 0,1 0 1 0 0,15 7 0 0 0,-8-6-6 0 0,1-1 0 0 0,0-1 1 0 0,1-1-1 0 0,-1-1 0 0 0,1 0 0 0 0,0-2 1 0 0,0 0-1 0 0,0-1 0 0 0,0-1 0 0 0,20-3 1 0 0,-2-2 6 0 0,0-1-1 0 0,-1-2 1 0 0,0-1 0 0 0,48-19 0 0 0,-53 15 0 0 0,0-1 0 0 0,-1-2 0 0 0,0-1 0 0 0,-2-1 0 0 0,0-1 0 0 0,-1-2 0 0 0,37-35 0 0 0,-50 42 2 0 0,-1-1 0 0 0,-1-1-1 0 0,0-1 1 0 0,-1 1 0 0 0,-1-2-1 0 0,-1 0 1 0 0,0 0 0 0 0,-1-1 0 0 0,-1 0-1 0 0,-1 0 1 0 0,-1-1 0 0 0,-1 0-1 0 0,6-38 1 0 0,-10 37-518 0 0,0 0 0 0 0,-2 0 1 0 0,-5-40-1 0 0,-20-55-2459 0 0,8 53 1173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0 15199 0 0,'-14'19'498'0'0,"0"-1"0"0"0,1 2-1 0 0,1 0 1 0 0,2 1 0 0 0,0-1-1 0 0,-10 29 1 0 0,-32 137 3846 0 0,46-161-3935 0 0,-36 187 906 0 0,38-182-1318 0 0,2 0-1 0 0,0 1 1 0 0,3-1 0 0 0,0 0-1 0 0,7 33 1 0 0,-6-53-503 0 0,0 1 1 0 0,1-1-1 0 0,7 14 0 0 0</inkml:trace>
  <inkml:trace contextRef="#ctx0" brushRef="#br0" timeOffset="1">1 324 8751 0 0,'0'0'936'0'0,"3"8"-936"0"0,4-1 0 0 0,3 1 2048 0 0,7 1 376 0 0,6 0 72 0 0,7-1 24 0 0,7-1-1920 0 0,6-3-384 0 0,7-6-80 0 0,6-2-8 0 0,1-7-128 0 0,6-5 0 0 0,5-2 64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1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19351 0 0,'0'0'1491'0'0,"2"0"-964"0"0,15-1-383 0 0,-1 1 1 0 0,1 0 0 0 0,0 1 0 0 0,31 7 0 0 0,-4-1-111 0 0,671 39 1072 0 0,1-53-5 0 0,-675 6-1089 0 0,589-8 133 0 0,-3 40-93 0 0,-545-21-273 0 0,-2 3 1 0 0,0 5-1 0 0,101 34 0 0 0,-171-49 6 0 0,41 13-71 0 0,-46-15 65 0 0,0 0-1 0 0,0 0 1 0 0,0-1-1 0 0,0 1 1 0 0,0-1-1 0 0,0-1 1 0 0,0 1-1 0 0,6-2 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7.5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 17967 0 0,'-6'22'1943'0'0,"-6"39"0"0"0,11-50-1407 0 0,0-1 0 0 0,0 0 0 0 0,1 0 1 0 0,1 0-1 0 0,0 1 0 0 0,3 12 0 0 0,7 18-469 0 0,6 28 139 0 0,-13-52 204 0 0,-2 1 1 0 0,0 0-1 0 0,-2 0 0 0 0,0 1 0 0 0,-4 33 0 0 0,1-43-2504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2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19319 0 0,'175'-4'3000'0'0,"100"6"-854"0"0,-191 3-1846 0 0,106 19-1 0 0,-133-12-698 0 0,-14-3-633 0 0,0-1 0 0 0,73 2-1 0 0,-74-11-600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697 5 16583 0 0,'-1'0'1506'0'0,"-10"-2"-216"0"0,0 1 0 0 0,0 0 0 0 0,-22 1 1 0 0,-27 7 388 0 0,53-6-1610 0 0,-24 4 196 0 0,1 2 0 0 0,-1 0 1 0 0,-35 15-1 0 0,31-8-225 0 0,0 2 1 0 0,1 1-1 0 0,1 2 0 0 0,-59 43 0 0 0,77-49-40 0 0,0 1 0 0 0,1 0 0 0 0,0 0 0 0 0,1 2 0 0 0,0-1 0 0 0,2 2 0 0 0,0 0 0 0 0,1 0 0 0 0,0 1 0 0 0,1 0 0 0 0,-6 22 0 0 0,8-21-16 0 0,2 0 0 0 0,1 1 0 0 0,0 0 0 0 0,1-1 0 0 0,1 1 0 0 0,1 0 0 0 0,1 1 0 0 0,1-1 0 0 0,3 22 0 0 0,-2-31 5 0 0,0 0 0 0 0,1 0 0 0 0,0 0 0 0 0,1-1 0 0 0,0 1 0 0 0,1-1 0 0 0,0 0 1 0 0,1 0-1 0 0,0 0 0 0 0,0-1 0 0 0,1 0 0 0 0,0 0 0 0 0,1-1 0 0 0,0 0 0 0 0,0 0 0 0 0,1-1 0 0 0,15 11 0 0 0,-10-10 4 0 0,1 0 0 0 0,0 0 1 0 0,0-2-1 0 0,1 0 0 0 0,0-1 0 0 0,21 5 0 0 0,-13-6-9 0 0,0-1 0 0 0,0-1 0 0 0,44-2 0 0 0,-23-4 0 0 0,-1-1 0 0 0,0-3 0 0 0,0-2 0 0 0,54-19 0 0 0,-54 13 17 0 0,-1-1-1 0 0,-1-2 0 0 0,0-3 1 0 0,-2-1-1 0 0,55-40 1 0 0,-73 46-2 0 0,0-1-1 0 0,-1-2 1 0 0,-1 0 0 0 0,0-1 0 0 0,-2-1 0 0 0,-1-1-1 0 0,0 0 1 0 0,-2-1 0 0 0,-1-1 0 0 0,12-29-1 0 0,-21 44-332 0 0,-1 0-1 0 0,-1 0 0 0 0,0-1 0 0 0,0 0 0 0 0,-1 0 0 0 0,0 0 0 0 0,-1 0 1 0 0,0 0-1 0 0,-1 0 0 0 0,0 0 0 0 0,-1 0 0 0 0,-4-18 0 0 0,-6-6-7501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16583 0 0,'0'0'1276'0'0,"1"2"-822"0"0,18 81 2342 0 0,-1-4-173 0 0,-10-15-2222 0 0,0 90 0 0 0,-13 66-205 0 0,0-26-55 0 0,5-127-53 0 0,3-1 0 0 0,16 93-1 0 0,-13-129-667 0 0,2-2 0 0 0,20 54 0 0 0,-19-63-641 0 0,0-1 0 0 0,1 0 0 0 0,1 0 0 0 0,1-1-1 0 0,14 16 1 0 0,1-4-5703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3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478 164 6447 0 0,'2'-9'402'0'0,"1"1"-1"0"0,1-17 1 0 0,-3 19 457 0 0,-1-1 0 0 0,0 1 0 0 0,0-1 1 0 0,0 1-1 0 0,-1-1 0 0 0,0 1 0 0 0,-3-10 0 0 0,3 12-396 0 0,0 1 1 0 0,0 0-1 0 0,-1-1 0 0 0,1 1 0 0 0,-1 0 0 0 0,0 0 0 0 0,0 0 0 0 0,0 0 0 0 0,-1 0 0 0 0,1 1 0 0 0,-1-1 1 0 0,1 1-1 0 0,-1 0 0 0 0,-3-3 0 0 0,2 3-330 0 0,1 0 1 0 0,-1 0-1 0 0,0 1 0 0 0,0-1 1 0 0,1 1-1 0 0,-1 0 1 0 0,0 0-1 0 0,0 0 0 0 0,-4 0 1 0 0,0 1 55 0 0,1 0-1 0 0,-1 1 1 0 0,1-1 0 0 0,-1 1 0 0 0,1 1-1 0 0,0 0 1 0 0,0 0 0 0 0,-1 0 0 0 0,2 1-1 0 0,-1 0 1 0 0,-7 4 0 0 0,-4 3-9 0 0,0 1 1 0 0,-28 24-1 0 0,26-17-180 0 0,0 2 1 0 0,1 0-1 0 0,1 2 0 0 0,1-1 0 0 0,1 2 0 0 0,1 0 0 0 0,1 1 0 0 0,1 1 0 0 0,1 0 0 0 0,1 1 0 0 0,-12 45 0 0 0,14-36-14 0 0,1 0 1 0 0,2 1-1 0 0,1 0 1 0 0,2 0-1 0 0,1 0 1 0 0,2 1-1 0 0,2-1 1 0 0,9 54-1 0 0,-6-66-1 0 0,1 0 1 0 0,0 0-1 0 0,2-1 1 0 0,1 0-1 0 0,1-1 0 0 0,19 33 1 0 0,-21-43 1 0 0,0 0 0 0 0,1 0 0 0 0,0-1 0 0 0,0-1 0 0 0,2 0 1 0 0,-1 0-1 0 0,1-1 0 0 0,0 0 0 0 0,1 0 0 0 0,0-2 0 0 0,1 1 1 0 0,19 7-1 0 0,-13-8-7 0 0,1-1 1 0 0,0 0-1 0 0,1-2 1 0 0,-1-1-1 0 0,1 0 1 0 0,0-1-1 0 0,-1-1 1 0 0,1-2-1 0 0,0 0 1 0 0,0 0-1 0 0,37-10 1 0 0,-30 4 22 0 0,0-1-1 0 0,0-2 1 0 0,-1-1 0 0 0,0-1 0 0 0,-1-1-1 0 0,0-1 1 0 0,42-32 0 0 0,-36 21 53 0 0,-2-1 1 0 0,-1-1-1 0 0,-2-2 0 0 0,0 0 1 0 0,-2-2-1 0 0,-2-1 0 0 0,0-1 1 0 0,-2 0-1 0 0,-2-2 0 0 0,20-48 1 0 0,-24 43-1015 0 0,-1 1-355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4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0 6911 0 0,'-8'7'273'0'0,"1"0"-1"0"0,0 1 0 0 0,0 0 0 0 0,0 0 0 0 0,1 0 0 0 0,1 1 0 0 0,-1-1 0 0 0,1 1 0 0 0,0 1 1 0 0,1-1-1 0 0,-5 19 0 0 0,-1 9 5169 0 0,-9 70 1 0 0,18-100-4837 0 0,-7 55 465 0 0,3 2 1 0 0,6 112-1 0 0,4-115-2176 0 0,18 79 0 0 0,-16-109-239 0 0</inkml:trace>
  <inkml:trace contextRef="#ctx0" brushRef="#br0" timeOffset="1">0 386 10591 0 0,'2'1'3148'0'0,"20"10"-1065"0"0,1-2 1 0 0,0 0-1 0 0,25 5 0 0 0,-17-8-1488 0 0,0 0 0 0 0,32 1-1 0 0,-20-5-692 0 0,0-3 0 0 0,0-1 0 0 0,79-14 0 0 0,-50 0 25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14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0 132 16127 0 0,'0'0'1242'0'0,"2"1"-746"0"0,6 4-245 0 0,0 0 0 0 0,0-1 0 0 0,0 0 0 0 0,1 0 0 0 0,14 4 0 0 0,51 10-216 0 0,-61-15-98 0 0,55 9 397 0 0,1-3-1 0 0,0-3 0 0 0,80-3 0 0 0,203-25 1283 0 0,-43-7-1082 0 0,171-14-22 0 0,1370 17-403 0 0,-1028 41-445 0 0,12-50-128 0 0,-259-27-382 0 0,-554 59 855 0 0,66-5 125 0 0,-75 7-57 0 0,0 1 1 0 0,0 1-1 0 0,1 0 0 0 0,20 5 0 0 0,-31-6-33 0 0,0 1-1 0 0,0 0 1 0 0,0-1 0 0 0,0 1-1 0 0,0 0 1 0 0,-1 0 0 0 0,1 0-1 0 0,0 0 1 0 0,2 2 0 0 0,-4-3-7 0 0,1 1 0 0 0,-1 0 1 0 0,1-1-1 0 0,-1 1 0 0 0,1 0 1 0 0,-1 0-1 0 0,1-1 0 0 0,-1 1 0 0 0,0 0 1 0 0,1 0-1 0 0,-1 0 0 0 0,0-1 1 0 0,0 1-1 0 0,1 0 0 0 0,-1 0 1 0 0,0 1-1 0 0,-1 1 43 0 0,1 1 1 0 0,-1-1 0 0 0,0 1-1 0 0,0-1 1 0 0,0 0-1 0 0,0 1 1 0 0,0-1 0 0 0,-3 4-1 0 0,2-4-106 0 0,-4 11 93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731 288 3679 0 0,'8'-11'360'0'0,"-3"3"906"0"0,0 0 0 0 0,0 0 0 0 0,-1-1 0 0 0,0 0-1 0 0,-1 0 1 0 0,0 0 0 0 0,0 0 0 0 0,2-15 0 0 0,-5 19-701 0 0,0 1 1 0 0,0-1-1 0 0,0 0 1 0 0,0 0-1 0 0,-1 0 1 0 0,0 1 0 0 0,0-1-1 0 0,0 0 1 0 0,-4-8-1 0 0,3 8-575 0 0,0 1-1 0 0,-1-1 0 0 0,0 1 1 0 0,0 0-1 0 0,0-1 0 0 0,-5-3 1 0 0,1 1 201 0 0,0 1 0 0 0,-1 0 1 0 0,0 0-1 0 0,0 1 1 0 0,0 0-1 0 0,-16-6 1 0 0,1 1 95 0 0,-33-8 0 0 0,35 13-200 0 0,0 0-1 0 0,0 2 1 0 0,0 0-1 0 0,0 2 1 0 0,-1 0-1 0 0,1 1 1 0 0,0 1-1 0 0,0 1 1 0 0,0 1-1 0 0,-30 9 1 0 0,33-7-48 0 0,1 0 0 0 0,0 2-1 0 0,0 0 1 0 0,1 1 0 0 0,0 1 0 0 0,0 1-1 0 0,1 0 1 0 0,0 0 0 0 0,1 2 0 0 0,0 0 0 0 0,1 0-1 0 0,-18 23 1 0 0,17-17-30 0 0,1 1-1 0 0,1 1 1 0 0,0 0-1 0 0,2 1 0 0 0,0 0 1 0 0,2 1-1 0 0,0-1 1 0 0,1 2-1 0 0,-7 44 1 0 0,12-50-15 0 0,0 1 0 0 0,1 0-1 0 0,1 0 1 0 0,1 0 0 0 0,0 0 0 0 0,2 0 0 0 0,0 0 0 0 0,1 0 0 0 0,0-1-1 0 0,2 0 1 0 0,0 0 0 0 0,1 0 0 0 0,12 21 0 0 0,-12-26 2 0 0,0-1-1 0 0,1 0 1 0 0,1-1 0 0 0,0 0 0 0 0,0 0 0 0 0,1-1-1 0 0,0 0 1 0 0,1 0 0 0 0,-1-1 0 0 0,2-1 0 0 0,18 11-1 0 0,-13-11 2 0 0,0 0 0 0 0,1-1 0 0 0,-1-1 0 0 0,1 0 0 0 0,0-2 0 0 0,0 0-1 0 0,1-1 1 0 0,18 0 0 0 0,-5-2-69 0 0,-1-1 0 0 0,1-1 0 0 0,-1-2 0 0 0,1-1 0 0 0,-2-2 0 0 0,1-1 0 0 0,47-19 0 0 0,-59 19 31 0 0,-1 0 0 0 0,0-2 0 0 0,-1 0 0 0 0,0-1-1 0 0,-1-1 1 0 0,0 0 0 0 0,-1-1 0 0 0,0-1 0 0 0,-1 0 0 0 0,-1-1 0 0 0,0-1-1 0 0,-1 0 1 0 0,11-19 0 0 0,-12 14-290 0 0,-1 0 0 0 0,0 0-1 0 0,-2-1 1 0 0,-1 0 0 0 0,0-1 0 0 0,-2 1-1 0 0,0-1 1 0 0,2-36 0 0 0,-7 40-7008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8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0 13359 0 0,'0'0'1027'0'0,"-1"2"-419"0"0,-10 36 4663 0 0,0 25-3223 0 0,6-28-2018 0 0,-8 63 433 0 0,3 1-1 0 0,7 183 0 0 0,10-177-1638 0 0,23 109 0 0 0,-22-173-3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663 126 17967 0 0,'0'-6'242'0'0,"0"0"1"0"0,-1 0-1 0 0,1 1 0 0 0,-1-1 0 0 0,-1 0 0 0 0,1 0 0 0 0,-1 1 0 0 0,0-1 0 0 0,-2-5 1 0 0,2 7-214 0 0,0 1 0 0 0,-1 0 0 0 0,1 0 0 0 0,-1-1-1 0 0,1 1 1 0 0,-1 1 0 0 0,0-1 0 0 0,0 0 0 0 0,0 1 0 0 0,-1-1 0 0 0,1 1 0 0 0,0 0 0 0 0,-1 0 0 0 0,-4-1 0 0 0,-4-2 32 0 0,0 1 0 0 0,0 1 0 0 0,-1 0 0 0 0,0 1 0 0 0,1 0 1 0 0,-1 1-1 0 0,0 0 0 0 0,0 1 0 0 0,0 1 0 0 0,-15 2 0 0 0,5 0-90 0 0,0 2 1 0 0,1 1-1 0 0,-1 1 1 0 0,-36 15 0 0 0,40-12 1 0 0,0 0 0 0 0,1 1 0 0 0,0 1 0 0 0,1 1 1 0 0,0 0-1 0 0,1 1 0 0 0,0 1 0 0 0,2 0 0 0 0,-1 1 1 0 0,2 1-1 0 0,0 0 0 0 0,1 1 0 0 0,-14 28 1 0 0,15-23 22 0 0,1 1 0 0 0,1 1 0 0 0,0-1 0 0 0,2 2 0 0 0,1-1 0 0 0,1 1 1 0 0,2 0-1 0 0,0 0 0 0 0,2 0 0 0 0,2 44 0 0 0,2-39 4 0 0,1 0-1 0 0,1 0 1 0 0,2 0 0 0 0,18 52-1 0 0,-20-70 3 0 0,0-1 0 0 0,1 1-1 0 0,1-1 1 0 0,0-1 0 0 0,1 1-1 0 0,0-1 1 0 0,1 0 0 0 0,0-1-1 0 0,0 0 1 0 0,1-1 0 0 0,1 0-1 0 0,-1 0 1 0 0,17 9 0 0 0,-9-8 39 0 0,1-2 1 0 0,-1 0 0 0 0,1-1 0 0 0,1-1 0 0 0,-1-1 0 0 0,1-1 0 0 0,0 0 0 0 0,0-1 0 0 0,0-2 0 0 0,0 0 0 0 0,1-1 0 0 0,20-3 0 0 0,0-1 54 0 0,1-3 0 0 0,-1-2 1 0 0,-1-1-1 0 0,71-28 0 0 0,-82 26-16 0 0,0-1 0 0 0,-1-1 1 0 0,-1-2-1 0 0,39-28 0 0 0,-49 30-11 0 0,0-1 0 0 0,-1-1 0 0 0,0 0 0 0 0,-1-1 0 0 0,-1-1 0 0 0,-1 0 0 0 0,12-21 0 0 0,-12 14-171 0 0,0 0 0 0 0,-2-1-1 0 0,-1 0 1 0 0,8-35-1 0 0,-9 23-1066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0 19807 0 0,'-13'13'399'0'0,"1"0"-1"0"0,0 2 1 0 0,1-1-1 0 0,0 1 1 0 0,2 0-1 0 0,-16 33 0 0 0,15-19 6 0 0,1 1 0 0 0,1 0 0 0 0,1 0 0 0 0,-4 57 0 0 0,9 125 1283 0 0,20-49-5353 0 0,-17-151 2996 0 0,2 11-7386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9.1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351 17 5527 0 0,'-13'-2'15928'0'0,"-9"-3"-12427"0"0,11 2-3048 0 0,-1 1 0 0 0,0 0 0 0 0,0 0 0 0 0,0 1 0 0 0,-19 1 0 0 0,17 1-336 0 0,1 1 0 0 0,1 0 0 0 0,-1 1 0 0 0,0 0 0 0 0,1 1 0 0 0,-1 0 0 0 0,1 1 0 0 0,-20 10 0 0 0,25-11-105 0 0,1 0-1 0 0,0 1 1 0 0,0-1 0 0 0,0 1-1 0 0,0 0 1 0 0,1 1 0 0 0,-1 0-1 0 0,1-1 1 0 0,1 2-1 0 0,-1-1 1 0 0,1 0 0 0 0,0 1-1 0 0,1 0 1 0 0,0 0 0 0 0,0 0-1 0 0,0 0 1 0 0,1 0 0 0 0,0 1-1 0 0,0-1 1 0 0,1 1-1 0 0,-1 11 1 0 0,1-6-39 0 0,1 0 0 0 0,1 0 0 0 0,0 0 0 0 0,1 0 0 0 0,0 0 0 0 0,1 0 0 0 0,1 0 0 0 0,0 0 0 0 0,0-1 0 0 0,1 0 0 0 0,1 0 1 0 0,0 0-1 0 0,1-1 0 0 0,0 0 0 0 0,0 0 0 0 0,2 0 0 0 0,-1-1 0 0 0,1-1 0 0 0,0 1 0 0 0,1-2 0 0 0,0 1 0 0 0,1-1 0 0 0,0-1 0 0 0,0 1 0 0 0,0-2 0 0 0,22 9 0 0 0,-18-9-204 0 0,1 0 0 0 0,0-2 0 0 0,-1 0 0 0 0,2-1 0 0 0,-1 0 0 0 0,0-2 1 0 0,25 1-1 0 0,-29-3-542 0 0,0 0 1 0 0,0 0-1 0 0,-1-1 1 0 0,1-1-1 0 0,0 0 0 0 0,-1 0 1 0 0,1-1-1 0 0,-1-1 1 0 0,0 1-1 0 0,20-14 1 0 0,-9 2-1171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39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18943 0 0,'0'0'1720'0'0,"2"1"-1417"0"0,35 1 609 0 0,74-6 0 0 0,-42 0 17 0 0,12 2-283 0 0,51-2 29 0 0,-45-2-7393 0 0,-34 0-1149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0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17967 0 0,'0'0'1878'0'0,"1"1"-1782"0"0,1 2 12 0 0,1 0 0 0 0,-1-1 1 0 0,1 0-1 0 0,-1 0 0 0 0,1 1 1 0 0,0-1-1 0 0,0-1 0 0 0,0 1 1 0 0,0 0-1 0 0,5 1 0 0 0,37 12 814 0 0,-35-12-897 0 0,22 6 299 0 0,0-2 0 0 0,57 5 0 0 0,68-5 1127 0 0,-12-1-826 0 0,-109-3-634 0 0,22 1-917 0 0,74 15 1 0 0,-108-13-967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694 153 10591 0 0,'0'-3'230'0'0,"1"-1"-1"0"0,-1 1 1 0 0,0 0-1 0 0,0 0 1 0 0,-1 0-1 0 0,1 0 1 0 0,-1 0-1 0 0,1-1 1 0 0,-1 1-1 0 0,0 0 1 0 0,0 0-1 0 0,0 0 1 0 0,-1 1-1 0 0,1-1 1 0 0,-1 0-1 0 0,1 0 1 0 0,-1 1-1 0 0,0-1 1 0 0,-2-2-1 0 0,-2-1 683 0 0,0 0-1 0 0,0 0 0 0 0,0 0 1 0 0,-1 1-1 0 0,0 0 0 0 0,-7-5 1 0 0,1 3-643 0 0,-1 0 1 0 0,0 1 0 0 0,0 0 0 0 0,0 2 0 0 0,0-1 0 0 0,-1 2 0 0 0,0 0 0 0 0,1 0-1 0 0,-1 2 1 0 0,0-1 0 0 0,-22 3 0 0 0,19 0-173 0 0,0 2 0 0 0,-1 0 0 0 0,1 1 0 0 0,0 1 0 0 0,1 0 1 0 0,-1 1-1 0 0,1 1 0 0 0,-27 16 0 0 0,26-12-104 0 0,0 0 1 0 0,1 2-1 0 0,1-1 1 0 0,0 2-1 0 0,0 1 1 0 0,2 0-1 0 0,0 0 1 0 0,0 1 0 0 0,2 1-1 0 0,0 1 1 0 0,1-1-1 0 0,0 2 1 0 0,2-1-1 0 0,0 2 1 0 0,2-1-1 0 0,0 1 1 0 0,-5 23-1 0 0,8-25-5 0 0,2-1 0 0 0,0 1 0 0 0,2 0 0 0 0,0 0 0 0 0,0 0 0 0 0,2 0 0 0 0,0 0 0 0 0,1 0 0 0 0,1 0-1 0 0,1-1 1 0 0,6 18 0 0 0,-6-24 9 0 0,0 0-1 0 0,0 0 1 0 0,1 0-1 0 0,1-1 1 0 0,0 0-1 0 0,0 0 1 0 0,1-1-1 0 0,0 0 1 0 0,0 0-1 0 0,1-1 1 0 0,1 0-1 0 0,-1 0 1 0 0,1-1-1 0 0,0 0 1 0 0,1-1-1 0 0,0 0 1 0 0,12 4-1 0 0,-4-3 0 0 0,0-2 0 0 0,0 0-1 0 0,1-1 1 0 0,0-1 0 0 0,-1-1-1 0 0,1-1 1 0 0,37-2 0 0 0,-28-2 0 0 0,0-1 0 0 0,0-2 1 0 0,0 0-1 0 0,45-17 0 0 0,-56 16 38 0 0,0-1 1 0 0,0 0-1 0 0,-1-2 0 0 0,-1 0 0 0 0,0-1 1 0 0,16-13-1 0 0,-21 14 4 0 0,0 0 1 0 0,-1-1-1 0 0,0 0 0 0 0,-1-1 1 0 0,0 0-1 0 0,-1 0 1 0 0,-1-1-1 0 0,9-20 0 0 0,-5 8 65 0 0,-1-2 0 0 0,-1 1 0 0 0,-1-1 0 0 0,-2 0 0 0 0,-1-1 0 0 0,3-32-1 0 0,-10 32-2023 0 0,-1 15-135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22431 0 0,'-2'1'106'0'0,"-1"-1"0"0"0,0 1-1 0 0,1 0 1 0 0,-1 0 0 0 0,0 0 0 0 0,1 0-1 0 0,0 0 1 0 0,-1 0 0 0 0,1 1 0 0 0,0-1-1 0 0,-1 1 1 0 0,1 0 0 0 0,0 0-1 0 0,0 0 1 0 0,1 0 0 0 0,-1 0 0 0 0,0 0-1 0 0,1 0 1 0 0,-1 0 0 0 0,1 1 0 0 0,-1-1-1 0 0,0 4 1 0 0,-10 27-106 0 0,3-1 0 0 0,-7 35 0 0 0,9-34 0 0 0,-8 33-63 0 0,4 1 0 0 0,2 0 0 0 0,1 73 0 0 0,8-91-1262 0 0,8 49 0 0 0,-4-69-13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8751 0 0,'0'0'399'0'0,"10"-10"154"0"0,-6 8-117 0 0,-1 1 0 0 0,1-1 0 0 0,-1 1 0 0 0,1 0 0 0 0,0 0 0 0 0,0 0 0 0 0,0 0 0 0 0,7 0 0 0 0,35 1 5649 0 0,-33 1-5047 0 0,145 11 2123 0 0,-58-4-2632 0 0,-62-5-1090 0 0,0 0-287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2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16383 0 0,'-6'42'703'0'0,"1"1"-1"0"0,3 66 1 0 0,1-30-107 0 0,-2 414 2255 0 0,-1 32-1837 0 0,-1-274-564 0 0,5-143-6953 0 0,0-88-749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6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978 158 17503 0 0,'-23'-19'333'0'0,"0"2"-1"0"0,-2 0 1 0 0,0 2 0 0 0,-1 1-1 0 0,0 1 1 0 0,-1 1-1 0 0,-1 1 1 0 0,-42-11 0 0 0,45 16-168 0 0,0 2 1 0 0,-1 0 0 0 0,1 2 0 0 0,-1 0 0 0 0,0 2-1 0 0,-27 3 1 0 0,36-1-161 0 0,0 1 0 0 0,1 1 1 0 0,0 0-1 0 0,-1 1 0 0 0,2 1 0 0 0,-1 0 0 0 0,1 2 0 0 0,0-1 1 0 0,0 2-1 0 0,-17 12 0 0 0,6 0 81 0 0,2 2 1 0 0,1 0 0 0 0,0 1-1 0 0,2 1 1 0 0,1 1-1 0 0,1 1 1 0 0,1 0-1 0 0,-27 59 1 0 0,28-49-37 0 0,2 1 0 0 0,2 0 1 0 0,1 1-1 0 0,3 1 0 0 0,1 0 0 0 0,-6 75 0 0 0,13-90-26 0 0,1 0-1 0 0,1 0 1 0 0,2 0-1 0 0,0 0 1 0 0,9 32-1 0 0,-8-43-13 0 0,1 0-1 0 0,0 0 1 0 0,1 0-1 0 0,0-1 1 0 0,1 0-1 0 0,1-1 1 0 0,0 1-1 0 0,0-1 1 0 0,1-1-1 0 0,19 19 1 0 0,-13-18 19 0 0,0 0 1 0 0,0-1-1 0 0,1 0 1 0 0,0-1-1 0 0,1-1 1 0 0,0-1-1 0 0,1 0 1 0 0,34 9-1 0 0,-26-10 37 0 0,1-2 1 0 0,-1-1-1 0 0,2-1 0 0 0,-1-1 0 0 0,51-3 0 0 0,-31-4 114 0 0,0-2 0 0 0,-1-2 0 0 0,1-2-1 0 0,-2-2 1 0 0,0-2 0 0 0,0-2-1 0 0,-2-2 1 0 0,0-2 0 0 0,-1-1 0 0 0,-2-3-1 0 0,0-1 1 0 0,-2-2 0 0 0,62-58-1 0 0,-81 66-132 0 0,0 0 0 0 0,-2-2 0 0 0,0 0 0 0 0,-1-1 0 0 0,-2-1 0 0 0,0 0 0 0 0,-2-1 0 0 0,-1-1-1 0 0,0 1 1 0 0,-2-2 0 0 0,8-39 0 0 0,-15 53-245 0 0,0-1 0 0 0,0 0 0 0 0,-2 1 0 0 0,0-1 0 0 0,0 0 1 0 0,-1 1-1 0 0,-1-1 0 0 0,-6-24 0 0 0,-8-7-789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15463 0 0,'59'16'511'0'0,"0"-3"1"0"0,1-3-1 0 0,82 4 0 0 0,182-12 550 0 0,-295-2-845 0 0,1175-54 3203 0 0,-1012 42-3407 0 0,181-9 553 0 0,-1 15-3857 0 0,-311 8 720 0 0,-8 2-3794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47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15575 0 0,'0'0'1410'0'0,"2"3"-1160"0"0,4 1-243 0 0,-1 0 0 0 0,1-1-1 0 0,0 0 1 0 0,0 0 0 0 0,1 0-1 0 0,-1 0 1 0 0,1-1-1 0 0,7 2 1 0 0,63 8 429 0 0,-74-11-397 0 0,240 13 1549 0 0,8-19-236 0 0,-109 1-735 0 0,1374 23 2938 0 0,-715 56-4058 0 0,-725-65-677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54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87 16127 0 0,'-19'10'1672'0'0,"19"-10"-1665"0"0,0 0 0 0 0,-1 1 1 0 0,1-1-1 0 0,0 0 0 0 0,-1 0 0 0 0,1 1 0 0 0,0-1 0 0 0,0 0 0 0 0,0 1 0 0 0,-1-1 0 0 0,1 1 1 0 0,0-1-1 0 0,0 0 0 0 0,0 1 0 0 0,0-1 0 0 0,0 0 0 0 0,0 1 0 0 0,0-1 0 0 0,0 1 0 0 0,0 0 1 0 0,0 0 43 0 0,1 0 0 0 0,-1 1 1 0 0,1-1-1 0 0,-1 0 0 0 0,1 0 1 0 0,0 0-1 0 0,0 0 1 0 0,0 0-1 0 0,0 1 0 0 0,0-2 1 0 0,0 1-1 0 0,0 0 0 0 0,0 0 1 0 0,0 0-1 0 0,0 0 0 0 0,0-1 1 0 0,0 1-1 0 0,1 0 1 0 0,-1-1-1 0 0,3 1 0 0 0,30 8 731 0 0,-10-6-533 0 0,1-2 1 0 0,-1-1 0 0 0,0-1 0 0 0,33-6 0 0 0,-17 3-87 0 0,301-36 702 0 0,176-15 17 0 0,256 25 248 0 0,3 73-137 0 0,161 95-446 0 0,-812-117-501 0 0,-81-14-20 0 0,365 49 64 0 0,-342-51-23 0 0,1-3 0 0 0,0-3 0 0 0,0-3 0 0 0,69-14 0 0 0,-127 16-54 0 0,19-2 24 0 0,0-2 0 0 0,0-1 0 0 0,-1-2 0 0 0,32-13-1 0 0,-41 9-396 0 0,-29 10-362 0 0,-6 2-794 0 0,-5 0-443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18:39.5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0 522 9215 0 0,'1'-1'1378'0'0,"18"-19"6476"0"0,-1-2-3828 0 0,17-20-2192 0 0,28-26-1091 0 0,32-33 182 0 0,-77 84-1020 0 0,14-13-1620 0 0,37-44 0 0 0,-60 64 1049 0 0,-1-2 0 0 0,0 1-1 0 0,-1-1 1 0 0,0 0 0 0 0,-1-1 0 0 0,0 1-1 0 0,-1-1 1 0 0,5-19 0 0 0,-6 13-6429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1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1006 117 2303 0 0,'-5'-21'-1204'0'0,"-20"-23"15030"0"0,20 39-12755 0 0,-15-6 1703 0 0,-1 4-1905 0 0,1 0 1 0 0,-2 2-1 0 0,1 0 0 0 0,-33-3 1 0 0,-88 4 444 0 0,106 6-1076 0 0,0 1 0 0 0,0 2 0 0 0,1 1 1 0 0,0 1-1 0 0,-42 16 0 0 0,53-14-167 0 0,0 1 0 0 0,0 1-1 0 0,1 1 1 0 0,1 1 0 0 0,0 1 0 0 0,1 1 0 0 0,0 1 0 0 0,-17 18 0 0 0,17-12-66 0 0,2 0 1 0 0,1 1 0 0 0,1 0-1 0 0,0 2 1 0 0,2 0-1 0 0,1 1 1 0 0,1 0 0 0 0,2 1-1 0 0,0 0 1 0 0,-6 30-1 0 0,10-31-43 0 0,1 1-1 0 0,1 1 1 0 0,2-1-1 0 0,1 1 1 0 0,1-1-1 0 0,1 1 0 0 0,2 0 1 0 0,0-1-1 0 0,2 1 1 0 0,13 46-1 0 0,-12-60 29 0 0,0 0 0 0 0,1 0 0 0 0,1 0 0 0 0,0-1 0 0 0,0 0 0 0 0,1-1 0 0 0,1 1 0 0 0,0-2 0 0 0,1 1 0 0 0,0-1 0 0 0,16 12 0 0 0,-12-11 4 0 0,2-2 0 0 0,-1 1-1 0 0,1-2 1 0 0,1 0 0 0 0,-1-1 0 0 0,1-1 0 0 0,1 0-1 0 0,31 7 1 0 0,-11-7-54 0 0,1-1 0 0 0,-1-1 0 0 0,1-3-1 0 0,43-2 1 0 0,-29-3-68 0 0,0-3 1 0 0,77-18-1 0 0,-110 19 83 0 0,0 0 1 0 0,0-2-1 0 0,0 0 0 0 0,-1-1 1 0 0,0-1-1 0 0,-1-1 0 0 0,0-1 0 0 0,0 0 1 0 0,-1-1-1 0 0,0-1 0 0 0,-1-1 1 0 0,-1 0-1 0 0,0-1 0 0 0,21-29 0 0 0,-11 8 94 0 0,-2-2 0 0 0,-1 0 0 0 0,-3-1 0 0 0,-1-1-1 0 0,-1-1 1 0 0,18-75 0 0 0,-28 87-103 0 0,-2-1 1 0 0,-1 0-1 0 0,-1 0 1 0 0,-2 0-1 0 0,-4-49 0 0 0,3 75-186 0 0,0 1 0 0 0,-1 0 0 0 0,1 0 0 0 0,-1 0-1 0 0,0 0 1 0 0,0 0 0 0 0,0 0 0 0 0,-1 0-1 0 0,1 0 1 0 0,-2-3 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2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1123 282 10135 0 0,'6'-4'324'0'0,"1"0"0"0"0,-1-1 0 0 0,0 0 0 0 0,-1 0 0 0 0,1-1 0 0 0,-1 1 0 0 0,0-1 0 0 0,4-8 0 0 0,-6 10 40 0 0,-1 0 0 0 0,0 0-1 0 0,-1 0 1 0 0,1 0 0 0 0,-1-1-1 0 0,0 1 1 0 0,0 0 0 0 0,0-1-1 0 0,-1 1 1 0 0,1 0 0 0 0,-1-1-1 0 0,0 1 1 0 0,0-1 0 0 0,-1 1-1 0 0,-1-7 1 0 0,1 5-131 0 0,-1 0 1 0 0,0 0-1 0 0,0 1 1 0 0,0-1 0 0 0,-1 0-1 0 0,0 1 1 0 0,0 0-1 0 0,0-1 1 0 0,0 1-1 0 0,-1 1 1 0 0,-7-9-1 0 0,4 7-24 0 0,0 0-1 0 0,-1 0 1 0 0,0 1-1 0 0,0 0 1 0 0,0 0-1 0 0,-17-6 1 0 0,2 3-34 0 0,-1 1 0 0 0,1 1 0 0 0,-1 1 1 0 0,-1 1-1 0 0,-24-1 0 0 0,13 4-140 0 0,1 1 0 0 0,-1 2-1 0 0,1 2 1 0 0,0 1 0 0 0,0 1 0 0 0,0 2-1 0 0,1 1 1 0 0,0 2 0 0 0,-54 26 0 0 0,45-15 4 0 0,1 1 0 0 0,2 2 0 0 0,0 2 0 0 0,2 1 0 0 0,1 3 0 0 0,-57 59 0 0 0,73-67-26 0 0,2 0-1 0 0,0 1 0 0 0,2 1 1 0 0,1 1-1 0 0,-23 49 0 0 0,30-54-14 0 0,2 1-1 0 0,0-1 1 0 0,1 2-1 0 0,1-1 1 0 0,1 1 0 0 0,1-1-1 0 0,1 1 1 0 0,1 29-1 0 0,3-26-10 0 0,0-1 0 0 0,2 1 0 0 0,1-1-1 0 0,1-1 1 0 0,1 1 0 0 0,1-1-1 0 0,1 0 1 0 0,1-1 0 0 0,19 33-1 0 0,-17-37 13 0 0,1 0-1 0 0,0-1 0 0 0,1-1 1 0 0,1 0-1 0 0,1-1 0 0 0,0-1 1 0 0,1 0-1 0 0,1-1 0 0 0,0-1 1 0 0,1-1-1 0 0,22 11 0 0 0,-11-10 15 0 0,0-1 1 0 0,1-1-1 0 0,0-2 0 0 0,1-1 1 0 0,0-2-1 0 0,0-1 0 0 0,0-1 1 0 0,50-1-1 0 0,-11-6 126 0 0,0-2-1 0 0,126-28 1 0 0,-154 24-57 0 0,0-2-1 0 0,-2-2 0 0 0,1-2 1 0 0,50-26-1 0 0,-68 28 7 0 0,0-1 0 0 0,-1-2-1 0 0,0 0 1 0 0,-1-1 0 0 0,-1-2 0 0 0,-1 0 0 0 0,34-40-1 0 0,-31 27 194 0 0,0 0 0 0 0,-2-2 0 0 0,-2 0 0 0 0,-1-1 0 0 0,25-69 0 0 0,-36 82-269 0 0,-1 0 0 0 0,0 0 0 0 0,-2-1 0 0 0,-1 0 0 0 0,0 0 0 0 0,-2 0 0 0 0,-1 0 0 0 0,0 0 0 0 0,-2 0 0 0 0,-1 1 0 0 0,-7-33 0 0 0,8 48-296 0 0,-1 0 0 0 0,1 0 0 0 0,-1 0 1 0 0,0 0-1 0 0,-7-11 0 0 0,-3 2-728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4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74 16583 0 0,'-12'3'596'0'0,"0"1"0"0"0,-17 9 0 0 0,24-11-564 0 0,1 0-1 0 0,0 1 1 0 0,0-1 0 0 0,0 1-1 0 0,0 0 1 0 0,0 0-1 0 0,1 1 1 0 0,-1-1 0 0 0,-3 6-1 0 0,6-8-6 0 0,0 0 0 0 0,1 0 1 0 0,-1 0-1 0 0,1 0 0 0 0,0-1 0 0 0,-1 1 0 0 0,1 0 0 0 0,-1 0 0 0 0,1 0 0 0 0,0 0 0 0 0,0 0 0 0 0,0 0 0 0 0,0 0 1 0 0,-1 0-1 0 0,1 0 0 0 0,1 0 0 0 0,-1 0 0 0 0,0 0 0 0 0,0 0 0 0 0,0 0 0 0 0,0 0 0 0 0,1 1 0 0 0,0-1 7 0 0,0 1 0 0 0,-1-1 0 0 0,1 0 0 0 0,0 0 0 0 0,0 0 0 0 0,0 0 0 0 0,0 0 0 0 0,1 0 0 0 0,-1 0 0 0 0,0 0 0 0 0,0-1 0 0 0,1 1 0 0 0,1 1 0 0 0,3 0 61 0 0,1 1 1 0 0,0-1-1 0 0,-1-1 0 0 0,1 1 0 0 0,9 0 0 0 0,38 1 628 0 0,0-2-1 0 0,60-6 1 0 0,110-21 1871 0 0,-179 19-2271 0 0,128-17 563 0 0,327-37 784 0 0,-15 24-1895 0 0,-311 24-1330 0 0,-16 5-558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4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9215 0 0,'0'0'707'0'0,"1"0"-136"0"0,58 3 6375 0 0,15 0-4559 0 0,239-17-1216 0 0,481 20 1950 0 0,-265 24-4504 0 0,-407-20-6721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3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1237 210 20071 0 0,'-13'-17'268'0'0,"0"1"0"0"0,-2 0-1 0 0,0 1 1 0 0,-1 0 0 0 0,0 1 0 0 0,-1 1-1 0 0,0 1 1 0 0,-1 0 0 0 0,-1 1 0 0 0,-27-12-1 0 0,19 14-86 0 0,0 0 0 0 0,0 1-1 0 0,0 2 1 0 0,-1 1-1 0 0,0 1 1 0 0,0 1-1 0 0,0 2 1 0 0,0 1 0 0 0,0 1-1 0 0,0 1 1 0 0,-33 7-1 0 0,21-1-60 0 0,0 2 0 0 0,2 2 0 0 0,-1 1-1 0 0,1 2 1 0 0,1 1 0 0 0,1 2 0 0 0,-41 28 0 0 0,52-30-100 0 0,2 2 1 0 0,-1 0 0 0 0,2 2-1 0 0,1 0 1 0 0,0 2 0 0 0,2 0-1 0 0,0 1 1 0 0,2 1 0 0 0,0 1-1 0 0,2 0 1 0 0,0 1 0 0 0,2 1-1 0 0,-15 42 1 0 0,17-32-25 0 0,2 1-1 0 0,1 0 0 0 0,1 0 1 0 0,3 1-1 0 0,1 0 1 0 0,3 58-1 0 0,2-66 2 0 0,1 0-1 0 0,2 0 0 0 0,1 0 1 0 0,1-1-1 0 0,2 0 1 0 0,1 0-1 0 0,1-1 1 0 0,22 41-1 0 0,-25-57 7 0 0,0-1-1 0 0,1 0 1 0 0,0 0 0 0 0,1-1-1 0 0,0 0 1 0 0,1 0-1 0 0,20 14 1 0 0,-15-14 5 0 0,0-1 0 0 0,1 0 0 0 0,0-1 0 0 0,1-1 0 0 0,23 7 0 0 0,-2-4 9 0 0,1-2 1 0 0,0-2 0 0 0,1-1 0 0 0,80 0-1 0 0,-79-6 5 0 0,0-2 0 0 0,0-1 0 0 0,-1-2 0 0 0,80-20 0 0 0,-102 19 27 0 0,0-1-1 0 0,-1 0 0 0 0,0-2 1 0 0,0 0-1 0 0,0 0 1 0 0,-1-2-1 0 0,-1 0 0 0 0,0-1 1 0 0,0-1-1 0 0,-1-1 0 0 0,-1 0 1 0 0,19-22-1 0 0,-15 9 154 0 0,0 0 1 0 0,-1-1-1 0 0,-2-1 0 0 0,-1 0 1 0 0,-1-1-1 0 0,16-60 0 0 0,-19 50-306 0 0,-2-1 1 0 0,-2 1-1 0 0,-1-1 0 0 0,-3 0 0 0 0,-2-42 0 0 0,-3 42-985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3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18343 0 0,'3'3'838'0'0,"5"2"-685"0"0,0 1 1 0 0,1-1 0 0 0,-1 0-1 0 0,1-1 1 0 0,0 0 0 0 0,1 0 0 0 0,16 3-1 0 0,73 11-145 0 0,-31-13 644 0 0,-1-2-1 0 0,81-8 1 0 0,-81 2-249 0 0,338-16 1985 0 0,187-6-87 0 0,2 18-4847 0 0,-543 8 1082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5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12895 0 0,'2'0'998'0'0,"59"8"936"0"0,0-3 0 0 0,88-4 0 0 0,-122-1-1430 0 0,481-14 2298 0 0,338 4 121 0 0,-614 25-2535 0 0,-165-8-1133 0 0,92 24 0 0 0,-132-23-1000 0 0,42 18 1 0 0,-39-13-70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5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24 214 12439 0 0,'-5'-3'358'0'0,"-13"-3"1059"0"0,20 7-941 0 0,22 5-283 0 0,1-1 0 0 0,0-1 0 0 0,0-1 0 0 0,29 0 0 0 0,105-8-409 0 0,-118 2 384 0 0,759-44 2293 0 0,282-16-156 0 0,623-5-1591 0 0,-987 42-571 0 0,-369 12-1718 0 0,-328 13-5473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26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4143 0 0,'3'6'6339'0'0,"6"-2"-5997"0"0,-1-1 0 0 0,2 1 0 0 0,-1-2 0 0 0,0 1 0 0 0,0-1 0 0 0,1-1 0 0 0,0 0 0 0 0,11 0-1 0 0,-3 0-95 0 0,433 8 2692 0 0,-301-11-2376 0 0,971 24 1500 0 0,106 44-1157 0 0,81 2 950 0 0,-608-69-722 0 0,-688 0-1126 0 0,13 0-6 0 0,0-1-1 0 0,44-9 0 0 0,-52 5-709 0 0,-11-2-283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8:33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508 489 3679 0 0,'20'30'14767'0'0,"-21"-39"-12319"0"0,-3-10-1150 0 0,0 1 0 0 0,-7-21 0 0 0,0 9-741 0 0,-26-50 0 0 0,28 64-507 0 0,-1 0 1 0 0,-1 0 0 0 0,0 1-1 0 0,0 0 1 0 0,-2 1-1 0 0,0 1 1 0 0,0 0 0 0 0,-17-12-1 0 0,23 20-61 0 0,-1 0 0 0 0,1 1-1 0 0,-2-1 1 0 0,1 1 0 0 0,0 1-1 0 0,-1 0 1 0 0,1 0 0 0 0,-11-2-1 0 0,13 4-5 0 0,-1 0 0 0 0,0 1 0 0 0,1 0-1 0 0,-1 0 1 0 0,0 0 0 0 0,1 1 0 0 0,-1 0-1 0 0,0 0 1 0 0,1 1 0 0 0,-1 0 0 0 0,1 0-1 0 0,-7 3 1 0 0,3 0-11 0 0,0 1 0 0 0,0 0 0 0 0,0 1-1 0 0,1 0 1 0 0,0 0 0 0 0,0 1 0 0 0,1 0 0 0 0,0 1 0 0 0,0 0-1 0 0,1 0 1 0 0,0 1 0 0 0,-10 19 0 0 0,10-16-6 0 0,1 1 0 0 0,0 0 1 0 0,1 0-1 0 0,1 0 0 0 0,0 1 0 0 0,1-1 0 0 0,0 1 1 0 0,1 0-1 0 0,0 25 0 0 0,2-38 18 0 0,1 1-1 0 0,-1 0 1 0 0,0 0-1 0 0,0 0 1 0 0,1-1-1 0 0,0 1 1 0 0,0 0-1 0 0,-1-1 1 0 0,2 1-1 0 0,-1 0 1 0 0,0-1-1 0 0,0 1 1 0 0,1-1-1 0 0,-1 0 1 0 0,1 1-1 0 0,0-1 1 0 0,3 3-1 0 0,-3-4 0 0 0,0 1 0 0 0,0-1-1 0 0,0 0 1 0 0,0 0 0 0 0,0 0-1 0 0,0 0 1 0 0,1 0 0 0 0,-1-1-1 0 0,0 1 1 0 0,1-1-1 0 0,-1 1 1 0 0,1-1 0 0 0,-1 0-1 0 0,1 0 1 0 0,-1 0 0 0 0,0 0-1 0 0,1 0 1 0 0,-1-1 0 0 0,1 1-1 0 0,2-2 1 0 0,7-1 12 0 0,0-2-1 0 0,0 1 1 0 0,0-2 0 0 0,-1 0 0 0 0,11-7-1 0 0,53-41 39 0 0,128-129 807 0 0,35-27-1985 0 0,-216 194 278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1D5D6-E0D8-4FA0-83A5-994CF279AF46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D9E55-3AA4-459A-8F4A-6D02A7F80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11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5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7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4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7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60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1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6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2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2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3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1D9A-235A-4144-9153-58AE6F550635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6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9F4A-1298-401A-932A-BFEA8F7A0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58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614.xml"/><Relationship Id="rId26" Type="http://schemas.openxmlformats.org/officeDocument/2006/relationships/customXml" Target="../ink/ink618.xml"/><Relationship Id="rId39" Type="http://schemas.openxmlformats.org/officeDocument/2006/relationships/image" Target="../media/image410.png"/><Relationship Id="rId21" Type="http://schemas.openxmlformats.org/officeDocument/2006/relationships/image" Target="../media/image300.png"/><Relationship Id="rId34" Type="http://schemas.openxmlformats.org/officeDocument/2006/relationships/customXml" Target="../ink/ink622.xml"/><Relationship Id="rId42" Type="http://schemas.openxmlformats.org/officeDocument/2006/relationships/customXml" Target="../ink/ink626.xml"/><Relationship Id="rId47" Type="http://schemas.openxmlformats.org/officeDocument/2006/relationships/image" Target="../media/image414.png"/><Relationship Id="rId7" Type="http://schemas.openxmlformats.org/officeDocument/2006/relationships/image" Target="../media/image118.png"/><Relationship Id="rId2" Type="http://schemas.openxmlformats.org/officeDocument/2006/relationships/customXml" Target="../ink/ink606.xml"/><Relationship Id="rId16" Type="http://schemas.openxmlformats.org/officeDocument/2006/relationships/customXml" Target="../ink/ink613.xml"/><Relationship Id="rId29" Type="http://schemas.openxmlformats.org/officeDocument/2006/relationships/image" Target="../media/image199.png"/><Relationship Id="rId11" Type="http://schemas.openxmlformats.org/officeDocument/2006/relationships/image" Target="../media/image154.png"/><Relationship Id="rId24" Type="http://schemas.openxmlformats.org/officeDocument/2006/relationships/customXml" Target="../ink/ink617.xml"/><Relationship Id="rId32" Type="http://schemas.openxmlformats.org/officeDocument/2006/relationships/customXml" Target="../ink/ink621.xml"/><Relationship Id="rId37" Type="http://schemas.openxmlformats.org/officeDocument/2006/relationships/image" Target="../media/image334.png"/><Relationship Id="rId40" Type="http://schemas.openxmlformats.org/officeDocument/2006/relationships/customXml" Target="../ink/ink625.xml"/><Relationship Id="rId45" Type="http://schemas.openxmlformats.org/officeDocument/2006/relationships/image" Target="../media/image413.png"/><Relationship Id="rId5" Type="http://schemas.openxmlformats.org/officeDocument/2006/relationships/image" Target="../media/image117.png"/><Relationship Id="rId15" Type="http://schemas.openxmlformats.org/officeDocument/2006/relationships/image" Target="../media/image166.png"/><Relationship Id="rId23" Type="http://schemas.openxmlformats.org/officeDocument/2006/relationships/image" Target="../media/image301.png"/><Relationship Id="rId28" Type="http://schemas.openxmlformats.org/officeDocument/2006/relationships/customXml" Target="../ink/ink619.xml"/><Relationship Id="rId36" Type="http://schemas.openxmlformats.org/officeDocument/2006/relationships/customXml" Target="../ink/ink623.xml"/><Relationship Id="rId49" Type="http://schemas.openxmlformats.org/officeDocument/2006/relationships/image" Target="../media/image415.png"/><Relationship Id="rId10" Type="http://schemas.openxmlformats.org/officeDocument/2006/relationships/customXml" Target="../ink/ink610.xml"/><Relationship Id="rId19" Type="http://schemas.openxmlformats.org/officeDocument/2006/relationships/image" Target="../media/image194.png"/><Relationship Id="rId31" Type="http://schemas.openxmlformats.org/officeDocument/2006/relationships/image" Target="../media/image200.png"/><Relationship Id="rId44" Type="http://schemas.openxmlformats.org/officeDocument/2006/relationships/customXml" Target="../ink/ink627.xml"/><Relationship Id="rId4" Type="http://schemas.openxmlformats.org/officeDocument/2006/relationships/customXml" Target="../ink/ink607.xml"/><Relationship Id="rId9" Type="http://schemas.openxmlformats.org/officeDocument/2006/relationships/image" Target="../media/image150.png"/><Relationship Id="rId14" Type="http://schemas.openxmlformats.org/officeDocument/2006/relationships/customXml" Target="../ink/ink612.xml"/><Relationship Id="rId22" Type="http://schemas.openxmlformats.org/officeDocument/2006/relationships/customXml" Target="../ink/ink616.xml"/><Relationship Id="rId27" Type="http://schemas.openxmlformats.org/officeDocument/2006/relationships/image" Target="../media/image303.png"/><Relationship Id="rId30" Type="http://schemas.openxmlformats.org/officeDocument/2006/relationships/customXml" Target="../ink/ink620.xml"/><Relationship Id="rId35" Type="http://schemas.openxmlformats.org/officeDocument/2006/relationships/image" Target="../media/image333.png"/><Relationship Id="rId43" Type="http://schemas.openxmlformats.org/officeDocument/2006/relationships/image" Target="../media/image412.png"/><Relationship Id="rId48" Type="http://schemas.openxmlformats.org/officeDocument/2006/relationships/customXml" Target="../ink/ink629.xml"/><Relationship Id="rId8" Type="http://schemas.openxmlformats.org/officeDocument/2006/relationships/customXml" Target="../ink/ink609.xml"/><Relationship Id="rId3" Type="http://schemas.openxmlformats.org/officeDocument/2006/relationships/image" Target="../media/image116.png"/><Relationship Id="rId12" Type="http://schemas.openxmlformats.org/officeDocument/2006/relationships/customXml" Target="../ink/ink611.xml"/><Relationship Id="rId17" Type="http://schemas.openxmlformats.org/officeDocument/2006/relationships/image" Target="../media/image299.png"/><Relationship Id="rId25" Type="http://schemas.openxmlformats.org/officeDocument/2006/relationships/image" Target="../media/image302.png"/><Relationship Id="rId33" Type="http://schemas.openxmlformats.org/officeDocument/2006/relationships/image" Target="../media/image304.png"/><Relationship Id="rId38" Type="http://schemas.openxmlformats.org/officeDocument/2006/relationships/customXml" Target="../ink/ink624.xml"/><Relationship Id="rId46" Type="http://schemas.openxmlformats.org/officeDocument/2006/relationships/customXml" Target="../ink/ink628.xml"/><Relationship Id="rId20" Type="http://schemas.openxmlformats.org/officeDocument/2006/relationships/customXml" Target="../ink/ink615.xml"/><Relationship Id="rId41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8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2.xml"/><Relationship Id="rId21" Type="http://schemas.openxmlformats.org/officeDocument/2006/relationships/image" Target="../media/image302.png"/><Relationship Id="rId42" Type="http://schemas.openxmlformats.org/officeDocument/2006/relationships/customXml" Target="../ink/ink650.xml"/><Relationship Id="rId47" Type="http://schemas.openxmlformats.org/officeDocument/2006/relationships/image" Target="../media/image422.png"/><Relationship Id="rId63" Type="http://schemas.openxmlformats.org/officeDocument/2006/relationships/image" Target="../media/image430.png"/><Relationship Id="rId68" Type="http://schemas.openxmlformats.org/officeDocument/2006/relationships/customXml" Target="../ink/ink663.xml"/><Relationship Id="rId2" Type="http://schemas.openxmlformats.org/officeDocument/2006/relationships/customXml" Target="../ink/ink630.xml"/><Relationship Id="rId16" Type="http://schemas.openxmlformats.org/officeDocument/2006/relationships/customXml" Target="../ink/ink637.xml"/><Relationship Id="rId29" Type="http://schemas.openxmlformats.org/officeDocument/2006/relationships/image" Target="../media/image304.png"/><Relationship Id="rId11" Type="http://schemas.openxmlformats.org/officeDocument/2006/relationships/image" Target="../media/image154.png"/><Relationship Id="rId24" Type="http://schemas.openxmlformats.org/officeDocument/2006/relationships/customXml" Target="../ink/ink641.xml"/><Relationship Id="rId32" Type="http://schemas.openxmlformats.org/officeDocument/2006/relationships/customXml" Target="../ink/ink645.xml"/><Relationship Id="rId37" Type="http://schemas.openxmlformats.org/officeDocument/2006/relationships/image" Target="../media/image417.png"/><Relationship Id="rId40" Type="http://schemas.openxmlformats.org/officeDocument/2006/relationships/customXml" Target="../ink/ink649.xml"/><Relationship Id="rId45" Type="http://schemas.openxmlformats.org/officeDocument/2006/relationships/image" Target="../media/image421.png"/><Relationship Id="rId53" Type="http://schemas.openxmlformats.org/officeDocument/2006/relationships/image" Target="../media/image425.png"/><Relationship Id="rId58" Type="http://schemas.openxmlformats.org/officeDocument/2006/relationships/customXml" Target="../ink/ink658.xml"/><Relationship Id="rId66" Type="http://schemas.openxmlformats.org/officeDocument/2006/relationships/customXml" Target="../ink/ink662.xml"/><Relationship Id="rId5" Type="http://schemas.openxmlformats.org/officeDocument/2006/relationships/image" Target="../media/image117.png"/><Relationship Id="rId61" Type="http://schemas.openxmlformats.org/officeDocument/2006/relationships/image" Target="../media/image429.png"/><Relationship Id="rId19" Type="http://schemas.openxmlformats.org/officeDocument/2006/relationships/image" Target="../media/image301.png"/><Relationship Id="rId14" Type="http://schemas.openxmlformats.org/officeDocument/2006/relationships/customXml" Target="../ink/ink636.xml"/><Relationship Id="rId22" Type="http://schemas.openxmlformats.org/officeDocument/2006/relationships/customXml" Target="../ink/ink640.xml"/><Relationship Id="rId27" Type="http://schemas.openxmlformats.org/officeDocument/2006/relationships/image" Target="../media/image200.png"/><Relationship Id="rId30" Type="http://schemas.openxmlformats.org/officeDocument/2006/relationships/customXml" Target="../ink/ink644.xml"/><Relationship Id="rId35" Type="http://schemas.openxmlformats.org/officeDocument/2006/relationships/image" Target="../media/image416.png"/><Relationship Id="rId43" Type="http://schemas.openxmlformats.org/officeDocument/2006/relationships/image" Target="../media/image420.png"/><Relationship Id="rId48" Type="http://schemas.openxmlformats.org/officeDocument/2006/relationships/customXml" Target="../ink/ink653.xml"/><Relationship Id="rId56" Type="http://schemas.openxmlformats.org/officeDocument/2006/relationships/customXml" Target="../ink/ink657.xml"/><Relationship Id="rId64" Type="http://schemas.openxmlformats.org/officeDocument/2006/relationships/customXml" Target="../ink/ink661.xml"/><Relationship Id="rId69" Type="http://schemas.openxmlformats.org/officeDocument/2006/relationships/image" Target="../media/image433.png"/><Relationship Id="rId8" Type="http://schemas.openxmlformats.org/officeDocument/2006/relationships/customXml" Target="../ink/ink633.xml"/><Relationship Id="rId51" Type="http://schemas.openxmlformats.org/officeDocument/2006/relationships/image" Target="../media/image424.png"/><Relationship Id="rId72" Type="http://schemas.openxmlformats.org/officeDocument/2006/relationships/customXml" Target="../ink/ink665.xml"/><Relationship Id="rId3" Type="http://schemas.openxmlformats.org/officeDocument/2006/relationships/image" Target="../media/image116.png"/><Relationship Id="rId12" Type="http://schemas.openxmlformats.org/officeDocument/2006/relationships/customXml" Target="../ink/ink635.xml"/><Relationship Id="rId17" Type="http://schemas.openxmlformats.org/officeDocument/2006/relationships/image" Target="../media/image300.png"/><Relationship Id="rId25" Type="http://schemas.openxmlformats.org/officeDocument/2006/relationships/image" Target="../media/image199.png"/><Relationship Id="rId33" Type="http://schemas.openxmlformats.org/officeDocument/2006/relationships/image" Target="../media/image334.png"/><Relationship Id="rId38" Type="http://schemas.openxmlformats.org/officeDocument/2006/relationships/customXml" Target="../ink/ink648.xml"/><Relationship Id="rId46" Type="http://schemas.openxmlformats.org/officeDocument/2006/relationships/customXml" Target="../ink/ink652.xml"/><Relationship Id="rId59" Type="http://schemas.openxmlformats.org/officeDocument/2006/relationships/image" Target="../media/image428.png"/><Relationship Id="rId67" Type="http://schemas.openxmlformats.org/officeDocument/2006/relationships/image" Target="../media/image432.png"/><Relationship Id="rId20" Type="http://schemas.openxmlformats.org/officeDocument/2006/relationships/customXml" Target="../ink/ink639.xml"/><Relationship Id="rId41" Type="http://schemas.openxmlformats.org/officeDocument/2006/relationships/image" Target="../media/image419.png"/><Relationship Id="rId54" Type="http://schemas.openxmlformats.org/officeDocument/2006/relationships/customXml" Target="../ink/ink656.xml"/><Relationship Id="rId62" Type="http://schemas.openxmlformats.org/officeDocument/2006/relationships/customXml" Target="../ink/ink660.xml"/><Relationship Id="rId70" Type="http://schemas.openxmlformats.org/officeDocument/2006/relationships/customXml" Target="../ink/ink6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2.xml"/><Relationship Id="rId15" Type="http://schemas.openxmlformats.org/officeDocument/2006/relationships/image" Target="../media/image194.png"/><Relationship Id="rId23" Type="http://schemas.openxmlformats.org/officeDocument/2006/relationships/image" Target="../media/image303.png"/><Relationship Id="rId28" Type="http://schemas.openxmlformats.org/officeDocument/2006/relationships/customXml" Target="../ink/ink643.xml"/><Relationship Id="rId36" Type="http://schemas.openxmlformats.org/officeDocument/2006/relationships/customXml" Target="../ink/ink647.xml"/><Relationship Id="rId49" Type="http://schemas.openxmlformats.org/officeDocument/2006/relationships/image" Target="../media/image423.png"/><Relationship Id="rId57" Type="http://schemas.openxmlformats.org/officeDocument/2006/relationships/image" Target="../media/image427.png"/><Relationship Id="rId10" Type="http://schemas.openxmlformats.org/officeDocument/2006/relationships/customXml" Target="../ink/ink634.xml"/><Relationship Id="rId31" Type="http://schemas.openxmlformats.org/officeDocument/2006/relationships/image" Target="../media/image333.png"/><Relationship Id="rId44" Type="http://schemas.openxmlformats.org/officeDocument/2006/relationships/customXml" Target="../ink/ink651.xml"/><Relationship Id="rId52" Type="http://schemas.openxmlformats.org/officeDocument/2006/relationships/customXml" Target="../ink/ink655.xml"/><Relationship Id="rId60" Type="http://schemas.openxmlformats.org/officeDocument/2006/relationships/customXml" Target="../ink/ink659.xml"/><Relationship Id="rId65" Type="http://schemas.openxmlformats.org/officeDocument/2006/relationships/image" Target="../media/image431.png"/><Relationship Id="rId73" Type="http://schemas.openxmlformats.org/officeDocument/2006/relationships/image" Target="../media/image435.png"/><Relationship Id="rId4" Type="http://schemas.openxmlformats.org/officeDocument/2006/relationships/customXml" Target="../ink/ink631.xml"/><Relationship Id="rId9" Type="http://schemas.openxmlformats.org/officeDocument/2006/relationships/image" Target="../media/image150.png"/><Relationship Id="rId13" Type="http://schemas.openxmlformats.org/officeDocument/2006/relationships/image" Target="../media/image299.png"/><Relationship Id="rId18" Type="http://schemas.openxmlformats.org/officeDocument/2006/relationships/customXml" Target="../ink/ink638.xml"/><Relationship Id="rId39" Type="http://schemas.openxmlformats.org/officeDocument/2006/relationships/image" Target="../media/image418.png"/><Relationship Id="rId34" Type="http://schemas.openxmlformats.org/officeDocument/2006/relationships/customXml" Target="../ink/ink646.xml"/><Relationship Id="rId50" Type="http://schemas.openxmlformats.org/officeDocument/2006/relationships/customXml" Target="../ink/ink654.xml"/><Relationship Id="rId55" Type="http://schemas.openxmlformats.org/officeDocument/2006/relationships/image" Target="../media/image426.png"/><Relationship Id="rId7" Type="http://schemas.openxmlformats.org/officeDocument/2006/relationships/image" Target="../media/image118.png"/><Relationship Id="rId71" Type="http://schemas.openxmlformats.org/officeDocument/2006/relationships/image" Target="../media/image43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8.xml"/><Relationship Id="rId21" Type="http://schemas.openxmlformats.org/officeDocument/2006/relationships/image" Target="../media/image302.png"/><Relationship Id="rId42" Type="http://schemas.openxmlformats.org/officeDocument/2006/relationships/customXml" Target="../ink/ink686.xml"/><Relationship Id="rId47" Type="http://schemas.openxmlformats.org/officeDocument/2006/relationships/image" Target="../media/image442.png"/><Relationship Id="rId63" Type="http://schemas.openxmlformats.org/officeDocument/2006/relationships/image" Target="../media/image450.png"/><Relationship Id="rId68" Type="http://schemas.openxmlformats.org/officeDocument/2006/relationships/customXml" Target="../ink/ink699.xml"/><Relationship Id="rId2" Type="http://schemas.openxmlformats.org/officeDocument/2006/relationships/customXml" Target="../ink/ink666.xml"/><Relationship Id="rId16" Type="http://schemas.openxmlformats.org/officeDocument/2006/relationships/customXml" Target="../ink/ink673.xml"/><Relationship Id="rId29" Type="http://schemas.openxmlformats.org/officeDocument/2006/relationships/image" Target="../media/image304.png"/><Relationship Id="rId11" Type="http://schemas.openxmlformats.org/officeDocument/2006/relationships/image" Target="../media/image154.png"/><Relationship Id="rId24" Type="http://schemas.openxmlformats.org/officeDocument/2006/relationships/customXml" Target="../ink/ink677.xml"/><Relationship Id="rId32" Type="http://schemas.openxmlformats.org/officeDocument/2006/relationships/customXml" Target="../ink/ink681.xml"/><Relationship Id="rId37" Type="http://schemas.openxmlformats.org/officeDocument/2006/relationships/image" Target="../media/image437.png"/><Relationship Id="rId40" Type="http://schemas.openxmlformats.org/officeDocument/2006/relationships/customXml" Target="../ink/ink685.xml"/><Relationship Id="rId45" Type="http://schemas.openxmlformats.org/officeDocument/2006/relationships/image" Target="../media/image441.png"/><Relationship Id="rId53" Type="http://schemas.openxmlformats.org/officeDocument/2006/relationships/image" Target="../media/image445.png"/><Relationship Id="rId58" Type="http://schemas.openxmlformats.org/officeDocument/2006/relationships/customXml" Target="../ink/ink694.xml"/><Relationship Id="rId66" Type="http://schemas.openxmlformats.org/officeDocument/2006/relationships/customXml" Target="../ink/ink698.xml"/><Relationship Id="rId5" Type="http://schemas.openxmlformats.org/officeDocument/2006/relationships/image" Target="../media/image117.png"/><Relationship Id="rId61" Type="http://schemas.openxmlformats.org/officeDocument/2006/relationships/image" Target="../media/image449.png"/><Relationship Id="rId19" Type="http://schemas.openxmlformats.org/officeDocument/2006/relationships/image" Target="../media/image301.png"/><Relationship Id="rId14" Type="http://schemas.openxmlformats.org/officeDocument/2006/relationships/customXml" Target="../ink/ink672.xml"/><Relationship Id="rId22" Type="http://schemas.openxmlformats.org/officeDocument/2006/relationships/customXml" Target="../ink/ink676.xml"/><Relationship Id="rId27" Type="http://schemas.openxmlformats.org/officeDocument/2006/relationships/image" Target="../media/image200.png"/><Relationship Id="rId30" Type="http://schemas.openxmlformats.org/officeDocument/2006/relationships/customXml" Target="../ink/ink680.xml"/><Relationship Id="rId35" Type="http://schemas.openxmlformats.org/officeDocument/2006/relationships/image" Target="../media/image436.png"/><Relationship Id="rId43" Type="http://schemas.openxmlformats.org/officeDocument/2006/relationships/image" Target="../media/image440.png"/><Relationship Id="rId48" Type="http://schemas.openxmlformats.org/officeDocument/2006/relationships/customXml" Target="../ink/ink689.xml"/><Relationship Id="rId56" Type="http://schemas.openxmlformats.org/officeDocument/2006/relationships/customXml" Target="../ink/ink693.xml"/><Relationship Id="rId64" Type="http://schemas.openxmlformats.org/officeDocument/2006/relationships/customXml" Target="../ink/ink697.xml"/><Relationship Id="rId69" Type="http://schemas.openxmlformats.org/officeDocument/2006/relationships/image" Target="../media/image453.png"/><Relationship Id="rId8" Type="http://schemas.openxmlformats.org/officeDocument/2006/relationships/customXml" Target="../ink/ink669.xml"/><Relationship Id="rId51" Type="http://schemas.openxmlformats.org/officeDocument/2006/relationships/image" Target="../media/image444.png"/><Relationship Id="rId72" Type="http://schemas.openxmlformats.org/officeDocument/2006/relationships/customXml" Target="../ink/ink701.xml"/><Relationship Id="rId3" Type="http://schemas.openxmlformats.org/officeDocument/2006/relationships/image" Target="../media/image116.png"/><Relationship Id="rId12" Type="http://schemas.openxmlformats.org/officeDocument/2006/relationships/customXml" Target="../ink/ink671.xml"/><Relationship Id="rId17" Type="http://schemas.openxmlformats.org/officeDocument/2006/relationships/image" Target="../media/image300.png"/><Relationship Id="rId25" Type="http://schemas.openxmlformats.org/officeDocument/2006/relationships/image" Target="../media/image199.png"/><Relationship Id="rId33" Type="http://schemas.openxmlformats.org/officeDocument/2006/relationships/image" Target="../media/image334.png"/><Relationship Id="rId38" Type="http://schemas.openxmlformats.org/officeDocument/2006/relationships/customXml" Target="../ink/ink684.xml"/><Relationship Id="rId46" Type="http://schemas.openxmlformats.org/officeDocument/2006/relationships/customXml" Target="../ink/ink688.xml"/><Relationship Id="rId59" Type="http://schemas.openxmlformats.org/officeDocument/2006/relationships/image" Target="../media/image448.png"/><Relationship Id="rId67" Type="http://schemas.openxmlformats.org/officeDocument/2006/relationships/image" Target="../media/image452.png"/><Relationship Id="rId20" Type="http://schemas.openxmlformats.org/officeDocument/2006/relationships/customXml" Target="../ink/ink675.xml"/><Relationship Id="rId41" Type="http://schemas.openxmlformats.org/officeDocument/2006/relationships/image" Target="../media/image439.png"/><Relationship Id="rId54" Type="http://schemas.openxmlformats.org/officeDocument/2006/relationships/customXml" Target="../ink/ink692.xml"/><Relationship Id="rId62" Type="http://schemas.openxmlformats.org/officeDocument/2006/relationships/customXml" Target="../ink/ink696.xml"/><Relationship Id="rId70" Type="http://schemas.openxmlformats.org/officeDocument/2006/relationships/customXml" Target="../ink/ink7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8.xml"/><Relationship Id="rId15" Type="http://schemas.openxmlformats.org/officeDocument/2006/relationships/image" Target="../media/image194.png"/><Relationship Id="rId23" Type="http://schemas.openxmlformats.org/officeDocument/2006/relationships/image" Target="../media/image303.png"/><Relationship Id="rId28" Type="http://schemas.openxmlformats.org/officeDocument/2006/relationships/customXml" Target="../ink/ink679.xml"/><Relationship Id="rId36" Type="http://schemas.openxmlformats.org/officeDocument/2006/relationships/customXml" Target="../ink/ink683.xml"/><Relationship Id="rId49" Type="http://schemas.openxmlformats.org/officeDocument/2006/relationships/image" Target="../media/image443.png"/><Relationship Id="rId57" Type="http://schemas.openxmlformats.org/officeDocument/2006/relationships/image" Target="../media/image447.png"/><Relationship Id="rId10" Type="http://schemas.openxmlformats.org/officeDocument/2006/relationships/customXml" Target="../ink/ink670.xml"/><Relationship Id="rId31" Type="http://schemas.openxmlformats.org/officeDocument/2006/relationships/image" Target="../media/image333.png"/><Relationship Id="rId44" Type="http://schemas.openxmlformats.org/officeDocument/2006/relationships/customXml" Target="../ink/ink687.xml"/><Relationship Id="rId52" Type="http://schemas.openxmlformats.org/officeDocument/2006/relationships/customXml" Target="../ink/ink691.xml"/><Relationship Id="rId60" Type="http://schemas.openxmlformats.org/officeDocument/2006/relationships/customXml" Target="../ink/ink695.xml"/><Relationship Id="rId65" Type="http://schemas.openxmlformats.org/officeDocument/2006/relationships/image" Target="../media/image451.png"/><Relationship Id="rId73" Type="http://schemas.openxmlformats.org/officeDocument/2006/relationships/image" Target="../media/image455.png"/><Relationship Id="rId4" Type="http://schemas.openxmlformats.org/officeDocument/2006/relationships/customXml" Target="../ink/ink667.xml"/><Relationship Id="rId9" Type="http://schemas.openxmlformats.org/officeDocument/2006/relationships/image" Target="../media/image150.png"/><Relationship Id="rId13" Type="http://schemas.openxmlformats.org/officeDocument/2006/relationships/image" Target="../media/image299.png"/><Relationship Id="rId18" Type="http://schemas.openxmlformats.org/officeDocument/2006/relationships/customXml" Target="../ink/ink674.xml"/><Relationship Id="rId39" Type="http://schemas.openxmlformats.org/officeDocument/2006/relationships/image" Target="../media/image438.png"/><Relationship Id="rId34" Type="http://schemas.openxmlformats.org/officeDocument/2006/relationships/customXml" Target="../ink/ink682.xml"/><Relationship Id="rId50" Type="http://schemas.openxmlformats.org/officeDocument/2006/relationships/customXml" Target="../ink/ink690.xml"/><Relationship Id="rId55" Type="http://schemas.openxmlformats.org/officeDocument/2006/relationships/image" Target="../media/image446.png"/><Relationship Id="rId7" Type="http://schemas.openxmlformats.org/officeDocument/2006/relationships/image" Target="../media/image118.png"/><Relationship Id="rId71" Type="http://schemas.openxmlformats.org/officeDocument/2006/relationships/image" Target="../media/image45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4.xml"/><Relationship Id="rId21" Type="http://schemas.openxmlformats.org/officeDocument/2006/relationships/image" Target="../media/image462.png"/><Relationship Id="rId42" Type="http://schemas.openxmlformats.org/officeDocument/2006/relationships/customXml" Target="../ink/ink722.xml"/><Relationship Id="rId47" Type="http://schemas.openxmlformats.org/officeDocument/2006/relationships/image" Target="../media/image475.png"/><Relationship Id="rId63" Type="http://schemas.openxmlformats.org/officeDocument/2006/relationships/image" Target="../media/image483.png"/><Relationship Id="rId68" Type="http://schemas.openxmlformats.org/officeDocument/2006/relationships/customXml" Target="../ink/ink735.xml"/><Relationship Id="rId84" Type="http://schemas.openxmlformats.org/officeDocument/2006/relationships/customXml" Target="../ink/ink743.xml"/><Relationship Id="rId89" Type="http://schemas.openxmlformats.org/officeDocument/2006/relationships/image" Target="../media/image496.png"/><Relationship Id="rId16" Type="http://schemas.openxmlformats.org/officeDocument/2006/relationships/customXml" Target="../ink/ink709.xml"/><Relationship Id="rId11" Type="http://schemas.openxmlformats.org/officeDocument/2006/relationships/image" Target="../media/image457.png"/><Relationship Id="rId32" Type="http://schemas.openxmlformats.org/officeDocument/2006/relationships/customXml" Target="../ink/ink717.xml"/><Relationship Id="rId37" Type="http://schemas.openxmlformats.org/officeDocument/2006/relationships/image" Target="../media/image470.png"/><Relationship Id="rId53" Type="http://schemas.openxmlformats.org/officeDocument/2006/relationships/image" Target="../media/image478.png"/><Relationship Id="rId58" Type="http://schemas.openxmlformats.org/officeDocument/2006/relationships/customXml" Target="../ink/ink730.xml"/><Relationship Id="rId74" Type="http://schemas.openxmlformats.org/officeDocument/2006/relationships/customXml" Target="../ink/ink738.xml"/><Relationship Id="rId79" Type="http://schemas.openxmlformats.org/officeDocument/2006/relationships/image" Target="../media/image491.png"/><Relationship Id="rId5" Type="http://schemas.openxmlformats.org/officeDocument/2006/relationships/image" Target="../media/image333.png"/><Relationship Id="rId90" Type="http://schemas.openxmlformats.org/officeDocument/2006/relationships/customXml" Target="../ink/ink746.xml"/><Relationship Id="rId95" Type="http://schemas.openxmlformats.org/officeDocument/2006/relationships/image" Target="../media/image499.png"/><Relationship Id="rId22" Type="http://schemas.openxmlformats.org/officeDocument/2006/relationships/customXml" Target="../ink/ink712.xml"/><Relationship Id="rId27" Type="http://schemas.openxmlformats.org/officeDocument/2006/relationships/image" Target="../media/image465.png"/><Relationship Id="rId43" Type="http://schemas.openxmlformats.org/officeDocument/2006/relationships/image" Target="../media/image473.png"/><Relationship Id="rId48" Type="http://schemas.openxmlformats.org/officeDocument/2006/relationships/customXml" Target="../ink/ink725.xml"/><Relationship Id="rId64" Type="http://schemas.openxmlformats.org/officeDocument/2006/relationships/customXml" Target="../ink/ink733.xml"/><Relationship Id="rId69" Type="http://schemas.openxmlformats.org/officeDocument/2006/relationships/image" Target="../media/image486.png"/><Relationship Id="rId80" Type="http://schemas.openxmlformats.org/officeDocument/2006/relationships/customXml" Target="../ink/ink741.xml"/><Relationship Id="rId85" Type="http://schemas.openxmlformats.org/officeDocument/2006/relationships/image" Target="../media/image494.png"/><Relationship Id="rId12" Type="http://schemas.openxmlformats.org/officeDocument/2006/relationships/customXml" Target="../ink/ink707.xml"/><Relationship Id="rId17" Type="http://schemas.openxmlformats.org/officeDocument/2006/relationships/image" Target="../media/image460.png"/><Relationship Id="rId25" Type="http://schemas.openxmlformats.org/officeDocument/2006/relationships/image" Target="../media/image464.png"/><Relationship Id="rId33" Type="http://schemas.openxmlformats.org/officeDocument/2006/relationships/image" Target="../media/image468.png"/><Relationship Id="rId38" Type="http://schemas.openxmlformats.org/officeDocument/2006/relationships/customXml" Target="../ink/ink720.xml"/><Relationship Id="rId46" Type="http://schemas.openxmlformats.org/officeDocument/2006/relationships/customXml" Target="../ink/ink724.xml"/><Relationship Id="rId59" Type="http://schemas.openxmlformats.org/officeDocument/2006/relationships/image" Target="../media/image481.png"/><Relationship Id="rId67" Type="http://schemas.openxmlformats.org/officeDocument/2006/relationships/image" Target="../media/image485.png"/><Relationship Id="rId20" Type="http://schemas.openxmlformats.org/officeDocument/2006/relationships/customXml" Target="../ink/ink711.xml"/><Relationship Id="rId41" Type="http://schemas.openxmlformats.org/officeDocument/2006/relationships/image" Target="../media/image472.png"/><Relationship Id="rId54" Type="http://schemas.openxmlformats.org/officeDocument/2006/relationships/customXml" Target="../ink/ink728.xml"/><Relationship Id="rId62" Type="http://schemas.openxmlformats.org/officeDocument/2006/relationships/customXml" Target="../ink/ink732.xml"/><Relationship Id="rId70" Type="http://schemas.openxmlformats.org/officeDocument/2006/relationships/customXml" Target="../ink/ink736.xml"/><Relationship Id="rId75" Type="http://schemas.openxmlformats.org/officeDocument/2006/relationships/image" Target="../media/image489.png"/><Relationship Id="rId83" Type="http://schemas.openxmlformats.org/officeDocument/2006/relationships/image" Target="../media/image493.png"/><Relationship Id="rId88" Type="http://schemas.openxmlformats.org/officeDocument/2006/relationships/customXml" Target="../ink/ink745.xml"/><Relationship Id="rId91" Type="http://schemas.openxmlformats.org/officeDocument/2006/relationships/image" Target="../media/image497.png"/><Relationship Id="rId96" Type="http://schemas.openxmlformats.org/officeDocument/2006/relationships/customXml" Target="../ink/ink7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4.xml"/><Relationship Id="rId15" Type="http://schemas.openxmlformats.org/officeDocument/2006/relationships/image" Target="../media/image459.png"/><Relationship Id="rId23" Type="http://schemas.openxmlformats.org/officeDocument/2006/relationships/image" Target="../media/image463.png"/><Relationship Id="rId28" Type="http://schemas.openxmlformats.org/officeDocument/2006/relationships/customXml" Target="../ink/ink715.xml"/><Relationship Id="rId36" Type="http://schemas.openxmlformats.org/officeDocument/2006/relationships/customXml" Target="../ink/ink719.xml"/><Relationship Id="rId49" Type="http://schemas.openxmlformats.org/officeDocument/2006/relationships/image" Target="../media/image476.png"/><Relationship Id="rId57" Type="http://schemas.openxmlformats.org/officeDocument/2006/relationships/image" Target="../media/image480.png"/><Relationship Id="rId10" Type="http://schemas.openxmlformats.org/officeDocument/2006/relationships/customXml" Target="../ink/ink706.xml"/><Relationship Id="rId31" Type="http://schemas.openxmlformats.org/officeDocument/2006/relationships/image" Target="../media/image467.png"/><Relationship Id="rId44" Type="http://schemas.openxmlformats.org/officeDocument/2006/relationships/customXml" Target="../ink/ink723.xml"/><Relationship Id="rId52" Type="http://schemas.openxmlformats.org/officeDocument/2006/relationships/customXml" Target="../ink/ink727.xml"/><Relationship Id="rId60" Type="http://schemas.openxmlformats.org/officeDocument/2006/relationships/customXml" Target="../ink/ink731.xml"/><Relationship Id="rId65" Type="http://schemas.openxmlformats.org/officeDocument/2006/relationships/image" Target="../media/image484.png"/><Relationship Id="rId73" Type="http://schemas.openxmlformats.org/officeDocument/2006/relationships/image" Target="../media/image488.png"/><Relationship Id="rId78" Type="http://schemas.openxmlformats.org/officeDocument/2006/relationships/customXml" Target="../ink/ink740.xml"/><Relationship Id="rId81" Type="http://schemas.openxmlformats.org/officeDocument/2006/relationships/image" Target="../media/image492.png"/><Relationship Id="rId86" Type="http://schemas.openxmlformats.org/officeDocument/2006/relationships/customXml" Target="../ink/ink744.xml"/><Relationship Id="rId94" Type="http://schemas.openxmlformats.org/officeDocument/2006/relationships/customXml" Target="../ink/ink748.xml"/><Relationship Id="rId99" Type="http://schemas.openxmlformats.org/officeDocument/2006/relationships/image" Target="../media/image501.png"/><Relationship Id="rId101" Type="http://schemas.openxmlformats.org/officeDocument/2006/relationships/image" Target="../media/image502.png"/><Relationship Id="rId4" Type="http://schemas.openxmlformats.org/officeDocument/2006/relationships/customXml" Target="../ink/ink703.xml"/><Relationship Id="rId9" Type="http://schemas.openxmlformats.org/officeDocument/2006/relationships/image" Target="../media/image456.png"/><Relationship Id="rId13" Type="http://schemas.openxmlformats.org/officeDocument/2006/relationships/image" Target="../media/image458.png"/><Relationship Id="rId18" Type="http://schemas.openxmlformats.org/officeDocument/2006/relationships/customXml" Target="../ink/ink710.xml"/><Relationship Id="rId39" Type="http://schemas.openxmlformats.org/officeDocument/2006/relationships/image" Target="../media/image471.png"/><Relationship Id="rId34" Type="http://schemas.openxmlformats.org/officeDocument/2006/relationships/customXml" Target="../ink/ink718.xml"/><Relationship Id="rId50" Type="http://schemas.openxmlformats.org/officeDocument/2006/relationships/customXml" Target="../ink/ink726.xml"/><Relationship Id="rId55" Type="http://schemas.openxmlformats.org/officeDocument/2006/relationships/image" Target="../media/image479.png"/><Relationship Id="rId76" Type="http://schemas.openxmlformats.org/officeDocument/2006/relationships/customXml" Target="../ink/ink739.xml"/><Relationship Id="rId97" Type="http://schemas.openxmlformats.org/officeDocument/2006/relationships/image" Target="../media/image500.png"/><Relationship Id="rId7" Type="http://schemas.openxmlformats.org/officeDocument/2006/relationships/image" Target="../media/image334.png"/><Relationship Id="rId71" Type="http://schemas.openxmlformats.org/officeDocument/2006/relationships/image" Target="../media/image487.png"/><Relationship Id="rId92" Type="http://schemas.openxmlformats.org/officeDocument/2006/relationships/customXml" Target="../ink/ink747.xml"/><Relationship Id="rId2" Type="http://schemas.openxmlformats.org/officeDocument/2006/relationships/customXml" Target="../ink/ink702.xml"/><Relationship Id="rId29" Type="http://schemas.openxmlformats.org/officeDocument/2006/relationships/image" Target="../media/image466.png"/><Relationship Id="rId24" Type="http://schemas.openxmlformats.org/officeDocument/2006/relationships/customXml" Target="../ink/ink713.xml"/><Relationship Id="rId40" Type="http://schemas.openxmlformats.org/officeDocument/2006/relationships/customXml" Target="../ink/ink721.xml"/><Relationship Id="rId45" Type="http://schemas.openxmlformats.org/officeDocument/2006/relationships/image" Target="../media/image474.png"/><Relationship Id="rId66" Type="http://schemas.openxmlformats.org/officeDocument/2006/relationships/customXml" Target="../ink/ink734.xml"/><Relationship Id="rId87" Type="http://schemas.openxmlformats.org/officeDocument/2006/relationships/image" Target="../media/image495.png"/><Relationship Id="rId61" Type="http://schemas.openxmlformats.org/officeDocument/2006/relationships/image" Target="../media/image482.png"/><Relationship Id="rId82" Type="http://schemas.openxmlformats.org/officeDocument/2006/relationships/customXml" Target="../ink/ink742.xml"/><Relationship Id="rId19" Type="http://schemas.openxmlformats.org/officeDocument/2006/relationships/image" Target="../media/image461.png"/><Relationship Id="rId14" Type="http://schemas.openxmlformats.org/officeDocument/2006/relationships/customXml" Target="../ink/ink708.xml"/><Relationship Id="rId30" Type="http://schemas.openxmlformats.org/officeDocument/2006/relationships/customXml" Target="../ink/ink716.xml"/><Relationship Id="rId35" Type="http://schemas.openxmlformats.org/officeDocument/2006/relationships/image" Target="../media/image469.png"/><Relationship Id="rId56" Type="http://schemas.openxmlformats.org/officeDocument/2006/relationships/customXml" Target="../ink/ink729.xml"/><Relationship Id="rId77" Type="http://schemas.openxmlformats.org/officeDocument/2006/relationships/image" Target="../media/image490.png"/><Relationship Id="rId100" Type="http://schemas.openxmlformats.org/officeDocument/2006/relationships/customXml" Target="../ink/ink751.xml"/><Relationship Id="rId8" Type="http://schemas.openxmlformats.org/officeDocument/2006/relationships/customXml" Target="../ink/ink705.xml"/><Relationship Id="rId51" Type="http://schemas.openxmlformats.org/officeDocument/2006/relationships/image" Target="../media/image477.png"/><Relationship Id="rId72" Type="http://schemas.openxmlformats.org/officeDocument/2006/relationships/customXml" Target="../ink/ink737.xml"/><Relationship Id="rId93" Type="http://schemas.openxmlformats.org/officeDocument/2006/relationships/image" Target="../media/image498.png"/><Relationship Id="rId98" Type="http://schemas.openxmlformats.org/officeDocument/2006/relationships/customXml" Target="../ink/ink750.xml"/><Relationship Id="rId3" Type="http://schemas.openxmlformats.org/officeDocument/2006/relationships/image" Target="../media/image154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9.png"/><Relationship Id="rId21" Type="http://schemas.openxmlformats.org/officeDocument/2006/relationships/image" Target="../media/image512.png"/><Relationship Id="rId42" Type="http://schemas.openxmlformats.org/officeDocument/2006/relationships/customXml" Target="../ink/ink772.xml"/><Relationship Id="rId63" Type="http://schemas.openxmlformats.org/officeDocument/2006/relationships/image" Target="../media/image533.png"/><Relationship Id="rId84" Type="http://schemas.openxmlformats.org/officeDocument/2006/relationships/customXml" Target="../ink/ink793.xml"/><Relationship Id="rId16" Type="http://schemas.openxmlformats.org/officeDocument/2006/relationships/customXml" Target="../ink/ink759.xml"/><Relationship Id="rId107" Type="http://schemas.openxmlformats.org/officeDocument/2006/relationships/image" Target="../media/image555.png"/><Relationship Id="rId11" Type="http://schemas.openxmlformats.org/officeDocument/2006/relationships/image" Target="../media/image507.png"/><Relationship Id="rId32" Type="http://schemas.openxmlformats.org/officeDocument/2006/relationships/customXml" Target="../ink/ink767.xml"/><Relationship Id="rId37" Type="http://schemas.openxmlformats.org/officeDocument/2006/relationships/image" Target="../media/image520.png"/><Relationship Id="rId53" Type="http://schemas.openxmlformats.org/officeDocument/2006/relationships/image" Target="../media/image528.png"/><Relationship Id="rId58" Type="http://schemas.openxmlformats.org/officeDocument/2006/relationships/customXml" Target="../ink/ink780.xml"/><Relationship Id="rId74" Type="http://schemas.openxmlformats.org/officeDocument/2006/relationships/customXml" Target="../ink/ink788.xml"/><Relationship Id="rId79" Type="http://schemas.openxmlformats.org/officeDocument/2006/relationships/image" Target="../media/image541.png"/><Relationship Id="rId102" Type="http://schemas.openxmlformats.org/officeDocument/2006/relationships/customXml" Target="../ink/ink802.xml"/><Relationship Id="rId123" Type="http://schemas.openxmlformats.org/officeDocument/2006/relationships/image" Target="../media/image562.png"/><Relationship Id="rId128" Type="http://schemas.openxmlformats.org/officeDocument/2006/relationships/customXml" Target="../ink/ink815.xml"/><Relationship Id="rId5" Type="http://schemas.openxmlformats.org/officeDocument/2006/relationships/image" Target="../media/image504.png"/><Relationship Id="rId90" Type="http://schemas.openxmlformats.org/officeDocument/2006/relationships/customXml" Target="../ink/ink796.xml"/><Relationship Id="rId95" Type="http://schemas.openxmlformats.org/officeDocument/2006/relationships/image" Target="../media/image549.png"/><Relationship Id="rId22" Type="http://schemas.openxmlformats.org/officeDocument/2006/relationships/customXml" Target="../ink/ink762.xml"/><Relationship Id="rId27" Type="http://schemas.openxmlformats.org/officeDocument/2006/relationships/image" Target="../media/image515.png"/><Relationship Id="rId43" Type="http://schemas.openxmlformats.org/officeDocument/2006/relationships/image" Target="../media/image523.png"/><Relationship Id="rId48" Type="http://schemas.openxmlformats.org/officeDocument/2006/relationships/customXml" Target="../ink/ink775.xml"/><Relationship Id="rId64" Type="http://schemas.openxmlformats.org/officeDocument/2006/relationships/customXml" Target="../ink/ink783.xml"/><Relationship Id="rId69" Type="http://schemas.openxmlformats.org/officeDocument/2006/relationships/image" Target="../media/image536.png"/><Relationship Id="rId113" Type="http://schemas.openxmlformats.org/officeDocument/2006/relationships/image" Target="../media/image241.png"/><Relationship Id="rId118" Type="http://schemas.openxmlformats.org/officeDocument/2006/relationships/customXml" Target="../ink/ink810.xml"/><Relationship Id="rId134" Type="http://schemas.openxmlformats.org/officeDocument/2006/relationships/customXml" Target="../ink/ink818.xml"/><Relationship Id="rId80" Type="http://schemas.openxmlformats.org/officeDocument/2006/relationships/customXml" Target="../ink/ink791.xml"/><Relationship Id="rId85" Type="http://schemas.openxmlformats.org/officeDocument/2006/relationships/image" Target="../media/image544.png"/><Relationship Id="rId12" Type="http://schemas.openxmlformats.org/officeDocument/2006/relationships/customXml" Target="../ink/ink757.xml"/><Relationship Id="rId17" Type="http://schemas.openxmlformats.org/officeDocument/2006/relationships/image" Target="../media/image510.png"/><Relationship Id="rId33" Type="http://schemas.openxmlformats.org/officeDocument/2006/relationships/image" Target="../media/image518.png"/><Relationship Id="rId38" Type="http://schemas.openxmlformats.org/officeDocument/2006/relationships/customXml" Target="../ink/ink770.xml"/><Relationship Id="rId59" Type="http://schemas.openxmlformats.org/officeDocument/2006/relationships/image" Target="../media/image531.png"/><Relationship Id="rId103" Type="http://schemas.openxmlformats.org/officeDocument/2006/relationships/image" Target="../media/image553.png"/><Relationship Id="rId108" Type="http://schemas.openxmlformats.org/officeDocument/2006/relationships/customXml" Target="../ink/ink805.xml"/><Relationship Id="rId124" Type="http://schemas.openxmlformats.org/officeDocument/2006/relationships/customXml" Target="../ink/ink813.xml"/><Relationship Id="rId129" Type="http://schemas.openxmlformats.org/officeDocument/2006/relationships/image" Target="../media/image565.png"/><Relationship Id="rId54" Type="http://schemas.openxmlformats.org/officeDocument/2006/relationships/customXml" Target="../ink/ink778.xml"/><Relationship Id="rId70" Type="http://schemas.openxmlformats.org/officeDocument/2006/relationships/customXml" Target="../ink/ink786.xml"/><Relationship Id="rId75" Type="http://schemas.openxmlformats.org/officeDocument/2006/relationships/image" Target="../media/image539.png"/><Relationship Id="rId91" Type="http://schemas.openxmlformats.org/officeDocument/2006/relationships/image" Target="../media/image547.png"/><Relationship Id="rId96" Type="http://schemas.openxmlformats.org/officeDocument/2006/relationships/customXml" Target="../ink/ink7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4.xml"/><Relationship Id="rId23" Type="http://schemas.openxmlformats.org/officeDocument/2006/relationships/image" Target="../media/image513.png"/><Relationship Id="rId28" Type="http://schemas.openxmlformats.org/officeDocument/2006/relationships/customXml" Target="../ink/ink765.xml"/><Relationship Id="rId49" Type="http://schemas.openxmlformats.org/officeDocument/2006/relationships/image" Target="../media/image526.png"/><Relationship Id="rId114" Type="http://schemas.openxmlformats.org/officeDocument/2006/relationships/customXml" Target="../ink/ink808.xml"/><Relationship Id="rId119" Type="http://schemas.openxmlformats.org/officeDocument/2006/relationships/image" Target="../media/image560.png"/><Relationship Id="rId44" Type="http://schemas.openxmlformats.org/officeDocument/2006/relationships/customXml" Target="../ink/ink773.xml"/><Relationship Id="rId60" Type="http://schemas.openxmlformats.org/officeDocument/2006/relationships/customXml" Target="../ink/ink781.xml"/><Relationship Id="rId65" Type="http://schemas.openxmlformats.org/officeDocument/2006/relationships/image" Target="../media/image534.png"/><Relationship Id="rId81" Type="http://schemas.openxmlformats.org/officeDocument/2006/relationships/image" Target="../media/image542.png"/><Relationship Id="rId86" Type="http://schemas.openxmlformats.org/officeDocument/2006/relationships/customXml" Target="../ink/ink794.xml"/><Relationship Id="rId130" Type="http://schemas.openxmlformats.org/officeDocument/2006/relationships/customXml" Target="../ink/ink816.xml"/><Relationship Id="rId135" Type="http://schemas.openxmlformats.org/officeDocument/2006/relationships/image" Target="../media/image568.png"/><Relationship Id="rId13" Type="http://schemas.openxmlformats.org/officeDocument/2006/relationships/image" Target="../media/image508.png"/><Relationship Id="rId18" Type="http://schemas.openxmlformats.org/officeDocument/2006/relationships/customXml" Target="../ink/ink760.xml"/><Relationship Id="rId39" Type="http://schemas.openxmlformats.org/officeDocument/2006/relationships/image" Target="../media/image521.png"/><Relationship Id="rId109" Type="http://schemas.openxmlformats.org/officeDocument/2006/relationships/image" Target="../media/image556.png"/><Relationship Id="rId34" Type="http://schemas.openxmlformats.org/officeDocument/2006/relationships/customXml" Target="../ink/ink768.xml"/><Relationship Id="rId50" Type="http://schemas.openxmlformats.org/officeDocument/2006/relationships/customXml" Target="../ink/ink776.xml"/><Relationship Id="rId55" Type="http://schemas.openxmlformats.org/officeDocument/2006/relationships/image" Target="../media/image529.png"/><Relationship Id="rId76" Type="http://schemas.openxmlformats.org/officeDocument/2006/relationships/customXml" Target="../ink/ink789.xml"/><Relationship Id="rId97" Type="http://schemas.openxmlformats.org/officeDocument/2006/relationships/image" Target="../media/image550.png"/><Relationship Id="rId104" Type="http://schemas.openxmlformats.org/officeDocument/2006/relationships/customXml" Target="../ink/ink803.xml"/><Relationship Id="rId120" Type="http://schemas.openxmlformats.org/officeDocument/2006/relationships/customXml" Target="../ink/ink811.xml"/><Relationship Id="rId125" Type="http://schemas.openxmlformats.org/officeDocument/2006/relationships/image" Target="../media/image563.png"/><Relationship Id="rId7" Type="http://schemas.openxmlformats.org/officeDocument/2006/relationships/image" Target="../media/image505.png"/><Relationship Id="rId71" Type="http://schemas.openxmlformats.org/officeDocument/2006/relationships/image" Target="../media/image537.png"/><Relationship Id="rId92" Type="http://schemas.openxmlformats.org/officeDocument/2006/relationships/customXml" Target="../ink/ink797.xml"/><Relationship Id="rId2" Type="http://schemas.openxmlformats.org/officeDocument/2006/relationships/customXml" Target="../ink/ink752.xml"/><Relationship Id="rId29" Type="http://schemas.openxmlformats.org/officeDocument/2006/relationships/image" Target="../media/image516.png"/><Relationship Id="rId24" Type="http://schemas.openxmlformats.org/officeDocument/2006/relationships/customXml" Target="../ink/ink763.xml"/><Relationship Id="rId40" Type="http://schemas.openxmlformats.org/officeDocument/2006/relationships/customXml" Target="../ink/ink771.xml"/><Relationship Id="rId45" Type="http://schemas.openxmlformats.org/officeDocument/2006/relationships/image" Target="../media/image524.png"/><Relationship Id="rId66" Type="http://schemas.openxmlformats.org/officeDocument/2006/relationships/customXml" Target="../ink/ink784.xml"/><Relationship Id="rId87" Type="http://schemas.openxmlformats.org/officeDocument/2006/relationships/image" Target="../media/image545.png"/><Relationship Id="rId110" Type="http://schemas.openxmlformats.org/officeDocument/2006/relationships/customXml" Target="../ink/ink806.xml"/><Relationship Id="rId115" Type="http://schemas.openxmlformats.org/officeDocument/2006/relationships/image" Target="../media/image558.png"/><Relationship Id="rId131" Type="http://schemas.openxmlformats.org/officeDocument/2006/relationships/image" Target="../media/image566.png"/><Relationship Id="rId136" Type="http://schemas.openxmlformats.org/officeDocument/2006/relationships/customXml" Target="../ink/ink819.xml"/><Relationship Id="rId61" Type="http://schemas.openxmlformats.org/officeDocument/2006/relationships/image" Target="../media/image532.png"/><Relationship Id="rId82" Type="http://schemas.openxmlformats.org/officeDocument/2006/relationships/customXml" Target="../ink/ink792.xml"/><Relationship Id="rId19" Type="http://schemas.openxmlformats.org/officeDocument/2006/relationships/image" Target="../media/image511.png"/><Relationship Id="rId14" Type="http://schemas.openxmlformats.org/officeDocument/2006/relationships/customXml" Target="../ink/ink758.xml"/><Relationship Id="rId30" Type="http://schemas.openxmlformats.org/officeDocument/2006/relationships/customXml" Target="../ink/ink766.xml"/><Relationship Id="rId35" Type="http://schemas.openxmlformats.org/officeDocument/2006/relationships/image" Target="../media/image519.png"/><Relationship Id="rId56" Type="http://schemas.openxmlformats.org/officeDocument/2006/relationships/customXml" Target="../ink/ink779.xml"/><Relationship Id="rId77" Type="http://schemas.openxmlformats.org/officeDocument/2006/relationships/image" Target="../media/image540.png"/><Relationship Id="rId100" Type="http://schemas.openxmlformats.org/officeDocument/2006/relationships/customXml" Target="../ink/ink801.xml"/><Relationship Id="rId105" Type="http://schemas.openxmlformats.org/officeDocument/2006/relationships/image" Target="../media/image554.png"/><Relationship Id="rId126" Type="http://schemas.openxmlformats.org/officeDocument/2006/relationships/customXml" Target="../ink/ink814.xml"/><Relationship Id="rId8" Type="http://schemas.openxmlformats.org/officeDocument/2006/relationships/customXml" Target="../ink/ink755.xml"/><Relationship Id="rId51" Type="http://schemas.openxmlformats.org/officeDocument/2006/relationships/image" Target="../media/image527.png"/><Relationship Id="rId72" Type="http://schemas.openxmlformats.org/officeDocument/2006/relationships/customXml" Target="../ink/ink787.xml"/><Relationship Id="rId93" Type="http://schemas.openxmlformats.org/officeDocument/2006/relationships/image" Target="../media/image548.png"/><Relationship Id="rId98" Type="http://schemas.openxmlformats.org/officeDocument/2006/relationships/customXml" Target="../ink/ink800.xml"/><Relationship Id="rId121" Type="http://schemas.openxmlformats.org/officeDocument/2006/relationships/image" Target="../media/image561.png"/><Relationship Id="rId3" Type="http://schemas.openxmlformats.org/officeDocument/2006/relationships/image" Target="../media/image503.png"/><Relationship Id="rId25" Type="http://schemas.openxmlformats.org/officeDocument/2006/relationships/image" Target="../media/image514.png"/><Relationship Id="rId46" Type="http://schemas.openxmlformats.org/officeDocument/2006/relationships/customXml" Target="../ink/ink774.xml"/><Relationship Id="rId67" Type="http://schemas.openxmlformats.org/officeDocument/2006/relationships/image" Target="../media/image535.png"/><Relationship Id="rId116" Type="http://schemas.openxmlformats.org/officeDocument/2006/relationships/customXml" Target="../ink/ink809.xml"/><Relationship Id="rId137" Type="http://schemas.openxmlformats.org/officeDocument/2006/relationships/image" Target="../media/image569.png"/><Relationship Id="rId20" Type="http://schemas.openxmlformats.org/officeDocument/2006/relationships/customXml" Target="../ink/ink761.xml"/><Relationship Id="rId41" Type="http://schemas.openxmlformats.org/officeDocument/2006/relationships/image" Target="../media/image522.png"/><Relationship Id="rId62" Type="http://schemas.openxmlformats.org/officeDocument/2006/relationships/customXml" Target="../ink/ink782.xml"/><Relationship Id="rId83" Type="http://schemas.openxmlformats.org/officeDocument/2006/relationships/image" Target="../media/image543.png"/><Relationship Id="rId88" Type="http://schemas.openxmlformats.org/officeDocument/2006/relationships/customXml" Target="../ink/ink795.xml"/><Relationship Id="rId111" Type="http://schemas.openxmlformats.org/officeDocument/2006/relationships/image" Target="../media/image557.png"/><Relationship Id="rId132" Type="http://schemas.openxmlformats.org/officeDocument/2006/relationships/customXml" Target="../ink/ink817.xml"/><Relationship Id="rId15" Type="http://schemas.openxmlformats.org/officeDocument/2006/relationships/image" Target="../media/image509.png"/><Relationship Id="rId36" Type="http://schemas.openxmlformats.org/officeDocument/2006/relationships/customXml" Target="../ink/ink769.xml"/><Relationship Id="rId57" Type="http://schemas.openxmlformats.org/officeDocument/2006/relationships/image" Target="../media/image530.png"/><Relationship Id="rId106" Type="http://schemas.openxmlformats.org/officeDocument/2006/relationships/customXml" Target="../ink/ink804.xml"/><Relationship Id="rId127" Type="http://schemas.openxmlformats.org/officeDocument/2006/relationships/image" Target="../media/image564.png"/><Relationship Id="rId10" Type="http://schemas.openxmlformats.org/officeDocument/2006/relationships/customXml" Target="../ink/ink756.xml"/><Relationship Id="rId31" Type="http://schemas.openxmlformats.org/officeDocument/2006/relationships/image" Target="../media/image517.png"/><Relationship Id="rId52" Type="http://schemas.openxmlformats.org/officeDocument/2006/relationships/customXml" Target="../ink/ink777.xml"/><Relationship Id="rId73" Type="http://schemas.openxmlformats.org/officeDocument/2006/relationships/image" Target="../media/image538.png"/><Relationship Id="rId78" Type="http://schemas.openxmlformats.org/officeDocument/2006/relationships/customXml" Target="../ink/ink790.xml"/><Relationship Id="rId94" Type="http://schemas.openxmlformats.org/officeDocument/2006/relationships/customXml" Target="../ink/ink798.xml"/><Relationship Id="rId99" Type="http://schemas.openxmlformats.org/officeDocument/2006/relationships/image" Target="../media/image551.png"/><Relationship Id="rId101" Type="http://schemas.openxmlformats.org/officeDocument/2006/relationships/image" Target="../media/image552.png"/><Relationship Id="rId122" Type="http://schemas.openxmlformats.org/officeDocument/2006/relationships/customXml" Target="../ink/ink812.xml"/><Relationship Id="rId4" Type="http://schemas.openxmlformats.org/officeDocument/2006/relationships/customXml" Target="../ink/ink753.xml"/><Relationship Id="rId9" Type="http://schemas.openxmlformats.org/officeDocument/2006/relationships/image" Target="../media/image506.png"/><Relationship Id="rId26" Type="http://schemas.openxmlformats.org/officeDocument/2006/relationships/customXml" Target="../ink/ink764.xml"/><Relationship Id="rId47" Type="http://schemas.openxmlformats.org/officeDocument/2006/relationships/image" Target="../media/image525.png"/><Relationship Id="rId68" Type="http://schemas.openxmlformats.org/officeDocument/2006/relationships/customXml" Target="../ink/ink785.xml"/><Relationship Id="rId89" Type="http://schemas.openxmlformats.org/officeDocument/2006/relationships/image" Target="../media/image546.png"/><Relationship Id="rId112" Type="http://schemas.openxmlformats.org/officeDocument/2006/relationships/customXml" Target="../ink/ink807.xml"/><Relationship Id="rId133" Type="http://schemas.openxmlformats.org/officeDocument/2006/relationships/image" Target="../media/image567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7.png"/><Relationship Id="rId21" Type="http://schemas.openxmlformats.org/officeDocument/2006/relationships/image" Target="../media/image579.png"/><Relationship Id="rId42" Type="http://schemas.openxmlformats.org/officeDocument/2006/relationships/customXml" Target="../ink/ink840.xml"/><Relationship Id="rId63" Type="http://schemas.openxmlformats.org/officeDocument/2006/relationships/image" Target="../media/image600.png"/><Relationship Id="rId84" Type="http://schemas.openxmlformats.org/officeDocument/2006/relationships/customXml" Target="../ink/ink861.xml"/><Relationship Id="rId138" Type="http://schemas.openxmlformats.org/officeDocument/2006/relationships/customXml" Target="../ink/ink888.xml"/><Relationship Id="rId107" Type="http://schemas.openxmlformats.org/officeDocument/2006/relationships/image" Target="../media/image622.png"/><Relationship Id="rId11" Type="http://schemas.openxmlformats.org/officeDocument/2006/relationships/image" Target="../media/image574.png"/><Relationship Id="rId32" Type="http://schemas.openxmlformats.org/officeDocument/2006/relationships/customXml" Target="../ink/ink835.xml"/><Relationship Id="rId37" Type="http://schemas.openxmlformats.org/officeDocument/2006/relationships/image" Target="../media/image587.png"/><Relationship Id="rId53" Type="http://schemas.openxmlformats.org/officeDocument/2006/relationships/image" Target="../media/image595.png"/><Relationship Id="rId58" Type="http://schemas.openxmlformats.org/officeDocument/2006/relationships/customXml" Target="../ink/ink848.xml"/><Relationship Id="rId74" Type="http://schemas.openxmlformats.org/officeDocument/2006/relationships/customXml" Target="../ink/ink856.xml"/><Relationship Id="rId79" Type="http://schemas.openxmlformats.org/officeDocument/2006/relationships/image" Target="../media/image608.png"/><Relationship Id="rId102" Type="http://schemas.openxmlformats.org/officeDocument/2006/relationships/customXml" Target="../ink/ink870.xml"/><Relationship Id="rId123" Type="http://schemas.openxmlformats.org/officeDocument/2006/relationships/image" Target="../media/image630.png"/><Relationship Id="rId128" Type="http://schemas.openxmlformats.org/officeDocument/2006/relationships/customXml" Target="../ink/ink883.xml"/><Relationship Id="rId5" Type="http://schemas.openxmlformats.org/officeDocument/2006/relationships/image" Target="../media/image571.png"/><Relationship Id="rId90" Type="http://schemas.openxmlformats.org/officeDocument/2006/relationships/customXml" Target="../ink/ink864.xml"/><Relationship Id="rId95" Type="http://schemas.openxmlformats.org/officeDocument/2006/relationships/image" Target="../media/image616.png"/><Relationship Id="rId22" Type="http://schemas.openxmlformats.org/officeDocument/2006/relationships/customXml" Target="../ink/ink830.xml"/><Relationship Id="rId27" Type="http://schemas.openxmlformats.org/officeDocument/2006/relationships/image" Target="../media/image582.png"/><Relationship Id="rId43" Type="http://schemas.openxmlformats.org/officeDocument/2006/relationships/image" Target="../media/image590.png"/><Relationship Id="rId48" Type="http://schemas.openxmlformats.org/officeDocument/2006/relationships/customXml" Target="../ink/ink843.xml"/><Relationship Id="rId64" Type="http://schemas.openxmlformats.org/officeDocument/2006/relationships/customXml" Target="../ink/ink851.xml"/><Relationship Id="rId69" Type="http://schemas.openxmlformats.org/officeDocument/2006/relationships/image" Target="../media/image603.png"/><Relationship Id="rId113" Type="http://schemas.openxmlformats.org/officeDocument/2006/relationships/image" Target="../media/image625.png"/><Relationship Id="rId118" Type="http://schemas.openxmlformats.org/officeDocument/2006/relationships/customXml" Target="../ink/ink878.xml"/><Relationship Id="rId134" Type="http://schemas.openxmlformats.org/officeDocument/2006/relationships/customXml" Target="../ink/ink886.xml"/><Relationship Id="rId139" Type="http://schemas.openxmlformats.org/officeDocument/2006/relationships/image" Target="../media/image638.png"/><Relationship Id="rId80" Type="http://schemas.openxmlformats.org/officeDocument/2006/relationships/customXml" Target="../ink/ink859.xml"/><Relationship Id="rId85" Type="http://schemas.openxmlformats.org/officeDocument/2006/relationships/image" Target="../media/image611.png"/><Relationship Id="rId12" Type="http://schemas.openxmlformats.org/officeDocument/2006/relationships/customXml" Target="../ink/ink825.xml"/><Relationship Id="rId17" Type="http://schemas.openxmlformats.org/officeDocument/2006/relationships/image" Target="../media/image577.png"/><Relationship Id="rId33" Type="http://schemas.openxmlformats.org/officeDocument/2006/relationships/image" Target="../media/image585.png"/><Relationship Id="rId38" Type="http://schemas.openxmlformats.org/officeDocument/2006/relationships/customXml" Target="../ink/ink838.xml"/><Relationship Id="rId59" Type="http://schemas.openxmlformats.org/officeDocument/2006/relationships/image" Target="../media/image598.png"/><Relationship Id="rId103" Type="http://schemas.openxmlformats.org/officeDocument/2006/relationships/image" Target="../media/image620.png"/><Relationship Id="rId108" Type="http://schemas.openxmlformats.org/officeDocument/2006/relationships/customXml" Target="../ink/ink873.xml"/><Relationship Id="rId124" Type="http://schemas.openxmlformats.org/officeDocument/2006/relationships/customXml" Target="../ink/ink881.xml"/><Relationship Id="rId129" Type="http://schemas.openxmlformats.org/officeDocument/2006/relationships/image" Target="../media/image633.png"/><Relationship Id="rId54" Type="http://schemas.openxmlformats.org/officeDocument/2006/relationships/customXml" Target="../ink/ink846.xml"/><Relationship Id="rId70" Type="http://schemas.openxmlformats.org/officeDocument/2006/relationships/customXml" Target="../ink/ink854.xml"/><Relationship Id="rId75" Type="http://schemas.openxmlformats.org/officeDocument/2006/relationships/image" Target="../media/image606.png"/><Relationship Id="rId91" Type="http://schemas.openxmlformats.org/officeDocument/2006/relationships/image" Target="../media/image614.png"/><Relationship Id="rId96" Type="http://schemas.openxmlformats.org/officeDocument/2006/relationships/customXml" Target="../ink/ink867.xml"/><Relationship Id="rId140" Type="http://schemas.openxmlformats.org/officeDocument/2006/relationships/customXml" Target="../ink/ink8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2.xml"/><Relationship Id="rId23" Type="http://schemas.openxmlformats.org/officeDocument/2006/relationships/image" Target="../media/image580.png"/><Relationship Id="rId28" Type="http://schemas.openxmlformats.org/officeDocument/2006/relationships/customXml" Target="../ink/ink833.xml"/><Relationship Id="rId49" Type="http://schemas.openxmlformats.org/officeDocument/2006/relationships/image" Target="../media/image593.png"/><Relationship Id="rId114" Type="http://schemas.openxmlformats.org/officeDocument/2006/relationships/customXml" Target="../ink/ink876.xml"/><Relationship Id="rId119" Type="http://schemas.openxmlformats.org/officeDocument/2006/relationships/image" Target="../media/image628.png"/><Relationship Id="rId44" Type="http://schemas.openxmlformats.org/officeDocument/2006/relationships/customXml" Target="../ink/ink841.xml"/><Relationship Id="rId60" Type="http://schemas.openxmlformats.org/officeDocument/2006/relationships/customXml" Target="../ink/ink849.xml"/><Relationship Id="rId65" Type="http://schemas.openxmlformats.org/officeDocument/2006/relationships/image" Target="../media/image601.png"/><Relationship Id="rId81" Type="http://schemas.openxmlformats.org/officeDocument/2006/relationships/image" Target="../media/image609.png"/><Relationship Id="rId86" Type="http://schemas.openxmlformats.org/officeDocument/2006/relationships/customXml" Target="../ink/ink862.xml"/><Relationship Id="rId130" Type="http://schemas.openxmlformats.org/officeDocument/2006/relationships/customXml" Target="../ink/ink884.xml"/><Relationship Id="rId135" Type="http://schemas.openxmlformats.org/officeDocument/2006/relationships/image" Target="../media/image636.png"/><Relationship Id="rId13" Type="http://schemas.openxmlformats.org/officeDocument/2006/relationships/image" Target="../media/image575.png"/><Relationship Id="rId18" Type="http://schemas.openxmlformats.org/officeDocument/2006/relationships/customXml" Target="../ink/ink828.xml"/><Relationship Id="rId39" Type="http://schemas.openxmlformats.org/officeDocument/2006/relationships/image" Target="../media/image588.png"/><Relationship Id="rId109" Type="http://schemas.openxmlformats.org/officeDocument/2006/relationships/image" Target="../media/image623.png"/><Relationship Id="rId34" Type="http://schemas.openxmlformats.org/officeDocument/2006/relationships/customXml" Target="../ink/ink836.xml"/><Relationship Id="rId50" Type="http://schemas.openxmlformats.org/officeDocument/2006/relationships/customXml" Target="../ink/ink844.xml"/><Relationship Id="rId55" Type="http://schemas.openxmlformats.org/officeDocument/2006/relationships/image" Target="../media/image596.png"/><Relationship Id="rId76" Type="http://schemas.openxmlformats.org/officeDocument/2006/relationships/customXml" Target="../ink/ink857.xml"/><Relationship Id="rId97" Type="http://schemas.openxmlformats.org/officeDocument/2006/relationships/image" Target="../media/image617.png"/><Relationship Id="rId104" Type="http://schemas.openxmlformats.org/officeDocument/2006/relationships/customXml" Target="../ink/ink871.xml"/><Relationship Id="rId120" Type="http://schemas.openxmlformats.org/officeDocument/2006/relationships/customXml" Target="../ink/ink879.xml"/><Relationship Id="rId125" Type="http://schemas.openxmlformats.org/officeDocument/2006/relationships/image" Target="../media/image631.png"/><Relationship Id="rId141" Type="http://schemas.openxmlformats.org/officeDocument/2006/relationships/image" Target="../media/image639.png"/><Relationship Id="rId7" Type="http://schemas.openxmlformats.org/officeDocument/2006/relationships/image" Target="../media/image572.png"/><Relationship Id="rId71" Type="http://schemas.openxmlformats.org/officeDocument/2006/relationships/image" Target="../media/image604.png"/><Relationship Id="rId92" Type="http://schemas.openxmlformats.org/officeDocument/2006/relationships/customXml" Target="../ink/ink865.xml"/><Relationship Id="rId2" Type="http://schemas.openxmlformats.org/officeDocument/2006/relationships/customXml" Target="../ink/ink820.xml"/><Relationship Id="rId29" Type="http://schemas.openxmlformats.org/officeDocument/2006/relationships/image" Target="../media/image583.png"/><Relationship Id="rId24" Type="http://schemas.openxmlformats.org/officeDocument/2006/relationships/customXml" Target="../ink/ink831.xml"/><Relationship Id="rId40" Type="http://schemas.openxmlformats.org/officeDocument/2006/relationships/customXml" Target="../ink/ink839.xml"/><Relationship Id="rId45" Type="http://schemas.openxmlformats.org/officeDocument/2006/relationships/image" Target="../media/image591.png"/><Relationship Id="rId66" Type="http://schemas.openxmlformats.org/officeDocument/2006/relationships/customXml" Target="../ink/ink852.xml"/><Relationship Id="rId87" Type="http://schemas.openxmlformats.org/officeDocument/2006/relationships/image" Target="../media/image612.png"/><Relationship Id="rId110" Type="http://schemas.openxmlformats.org/officeDocument/2006/relationships/customXml" Target="../ink/ink874.xml"/><Relationship Id="rId115" Type="http://schemas.openxmlformats.org/officeDocument/2006/relationships/image" Target="../media/image626.png"/><Relationship Id="rId131" Type="http://schemas.openxmlformats.org/officeDocument/2006/relationships/image" Target="../media/image634.png"/><Relationship Id="rId136" Type="http://schemas.openxmlformats.org/officeDocument/2006/relationships/customXml" Target="../ink/ink887.xml"/><Relationship Id="rId61" Type="http://schemas.openxmlformats.org/officeDocument/2006/relationships/image" Target="../media/image599.png"/><Relationship Id="rId82" Type="http://schemas.openxmlformats.org/officeDocument/2006/relationships/customXml" Target="../ink/ink860.xml"/><Relationship Id="rId19" Type="http://schemas.openxmlformats.org/officeDocument/2006/relationships/image" Target="../media/image578.png"/><Relationship Id="rId14" Type="http://schemas.openxmlformats.org/officeDocument/2006/relationships/customXml" Target="../ink/ink826.xml"/><Relationship Id="rId30" Type="http://schemas.openxmlformats.org/officeDocument/2006/relationships/customXml" Target="../ink/ink834.xml"/><Relationship Id="rId35" Type="http://schemas.openxmlformats.org/officeDocument/2006/relationships/image" Target="../media/image586.png"/><Relationship Id="rId56" Type="http://schemas.openxmlformats.org/officeDocument/2006/relationships/customXml" Target="../ink/ink847.xml"/><Relationship Id="rId77" Type="http://schemas.openxmlformats.org/officeDocument/2006/relationships/image" Target="../media/image607.png"/><Relationship Id="rId100" Type="http://schemas.openxmlformats.org/officeDocument/2006/relationships/customXml" Target="../ink/ink869.xml"/><Relationship Id="rId105" Type="http://schemas.openxmlformats.org/officeDocument/2006/relationships/image" Target="../media/image621.png"/><Relationship Id="rId126" Type="http://schemas.openxmlformats.org/officeDocument/2006/relationships/customXml" Target="../ink/ink882.xml"/><Relationship Id="rId8" Type="http://schemas.openxmlformats.org/officeDocument/2006/relationships/customXml" Target="../ink/ink823.xml"/><Relationship Id="rId51" Type="http://schemas.openxmlformats.org/officeDocument/2006/relationships/image" Target="../media/image594.png"/><Relationship Id="rId72" Type="http://schemas.openxmlformats.org/officeDocument/2006/relationships/customXml" Target="../ink/ink855.xml"/><Relationship Id="rId93" Type="http://schemas.openxmlformats.org/officeDocument/2006/relationships/image" Target="../media/image615.png"/><Relationship Id="rId98" Type="http://schemas.openxmlformats.org/officeDocument/2006/relationships/customXml" Target="../ink/ink868.xml"/><Relationship Id="rId121" Type="http://schemas.openxmlformats.org/officeDocument/2006/relationships/image" Target="../media/image629.png"/><Relationship Id="rId142" Type="http://schemas.openxmlformats.org/officeDocument/2006/relationships/customXml" Target="../ink/ink890.xml"/><Relationship Id="rId3" Type="http://schemas.openxmlformats.org/officeDocument/2006/relationships/image" Target="../media/image570.png"/><Relationship Id="rId25" Type="http://schemas.openxmlformats.org/officeDocument/2006/relationships/image" Target="../media/image581.png"/><Relationship Id="rId46" Type="http://schemas.openxmlformats.org/officeDocument/2006/relationships/customXml" Target="../ink/ink842.xml"/><Relationship Id="rId67" Type="http://schemas.openxmlformats.org/officeDocument/2006/relationships/image" Target="../media/image602.png"/><Relationship Id="rId116" Type="http://schemas.openxmlformats.org/officeDocument/2006/relationships/customXml" Target="../ink/ink877.xml"/><Relationship Id="rId137" Type="http://schemas.openxmlformats.org/officeDocument/2006/relationships/image" Target="../media/image637.png"/><Relationship Id="rId20" Type="http://schemas.openxmlformats.org/officeDocument/2006/relationships/customXml" Target="../ink/ink829.xml"/><Relationship Id="rId41" Type="http://schemas.openxmlformats.org/officeDocument/2006/relationships/image" Target="../media/image589.png"/><Relationship Id="rId62" Type="http://schemas.openxmlformats.org/officeDocument/2006/relationships/customXml" Target="../ink/ink850.xml"/><Relationship Id="rId83" Type="http://schemas.openxmlformats.org/officeDocument/2006/relationships/image" Target="../media/image610.png"/><Relationship Id="rId88" Type="http://schemas.openxmlformats.org/officeDocument/2006/relationships/customXml" Target="../ink/ink863.xml"/><Relationship Id="rId111" Type="http://schemas.openxmlformats.org/officeDocument/2006/relationships/image" Target="../media/image624.png"/><Relationship Id="rId132" Type="http://schemas.openxmlformats.org/officeDocument/2006/relationships/customXml" Target="../ink/ink885.xml"/><Relationship Id="rId15" Type="http://schemas.openxmlformats.org/officeDocument/2006/relationships/image" Target="../media/image576.png"/><Relationship Id="rId36" Type="http://schemas.openxmlformats.org/officeDocument/2006/relationships/customXml" Target="../ink/ink837.xml"/><Relationship Id="rId57" Type="http://schemas.openxmlformats.org/officeDocument/2006/relationships/image" Target="../media/image597.png"/><Relationship Id="rId106" Type="http://schemas.openxmlformats.org/officeDocument/2006/relationships/customXml" Target="../ink/ink872.xml"/><Relationship Id="rId127" Type="http://schemas.openxmlformats.org/officeDocument/2006/relationships/image" Target="../media/image632.png"/><Relationship Id="rId10" Type="http://schemas.openxmlformats.org/officeDocument/2006/relationships/customXml" Target="../ink/ink824.xml"/><Relationship Id="rId31" Type="http://schemas.openxmlformats.org/officeDocument/2006/relationships/image" Target="../media/image584.png"/><Relationship Id="rId52" Type="http://schemas.openxmlformats.org/officeDocument/2006/relationships/customXml" Target="../ink/ink845.xml"/><Relationship Id="rId73" Type="http://schemas.openxmlformats.org/officeDocument/2006/relationships/image" Target="../media/image605.png"/><Relationship Id="rId78" Type="http://schemas.openxmlformats.org/officeDocument/2006/relationships/customXml" Target="../ink/ink858.xml"/><Relationship Id="rId94" Type="http://schemas.openxmlformats.org/officeDocument/2006/relationships/customXml" Target="../ink/ink866.xml"/><Relationship Id="rId99" Type="http://schemas.openxmlformats.org/officeDocument/2006/relationships/image" Target="../media/image618.png"/><Relationship Id="rId101" Type="http://schemas.openxmlformats.org/officeDocument/2006/relationships/image" Target="../media/image619.png"/><Relationship Id="rId122" Type="http://schemas.openxmlformats.org/officeDocument/2006/relationships/customXml" Target="../ink/ink880.xml"/><Relationship Id="rId143" Type="http://schemas.openxmlformats.org/officeDocument/2006/relationships/image" Target="../media/image640.png"/><Relationship Id="rId4" Type="http://schemas.openxmlformats.org/officeDocument/2006/relationships/customXml" Target="../ink/ink821.xml"/><Relationship Id="rId9" Type="http://schemas.openxmlformats.org/officeDocument/2006/relationships/image" Target="../media/image573.png"/><Relationship Id="rId26" Type="http://schemas.openxmlformats.org/officeDocument/2006/relationships/customXml" Target="../ink/ink832.xml"/><Relationship Id="rId47" Type="http://schemas.openxmlformats.org/officeDocument/2006/relationships/image" Target="../media/image592.png"/><Relationship Id="rId68" Type="http://schemas.openxmlformats.org/officeDocument/2006/relationships/customXml" Target="../ink/ink853.xml"/><Relationship Id="rId89" Type="http://schemas.openxmlformats.org/officeDocument/2006/relationships/image" Target="../media/image613.png"/><Relationship Id="rId112" Type="http://schemas.openxmlformats.org/officeDocument/2006/relationships/customXml" Target="../ink/ink875.xml"/><Relationship Id="rId133" Type="http://schemas.openxmlformats.org/officeDocument/2006/relationships/image" Target="../media/image635.png"/><Relationship Id="rId16" Type="http://schemas.openxmlformats.org/officeDocument/2006/relationships/customXml" Target="../ink/ink827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3.png"/><Relationship Id="rId21" Type="http://schemas.openxmlformats.org/officeDocument/2006/relationships/image" Target="../media/image650.png"/><Relationship Id="rId42" Type="http://schemas.openxmlformats.org/officeDocument/2006/relationships/customXml" Target="../ink/ink911.xml"/><Relationship Id="rId63" Type="http://schemas.openxmlformats.org/officeDocument/2006/relationships/image" Target="../media/image669.png"/><Relationship Id="rId84" Type="http://schemas.openxmlformats.org/officeDocument/2006/relationships/customXml" Target="../ink/ink932.xml"/><Relationship Id="rId16" Type="http://schemas.openxmlformats.org/officeDocument/2006/relationships/customXml" Target="../ink/ink898.xml"/><Relationship Id="rId107" Type="http://schemas.openxmlformats.org/officeDocument/2006/relationships/image" Target="../media/image688.png"/><Relationship Id="rId11" Type="http://schemas.openxmlformats.org/officeDocument/2006/relationships/image" Target="../media/image645.png"/><Relationship Id="rId32" Type="http://schemas.openxmlformats.org/officeDocument/2006/relationships/customXml" Target="../ink/ink906.xml"/><Relationship Id="rId37" Type="http://schemas.openxmlformats.org/officeDocument/2006/relationships/image" Target="../media/image657.png"/><Relationship Id="rId53" Type="http://schemas.openxmlformats.org/officeDocument/2006/relationships/image" Target="../media/image665.png"/><Relationship Id="rId58" Type="http://schemas.openxmlformats.org/officeDocument/2006/relationships/customXml" Target="../ink/ink919.xml"/><Relationship Id="rId74" Type="http://schemas.openxmlformats.org/officeDocument/2006/relationships/customXml" Target="../ink/ink927.xml"/><Relationship Id="rId79" Type="http://schemas.openxmlformats.org/officeDocument/2006/relationships/image" Target="../media/image677.png"/><Relationship Id="rId102" Type="http://schemas.openxmlformats.org/officeDocument/2006/relationships/customXml" Target="../ink/ink941.xml"/><Relationship Id="rId123" Type="http://schemas.openxmlformats.org/officeDocument/2006/relationships/image" Target="../media/image696.png"/><Relationship Id="rId128" Type="http://schemas.openxmlformats.org/officeDocument/2006/relationships/customXml" Target="../ink/ink954.xml"/><Relationship Id="rId5" Type="http://schemas.openxmlformats.org/officeDocument/2006/relationships/image" Target="../media/image642.png"/><Relationship Id="rId90" Type="http://schemas.openxmlformats.org/officeDocument/2006/relationships/customXml" Target="../ink/ink935.xml"/><Relationship Id="rId95" Type="http://schemas.openxmlformats.org/officeDocument/2006/relationships/image" Target="../media/image682.png"/><Relationship Id="rId22" Type="http://schemas.openxmlformats.org/officeDocument/2006/relationships/customXml" Target="../ink/ink901.xml"/><Relationship Id="rId27" Type="http://schemas.openxmlformats.org/officeDocument/2006/relationships/image" Target="../media/image653.png"/><Relationship Id="rId43" Type="http://schemas.openxmlformats.org/officeDocument/2006/relationships/image" Target="../media/image660.png"/><Relationship Id="rId48" Type="http://schemas.openxmlformats.org/officeDocument/2006/relationships/customXml" Target="../ink/ink914.xml"/><Relationship Id="rId64" Type="http://schemas.openxmlformats.org/officeDocument/2006/relationships/customXml" Target="../ink/ink922.xml"/><Relationship Id="rId69" Type="http://schemas.openxmlformats.org/officeDocument/2006/relationships/image" Target="../media/image672.png"/><Relationship Id="rId113" Type="http://schemas.openxmlformats.org/officeDocument/2006/relationships/image" Target="../media/image691.png"/><Relationship Id="rId118" Type="http://schemas.openxmlformats.org/officeDocument/2006/relationships/customXml" Target="../ink/ink949.xml"/><Relationship Id="rId80" Type="http://schemas.openxmlformats.org/officeDocument/2006/relationships/customXml" Target="../ink/ink930.xml"/><Relationship Id="rId85" Type="http://schemas.openxmlformats.org/officeDocument/2006/relationships/image" Target="../media/image628.png"/><Relationship Id="rId12" Type="http://schemas.openxmlformats.org/officeDocument/2006/relationships/customXml" Target="../ink/ink896.xml"/><Relationship Id="rId17" Type="http://schemas.openxmlformats.org/officeDocument/2006/relationships/image" Target="../media/image648.png"/><Relationship Id="rId33" Type="http://schemas.openxmlformats.org/officeDocument/2006/relationships/image" Target="../media/image655.png"/><Relationship Id="rId38" Type="http://schemas.openxmlformats.org/officeDocument/2006/relationships/customXml" Target="../ink/ink909.xml"/><Relationship Id="rId59" Type="http://schemas.openxmlformats.org/officeDocument/2006/relationships/image" Target="../media/image598.png"/><Relationship Id="rId103" Type="http://schemas.openxmlformats.org/officeDocument/2006/relationships/image" Target="../media/image686.png"/><Relationship Id="rId108" Type="http://schemas.openxmlformats.org/officeDocument/2006/relationships/customXml" Target="../ink/ink944.xml"/><Relationship Id="rId124" Type="http://schemas.openxmlformats.org/officeDocument/2006/relationships/customXml" Target="../ink/ink952.xml"/><Relationship Id="rId129" Type="http://schemas.openxmlformats.org/officeDocument/2006/relationships/image" Target="../media/image699.png"/><Relationship Id="rId54" Type="http://schemas.openxmlformats.org/officeDocument/2006/relationships/customXml" Target="../ink/ink917.xml"/><Relationship Id="rId70" Type="http://schemas.openxmlformats.org/officeDocument/2006/relationships/customXml" Target="../ink/ink925.xml"/><Relationship Id="rId75" Type="http://schemas.openxmlformats.org/officeDocument/2006/relationships/image" Target="../media/image675.png"/><Relationship Id="rId91" Type="http://schemas.openxmlformats.org/officeDocument/2006/relationships/image" Target="../media/image681.png"/><Relationship Id="rId96" Type="http://schemas.openxmlformats.org/officeDocument/2006/relationships/customXml" Target="../ink/ink9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93.xml"/><Relationship Id="rId23" Type="http://schemas.openxmlformats.org/officeDocument/2006/relationships/image" Target="../media/image651.png"/><Relationship Id="rId28" Type="http://schemas.openxmlformats.org/officeDocument/2006/relationships/customXml" Target="../ink/ink904.xml"/><Relationship Id="rId49" Type="http://schemas.openxmlformats.org/officeDocument/2006/relationships/image" Target="../media/image663.png"/><Relationship Id="rId114" Type="http://schemas.openxmlformats.org/officeDocument/2006/relationships/customXml" Target="../ink/ink947.xml"/><Relationship Id="rId119" Type="http://schemas.openxmlformats.org/officeDocument/2006/relationships/image" Target="../media/image694.png"/><Relationship Id="rId44" Type="http://schemas.openxmlformats.org/officeDocument/2006/relationships/customXml" Target="../ink/ink912.xml"/><Relationship Id="rId60" Type="http://schemas.openxmlformats.org/officeDocument/2006/relationships/customXml" Target="../ink/ink920.xml"/><Relationship Id="rId65" Type="http://schemas.openxmlformats.org/officeDocument/2006/relationships/image" Target="../media/image670.png"/><Relationship Id="rId81" Type="http://schemas.openxmlformats.org/officeDocument/2006/relationships/image" Target="../media/image678.png"/><Relationship Id="rId86" Type="http://schemas.openxmlformats.org/officeDocument/2006/relationships/customXml" Target="../ink/ink933.xml"/><Relationship Id="rId130" Type="http://schemas.openxmlformats.org/officeDocument/2006/relationships/customXml" Target="../ink/ink955.xml"/><Relationship Id="rId13" Type="http://schemas.openxmlformats.org/officeDocument/2006/relationships/image" Target="../media/image646.png"/><Relationship Id="rId18" Type="http://schemas.openxmlformats.org/officeDocument/2006/relationships/customXml" Target="../ink/ink899.xml"/><Relationship Id="rId39" Type="http://schemas.openxmlformats.org/officeDocument/2006/relationships/image" Target="../media/image658.png"/><Relationship Id="rId109" Type="http://schemas.openxmlformats.org/officeDocument/2006/relationships/image" Target="../media/image689.png"/><Relationship Id="rId34" Type="http://schemas.openxmlformats.org/officeDocument/2006/relationships/customXml" Target="../ink/ink907.xml"/><Relationship Id="rId50" Type="http://schemas.openxmlformats.org/officeDocument/2006/relationships/customXml" Target="../ink/ink915.xml"/><Relationship Id="rId55" Type="http://schemas.openxmlformats.org/officeDocument/2006/relationships/image" Target="../media/image666.png"/><Relationship Id="rId76" Type="http://schemas.openxmlformats.org/officeDocument/2006/relationships/customXml" Target="../ink/ink928.xml"/><Relationship Id="rId97" Type="http://schemas.openxmlformats.org/officeDocument/2006/relationships/image" Target="../media/image683.png"/><Relationship Id="rId104" Type="http://schemas.openxmlformats.org/officeDocument/2006/relationships/customXml" Target="../ink/ink942.xml"/><Relationship Id="rId120" Type="http://schemas.openxmlformats.org/officeDocument/2006/relationships/customXml" Target="../ink/ink950.xml"/><Relationship Id="rId125" Type="http://schemas.openxmlformats.org/officeDocument/2006/relationships/image" Target="../media/image697.png"/><Relationship Id="rId7" Type="http://schemas.openxmlformats.org/officeDocument/2006/relationships/image" Target="../media/image643.png"/><Relationship Id="rId71" Type="http://schemas.openxmlformats.org/officeDocument/2006/relationships/image" Target="../media/image673.png"/><Relationship Id="rId92" Type="http://schemas.openxmlformats.org/officeDocument/2006/relationships/customXml" Target="../ink/ink936.xml"/><Relationship Id="rId2" Type="http://schemas.openxmlformats.org/officeDocument/2006/relationships/customXml" Target="../ink/ink891.xml"/><Relationship Id="rId29" Type="http://schemas.openxmlformats.org/officeDocument/2006/relationships/image" Target="../media/image583.png"/><Relationship Id="rId24" Type="http://schemas.openxmlformats.org/officeDocument/2006/relationships/customXml" Target="../ink/ink902.xml"/><Relationship Id="rId40" Type="http://schemas.openxmlformats.org/officeDocument/2006/relationships/customXml" Target="../ink/ink910.xml"/><Relationship Id="rId45" Type="http://schemas.openxmlformats.org/officeDocument/2006/relationships/image" Target="../media/image661.png"/><Relationship Id="rId66" Type="http://schemas.openxmlformats.org/officeDocument/2006/relationships/customXml" Target="../ink/ink923.xml"/><Relationship Id="rId87" Type="http://schemas.openxmlformats.org/officeDocument/2006/relationships/image" Target="../media/image680.png"/><Relationship Id="rId110" Type="http://schemas.openxmlformats.org/officeDocument/2006/relationships/customXml" Target="../ink/ink945.xml"/><Relationship Id="rId115" Type="http://schemas.openxmlformats.org/officeDocument/2006/relationships/image" Target="../media/image692.png"/><Relationship Id="rId131" Type="http://schemas.openxmlformats.org/officeDocument/2006/relationships/image" Target="../media/image700.png"/><Relationship Id="rId61" Type="http://schemas.openxmlformats.org/officeDocument/2006/relationships/image" Target="../media/image668.png"/><Relationship Id="rId82" Type="http://schemas.openxmlformats.org/officeDocument/2006/relationships/customXml" Target="../ink/ink931.xml"/><Relationship Id="rId19" Type="http://schemas.openxmlformats.org/officeDocument/2006/relationships/image" Target="../media/image649.png"/><Relationship Id="rId14" Type="http://schemas.openxmlformats.org/officeDocument/2006/relationships/customXml" Target="../ink/ink897.xml"/><Relationship Id="rId30" Type="http://schemas.openxmlformats.org/officeDocument/2006/relationships/customXml" Target="../ink/ink905.xml"/><Relationship Id="rId35" Type="http://schemas.openxmlformats.org/officeDocument/2006/relationships/image" Target="../media/image656.png"/><Relationship Id="rId56" Type="http://schemas.openxmlformats.org/officeDocument/2006/relationships/customXml" Target="../ink/ink918.xml"/><Relationship Id="rId77" Type="http://schemas.openxmlformats.org/officeDocument/2006/relationships/image" Target="../media/image676.png"/><Relationship Id="rId100" Type="http://schemas.openxmlformats.org/officeDocument/2006/relationships/customXml" Target="../ink/ink940.xml"/><Relationship Id="rId105" Type="http://schemas.openxmlformats.org/officeDocument/2006/relationships/image" Target="../media/image687.png"/><Relationship Id="rId126" Type="http://schemas.openxmlformats.org/officeDocument/2006/relationships/customXml" Target="../ink/ink953.xml"/><Relationship Id="rId8" Type="http://schemas.openxmlformats.org/officeDocument/2006/relationships/customXml" Target="../ink/ink894.xml"/><Relationship Id="rId51" Type="http://schemas.openxmlformats.org/officeDocument/2006/relationships/image" Target="../media/image664.png"/><Relationship Id="rId72" Type="http://schemas.openxmlformats.org/officeDocument/2006/relationships/customXml" Target="../ink/ink926.xml"/><Relationship Id="rId93" Type="http://schemas.openxmlformats.org/officeDocument/2006/relationships/image" Target="../media/image632.png"/><Relationship Id="rId98" Type="http://schemas.openxmlformats.org/officeDocument/2006/relationships/customXml" Target="../ink/ink939.xml"/><Relationship Id="rId121" Type="http://schemas.openxmlformats.org/officeDocument/2006/relationships/image" Target="../media/image695.png"/><Relationship Id="rId3" Type="http://schemas.openxmlformats.org/officeDocument/2006/relationships/image" Target="../media/image641.png"/><Relationship Id="rId25" Type="http://schemas.openxmlformats.org/officeDocument/2006/relationships/image" Target="../media/image652.png"/><Relationship Id="rId46" Type="http://schemas.openxmlformats.org/officeDocument/2006/relationships/customXml" Target="../ink/ink913.xml"/><Relationship Id="rId67" Type="http://schemas.openxmlformats.org/officeDocument/2006/relationships/image" Target="../media/image671.png"/><Relationship Id="rId116" Type="http://schemas.openxmlformats.org/officeDocument/2006/relationships/customXml" Target="../ink/ink948.xml"/><Relationship Id="rId20" Type="http://schemas.openxmlformats.org/officeDocument/2006/relationships/customXml" Target="../ink/ink900.xml"/><Relationship Id="rId41" Type="http://schemas.openxmlformats.org/officeDocument/2006/relationships/image" Target="../media/image659.png"/><Relationship Id="rId62" Type="http://schemas.openxmlformats.org/officeDocument/2006/relationships/customXml" Target="../ink/ink921.xml"/><Relationship Id="rId83" Type="http://schemas.openxmlformats.org/officeDocument/2006/relationships/image" Target="../media/image679.png"/><Relationship Id="rId88" Type="http://schemas.openxmlformats.org/officeDocument/2006/relationships/customXml" Target="../ink/ink934.xml"/><Relationship Id="rId111" Type="http://schemas.openxmlformats.org/officeDocument/2006/relationships/image" Target="../media/image690.png"/><Relationship Id="rId132" Type="http://schemas.openxmlformats.org/officeDocument/2006/relationships/customXml" Target="../ink/ink956.xml"/><Relationship Id="rId15" Type="http://schemas.openxmlformats.org/officeDocument/2006/relationships/image" Target="../media/image647.png"/><Relationship Id="rId36" Type="http://schemas.openxmlformats.org/officeDocument/2006/relationships/customXml" Target="../ink/ink908.xml"/><Relationship Id="rId57" Type="http://schemas.openxmlformats.org/officeDocument/2006/relationships/image" Target="../media/image667.png"/><Relationship Id="rId106" Type="http://schemas.openxmlformats.org/officeDocument/2006/relationships/customXml" Target="../ink/ink943.xml"/><Relationship Id="rId127" Type="http://schemas.openxmlformats.org/officeDocument/2006/relationships/image" Target="../media/image698.png"/><Relationship Id="rId10" Type="http://schemas.openxmlformats.org/officeDocument/2006/relationships/customXml" Target="../ink/ink895.xml"/><Relationship Id="rId31" Type="http://schemas.openxmlformats.org/officeDocument/2006/relationships/image" Target="../media/image654.png"/><Relationship Id="rId52" Type="http://schemas.openxmlformats.org/officeDocument/2006/relationships/customXml" Target="../ink/ink916.xml"/><Relationship Id="rId73" Type="http://schemas.openxmlformats.org/officeDocument/2006/relationships/image" Target="../media/image674.png"/><Relationship Id="rId78" Type="http://schemas.openxmlformats.org/officeDocument/2006/relationships/customXml" Target="../ink/ink929.xml"/><Relationship Id="rId94" Type="http://schemas.openxmlformats.org/officeDocument/2006/relationships/customXml" Target="../ink/ink937.xml"/><Relationship Id="rId99" Type="http://schemas.openxmlformats.org/officeDocument/2006/relationships/image" Target="../media/image684.png"/><Relationship Id="rId101" Type="http://schemas.openxmlformats.org/officeDocument/2006/relationships/image" Target="../media/image685.png"/><Relationship Id="rId122" Type="http://schemas.openxmlformats.org/officeDocument/2006/relationships/customXml" Target="../ink/ink951.xml"/><Relationship Id="rId4" Type="http://schemas.openxmlformats.org/officeDocument/2006/relationships/customXml" Target="../ink/ink892.xml"/><Relationship Id="rId9" Type="http://schemas.openxmlformats.org/officeDocument/2006/relationships/image" Target="../media/image644.png"/><Relationship Id="rId26" Type="http://schemas.openxmlformats.org/officeDocument/2006/relationships/customXml" Target="../ink/ink903.xml"/><Relationship Id="rId47" Type="http://schemas.openxmlformats.org/officeDocument/2006/relationships/image" Target="../media/image662.png"/><Relationship Id="rId68" Type="http://schemas.openxmlformats.org/officeDocument/2006/relationships/customXml" Target="../ink/ink924.xml"/><Relationship Id="rId89" Type="http://schemas.openxmlformats.org/officeDocument/2006/relationships/image" Target="../media/image630.png"/><Relationship Id="rId112" Type="http://schemas.openxmlformats.org/officeDocument/2006/relationships/customXml" Target="../ink/ink946.xml"/><Relationship Id="rId133" Type="http://schemas.openxmlformats.org/officeDocument/2006/relationships/image" Target="../media/image701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6.png"/><Relationship Id="rId21" Type="http://schemas.openxmlformats.org/officeDocument/2006/relationships/image" Target="../media/image666.png"/><Relationship Id="rId42" Type="http://schemas.openxmlformats.org/officeDocument/2006/relationships/customXml" Target="../ink/ink977.xml"/><Relationship Id="rId63" Type="http://schemas.openxmlformats.org/officeDocument/2006/relationships/image" Target="../media/image683.png"/><Relationship Id="rId84" Type="http://schemas.openxmlformats.org/officeDocument/2006/relationships/customXml" Target="../ink/ink998.xml"/><Relationship Id="rId138" Type="http://schemas.openxmlformats.org/officeDocument/2006/relationships/customXml" Target="../ink/ink1025.xml"/><Relationship Id="rId107" Type="http://schemas.openxmlformats.org/officeDocument/2006/relationships/image" Target="../media/image721.png"/><Relationship Id="rId11" Type="http://schemas.openxmlformats.org/officeDocument/2006/relationships/image" Target="../media/image654.png"/><Relationship Id="rId32" Type="http://schemas.openxmlformats.org/officeDocument/2006/relationships/customXml" Target="../ink/ink972.xml"/><Relationship Id="rId53" Type="http://schemas.openxmlformats.org/officeDocument/2006/relationships/image" Target="../media/image680.png"/><Relationship Id="rId74" Type="http://schemas.openxmlformats.org/officeDocument/2006/relationships/customXml" Target="../ink/ink993.xml"/><Relationship Id="rId128" Type="http://schemas.openxmlformats.org/officeDocument/2006/relationships/customXml" Target="../ink/ink1020.xml"/><Relationship Id="rId149" Type="http://schemas.openxmlformats.org/officeDocument/2006/relationships/image" Target="../media/image742.png"/><Relationship Id="rId5" Type="http://schemas.openxmlformats.org/officeDocument/2006/relationships/image" Target="../media/image652.png"/><Relationship Id="rId95" Type="http://schemas.openxmlformats.org/officeDocument/2006/relationships/image" Target="../media/image715.png"/><Relationship Id="rId22" Type="http://schemas.openxmlformats.org/officeDocument/2006/relationships/customXml" Target="../ink/ink967.xml"/><Relationship Id="rId43" Type="http://schemas.openxmlformats.org/officeDocument/2006/relationships/image" Target="../media/image676.png"/><Relationship Id="rId64" Type="http://schemas.openxmlformats.org/officeDocument/2006/relationships/customXml" Target="../ink/ink988.xml"/><Relationship Id="rId118" Type="http://schemas.openxmlformats.org/officeDocument/2006/relationships/customXml" Target="../ink/ink1015.xml"/><Relationship Id="rId139" Type="http://schemas.openxmlformats.org/officeDocument/2006/relationships/image" Target="../media/image737.png"/><Relationship Id="rId80" Type="http://schemas.openxmlformats.org/officeDocument/2006/relationships/customXml" Target="../ink/ink996.xml"/><Relationship Id="rId85" Type="http://schemas.openxmlformats.org/officeDocument/2006/relationships/image" Target="../media/image710.png"/><Relationship Id="rId150" Type="http://schemas.openxmlformats.org/officeDocument/2006/relationships/customXml" Target="../ink/ink1031.xml"/><Relationship Id="rId155" Type="http://schemas.openxmlformats.org/officeDocument/2006/relationships/image" Target="../media/image745.png"/><Relationship Id="rId12" Type="http://schemas.openxmlformats.org/officeDocument/2006/relationships/customXml" Target="../ink/ink962.xml"/><Relationship Id="rId17" Type="http://schemas.openxmlformats.org/officeDocument/2006/relationships/image" Target="../media/image659.png"/><Relationship Id="rId33" Type="http://schemas.openxmlformats.org/officeDocument/2006/relationships/image" Target="../media/image671.png"/><Relationship Id="rId38" Type="http://schemas.openxmlformats.org/officeDocument/2006/relationships/customXml" Target="../ink/ink975.xml"/><Relationship Id="rId59" Type="http://schemas.openxmlformats.org/officeDocument/2006/relationships/image" Target="../media/image632.png"/><Relationship Id="rId103" Type="http://schemas.openxmlformats.org/officeDocument/2006/relationships/image" Target="../media/image719.png"/><Relationship Id="rId108" Type="http://schemas.openxmlformats.org/officeDocument/2006/relationships/customXml" Target="../ink/ink1010.xml"/><Relationship Id="rId124" Type="http://schemas.openxmlformats.org/officeDocument/2006/relationships/customXml" Target="../ink/ink1018.xml"/><Relationship Id="rId129" Type="http://schemas.openxmlformats.org/officeDocument/2006/relationships/image" Target="../media/image732.png"/><Relationship Id="rId54" Type="http://schemas.openxmlformats.org/officeDocument/2006/relationships/customXml" Target="../ink/ink983.xml"/><Relationship Id="rId70" Type="http://schemas.openxmlformats.org/officeDocument/2006/relationships/customXml" Target="../ink/ink991.xml"/><Relationship Id="rId75" Type="http://schemas.openxmlformats.org/officeDocument/2006/relationships/image" Target="../media/image705.png"/><Relationship Id="rId91" Type="http://schemas.openxmlformats.org/officeDocument/2006/relationships/image" Target="../media/image713.png"/><Relationship Id="rId96" Type="http://schemas.openxmlformats.org/officeDocument/2006/relationships/customXml" Target="../ink/ink1004.xml"/><Relationship Id="rId140" Type="http://schemas.openxmlformats.org/officeDocument/2006/relationships/customXml" Target="../ink/ink1026.xml"/><Relationship Id="rId145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59.xml"/><Relationship Id="rId23" Type="http://schemas.openxmlformats.org/officeDocument/2006/relationships/image" Target="../media/image667.png"/><Relationship Id="rId28" Type="http://schemas.openxmlformats.org/officeDocument/2006/relationships/customXml" Target="../ink/ink970.xml"/><Relationship Id="rId49" Type="http://schemas.openxmlformats.org/officeDocument/2006/relationships/image" Target="../media/image679.png"/><Relationship Id="rId114" Type="http://schemas.openxmlformats.org/officeDocument/2006/relationships/customXml" Target="../ink/ink1013.xml"/><Relationship Id="rId119" Type="http://schemas.openxmlformats.org/officeDocument/2006/relationships/image" Target="../media/image727.png"/><Relationship Id="rId44" Type="http://schemas.openxmlformats.org/officeDocument/2006/relationships/customXml" Target="../ink/ink978.xml"/><Relationship Id="rId60" Type="http://schemas.openxmlformats.org/officeDocument/2006/relationships/customXml" Target="../ink/ink986.xml"/><Relationship Id="rId65" Type="http://schemas.openxmlformats.org/officeDocument/2006/relationships/image" Target="../media/image684.png"/><Relationship Id="rId81" Type="http://schemas.openxmlformats.org/officeDocument/2006/relationships/image" Target="../media/image708.png"/><Relationship Id="rId86" Type="http://schemas.openxmlformats.org/officeDocument/2006/relationships/customXml" Target="../ink/ink999.xml"/><Relationship Id="rId130" Type="http://schemas.openxmlformats.org/officeDocument/2006/relationships/customXml" Target="../ink/ink1021.xml"/><Relationship Id="rId135" Type="http://schemas.openxmlformats.org/officeDocument/2006/relationships/image" Target="../media/image735.png"/><Relationship Id="rId151" Type="http://schemas.openxmlformats.org/officeDocument/2006/relationships/image" Target="../media/image743.png"/><Relationship Id="rId156" Type="http://schemas.openxmlformats.org/officeDocument/2006/relationships/customXml" Target="../ink/ink1034.xml"/><Relationship Id="rId13" Type="http://schemas.openxmlformats.org/officeDocument/2006/relationships/image" Target="../media/image657.png"/><Relationship Id="rId18" Type="http://schemas.openxmlformats.org/officeDocument/2006/relationships/customXml" Target="../ink/ink965.xml"/><Relationship Id="rId39" Type="http://schemas.openxmlformats.org/officeDocument/2006/relationships/image" Target="../media/image674.png"/><Relationship Id="rId109" Type="http://schemas.openxmlformats.org/officeDocument/2006/relationships/image" Target="../media/image722.png"/><Relationship Id="rId34" Type="http://schemas.openxmlformats.org/officeDocument/2006/relationships/customXml" Target="../ink/ink973.xml"/><Relationship Id="rId50" Type="http://schemas.openxmlformats.org/officeDocument/2006/relationships/customXml" Target="../ink/ink981.xml"/><Relationship Id="rId55" Type="http://schemas.openxmlformats.org/officeDocument/2006/relationships/image" Target="../media/image630.png"/><Relationship Id="rId76" Type="http://schemas.openxmlformats.org/officeDocument/2006/relationships/customXml" Target="../ink/ink994.xml"/><Relationship Id="rId97" Type="http://schemas.openxmlformats.org/officeDocument/2006/relationships/image" Target="../media/image716.png"/><Relationship Id="rId104" Type="http://schemas.openxmlformats.org/officeDocument/2006/relationships/customXml" Target="../ink/ink1008.xml"/><Relationship Id="rId120" Type="http://schemas.openxmlformats.org/officeDocument/2006/relationships/customXml" Target="../ink/ink1016.xml"/><Relationship Id="rId125" Type="http://schemas.openxmlformats.org/officeDocument/2006/relationships/image" Target="../media/image730.png"/><Relationship Id="rId141" Type="http://schemas.openxmlformats.org/officeDocument/2006/relationships/image" Target="../media/image738.png"/><Relationship Id="rId146" Type="http://schemas.openxmlformats.org/officeDocument/2006/relationships/customXml" Target="../ink/ink1029.xml"/><Relationship Id="rId7" Type="http://schemas.openxmlformats.org/officeDocument/2006/relationships/image" Target="../media/image653.png"/><Relationship Id="rId71" Type="http://schemas.openxmlformats.org/officeDocument/2006/relationships/image" Target="../media/image703.png"/><Relationship Id="rId92" Type="http://schemas.openxmlformats.org/officeDocument/2006/relationships/customXml" Target="../ink/ink1002.xml"/><Relationship Id="rId2" Type="http://schemas.openxmlformats.org/officeDocument/2006/relationships/customXml" Target="../ink/ink957.xml"/><Relationship Id="rId29" Type="http://schemas.openxmlformats.org/officeDocument/2006/relationships/image" Target="../media/image669.png"/><Relationship Id="rId24" Type="http://schemas.openxmlformats.org/officeDocument/2006/relationships/customXml" Target="../ink/ink968.xml"/><Relationship Id="rId40" Type="http://schemas.openxmlformats.org/officeDocument/2006/relationships/customXml" Target="../ink/ink976.xml"/><Relationship Id="rId45" Type="http://schemas.openxmlformats.org/officeDocument/2006/relationships/image" Target="../media/image677.png"/><Relationship Id="rId66" Type="http://schemas.openxmlformats.org/officeDocument/2006/relationships/customXml" Target="../ink/ink989.xml"/><Relationship Id="rId87" Type="http://schemas.openxmlformats.org/officeDocument/2006/relationships/image" Target="../media/image711.png"/><Relationship Id="rId110" Type="http://schemas.openxmlformats.org/officeDocument/2006/relationships/customXml" Target="../ink/ink1011.xml"/><Relationship Id="rId115" Type="http://schemas.openxmlformats.org/officeDocument/2006/relationships/image" Target="../media/image725.png"/><Relationship Id="rId131" Type="http://schemas.openxmlformats.org/officeDocument/2006/relationships/image" Target="../media/image733.png"/><Relationship Id="rId136" Type="http://schemas.openxmlformats.org/officeDocument/2006/relationships/customXml" Target="../ink/ink1024.xml"/><Relationship Id="rId157" Type="http://schemas.openxmlformats.org/officeDocument/2006/relationships/image" Target="../media/image746.png"/><Relationship Id="rId61" Type="http://schemas.openxmlformats.org/officeDocument/2006/relationships/image" Target="../media/image682.png"/><Relationship Id="rId82" Type="http://schemas.openxmlformats.org/officeDocument/2006/relationships/customXml" Target="../ink/ink997.xml"/><Relationship Id="rId152" Type="http://schemas.openxmlformats.org/officeDocument/2006/relationships/customXml" Target="../ink/ink1032.xml"/><Relationship Id="rId19" Type="http://schemas.openxmlformats.org/officeDocument/2006/relationships/image" Target="../media/image665.png"/><Relationship Id="rId14" Type="http://schemas.openxmlformats.org/officeDocument/2006/relationships/customXml" Target="../ink/ink963.xml"/><Relationship Id="rId30" Type="http://schemas.openxmlformats.org/officeDocument/2006/relationships/customXml" Target="../ink/ink971.xml"/><Relationship Id="rId35" Type="http://schemas.openxmlformats.org/officeDocument/2006/relationships/image" Target="../media/image672.png"/><Relationship Id="rId56" Type="http://schemas.openxmlformats.org/officeDocument/2006/relationships/customXml" Target="../ink/ink984.xml"/><Relationship Id="rId77" Type="http://schemas.openxmlformats.org/officeDocument/2006/relationships/image" Target="../media/image706.png"/><Relationship Id="rId100" Type="http://schemas.openxmlformats.org/officeDocument/2006/relationships/customXml" Target="../ink/ink1006.xml"/><Relationship Id="rId105" Type="http://schemas.openxmlformats.org/officeDocument/2006/relationships/image" Target="../media/image720.png"/><Relationship Id="rId126" Type="http://schemas.openxmlformats.org/officeDocument/2006/relationships/customXml" Target="../ink/ink1019.xml"/><Relationship Id="rId147" Type="http://schemas.openxmlformats.org/officeDocument/2006/relationships/image" Target="../media/image741.png"/><Relationship Id="rId8" Type="http://schemas.openxmlformats.org/officeDocument/2006/relationships/customXml" Target="../ink/ink960.xml"/><Relationship Id="rId51" Type="http://schemas.openxmlformats.org/officeDocument/2006/relationships/image" Target="../media/image628.png"/><Relationship Id="rId72" Type="http://schemas.openxmlformats.org/officeDocument/2006/relationships/customXml" Target="../ink/ink992.xml"/><Relationship Id="rId93" Type="http://schemas.openxmlformats.org/officeDocument/2006/relationships/image" Target="../media/image714.png"/><Relationship Id="rId98" Type="http://schemas.openxmlformats.org/officeDocument/2006/relationships/customXml" Target="../ink/ink1005.xml"/><Relationship Id="rId121" Type="http://schemas.openxmlformats.org/officeDocument/2006/relationships/image" Target="../media/image728.png"/><Relationship Id="rId142" Type="http://schemas.openxmlformats.org/officeDocument/2006/relationships/customXml" Target="../ink/ink1027.xml"/><Relationship Id="rId3" Type="http://schemas.openxmlformats.org/officeDocument/2006/relationships/image" Target="../media/image651.png"/><Relationship Id="rId25" Type="http://schemas.openxmlformats.org/officeDocument/2006/relationships/image" Target="../media/image598.png"/><Relationship Id="rId46" Type="http://schemas.openxmlformats.org/officeDocument/2006/relationships/customXml" Target="../ink/ink979.xml"/><Relationship Id="rId67" Type="http://schemas.openxmlformats.org/officeDocument/2006/relationships/image" Target="../media/image685.png"/><Relationship Id="rId116" Type="http://schemas.openxmlformats.org/officeDocument/2006/relationships/customXml" Target="../ink/ink1014.xml"/><Relationship Id="rId137" Type="http://schemas.openxmlformats.org/officeDocument/2006/relationships/image" Target="../media/image736.png"/><Relationship Id="rId20" Type="http://schemas.openxmlformats.org/officeDocument/2006/relationships/customXml" Target="../ink/ink966.xml"/><Relationship Id="rId41" Type="http://schemas.openxmlformats.org/officeDocument/2006/relationships/image" Target="../media/image675.png"/><Relationship Id="rId62" Type="http://schemas.openxmlformats.org/officeDocument/2006/relationships/customXml" Target="../ink/ink987.xml"/><Relationship Id="rId83" Type="http://schemas.openxmlformats.org/officeDocument/2006/relationships/image" Target="../media/image709.png"/><Relationship Id="rId88" Type="http://schemas.openxmlformats.org/officeDocument/2006/relationships/customXml" Target="../ink/ink1000.xml"/><Relationship Id="rId111" Type="http://schemas.openxmlformats.org/officeDocument/2006/relationships/image" Target="../media/image723.png"/><Relationship Id="rId132" Type="http://schemas.openxmlformats.org/officeDocument/2006/relationships/customXml" Target="../ink/ink1022.xml"/><Relationship Id="rId153" Type="http://schemas.openxmlformats.org/officeDocument/2006/relationships/image" Target="../media/image744.png"/><Relationship Id="rId15" Type="http://schemas.openxmlformats.org/officeDocument/2006/relationships/image" Target="../media/image658.png"/><Relationship Id="rId36" Type="http://schemas.openxmlformats.org/officeDocument/2006/relationships/customXml" Target="../ink/ink974.xml"/><Relationship Id="rId57" Type="http://schemas.openxmlformats.org/officeDocument/2006/relationships/image" Target="../media/image681.png"/><Relationship Id="rId106" Type="http://schemas.openxmlformats.org/officeDocument/2006/relationships/customXml" Target="../ink/ink1009.xml"/><Relationship Id="rId127" Type="http://schemas.openxmlformats.org/officeDocument/2006/relationships/image" Target="../media/image731.png"/><Relationship Id="rId10" Type="http://schemas.openxmlformats.org/officeDocument/2006/relationships/customXml" Target="../ink/ink961.xml"/><Relationship Id="rId31" Type="http://schemas.openxmlformats.org/officeDocument/2006/relationships/image" Target="../media/image670.png"/><Relationship Id="rId52" Type="http://schemas.openxmlformats.org/officeDocument/2006/relationships/customXml" Target="../ink/ink982.xml"/><Relationship Id="rId73" Type="http://schemas.openxmlformats.org/officeDocument/2006/relationships/image" Target="../media/image704.png"/><Relationship Id="rId78" Type="http://schemas.openxmlformats.org/officeDocument/2006/relationships/customXml" Target="../ink/ink995.xml"/><Relationship Id="rId94" Type="http://schemas.openxmlformats.org/officeDocument/2006/relationships/customXml" Target="../ink/ink1003.xml"/><Relationship Id="rId99" Type="http://schemas.openxmlformats.org/officeDocument/2006/relationships/image" Target="../media/image717.png"/><Relationship Id="rId101" Type="http://schemas.openxmlformats.org/officeDocument/2006/relationships/image" Target="../media/image718.png"/><Relationship Id="rId122" Type="http://schemas.openxmlformats.org/officeDocument/2006/relationships/customXml" Target="../ink/ink1017.xml"/><Relationship Id="rId143" Type="http://schemas.openxmlformats.org/officeDocument/2006/relationships/image" Target="../media/image739.png"/><Relationship Id="rId148" Type="http://schemas.openxmlformats.org/officeDocument/2006/relationships/customXml" Target="../ink/ink1030.xml"/><Relationship Id="rId4" Type="http://schemas.openxmlformats.org/officeDocument/2006/relationships/customXml" Target="../ink/ink958.xml"/><Relationship Id="rId9" Type="http://schemas.openxmlformats.org/officeDocument/2006/relationships/image" Target="../media/image583.png"/><Relationship Id="rId26" Type="http://schemas.openxmlformats.org/officeDocument/2006/relationships/customXml" Target="../ink/ink969.xml"/><Relationship Id="rId47" Type="http://schemas.openxmlformats.org/officeDocument/2006/relationships/image" Target="../media/image678.png"/><Relationship Id="rId68" Type="http://schemas.openxmlformats.org/officeDocument/2006/relationships/customXml" Target="../ink/ink990.xml"/><Relationship Id="rId89" Type="http://schemas.openxmlformats.org/officeDocument/2006/relationships/image" Target="../media/image712.png"/><Relationship Id="rId112" Type="http://schemas.openxmlformats.org/officeDocument/2006/relationships/customXml" Target="../ink/ink1012.xml"/><Relationship Id="rId133" Type="http://schemas.openxmlformats.org/officeDocument/2006/relationships/image" Target="../media/image734.png"/><Relationship Id="rId154" Type="http://schemas.openxmlformats.org/officeDocument/2006/relationships/customXml" Target="../ink/ink1033.xml"/><Relationship Id="rId16" Type="http://schemas.openxmlformats.org/officeDocument/2006/relationships/customXml" Target="../ink/ink964.xml"/><Relationship Id="rId37" Type="http://schemas.openxmlformats.org/officeDocument/2006/relationships/image" Target="../media/image673.png"/><Relationship Id="rId58" Type="http://schemas.openxmlformats.org/officeDocument/2006/relationships/customXml" Target="../ink/ink985.xml"/><Relationship Id="rId79" Type="http://schemas.openxmlformats.org/officeDocument/2006/relationships/image" Target="../media/image707.png"/><Relationship Id="rId102" Type="http://schemas.openxmlformats.org/officeDocument/2006/relationships/customXml" Target="../ink/ink1007.xml"/><Relationship Id="rId123" Type="http://schemas.openxmlformats.org/officeDocument/2006/relationships/image" Target="../media/image729.png"/><Relationship Id="rId144" Type="http://schemas.openxmlformats.org/officeDocument/2006/relationships/customXml" Target="../ink/ink1028.xml"/><Relationship Id="rId90" Type="http://schemas.openxmlformats.org/officeDocument/2006/relationships/customXml" Target="../ink/ink1001.xml"/><Relationship Id="rId27" Type="http://schemas.openxmlformats.org/officeDocument/2006/relationships/image" Target="../media/image668.png"/><Relationship Id="rId48" Type="http://schemas.openxmlformats.org/officeDocument/2006/relationships/customXml" Target="../ink/ink980.xml"/><Relationship Id="rId69" Type="http://schemas.openxmlformats.org/officeDocument/2006/relationships/image" Target="../media/image702.png"/><Relationship Id="rId113" Type="http://schemas.openxmlformats.org/officeDocument/2006/relationships/image" Target="../media/image724.png"/><Relationship Id="rId134" Type="http://schemas.openxmlformats.org/officeDocument/2006/relationships/customXml" Target="../ink/ink102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7.xml"/><Relationship Id="rId117" Type="http://schemas.openxmlformats.org/officeDocument/2006/relationships/image" Target="../media/image768.png"/><Relationship Id="rId21" Type="http://schemas.openxmlformats.org/officeDocument/2006/relationships/image" Target="../media/image675.png"/><Relationship Id="rId42" Type="http://schemas.openxmlformats.org/officeDocument/2006/relationships/customXml" Target="../ink/ink1055.xml"/><Relationship Id="rId47" Type="http://schemas.openxmlformats.org/officeDocument/2006/relationships/image" Target="../media/image685.png"/><Relationship Id="rId63" Type="http://schemas.openxmlformats.org/officeDocument/2006/relationships/image" Target="../media/image709.png"/><Relationship Id="rId68" Type="http://schemas.openxmlformats.org/officeDocument/2006/relationships/customXml" Target="../ink/ink1068.xml"/><Relationship Id="rId84" Type="http://schemas.openxmlformats.org/officeDocument/2006/relationships/customXml" Target="../ink/ink1076.xml"/><Relationship Id="rId89" Type="http://schemas.openxmlformats.org/officeDocument/2006/relationships/image" Target="../media/image754.png"/><Relationship Id="rId112" Type="http://schemas.openxmlformats.org/officeDocument/2006/relationships/customXml" Target="../ink/ink1090.xml"/><Relationship Id="rId16" Type="http://schemas.openxmlformats.org/officeDocument/2006/relationships/customXml" Target="../ink/ink1042.xml"/><Relationship Id="rId107" Type="http://schemas.openxmlformats.org/officeDocument/2006/relationships/image" Target="../media/image763.png"/><Relationship Id="rId11" Type="http://schemas.openxmlformats.org/officeDocument/2006/relationships/image" Target="../media/image669.png"/><Relationship Id="rId32" Type="http://schemas.openxmlformats.org/officeDocument/2006/relationships/customXml" Target="../ink/ink1050.xml"/><Relationship Id="rId37" Type="http://schemas.openxmlformats.org/officeDocument/2006/relationships/image" Target="../media/image681.png"/><Relationship Id="rId53" Type="http://schemas.openxmlformats.org/officeDocument/2006/relationships/image" Target="../media/image704.png"/><Relationship Id="rId58" Type="http://schemas.openxmlformats.org/officeDocument/2006/relationships/customXml" Target="../ink/ink1063.xml"/><Relationship Id="rId74" Type="http://schemas.openxmlformats.org/officeDocument/2006/relationships/customXml" Target="../ink/ink1071.xml"/><Relationship Id="rId79" Type="http://schemas.openxmlformats.org/officeDocument/2006/relationships/image" Target="../media/image749.png"/><Relationship Id="rId102" Type="http://schemas.openxmlformats.org/officeDocument/2006/relationships/customXml" Target="../ink/ink1085.xml"/><Relationship Id="rId123" Type="http://schemas.openxmlformats.org/officeDocument/2006/relationships/image" Target="../media/image771.png"/><Relationship Id="rId5" Type="http://schemas.openxmlformats.org/officeDocument/2006/relationships/image" Target="../media/image666.png"/><Relationship Id="rId90" Type="http://schemas.openxmlformats.org/officeDocument/2006/relationships/customXml" Target="../ink/ink1079.xml"/><Relationship Id="rId95" Type="http://schemas.openxmlformats.org/officeDocument/2006/relationships/image" Target="../media/image757.png"/><Relationship Id="rId22" Type="http://schemas.openxmlformats.org/officeDocument/2006/relationships/customXml" Target="../ink/ink1045.xml"/><Relationship Id="rId27" Type="http://schemas.openxmlformats.org/officeDocument/2006/relationships/image" Target="../media/image678.png"/><Relationship Id="rId43" Type="http://schemas.openxmlformats.org/officeDocument/2006/relationships/image" Target="../media/image683.png"/><Relationship Id="rId48" Type="http://schemas.openxmlformats.org/officeDocument/2006/relationships/customXml" Target="../ink/ink1058.xml"/><Relationship Id="rId64" Type="http://schemas.openxmlformats.org/officeDocument/2006/relationships/customXml" Target="../ink/ink1066.xml"/><Relationship Id="rId69" Type="http://schemas.openxmlformats.org/officeDocument/2006/relationships/image" Target="../media/image712.png"/><Relationship Id="rId113" Type="http://schemas.openxmlformats.org/officeDocument/2006/relationships/image" Target="../media/image766.png"/><Relationship Id="rId118" Type="http://schemas.openxmlformats.org/officeDocument/2006/relationships/customXml" Target="../ink/ink1093.xml"/><Relationship Id="rId80" Type="http://schemas.openxmlformats.org/officeDocument/2006/relationships/customXml" Target="../ink/ink1074.xml"/><Relationship Id="rId85" Type="http://schemas.openxmlformats.org/officeDocument/2006/relationships/image" Target="../media/image752.png"/><Relationship Id="rId12" Type="http://schemas.openxmlformats.org/officeDocument/2006/relationships/customXml" Target="../ink/ink1040.xml"/><Relationship Id="rId17" Type="http://schemas.openxmlformats.org/officeDocument/2006/relationships/image" Target="../media/image672.png"/><Relationship Id="rId33" Type="http://schemas.openxmlformats.org/officeDocument/2006/relationships/image" Target="../media/image680.png"/><Relationship Id="rId38" Type="http://schemas.openxmlformats.org/officeDocument/2006/relationships/customXml" Target="../ink/ink1053.xml"/><Relationship Id="rId59" Type="http://schemas.openxmlformats.org/officeDocument/2006/relationships/image" Target="../media/image707.png"/><Relationship Id="rId103" Type="http://schemas.openxmlformats.org/officeDocument/2006/relationships/image" Target="../media/image761.png"/><Relationship Id="rId108" Type="http://schemas.openxmlformats.org/officeDocument/2006/relationships/customXml" Target="../ink/ink1088.xml"/><Relationship Id="rId54" Type="http://schemas.openxmlformats.org/officeDocument/2006/relationships/customXml" Target="../ink/ink1061.xml"/><Relationship Id="rId70" Type="http://schemas.openxmlformats.org/officeDocument/2006/relationships/customXml" Target="../ink/ink1069.xml"/><Relationship Id="rId75" Type="http://schemas.openxmlformats.org/officeDocument/2006/relationships/image" Target="../media/image747.png"/><Relationship Id="rId91" Type="http://schemas.openxmlformats.org/officeDocument/2006/relationships/image" Target="../media/image755.png"/><Relationship Id="rId96" Type="http://schemas.openxmlformats.org/officeDocument/2006/relationships/customXml" Target="../ink/ink10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37.xml"/><Relationship Id="rId23" Type="http://schemas.openxmlformats.org/officeDocument/2006/relationships/image" Target="../media/image676.png"/><Relationship Id="rId28" Type="http://schemas.openxmlformats.org/officeDocument/2006/relationships/customXml" Target="../ink/ink1048.xml"/><Relationship Id="rId49" Type="http://schemas.openxmlformats.org/officeDocument/2006/relationships/image" Target="../media/image702.png"/><Relationship Id="rId114" Type="http://schemas.openxmlformats.org/officeDocument/2006/relationships/customXml" Target="../ink/ink1091.xml"/><Relationship Id="rId119" Type="http://schemas.openxmlformats.org/officeDocument/2006/relationships/image" Target="../media/image769.png"/><Relationship Id="rId44" Type="http://schemas.openxmlformats.org/officeDocument/2006/relationships/customXml" Target="../ink/ink1056.xml"/><Relationship Id="rId60" Type="http://schemas.openxmlformats.org/officeDocument/2006/relationships/customXml" Target="../ink/ink1064.xml"/><Relationship Id="rId65" Type="http://schemas.openxmlformats.org/officeDocument/2006/relationships/image" Target="../media/image710.png"/><Relationship Id="rId81" Type="http://schemas.openxmlformats.org/officeDocument/2006/relationships/image" Target="../media/image750.png"/><Relationship Id="rId86" Type="http://schemas.openxmlformats.org/officeDocument/2006/relationships/customXml" Target="../ink/ink1077.xml"/><Relationship Id="rId4" Type="http://schemas.openxmlformats.org/officeDocument/2006/relationships/customXml" Target="../ink/ink1036.xml"/><Relationship Id="rId9" Type="http://schemas.openxmlformats.org/officeDocument/2006/relationships/image" Target="../media/image598.png"/><Relationship Id="rId13" Type="http://schemas.openxmlformats.org/officeDocument/2006/relationships/image" Target="../media/image670.png"/><Relationship Id="rId18" Type="http://schemas.openxmlformats.org/officeDocument/2006/relationships/customXml" Target="../ink/ink1043.xml"/><Relationship Id="rId39" Type="http://schemas.openxmlformats.org/officeDocument/2006/relationships/image" Target="../media/image632.png"/><Relationship Id="rId109" Type="http://schemas.openxmlformats.org/officeDocument/2006/relationships/image" Target="../media/image764.png"/><Relationship Id="rId34" Type="http://schemas.openxmlformats.org/officeDocument/2006/relationships/customXml" Target="../ink/ink1051.xml"/><Relationship Id="rId50" Type="http://schemas.openxmlformats.org/officeDocument/2006/relationships/customXml" Target="../ink/ink1059.xml"/><Relationship Id="rId55" Type="http://schemas.openxmlformats.org/officeDocument/2006/relationships/image" Target="../media/image705.png"/><Relationship Id="rId76" Type="http://schemas.openxmlformats.org/officeDocument/2006/relationships/customXml" Target="../ink/ink1072.xml"/><Relationship Id="rId97" Type="http://schemas.openxmlformats.org/officeDocument/2006/relationships/image" Target="../media/image758.png"/><Relationship Id="rId104" Type="http://schemas.openxmlformats.org/officeDocument/2006/relationships/customXml" Target="../ink/ink1086.xml"/><Relationship Id="rId120" Type="http://schemas.openxmlformats.org/officeDocument/2006/relationships/customXml" Target="../ink/ink1094.xml"/><Relationship Id="rId7" Type="http://schemas.openxmlformats.org/officeDocument/2006/relationships/image" Target="../media/image667.png"/><Relationship Id="rId71" Type="http://schemas.openxmlformats.org/officeDocument/2006/relationships/image" Target="../media/image713.png"/><Relationship Id="rId92" Type="http://schemas.openxmlformats.org/officeDocument/2006/relationships/customXml" Target="../ink/ink1080.xml"/><Relationship Id="rId2" Type="http://schemas.openxmlformats.org/officeDocument/2006/relationships/customXml" Target="../ink/ink1035.xml"/><Relationship Id="rId29" Type="http://schemas.openxmlformats.org/officeDocument/2006/relationships/image" Target="../media/image679.png"/><Relationship Id="rId24" Type="http://schemas.openxmlformats.org/officeDocument/2006/relationships/customXml" Target="../ink/ink1046.xml"/><Relationship Id="rId40" Type="http://schemas.openxmlformats.org/officeDocument/2006/relationships/customXml" Target="../ink/ink1054.xml"/><Relationship Id="rId45" Type="http://schemas.openxmlformats.org/officeDocument/2006/relationships/image" Target="../media/image684.png"/><Relationship Id="rId66" Type="http://schemas.openxmlformats.org/officeDocument/2006/relationships/customXml" Target="../ink/ink1067.xml"/><Relationship Id="rId87" Type="http://schemas.openxmlformats.org/officeDocument/2006/relationships/image" Target="../media/image753.png"/><Relationship Id="rId110" Type="http://schemas.openxmlformats.org/officeDocument/2006/relationships/customXml" Target="../ink/ink1089.xml"/><Relationship Id="rId115" Type="http://schemas.openxmlformats.org/officeDocument/2006/relationships/image" Target="../media/image767.png"/><Relationship Id="rId61" Type="http://schemas.openxmlformats.org/officeDocument/2006/relationships/image" Target="../media/image708.png"/><Relationship Id="rId82" Type="http://schemas.openxmlformats.org/officeDocument/2006/relationships/customXml" Target="../ink/ink1075.xml"/><Relationship Id="rId19" Type="http://schemas.openxmlformats.org/officeDocument/2006/relationships/image" Target="../media/image673.png"/><Relationship Id="rId14" Type="http://schemas.openxmlformats.org/officeDocument/2006/relationships/customXml" Target="../ink/ink1041.xml"/><Relationship Id="rId30" Type="http://schemas.openxmlformats.org/officeDocument/2006/relationships/customXml" Target="../ink/ink1049.xml"/><Relationship Id="rId35" Type="http://schemas.openxmlformats.org/officeDocument/2006/relationships/image" Target="../media/image630.png"/><Relationship Id="rId56" Type="http://schemas.openxmlformats.org/officeDocument/2006/relationships/customXml" Target="../ink/ink1062.xml"/><Relationship Id="rId77" Type="http://schemas.openxmlformats.org/officeDocument/2006/relationships/image" Target="../media/image748.png"/><Relationship Id="rId100" Type="http://schemas.openxmlformats.org/officeDocument/2006/relationships/customXml" Target="../ink/ink1084.xml"/><Relationship Id="rId105" Type="http://schemas.openxmlformats.org/officeDocument/2006/relationships/image" Target="../media/image762.png"/><Relationship Id="rId8" Type="http://schemas.openxmlformats.org/officeDocument/2006/relationships/customXml" Target="../ink/ink1038.xml"/><Relationship Id="rId51" Type="http://schemas.openxmlformats.org/officeDocument/2006/relationships/image" Target="../media/image703.png"/><Relationship Id="rId72" Type="http://schemas.openxmlformats.org/officeDocument/2006/relationships/customXml" Target="../ink/ink1070.xml"/><Relationship Id="rId93" Type="http://schemas.openxmlformats.org/officeDocument/2006/relationships/image" Target="../media/image756.png"/><Relationship Id="rId98" Type="http://schemas.openxmlformats.org/officeDocument/2006/relationships/customXml" Target="../ink/ink1083.xml"/><Relationship Id="rId121" Type="http://schemas.openxmlformats.org/officeDocument/2006/relationships/image" Target="../media/image770.png"/><Relationship Id="rId3" Type="http://schemas.openxmlformats.org/officeDocument/2006/relationships/image" Target="../media/image665.png"/><Relationship Id="rId25" Type="http://schemas.openxmlformats.org/officeDocument/2006/relationships/image" Target="../media/image677.png"/><Relationship Id="rId46" Type="http://schemas.openxmlformats.org/officeDocument/2006/relationships/customXml" Target="../ink/ink1057.xml"/><Relationship Id="rId67" Type="http://schemas.openxmlformats.org/officeDocument/2006/relationships/image" Target="../media/image711.png"/><Relationship Id="rId116" Type="http://schemas.openxmlformats.org/officeDocument/2006/relationships/customXml" Target="../ink/ink1092.xml"/><Relationship Id="rId20" Type="http://schemas.openxmlformats.org/officeDocument/2006/relationships/customXml" Target="../ink/ink1044.xml"/><Relationship Id="rId41" Type="http://schemas.openxmlformats.org/officeDocument/2006/relationships/image" Target="../media/image682.png"/><Relationship Id="rId62" Type="http://schemas.openxmlformats.org/officeDocument/2006/relationships/customXml" Target="../ink/ink1065.xml"/><Relationship Id="rId83" Type="http://schemas.openxmlformats.org/officeDocument/2006/relationships/image" Target="../media/image751.png"/><Relationship Id="rId88" Type="http://schemas.openxmlformats.org/officeDocument/2006/relationships/customXml" Target="../ink/ink1078.xml"/><Relationship Id="rId111" Type="http://schemas.openxmlformats.org/officeDocument/2006/relationships/image" Target="../media/image765.png"/><Relationship Id="rId15" Type="http://schemas.openxmlformats.org/officeDocument/2006/relationships/image" Target="../media/image671.png"/><Relationship Id="rId36" Type="http://schemas.openxmlformats.org/officeDocument/2006/relationships/customXml" Target="../ink/ink1052.xml"/><Relationship Id="rId57" Type="http://schemas.openxmlformats.org/officeDocument/2006/relationships/image" Target="../media/image706.png"/><Relationship Id="rId106" Type="http://schemas.openxmlformats.org/officeDocument/2006/relationships/customXml" Target="../ink/ink1087.xml"/><Relationship Id="rId10" Type="http://schemas.openxmlformats.org/officeDocument/2006/relationships/customXml" Target="../ink/ink1039.xml"/><Relationship Id="rId31" Type="http://schemas.openxmlformats.org/officeDocument/2006/relationships/image" Target="../media/image628.png"/><Relationship Id="rId52" Type="http://schemas.openxmlformats.org/officeDocument/2006/relationships/customXml" Target="../ink/ink1060.xml"/><Relationship Id="rId73" Type="http://schemas.openxmlformats.org/officeDocument/2006/relationships/image" Target="../media/image714.png"/><Relationship Id="rId78" Type="http://schemas.openxmlformats.org/officeDocument/2006/relationships/customXml" Target="../ink/ink1073.xml"/><Relationship Id="rId94" Type="http://schemas.openxmlformats.org/officeDocument/2006/relationships/customXml" Target="../ink/ink1081.xml"/><Relationship Id="rId99" Type="http://schemas.openxmlformats.org/officeDocument/2006/relationships/image" Target="../media/image759.png"/><Relationship Id="rId101" Type="http://schemas.openxmlformats.org/officeDocument/2006/relationships/image" Target="../media/image760.png"/><Relationship Id="rId122" Type="http://schemas.openxmlformats.org/officeDocument/2006/relationships/customXml" Target="../ink/ink1095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8.xml"/><Relationship Id="rId21" Type="http://schemas.openxmlformats.org/officeDocument/2006/relationships/image" Target="../media/image630.png"/><Relationship Id="rId42" Type="http://schemas.openxmlformats.org/officeDocument/2006/relationships/customXml" Target="../ink/ink1116.xml"/><Relationship Id="rId47" Type="http://schemas.openxmlformats.org/officeDocument/2006/relationships/image" Target="../media/image709.png"/><Relationship Id="rId63" Type="http://schemas.openxmlformats.org/officeDocument/2006/relationships/image" Target="../media/image774.png"/><Relationship Id="rId68" Type="http://schemas.openxmlformats.org/officeDocument/2006/relationships/customXml" Target="../ink/ink1129.xml"/><Relationship Id="rId84" Type="http://schemas.openxmlformats.org/officeDocument/2006/relationships/customXml" Target="../ink/ink1137.xml"/><Relationship Id="rId89" Type="http://schemas.openxmlformats.org/officeDocument/2006/relationships/image" Target="../media/image787.png"/><Relationship Id="rId16" Type="http://schemas.openxmlformats.org/officeDocument/2006/relationships/customXml" Target="../ink/ink1103.xml"/><Relationship Id="rId107" Type="http://schemas.openxmlformats.org/officeDocument/2006/relationships/image" Target="../media/image796.png"/><Relationship Id="rId11" Type="http://schemas.openxmlformats.org/officeDocument/2006/relationships/image" Target="../media/image677.png"/><Relationship Id="rId32" Type="http://schemas.openxmlformats.org/officeDocument/2006/relationships/customXml" Target="../ink/ink1111.xml"/><Relationship Id="rId37" Type="http://schemas.openxmlformats.org/officeDocument/2006/relationships/image" Target="../media/image703.png"/><Relationship Id="rId53" Type="http://schemas.openxmlformats.org/officeDocument/2006/relationships/image" Target="../media/image712.png"/><Relationship Id="rId58" Type="http://schemas.openxmlformats.org/officeDocument/2006/relationships/customXml" Target="../ink/ink1124.xml"/><Relationship Id="rId74" Type="http://schemas.openxmlformats.org/officeDocument/2006/relationships/customXml" Target="../ink/ink1132.xml"/><Relationship Id="rId79" Type="http://schemas.openxmlformats.org/officeDocument/2006/relationships/image" Target="../media/image782.png"/><Relationship Id="rId102" Type="http://schemas.openxmlformats.org/officeDocument/2006/relationships/customXml" Target="../ink/ink1146.xml"/><Relationship Id="rId5" Type="http://schemas.openxmlformats.org/officeDocument/2006/relationships/image" Target="../media/image670.png"/><Relationship Id="rId90" Type="http://schemas.openxmlformats.org/officeDocument/2006/relationships/customXml" Target="../ink/ink1140.xml"/><Relationship Id="rId95" Type="http://schemas.openxmlformats.org/officeDocument/2006/relationships/image" Target="../media/image790.png"/><Relationship Id="rId22" Type="http://schemas.openxmlformats.org/officeDocument/2006/relationships/customXml" Target="../ink/ink1106.xml"/><Relationship Id="rId27" Type="http://schemas.openxmlformats.org/officeDocument/2006/relationships/image" Target="../media/image682.png"/><Relationship Id="rId43" Type="http://schemas.openxmlformats.org/officeDocument/2006/relationships/image" Target="../media/image706.png"/><Relationship Id="rId48" Type="http://schemas.openxmlformats.org/officeDocument/2006/relationships/customXml" Target="../ink/ink1119.xml"/><Relationship Id="rId64" Type="http://schemas.openxmlformats.org/officeDocument/2006/relationships/customXml" Target="../ink/ink1127.xml"/><Relationship Id="rId69" Type="http://schemas.openxmlformats.org/officeDocument/2006/relationships/image" Target="../media/image777.png"/><Relationship Id="rId80" Type="http://schemas.openxmlformats.org/officeDocument/2006/relationships/customXml" Target="../ink/ink1135.xml"/><Relationship Id="rId85" Type="http://schemas.openxmlformats.org/officeDocument/2006/relationships/image" Target="../media/image785.png"/><Relationship Id="rId12" Type="http://schemas.openxmlformats.org/officeDocument/2006/relationships/customXml" Target="../ink/ink1101.xml"/><Relationship Id="rId17" Type="http://schemas.openxmlformats.org/officeDocument/2006/relationships/image" Target="../media/image628.png"/><Relationship Id="rId33" Type="http://schemas.openxmlformats.org/officeDocument/2006/relationships/image" Target="../media/image685.png"/><Relationship Id="rId38" Type="http://schemas.openxmlformats.org/officeDocument/2006/relationships/customXml" Target="../ink/ink1114.xml"/><Relationship Id="rId59" Type="http://schemas.openxmlformats.org/officeDocument/2006/relationships/image" Target="../media/image772.png"/><Relationship Id="rId103" Type="http://schemas.openxmlformats.org/officeDocument/2006/relationships/image" Target="../media/image794.png"/><Relationship Id="rId108" Type="http://schemas.openxmlformats.org/officeDocument/2006/relationships/customXml" Target="../ink/ink1149.xml"/><Relationship Id="rId54" Type="http://schemas.openxmlformats.org/officeDocument/2006/relationships/customXml" Target="../ink/ink1122.xml"/><Relationship Id="rId70" Type="http://schemas.openxmlformats.org/officeDocument/2006/relationships/customXml" Target="../ink/ink1130.xml"/><Relationship Id="rId75" Type="http://schemas.openxmlformats.org/officeDocument/2006/relationships/image" Target="../media/image780.png"/><Relationship Id="rId91" Type="http://schemas.openxmlformats.org/officeDocument/2006/relationships/image" Target="../media/image788.png"/><Relationship Id="rId96" Type="http://schemas.openxmlformats.org/officeDocument/2006/relationships/customXml" Target="../ink/ink11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8.xml"/><Relationship Id="rId15" Type="http://schemas.openxmlformats.org/officeDocument/2006/relationships/image" Target="../media/image679.png"/><Relationship Id="rId23" Type="http://schemas.openxmlformats.org/officeDocument/2006/relationships/image" Target="../media/image681.png"/><Relationship Id="rId28" Type="http://schemas.openxmlformats.org/officeDocument/2006/relationships/customXml" Target="../ink/ink1109.xml"/><Relationship Id="rId36" Type="http://schemas.openxmlformats.org/officeDocument/2006/relationships/customXml" Target="../ink/ink1113.xml"/><Relationship Id="rId49" Type="http://schemas.openxmlformats.org/officeDocument/2006/relationships/image" Target="../media/image710.png"/><Relationship Id="rId57" Type="http://schemas.openxmlformats.org/officeDocument/2006/relationships/image" Target="../media/image714.png"/><Relationship Id="rId106" Type="http://schemas.openxmlformats.org/officeDocument/2006/relationships/customXml" Target="../ink/ink1148.xml"/><Relationship Id="rId10" Type="http://schemas.openxmlformats.org/officeDocument/2006/relationships/customXml" Target="../ink/ink1100.xml"/><Relationship Id="rId31" Type="http://schemas.openxmlformats.org/officeDocument/2006/relationships/image" Target="../media/image684.png"/><Relationship Id="rId44" Type="http://schemas.openxmlformats.org/officeDocument/2006/relationships/customXml" Target="../ink/ink1117.xml"/><Relationship Id="rId52" Type="http://schemas.openxmlformats.org/officeDocument/2006/relationships/customXml" Target="../ink/ink1121.xml"/><Relationship Id="rId60" Type="http://schemas.openxmlformats.org/officeDocument/2006/relationships/customXml" Target="../ink/ink1125.xml"/><Relationship Id="rId65" Type="http://schemas.openxmlformats.org/officeDocument/2006/relationships/image" Target="../media/image775.png"/><Relationship Id="rId73" Type="http://schemas.openxmlformats.org/officeDocument/2006/relationships/image" Target="../media/image779.png"/><Relationship Id="rId78" Type="http://schemas.openxmlformats.org/officeDocument/2006/relationships/customXml" Target="../ink/ink1134.xml"/><Relationship Id="rId81" Type="http://schemas.openxmlformats.org/officeDocument/2006/relationships/image" Target="../media/image783.png"/><Relationship Id="rId86" Type="http://schemas.openxmlformats.org/officeDocument/2006/relationships/customXml" Target="../ink/ink1138.xml"/><Relationship Id="rId94" Type="http://schemas.openxmlformats.org/officeDocument/2006/relationships/customXml" Target="../ink/ink1142.xml"/><Relationship Id="rId99" Type="http://schemas.openxmlformats.org/officeDocument/2006/relationships/image" Target="../media/image792.png"/><Relationship Id="rId101" Type="http://schemas.openxmlformats.org/officeDocument/2006/relationships/image" Target="../media/image793.png"/><Relationship Id="rId4" Type="http://schemas.openxmlformats.org/officeDocument/2006/relationships/customXml" Target="../ink/ink1097.xml"/><Relationship Id="rId9" Type="http://schemas.openxmlformats.org/officeDocument/2006/relationships/image" Target="../media/image676.png"/><Relationship Id="rId13" Type="http://schemas.openxmlformats.org/officeDocument/2006/relationships/image" Target="../media/image678.png"/><Relationship Id="rId18" Type="http://schemas.openxmlformats.org/officeDocument/2006/relationships/customXml" Target="../ink/ink1104.xml"/><Relationship Id="rId39" Type="http://schemas.openxmlformats.org/officeDocument/2006/relationships/image" Target="../media/image704.png"/><Relationship Id="rId109" Type="http://schemas.openxmlformats.org/officeDocument/2006/relationships/image" Target="../media/image797.png"/><Relationship Id="rId34" Type="http://schemas.openxmlformats.org/officeDocument/2006/relationships/customXml" Target="../ink/ink1112.xml"/><Relationship Id="rId50" Type="http://schemas.openxmlformats.org/officeDocument/2006/relationships/customXml" Target="../ink/ink1120.xml"/><Relationship Id="rId55" Type="http://schemas.openxmlformats.org/officeDocument/2006/relationships/image" Target="../media/image713.png"/><Relationship Id="rId76" Type="http://schemas.openxmlformats.org/officeDocument/2006/relationships/customXml" Target="../ink/ink1133.xml"/><Relationship Id="rId97" Type="http://schemas.openxmlformats.org/officeDocument/2006/relationships/image" Target="../media/image791.png"/><Relationship Id="rId104" Type="http://schemas.openxmlformats.org/officeDocument/2006/relationships/customXml" Target="../ink/ink1147.xml"/><Relationship Id="rId7" Type="http://schemas.openxmlformats.org/officeDocument/2006/relationships/image" Target="../media/image675.png"/><Relationship Id="rId71" Type="http://schemas.openxmlformats.org/officeDocument/2006/relationships/image" Target="../media/image778.png"/><Relationship Id="rId92" Type="http://schemas.openxmlformats.org/officeDocument/2006/relationships/customXml" Target="../ink/ink1141.xml"/><Relationship Id="rId2" Type="http://schemas.openxmlformats.org/officeDocument/2006/relationships/customXml" Target="../ink/ink1096.xml"/><Relationship Id="rId29" Type="http://schemas.openxmlformats.org/officeDocument/2006/relationships/image" Target="../media/image683.png"/><Relationship Id="rId24" Type="http://schemas.openxmlformats.org/officeDocument/2006/relationships/customXml" Target="../ink/ink1107.xml"/><Relationship Id="rId40" Type="http://schemas.openxmlformats.org/officeDocument/2006/relationships/customXml" Target="../ink/ink1115.xml"/><Relationship Id="rId45" Type="http://schemas.openxmlformats.org/officeDocument/2006/relationships/image" Target="../media/image708.png"/><Relationship Id="rId66" Type="http://schemas.openxmlformats.org/officeDocument/2006/relationships/customXml" Target="../ink/ink1128.xml"/><Relationship Id="rId87" Type="http://schemas.openxmlformats.org/officeDocument/2006/relationships/image" Target="../media/image786.png"/><Relationship Id="rId110" Type="http://schemas.openxmlformats.org/officeDocument/2006/relationships/customXml" Target="../ink/ink1150.xml"/><Relationship Id="rId61" Type="http://schemas.openxmlformats.org/officeDocument/2006/relationships/image" Target="../media/image773.png"/><Relationship Id="rId82" Type="http://schemas.openxmlformats.org/officeDocument/2006/relationships/customXml" Target="../ink/ink1136.xml"/><Relationship Id="rId19" Type="http://schemas.openxmlformats.org/officeDocument/2006/relationships/image" Target="../media/image680.png"/><Relationship Id="rId14" Type="http://schemas.openxmlformats.org/officeDocument/2006/relationships/customXml" Target="../ink/ink1102.xml"/><Relationship Id="rId30" Type="http://schemas.openxmlformats.org/officeDocument/2006/relationships/customXml" Target="../ink/ink1110.xml"/><Relationship Id="rId35" Type="http://schemas.openxmlformats.org/officeDocument/2006/relationships/image" Target="../media/image702.png"/><Relationship Id="rId56" Type="http://schemas.openxmlformats.org/officeDocument/2006/relationships/customXml" Target="../ink/ink1123.xml"/><Relationship Id="rId77" Type="http://schemas.openxmlformats.org/officeDocument/2006/relationships/image" Target="../media/image781.png"/><Relationship Id="rId100" Type="http://schemas.openxmlformats.org/officeDocument/2006/relationships/customXml" Target="../ink/ink1145.xml"/><Relationship Id="rId105" Type="http://schemas.openxmlformats.org/officeDocument/2006/relationships/image" Target="../media/image795.png"/><Relationship Id="rId8" Type="http://schemas.openxmlformats.org/officeDocument/2006/relationships/customXml" Target="../ink/ink1099.xml"/><Relationship Id="rId51" Type="http://schemas.openxmlformats.org/officeDocument/2006/relationships/image" Target="../media/image711.png"/><Relationship Id="rId72" Type="http://schemas.openxmlformats.org/officeDocument/2006/relationships/customXml" Target="../ink/ink1131.xml"/><Relationship Id="rId93" Type="http://schemas.openxmlformats.org/officeDocument/2006/relationships/image" Target="../media/image789.png"/><Relationship Id="rId98" Type="http://schemas.openxmlformats.org/officeDocument/2006/relationships/customXml" Target="../ink/ink1144.xml"/><Relationship Id="rId3" Type="http://schemas.openxmlformats.org/officeDocument/2006/relationships/image" Target="../media/image665.png"/><Relationship Id="rId25" Type="http://schemas.openxmlformats.org/officeDocument/2006/relationships/image" Target="../media/image632.png"/><Relationship Id="rId46" Type="http://schemas.openxmlformats.org/officeDocument/2006/relationships/customXml" Target="../ink/ink1118.xml"/><Relationship Id="rId67" Type="http://schemas.openxmlformats.org/officeDocument/2006/relationships/image" Target="../media/image776.png"/><Relationship Id="rId20" Type="http://schemas.openxmlformats.org/officeDocument/2006/relationships/customXml" Target="../ink/ink1105.xml"/><Relationship Id="rId41" Type="http://schemas.openxmlformats.org/officeDocument/2006/relationships/image" Target="../media/image705.png"/><Relationship Id="rId62" Type="http://schemas.openxmlformats.org/officeDocument/2006/relationships/customXml" Target="../ink/ink1126.xml"/><Relationship Id="rId83" Type="http://schemas.openxmlformats.org/officeDocument/2006/relationships/image" Target="../media/image784.png"/><Relationship Id="rId88" Type="http://schemas.openxmlformats.org/officeDocument/2006/relationships/customXml" Target="../ink/ink1139.xml"/><Relationship Id="rId111" Type="http://schemas.openxmlformats.org/officeDocument/2006/relationships/image" Target="../media/image79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1.png"/><Relationship Id="rId18" Type="http://schemas.openxmlformats.org/officeDocument/2006/relationships/customXml" Target="../ink/ink1159.xml"/><Relationship Id="rId26" Type="http://schemas.openxmlformats.org/officeDocument/2006/relationships/customXml" Target="../ink/ink1163.xml"/><Relationship Id="rId39" Type="http://schemas.openxmlformats.org/officeDocument/2006/relationships/image" Target="../media/image807.png"/><Relationship Id="rId21" Type="http://schemas.openxmlformats.org/officeDocument/2006/relationships/image" Target="../media/image772.png"/><Relationship Id="rId34" Type="http://schemas.openxmlformats.org/officeDocument/2006/relationships/customXml" Target="../ink/ink1167.xml"/><Relationship Id="rId42" Type="http://schemas.openxmlformats.org/officeDocument/2006/relationships/customXml" Target="../ink/ink1171.xml"/><Relationship Id="rId7" Type="http://schemas.openxmlformats.org/officeDocument/2006/relationships/image" Target="../media/image679.png"/><Relationship Id="rId2" Type="http://schemas.openxmlformats.org/officeDocument/2006/relationships/customXml" Target="../ink/ink1151.xml"/><Relationship Id="rId16" Type="http://schemas.openxmlformats.org/officeDocument/2006/relationships/customXml" Target="../ink/ink1158.xml"/><Relationship Id="rId29" Type="http://schemas.openxmlformats.org/officeDocument/2006/relationships/image" Target="../media/image8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3.xml"/><Relationship Id="rId11" Type="http://schemas.openxmlformats.org/officeDocument/2006/relationships/image" Target="../media/image630.png"/><Relationship Id="rId24" Type="http://schemas.openxmlformats.org/officeDocument/2006/relationships/customXml" Target="../ink/ink1162.xml"/><Relationship Id="rId32" Type="http://schemas.openxmlformats.org/officeDocument/2006/relationships/customXml" Target="../ink/ink1166.xml"/><Relationship Id="rId37" Type="http://schemas.openxmlformats.org/officeDocument/2006/relationships/image" Target="../media/image806.png"/><Relationship Id="rId40" Type="http://schemas.openxmlformats.org/officeDocument/2006/relationships/customXml" Target="../ink/ink1170.xml"/><Relationship Id="rId45" Type="http://schemas.openxmlformats.org/officeDocument/2006/relationships/image" Target="../media/image810.png"/><Relationship Id="rId5" Type="http://schemas.openxmlformats.org/officeDocument/2006/relationships/image" Target="../media/image678.png"/><Relationship Id="rId15" Type="http://schemas.openxmlformats.org/officeDocument/2006/relationships/image" Target="../media/image683.png"/><Relationship Id="rId23" Type="http://schemas.openxmlformats.org/officeDocument/2006/relationships/image" Target="../media/image799.png"/><Relationship Id="rId28" Type="http://schemas.openxmlformats.org/officeDocument/2006/relationships/customXml" Target="../ink/ink1164.xml"/><Relationship Id="rId36" Type="http://schemas.openxmlformats.org/officeDocument/2006/relationships/customXml" Target="../ink/ink1168.xml"/><Relationship Id="rId10" Type="http://schemas.openxmlformats.org/officeDocument/2006/relationships/customXml" Target="../ink/ink1155.xml"/><Relationship Id="rId19" Type="http://schemas.openxmlformats.org/officeDocument/2006/relationships/image" Target="../media/image685.png"/><Relationship Id="rId31" Type="http://schemas.openxmlformats.org/officeDocument/2006/relationships/image" Target="../media/image803.png"/><Relationship Id="rId44" Type="http://schemas.openxmlformats.org/officeDocument/2006/relationships/customXml" Target="../ink/ink1172.xml"/><Relationship Id="rId4" Type="http://schemas.openxmlformats.org/officeDocument/2006/relationships/customXml" Target="../ink/ink1152.xml"/><Relationship Id="rId9" Type="http://schemas.openxmlformats.org/officeDocument/2006/relationships/image" Target="../media/image680.png"/><Relationship Id="rId14" Type="http://schemas.openxmlformats.org/officeDocument/2006/relationships/customXml" Target="../ink/ink1157.xml"/><Relationship Id="rId22" Type="http://schemas.openxmlformats.org/officeDocument/2006/relationships/customXml" Target="../ink/ink1161.xml"/><Relationship Id="rId27" Type="http://schemas.openxmlformats.org/officeDocument/2006/relationships/image" Target="../media/image801.png"/><Relationship Id="rId30" Type="http://schemas.openxmlformats.org/officeDocument/2006/relationships/customXml" Target="../ink/ink1165.xml"/><Relationship Id="rId35" Type="http://schemas.openxmlformats.org/officeDocument/2006/relationships/image" Target="../media/image805.png"/><Relationship Id="rId43" Type="http://schemas.openxmlformats.org/officeDocument/2006/relationships/image" Target="../media/image809.png"/><Relationship Id="rId8" Type="http://schemas.openxmlformats.org/officeDocument/2006/relationships/customXml" Target="../ink/ink1154.xml"/><Relationship Id="rId3" Type="http://schemas.openxmlformats.org/officeDocument/2006/relationships/image" Target="../media/image677.png"/><Relationship Id="rId12" Type="http://schemas.openxmlformats.org/officeDocument/2006/relationships/customXml" Target="../ink/ink1156.xml"/><Relationship Id="rId17" Type="http://schemas.openxmlformats.org/officeDocument/2006/relationships/image" Target="../media/image684.png"/><Relationship Id="rId25" Type="http://schemas.openxmlformats.org/officeDocument/2006/relationships/image" Target="../media/image800.png"/><Relationship Id="rId33" Type="http://schemas.openxmlformats.org/officeDocument/2006/relationships/image" Target="../media/image804.png"/><Relationship Id="rId38" Type="http://schemas.openxmlformats.org/officeDocument/2006/relationships/customXml" Target="../ink/ink1169.xml"/><Relationship Id="rId20" Type="http://schemas.openxmlformats.org/officeDocument/2006/relationships/customXml" Target="../ink/ink1160.xml"/><Relationship Id="rId41" Type="http://schemas.openxmlformats.org/officeDocument/2006/relationships/image" Target="../media/image80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1.png"/><Relationship Id="rId18" Type="http://schemas.openxmlformats.org/officeDocument/2006/relationships/customXml" Target="../ink/ink1181.xml"/><Relationship Id="rId26" Type="http://schemas.openxmlformats.org/officeDocument/2006/relationships/customXml" Target="../ink/ink1185.xml"/><Relationship Id="rId39" Type="http://schemas.openxmlformats.org/officeDocument/2006/relationships/image" Target="../media/image819.png"/><Relationship Id="rId21" Type="http://schemas.openxmlformats.org/officeDocument/2006/relationships/image" Target="../media/image772.png"/><Relationship Id="rId34" Type="http://schemas.openxmlformats.org/officeDocument/2006/relationships/customXml" Target="../ink/ink1189.xml"/><Relationship Id="rId42" Type="http://schemas.openxmlformats.org/officeDocument/2006/relationships/customXml" Target="../ink/ink1193.xml"/><Relationship Id="rId47" Type="http://schemas.openxmlformats.org/officeDocument/2006/relationships/image" Target="../media/image823.png"/><Relationship Id="rId50" Type="http://schemas.openxmlformats.org/officeDocument/2006/relationships/customXml" Target="../ink/ink1197.xml"/><Relationship Id="rId7" Type="http://schemas.openxmlformats.org/officeDocument/2006/relationships/image" Target="../media/image679.png"/><Relationship Id="rId2" Type="http://schemas.openxmlformats.org/officeDocument/2006/relationships/customXml" Target="../ink/ink1173.xml"/><Relationship Id="rId16" Type="http://schemas.openxmlformats.org/officeDocument/2006/relationships/customXml" Target="../ink/ink1180.xml"/><Relationship Id="rId29" Type="http://schemas.openxmlformats.org/officeDocument/2006/relationships/image" Target="../media/image814.png"/><Relationship Id="rId11" Type="http://schemas.openxmlformats.org/officeDocument/2006/relationships/image" Target="../media/image630.png"/><Relationship Id="rId24" Type="http://schemas.openxmlformats.org/officeDocument/2006/relationships/customXml" Target="../ink/ink1184.xml"/><Relationship Id="rId32" Type="http://schemas.openxmlformats.org/officeDocument/2006/relationships/customXml" Target="../ink/ink1188.xml"/><Relationship Id="rId37" Type="http://schemas.openxmlformats.org/officeDocument/2006/relationships/image" Target="../media/image818.png"/><Relationship Id="rId40" Type="http://schemas.openxmlformats.org/officeDocument/2006/relationships/customXml" Target="../ink/ink1192.xml"/><Relationship Id="rId45" Type="http://schemas.openxmlformats.org/officeDocument/2006/relationships/image" Target="../media/image822.png"/><Relationship Id="rId53" Type="http://schemas.openxmlformats.org/officeDocument/2006/relationships/image" Target="../media/image826.png"/><Relationship Id="rId5" Type="http://schemas.openxmlformats.org/officeDocument/2006/relationships/image" Target="../media/image678.png"/><Relationship Id="rId10" Type="http://schemas.openxmlformats.org/officeDocument/2006/relationships/customXml" Target="../ink/ink1177.xml"/><Relationship Id="rId19" Type="http://schemas.openxmlformats.org/officeDocument/2006/relationships/image" Target="../media/image685.png"/><Relationship Id="rId31" Type="http://schemas.openxmlformats.org/officeDocument/2006/relationships/image" Target="../media/image815.png"/><Relationship Id="rId44" Type="http://schemas.openxmlformats.org/officeDocument/2006/relationships/customXml" Target="../ink/ink1194.xml"/><Relationship Id="rId52" Type="http://schemas.openxmlformats.org/officeDocument/2006/relationships/customXml" Target="../ink/ink1198.xml"/><Relationship Id="rId4" Type="http://schemas.openxmlformats.org/officeDocument/2006/relationships/customXml" Target="../ink/ink1174.xml"/><Relationship Id="rId9" Type="http://schemas.openxmlformats.org/officeDocument/2006/relationships/image" Target="../media/image680.png"/><Relationship Id="rId14" Type="http://schemas.openxmlformats.org/officeDocument/2006/relationships/customXml" Target="../ink/ink1179.xml"/><Relationship Id="rId22" Type="http://schemas.openxmlformats.org/officeDocument/2006/relationships/customXml" Target="../ink/ink1183.xml"/><Relationship Id="rId27" Type="http://schemas.openxmlformats.org/officeDocument/2006/relationships/image" Target="../media/image813.png"/><Relationship Id="rId30" Type="http://schemas.openxmlformats.org/officeDocument/2006/relationships/customXml" Target="../ink/ink1187.xml"/><Relationship Id="rId35" Type="http://schemas.openxmlformats.org/officeDocument/2006/relationships/image" Target="../media/image817.png"/><Relationship Id="rId43" Type="http://schemas.openxmlformats.org/officeDocument/2006/relationships/image" Target="../media/image821.png"/><Relationship Id="rId48" Type="http://schemas.openxmlformats.org/officeDocument/2006/relationships/customXml" Target="../ink/ink1196.xml"/><Relationship Id="rId8" Type="http://schemas.openxmlformats.org/officeDocument/2006/relationships/customXml" Target="../ink/ink1176.xml"/><Relationship Id="rId51" Type="http://schemas.openxmlformats.org/officeDocument/2006/relationships/image" Target="../media/image825.png"/><Relationship Id="rId3" Type="http://schemas.openxmlformats.org/officeDocument/2006/relationships/image" Target="../media/image677.png"/><Relationship Id="rId12" Type="http://schemas.openxmlformats.org/officeDocument/2006/relationships/customXml" Target="../ink/ink1178.xml"/><Relationship Id="rId17" Type="http://schemas.openxmlformats.org/officeDocument/2006/relationships/image" Target="../media/image684.png"/><Relationship Id="rId25" Type="http://schemas.openxmlformats.org/officeDocument/2006/relationships/image" Target="../media/image812.png"/><Relationship Id="rId33" Type="http://schemas.openxmlformats.org/officeDocument/2006/relationships/image" Target="../media/image816.png"/><Relationship Id="rId38" Type="http://schemas.openxmlformats.org/officeDocument/2006/relationships/customXml" Target="../ink/ink1191.xml"/><Relationship Id="rId46" Type="http://schemas.openxmlformats.org/officeDocument/2006/relationships/customXml" Target="../ink/ink1195.xml"/><Relationship Id="rId20" Type="http://schemas.openxmlformats.org/officeDocument/2006/relationships/customXml" Target="../ink/ink1182.xml"/><Relationship Id="rId41" Type="http://schemas.openxmlformats.org/officeDocument/2006/relationships/image" Target="../media/image8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75.xml"/><Relationship Id="rId15" Type="http://schemas.openxmlformats.org/officeDocument/2006/relationships/image" Target="../media/image683.png"/><Relationship Id="rId23" Type="http://schemas.openxmlformats.org/officeDocument/2006/relationships/image" Target="../media/image811.png"/><Relationship Id="rId28" Type="http://schemas.openxmlformats.org/officeDocument/2006/relationships/customXml" Target="../ink/ink1186.xml"/><Relationship Id="rId36" Type="http://schemas.openxmlformats.org/officeDocument/2006/relationships/customXml" Target="../ink/ink1190.xml"/><Relationship Id="rId49" Type="http://schemas.openxmlformats.org/officeDocument/2006/relationships/image" Target="../media/image82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1.png"/><Relationship Id="rId18" Type="http://schemas.openxmlformats.org/officeDocument/2006/relationships/customXml" Target="../ink/ink1207.xml"/><Relationship Id="rId26" Type="http://schemas.openxmlformats.org/officeDocument/2006/relationships/customXml" Target="../ink/ink1211.xml"/><Relationship Id="rId39" Type="http://schemas.openxmlformats.org/officeDocument/2006/relationships/image" Target="../media/image827.png"/><Relationship Id="rId21" Type="http://schemas.openxmlformats.org/officeDocument/2006/relationships/image" Target="../media/image772.png"/><Relationship Id="rId34" Type="http://schemas.openxmlformats.org/officeDocument/2006/relationships/customXml" Target="../ink/ink1215.xml"/><Relationship Id="rId42" Type="http://schemas.openxmlformats.org/officeDocument/2006/relationships/customXml" Target="../ink/ink1219.xml"/><Relationship Id="rId47" Type="http://schemas.openxmlformats.org/officeDocument/2006/relationships/image" Target="../media/image831.png"/><Relationship Id="rId50" Type="http://schemas.openxmlformats.org/officeDocument/2006/relationships/customXml" Target="../ink/ink1223.xml"/><Relationship Id="rId7" Type="http://schemas.openxmlformats.org/officeDocument/2006/relationships/image" Target="../media/image679.png"/><Relationship Id="rId2" Type="http://schemas.openxmlformats.org/officeDocument/2006/relationships/customXml" Target="../ink/ink1199.xml"/><Relationship Id="rId16" Type="http://schemas.openxmlformats.org/officeDocument/2006/relationships/customXml" Target="../ink/ink1206.xml"/><Relationship Id="rId29" Type="http://schemas.openxmlformats.org/officeDocument/2006/relationships/image" Target="../media/image818.png"/><Relationship Id="rId11" Type="http://schemas.openxmlformats.org/officeDocument/2006/relationships/image" Target="../media/image630.png"/><Relationship Id="rId24" Type="http://schemas.openxmlformats.org/officeDocument/2006/relationships/customXml" Target="../ink/ink1210.xml"/><Relationship Id="rId32" Type="http://schemas.openxmlformats.org/officeDocument/2006/relationships/customXml" Target="../ink/ink1214.xml"/><Relationship Id="rId37" Type="http://schemas.openxmlformats.org/officeDocument/2006/relationships/image" Target="../media/image822.png"/><Relationship Id="rId40" Type="http://schemas.openxmlformats.org/officeDocument/2006/relationships/customXml" Target="../ink/ink1218.xml"/><Relationship Id="rId45" Type="http://schemas.openxmlformats.org/officeDocument/2006/relationships/image" Target="../media/image830.png"/><Relationship Id="rId53" Type="http://schemas.openxmlformats.org/officeDocument/2006/relationships/image" Target="../media/image834.png"/><Relationship Id="rId5" Type="http://schemas.openxmlformats.org/officeDocument/2006/relationships/image" Target="../media/image678.png"/><Relationship Id="rId10" Type="http://schemas.openxmlformats.org/officeDocument/2006/relationships/customXml" Target="../ink/ink1203.xml"/><Relationship Id="rId19" Type="http://schemas.openxmlformats.org/officeDocument/2006/relationships/image" Target="../media/image685.png"/><Relationship Id="rId31" Type="http://schemas.openxmlformats.org/officeDocument/2006/relationships/image" Target="../media/image819.png"/><Relationship Id="rId44" Type="http://schemas.openxmlformats.org/officeDocument/2006/relationships/customXml" Target="../ink/ink1220.xml"/><Relationship Id="rId52" Type="http://schemas.openxmlformats.org/officeDocument/2006/relationships/customXml" Target="../ink/ink1224.xml"/><Relationship Id="rId4" Type="http://schemas.openxmlformats.org/officeDocument/2006/relationships/customXml" Target="../ink/ink1200.xml"/><Relationship Id="rId9" Type="http://schemas.openxmlformats.org/officeDocument/2006/relationships/image" Target="../media/image680.png"/><Relationship Id="rId14" Type="http://schemas.openxmlformats.org/officeDocument/2006/relationships/customXml" Target="../ink/ink1205.xml"/><Relationship Id="rId22" Type="http://schemas.openxmlformats.org/officeDocument/2006/relationships/customXml" Target="../ink/ink1209.xml"/><Relationship Id="rId27" Type="http://schemas.openxmlformats.org/officeDocument/2006/relationships/image" Target="../media/image817.png"/><Relationship Id="rId30" Type="http://schemas.openxmlformats.org/officeDocument/2006/relationships/customXml" Target="../ink/ink1213.xml"/><Relationship Id="rId35" Type="http://schemas.openxmlformats.org/officeDocument/2006/relationships/image" Target="../media/image821.png"/><Relationship Id="rId43" Type="http://schemas.openxmlformats.org/officeDocument/2006/relationships/image" Target="../media/image829.png"/><Relationship Id="rId48" Type="http://schemas.openxmlformats.org/officeDocument/2006/relationships/customXml" Target="../ink/ink1222.xml"/><Relationship Id="rId8" Type="http://schemas.openxmlformats.org/officeDocument/2006/relationships/customXml" Target="../ink/ink1202.xml"/><Relationship Id="rId51" Type="http://schemas.openxmlformats.org/officeDocument/2006/relationships/image" Target="../media/image833.png"/><Relationship Id="rId3" Type="http://schemas.openxmlformats.org/officeDocument/2006/relationships/image" Target="../media/image677.png"/><Relationship Id="rId12" Type="http://schemas.openxmlformats.org/officeDocument/2006/relationships/customXml" Target="../ink/ink1204.xml"/><Relationship Id="rId17" Type="http://schemas.openxmlformats.org/officeDocument/2006/relationships/image" Target="../media/image684.png"/><Relationship Id="rId25" Type="http://schemas.openxmlformats.org/officeDocument/2006/relationships/image" Target="../media/image816.png"/><Relationship Id="rId33" Type="http://schemas.openxmlformats.org/officeDocument/2006/relationships/image" Target="../media/image820.png"/><Relationship Id="rId38" Type="http://schemas.openxmlformats.org/officeDocument/2006/relationships/customXml" Target="../ink/ink1217.xml"/><Relationship Id="rId46" Type="http://schemas.openxmlformats.org/officeDocument/2006/relationships/customXml" Target="../ink/ink1221.xml"/><Relationship Id="rId20" Type="http://schemas.openxmlformats.org/officeDocument/2006/relationships/customXml" Target="../ink/ink1208.xml"/><Relationship Id="rId41" Type="http://schemas.openxmlformats.org/officeDocument/2006/relationships/image" Target="../media/image8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1.xml"/><Relationship Id="rId15" Type="http://schemas.openxmlformats.org/officeDocument/2006/relationships/image" Target="../media/image683.png"/><Relationship Id="rId23" Type="http://schemas.openxmlformats.org/officeDocument/2006/relationships/image" Target="../media/image811.png"/><Relationship Id="rId28" Type="http://schemas.openxmlformats.org/officeDocument/2006/relationships/customXml" Target="../ink/ink1212.xml"/><Relationship Id="rId36" Type="http://schemas.openxmlformats.org/officeDocument/2006/relationships/customXml" Target="../ink/ink1216.xml"/><Relationship Id="rId49" Type="http://schemas.openxmlformats.org/officeDocument/2006/relationships/image" Target="../media/image83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9.png"/><Relationship Id="rId18" Type="http://schemas.openxmlformats.org/officeDocument/2006/relationships/customXml" Target="../ink/ink1233.xml"/><Relationship Id="rId26" Type="http://schemas.openxmlformats.org/officeDocument/2006/relationships/customXml" Target="../ink/ink1237.xml"/><Relationship Id="rId39" Type="http://schemas.openxmlformats.org/officeDocument/2006/relationships/image" Target="../media/image852.png"/><Relationship Id="rId21" Type="http://schemas.openxmlformats.org/officeDocument/2006/relationships/image" Target="../media/image843.png"/><Relationship Id="rId34" Type="http://schemas.openxmlformats.org/officeDocument/2006/relationships/customXml" Target="../ink/ink1241.xml"/><Relationship Id="rId42" Type="http://schemas.openxmlformats.org/officeDocument/2006/relationships/customXml" Target="../ink/ink1245.xml"/><Relationship Id="rId47" Type="http://schemas.openxmlformats.org/officeDocument/2006/relationships/image" Target="../media/image856.png"/><Relationship Id="rId50" Type="http://schemas.openxmlformats.org/officeDocument/2006/relationships/customXml" Target="../ink/ink1249.xml"/><Relationship Id="rId55" Type="http://schemas.openxmlformats.org/officeDocument/2006/relationships/image" Target="../media/image860.png"/><Relationship Id="rId7" Type="http://schemas.openxmlformats.org/officeDocument/2006/relationships/image" Target="../media/image836.png"/><Relationship Id="rId2" Type="http://schemas.openxmlformats.org/officeDocument/2006/relationships/customXml" Target="../ink/ink1225.xml"/><Relationship Id="rId16" Type="http://schemas.openxmlformats.org/officeDocument/2006/relationships/customXml" Target="../ink/ink1232.xml"/><Relationship Id="rId29" Type="http://schemas.openxmlformats.org/officeDocument/2006/relationships/image" Target="../media/image847.png"/><Relationship Id="rId11" Type="http://schemas.openxmlformats.org/officeDocument/2006/relationships/image" Target="../media/image838.png"/><Relationship Id="rId24" Type="http://schemas.openxmlformats.org/officeDocument/2006/relationships/customXml" Target="../ink/ink1236.xml"/><Relationship Id="rId32" Type="http://schemas.openxmlformats.org/officeDocument/2006/relationships/customXml" Target="../ink/ink1240.xml"/><Relationship Id="rId37" Type="http://schemas.openxmlformats.org/officeDocument/2006/relationships/image" Target="../media/image851.png"/><Relationship Id="rId40" Type="http://schemas.openxmlformats.org/officeDocument/2006/relationships/customXml" Target="../ink/ink1244.xml"/><Relationship Id="rId45" Type="http://schemas.openxmlformats.org/officeDocument/2006/relationships/image" Target="../media/image855.png"/><Relationship Id="rId53" Type="http://schemas.openxmlformats.org/officeDocument/2006/relationships/image" Target="../media/image859.png"/><Relationship Id="rId58" Type="http://schemas.openxmlformats.org/officeDocument/2006/relationships/customXml" Target="../ink/ink1253.xml"/><Relationship Id="rId5" Type="http://schemas.openxmlformats.org/officeDocument/2006/relationships/image" Target="../media/image835.png"/><Relationship Id="rId61" Type="http://schemas.openxmlformats.org/officeDocument/2006/relationships/image" Target="../media/image863.png"/><Relationship Id="rId19" Type="http://schemas.openxmlformats.org/officeDocument/2006/relationships/image" Target="../media/image842.png"/><Relationship Id="rId14" Type="http://schemas.openxmlformats.org/officeDocument/2006/relationships/customXml" Target="../ink/ink1231.xml"/><Relationship Id="rId22" Type="http://schemas.openxmlformats.org/officeDocument/2006/relationships/customXml" Target="../ink/ink1235.xml"/><Relationship Id="rId27" Type="http://schemas.openxmlformats.org/officeDocument/2006/relationships/image" Target="../media/image846.png"/><Relationship Id="rId30" Type="http://schemas.openxmlformats.org/officeDocument/2006/relationships/customXml" Target="../ink/ink1239.xml"/><Relationship Id="rId35" Type="http://schemas.openxmlformats.org/officeDocument/2006/relationships/image" Target="../media/image850.png"/><Relationship Id="rId43" Type="http://schemas.openxmlformats.org/officeDocument/2006/relationships/image" Target="../media/image854.png"/><Relationship Id="rId48" Type="http://schemas.openxmlformats.org/officeDocument/2006/relationships/customXml" Target="../ink/ink1248.xml"/><Relationship Id="rId56" Type="http://schemas.openxmlformats.org/officeDocument/2006/relationships/customXml" Target="../ink/ink1252.xml"/><Relationship Id="rId8" Type="http://schemas.openxmlformats.org/officeDocument/2006/relationships/customXml" Target="../ink/ink1228.xml"/><Relationship Id="rId51" Type="http://schemas.openxmlformats.org/officeDocument/2006/relationships/image" Target="../media/image858.png"/><Relationship Id="rId3" Type="http://schemas.openxmlformats.org/officeDocument/2006/relationships/image" Target="../media/image772.png"/><Relationship Id="rId12" Type="http://schemas.openxmlformats.org/officeDocument/2006/relationships/customXml" Target="../ink/ink1230.xml"/><Relationship Id="rId17" Type="http://schemas.openxmlformats.org/officeDocument/2006/relationships/image" Target="../media/image841.png"/><Relationship Id="rId25" Type="http://schemas.openxmlformats.org/officeDocument/2006/relationships/image" Target="../media/image845.png"/><Relationship Id="rId33" Type="http://schemas.openxmlformats.org/officeDocument/2006/relationships/image" Target="../media/image849.png"/><Relationship Id="rId38" Type="http://schemas.openxmlformats.org/officeDocument/2006/relationships/customXml" Target="../ink/ink1243.xml"/><Relationship Id="rId46" Type="http://schemas.openxmlformats.org/officeDocument/2006/relationships/customXml" Target="../ink/ink1247.xml"/><Relationship Id="rId59" Type="http://schemas.openxmlformats.org/officeDocument/2006/relationships/image" Target="../media/image862.png"/><Relationship Id="rId20" Type="http://schemas.openxmlformats.org/officeDocument/2006/relationships/customXml" Target="../ink/ink1234.xml"/><Relationship Id="rId41" Type="http://schemas.openxmlformats.org/officeDocument/2006/relationships/image" Target="../media/image853.png"/><Relationship Id="rId54" Type="http://schemas.openxmlformats.org/officeDocument/2006/relationships/customXml" Target="../ink/ink12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27.xml"/><Relationship Id="rId15" Type="http://schemas.openxmlformats.org/officeDocument/2006/relationships/image" Target="../media/image840.png"/><Relationship Id="rId23" Type="http://schemas.openxmlformats.org/officeDocument/2006/relationships/image" Target="../media/image844.png"/><Relationship Id="rId28" Type="http://schemas.openxmlformats.org/officeDocument/2006/relationships/customXml" Target="../ink/ink1238.xml"/><Relationship Id="rId36" Type="http://schemas.openxmlformats.org/officeDocument/2006/relationships/customXml" Target="../ink/ink1242.xml"/><Relationship Id="rId49" Type="http://schemas.openxmlformats.org/officeDocument/2006/relationships/image" Target="../media/image857.png"/><Relationship Id="rId57" Type="http://schemas.openxmlformats.org/officeDocument/2006/relationships/image" Target="../media/image861.png"/><Relationship Id="rId10" Type="http://schemas.openxmlformats.org/officeDocument/2006/relationships/customXml" Target="../ink/ink1229.xml"/><Relationship Id="rId31" Type="http://schemas.openxmlformats.org/officeDocument/2006/relationships/image" Target="../media/image848.png"/><Relationship Id="rId44" Type="http://schemas.openxmlformats.org/officeDocument/2006/relationships/customXml" Target="../ink/ink1246.xml"/><Relationship Id="rId52" Type="http://schemas.openxmlformats.org/officeDocument/2006/relationships/customXml" Target="../ink/ink1250.xml"/><Relationship Id="rId60" Type="http://schemas.openxmlformats.org/officeDocument/2006/relationships/customXml" Target="../ink/ink1254.xml"/><Relationship Id="rId4" Type="http://schemas.openxmlformats.org/officeDocument/2006/relationships/customXml" Target="../ink/ink1226.xml"/><Relationship Id="rId9" Type="http://schemas.openxmlformats.org/officeDocument/2006/relationships/image" Target="../media/image837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1.png"/><Relationship Id="rId21" Type="http://schemas.openxmlformats.org/officeDocument/2006/relationships/image" Target="../media/image873.png"/><Relationship Id="rId42" Type="http://schemas.openxmlformats.org/officeDocument/2006/relationships/customXml" Target="../ink/ink1275.xml"/><Relationship Id="rId63" Type="http://schemas.openxmlformats.org/officeDocument/2006/relationships/image" Target="../media/image894.png"/><Relationship Id="rId84" Type="http://schemas.openxmlformats.org/officeDocument/2006/relationships/customXml" Target="../ink/ink1296.xml"/><Relationship Id="rId138" Type="http://schemas.openxmlformats.org/officeDocument/2006/relationships/customXml" Target="../ink/ink1323.xml"/><Relationship Id="rId159" Type="http://schemas.openxmlformats.org/officeDocument/2006/relationships/image" Target="../media/image942.png"/><Relationship Id="rId170" Type="http://schemas.openxmlformats.org/officeDocument/2006/relationships/customXml" Target="../ink/ink1339.xml"/><Relationship Id="rId191" Type="http://schemas.openxmlformats.org/officeDocument/2006/relationships/image" Target="../media/image958.png"/><Relationship Id="rId205" Type="http://schemas.openxmlformats.org/officeDocument/2006/relationships/image" Target="../media/image965.png"/><Relationship Id="rId107" Type="http://schemas.openxmlformats.org/officeDocument/2006/relationships/image" Target="../media/image916.png"/><Relationship Id="rId11" Type="http://schemas.openxmlformats.org/officeDocument/2006/relationships/image" Target="../media/image868.png"/><Relationship Id="rId32" Type="http://schemas.openxmlformats.org/officeDocument/2006/relationships/customXml" Target="../ink/ink1270.xml"/><Relationship Id="rId53" Type="http://schemas.openxmlformats.org/officeDocument/2006/relationships/image" Target="../media/image889.png"/><Relationship Id="rId74" Type="http://schemas.openxmlformats.org/officeDocument/2006/relationships/customXml" Target="../ink/ink1291.xml"/><Relationship Id="rId128" Type="http://schemas.openxmlformats.org/officeDocument/2006/relationships/customXml" Target="../ink/ink1318.xml"/><Relationship Id="rId149" Type="http://schemas.openxmlformats.org/officeDocument/2006/relationships/image" Target="../media/image937.png"/><Relationship Id="rId5" Type="http://schemas.openxmlformats.org/officeDocument/2006/relationships/image" Target="../media/image865.png"/><Relationship Id="rId95" Type="http://schemas.openxmlformats.org/officeDocument/2006/relationships/image" Target="../media/image910.png"/><Relationship Id="rId160" Type="http://schemas.openxmlformats.org/officeDocument/2006/relationships/customXml" Target="../ink/ink1334.xml"/><Relationship Id="rId181" Type="http://schemas.openxmlformats.org/officeDocument/2006/relationships/image" Target="../media/image953.png"/><Relationship Id="rId22" Type="http://schemas.openxmlformats.org/officeDocument/2006/relationships/customXml" Target="../ink/ink1265.xml"/><Relationship Id="rId43" Type="http://schemas.openxmlformats.org/officeDocument/2006/relationships/image" Target="../media/image884.png"/><Relationship Id="rId64" Type="http://schemas.openxmlformats.org/officeDocument/2006/relationships/customXml" Target="../ink/ink1286.xml"/><Relationship Id="rId118" Type="http://schemas.openxmlformats.org/officeDocument/2006/relationships/customXml" Target="../ink/ink1313.xml"/><Relationship Id="rId139" Type="http://schemas.openxmlformats.org/officeDocument/2006/relationships/image" Target="../media/image932.png"/><Relationship Id="rId85" Type="http://schemas.openxmlformats.org/officeDocument/2006/relationships/image" Target="../media/image905.png"/><Relationship Id="rId150" Type="http://schemas.openxmlformats.org/officeDocument/2006/relationships/customXml" Target="../ink/ink1329.xml"/><Relationship Id="rId171" Type="http://schemas.openxmlformats.org/officeDocument/2006/relationships/image" Target="../media/image948.png"/><Relationship Id="rId192" Type="http://schemas.openxmlformats.org/officeDocument/2006/relationships/customXml" Target="../ink/ink1350.xml"/><Relationship Id="rId206" Type="http://schemas.openxmlformats.org/officeDocument/2006/relationships/customXml" Target="../ink/ink1357.xml"/><Relationship Id="rId12" Type="http://schemas.openxmlformats.org/officeDocument/2006/relationships/customXml" Target="../ink/ink1260.xml"/><Relationship Id="rId33" Type="http://schemas.openxmlformats.org/officeDocument/2006/relationships/image" Target="../media/image879.png"/><Relationship Id="rId108" Type="http://schemas.openxmlformats.org/officeDocument/2006/relationships/customXml" Target="../ink/ink1308.xml"/><Relationship Id="rId129" Type="http://schemas.openxmlformats.org/officeDocument/2006/relationships/image" Target="../media/image927.png"/><Relationship Id="rId54" Type="http://schemas.openxmlformats.org/officeDocument/2006/relationships/customXml" Target="../ink/ink1281.xml"/><Relationship Id="rId75" Type="http://schemas.openxmlformats.org/officeDocument/2006/relationships/image" Target="../media/image900.png"/><Relationship Id="rId96" Type="http://schemas.openxmlformats.org/officeDocument/2006/relationships/customXml" Target="../ink/ink1302.xml"/><Relationship Id="rId140" Type="http://schemas.openxmlformats.org/officeDocument/2006/relationships/customXml" Target="../ink/ink1324.xml"/><Relationship Id="rId161" Type="http://schemas.openxmlformats.org/officeDocument/2006/relationships/image" Target="../media/image943.png"/><Relationship Id="rId182" Type="http://schemas.openxmlformats.org/officeDocument/2006/relationships/customXml" Target="../ink/ink1345.xml"/><Relationship Id="rId6" Type="http://schemas.openxmlformats.org/officeDocument/2006/relationships/customXml" Target="../ink/ink1257.xml"/><Relationship Id="rId23" Type="http://schemas.openxmlformats.org/officeDocument/2006/relationships/image" Target="../media/image874.png"/><Relationship Id="rId119" Type="http://schemas.openxmlformats.org/officeDocument/2006/relationships/image" Target="../media/image922.png"/><Relationship Id="rId44" Type="http://schemas.openxmlformats.org/officeDocument/2006/relationships/customXml" Target="../ink/ink1276.xml"/><Relationship Id="rId65" Type="http://schemas.openxmlformats.org/officeDocument/2006/relationships/image" Target="../media/image895.png"/><Relationship Id="rId86" Type="http://schemas.openxmlformats.org/officeDocument/2006/relationships/customXml" Target="../ink/ink1297.xml"/><Relationship Id="rId130" Type="http://schemas.openxmlformats.org/officeDocument/2006/relationships/customXml" Target="../ink/ink1319.xml"/><Relationship Id="rId151" Type="http://schemas.openxmlformats.org/officeDocument/2006/relationships/image" Target="../media/image938.png"/><Relationship Id="rId172" Type="http://schemas.openxmlformats.org/officeDocument/2006/relationships/customXml" Target="../ink/ink1340.xml"/><Relationship Id="rId193" Type="http://schemas.openxmlformats.org/officeDocument/2006/relationships/image" Target="../media/image959.png"/><Relationship Id="rId207" Type="http://schemas.openxmlformats.org/officeDocument/2006/relationships/image" Target="../media/image966.png"/><Relationship Id="rId13" Type="http://schemas.openxmlformats.org/officeDocument/2006/relationships/image" Target="../media/image869.png"/><Relationship Id="rId109" Type="http://schemas.openxmlformats.org/officeDocument/2006/relationships/image" Target="../media/image917.png"/><Relationship Id="rId34" Type="http://schemas.openxmlformats.org/officeDocument/2006/relationships/customXml" Target="../ink/ink1271.xml"/><Relationship Id="rId55" Type="http://schemas.openxmlformats.org/officeDocument/2006/relationships/image" Target="../media/image890.png"/><Relationship Id="rId76" Type="http://schemas.openxmlformats.org/officeDocument/2006/relationships/customXml" Target="../ink/ink1292.xml"/><Relationship Id="rId97" Type="http://schemas.openxmlformats.org/officeDocument/2006/relationships/image" Target="../media/image911.png"/><Relationship Id="rId120" Type="http://schemas.openxmlformats.org/officeDocument/2006/relationships/customXml" Target="../ink/ink1314.xml"/><Relationship Id="rId141" Type="http://schemas.openxmlformats.org/officeDocument/2006/relationships/image" Target="../media/image933.png"/><Relationship Id="rId7" Type="http://schemas.openxmlformats.org/officeDocument/2006/relationships/image" Target="../media/image866.png"/><Relationship Id="rId162" Type="http://schemas.openxmlformats.org/officeDocument/2006/relationships/customXml" Target="../ink/ink1335.xml"/><Relationship Id="rId183" Type="http://schemas.openxmlformats.org/officeDocument/2006/relationships/image" Target="../media/image954.png"/><Relationship Id="rId24" Type="http://schemas.openxmlformats.org/officeDocument/2006/relationships/customXml" Target="../ink/ink1266.xml"/><Relationship Id="rId40" Type="http://schemas.openxmlformats.org/officeDocument/2006/relationships/customXml" Target="../ink/ink1274.xml"/><Relationship Id="rId45" Type="http://schemas.openxmlformats.org/officeDocument/2006/relationships/image" Target="../media/image885.png"/><Relationship Id="rId66" Type="http://schemas.openxmlformats.org/officeDocument/2006/relationships/customXml" Target="../ink/ink1287.xml"/><Relationship Id="rId87" Type="http://schemas.openxmlformats.org/officeDocument/2006/relationships/image" Target="../media/image906.png"/><Relationship Id="rId110" Type="http://schemas.openxmlformats.org/officeDocument/2006/relationships/customXml" Target="../ink/ink1309.xml"/><Relationship Id="rId115" Type="http://schemas.openxmlformats.org/officeDocument/2006/relationships/image" Target="../media/image920.png"/><Relationship Id="rId131" Type="http://schemas.openxmlformats.org/officeDocument/2006/relationships/image" Target="../media/image928.png"/><Relationship Id="rId136" Type="http://schemas.openxmlformats.org/officeDocument/2006/relationships/customXml" Target="../ink/ink1322.xml"/><Relationship Id="rId157" Type="http://schemas.openxmlformats.org/officeDocument/2006/relationships/image" Target="../media/image941.png"/><Relationship Id="rId178" Type="http://schemas.openxmlformats.org/officeDocument/2006/relationships/customXml" Target="../ink/ink1343.xml"/><Relationship Id="rId61" Type="http://schemas.openxmlformats.org/officeDocument/2006/relationships/image" Target="../media/image893.png"/><Relationship Id="rId82" Type="http://schemas.openxmlformats.org/officeDocument/2006/relationships/customXml" Target="../ink/ink1295.xml"/><Relationship Id="rId152" Type="http://schemas.openxmlformats.org/officeDocument/2006/relationships/customXml" Target="../ink/ink1330.xml"/><Relationship Id="rId173" Type="http://schemas.openxmlformats.org/officeDocument/2006/relationships/image" Target="../media/image949.png"/><Relationship Id="rId194" Type="http://schemas.openxmlformats.org/officeDocument/2006/relationships/customXml" Target="../ink/ink1351.xml"/><Relationship Id="rId199" Type="http://schemas.openxmlformats.org/officeDocument/2006/relationships/image" Target="../media/image962.png"/><Relationship Id="rId203" Type="http://schemas.openxmlformats.org/officeDocument/2006/relationships/image" Target="../media/image964.png"/><Relationship Id="rId19" Type="http://schemas.openxmlformats.org/officeDocument/2006/relationships/image" Target="../media/image872.png"/><Relationship Id="rId14" Type="http://schemas.openxmlformats.org/officeDocument/2006/relationships/customXml" Target="../ink/ink1261.xml"/><Relationship Id="rId30" Type="http://schemas.openxmlformats.org/officeDocument/2006/relationships/customXml" Target="../ink/ink1269.xml"/><Relationship Id="rId35" Type="http://schemas.openxmlformats.org/officeDocument/2006/relationships/image" Target="../media/image880.png"/><Relationship Id="rId56" Type="http://schemas.openxmlformats.org/officeDocument/2006/relationships/customXml" Target="../ink/ink1282.xml"/><Relationship Id="rId77" Type="http://schemas.openxmlformats.org/officeDocument/2006/relationships/image" Target="../media/image901.png"/><Relationship Id="rId100" Type="http://schemas.openxmlformats.org/officeDocument/2006/relationships/customXml" Target="../ink/ink1304.xml"/><Relationship Id="rId105" Type="http://schemas.openxmlformats.org/officeDocument/2006/relationships/image" Target="../media/image915.png"/><Relationship Id="rId126" Type="http://schemas.openxmlformats.org/officeDocument/2006/relationships/customXml" Target="../ink/ink1317.xml"/><Relationship Id="rId147" Type="http://schemas.openxmlformats.org/officeDocument/2006/relationships/image" Target="../media/image936.png"/><Relationship Id="rId168" Type="http://schemas.openxmlformats.org/officeDocument/2006/relationships/customXml" Target="../ink/ink1338.xml"/><Relationship Id="rId8" Type="http://schemas.openxmlformats.org/officeDocument/2006/relationships/customXml" Target="../ink/ink1258.xml"/><Relationship Id="rId51" Type="http://schemas.openxmlformats.org/officeDocument/2006/relationships/image" Target="../media/image888.png"/><Relationship Id="rId72" Type="http://schemas.openxmlformats.org/officeDocument/2006/relationships/customXml" Target="../ink/ink1290.xml"/><Relationship Id="rId93" Type="http://schemas.openxmlformats.org/officeDocument/2006/relationships/image" Target="../media/image909.png"/><Relationship Id="rId98" Type="http://schemas.openxmlformats.org/officeDocument/2006/relationships/customXml" Target="../ink/ink1303.xml"/><Relationship Id="rId121" Type="http://schemas.openxmlformats.org/officeDocument/2006/relationships/image" Target="../media/image923.png"/><Relationship Id="rId142" Type="http://schemas.openxmlformats.org/officeDocument/2006/relationships/customXml" Target="../ink/ink1325.xml"/><Relationship Id="rId163" Type="http://schemas.openxmlformats.org/officeDocument/2006/relationships/image" Target="../media/image944.png"/><Relationship Id="rId184" Type="http://schemas.openxmlformats.org/officeDocument/2006/relationships/customXml" Target="../ink/ink1346.xml"/><Relationship Id="rId189" Type="http://schemas.openxmlformats.org/officeDocument/2006/relationships/image" Target="../media/image957.png"/><Relationship Id="rId3" Type="http://schemas.openxmlformats.org/officeDocument/2006/relationships/image" Target="../media/image864.png"/><Relationship Id="rId25" Type="http://schemas.openxmlformats.org/officeDocument/2006/relationships/image" Target="../media/image875.png"/><Relationship Id="rId46" Type="http://schemas.openxmlformats.org/officeDocument/2006/relationships/customXml" Target="../ink/ink1277.xml"/><Relationship Id="rId67" Type="http://schemas.openxmlformats.org/officeDocument/2006/relationships/image" Target="../media/image896.png"/><Relationship Id="rId116" Type="http://schemas.openxmlformats.org/officeDocument/2006/relationships/customXml" Target="../ink/ink1312.xml"/><Relationship Id="rId137" Type="http://schemas.openxmlformats.org/officeDocument/2006/relationships/image" Target="../media/image931.png"/><Relationship Id="rId158" Type="http://schemas.openxmlformats.org/officeDocument/2006/relationships/customXml" Target="../ink/ink1333.xml"/><Relationship Id="rId20" Type="http://schemas.openxmlformats.org/officeDocument/2006/relationships/customXml" Target="../ink/ink1264.xml"/><Relationship Id="rId41" Type="http://schemas.openxmlformats.org/officeDocument/2006/relationships/image" Target="../media/image883.png"/><Relationship Id="rId62" Type="http://schemas.openxmlformats.org/officeDocument/2006/relationships/customXml" Target="../ink/ink1285.xml"/><Relationship Id="rId83" Type="http://schemas.openxmlformats.org/officeDocument/2006/relationships/image" Target="../media/image904.png"/><Relationship Id="rId88" Type="http://schemas.openxmlformats.org/officeDocument/2006/relationships/customXml" Target="../ink/ink1298.xml"/><Relationship Id="rId111" Type="http://schemas.openxmlformats.org/officeDocument/2006/relationships/image" Target="../media/image918.png"/><Relationship Id="rId132" Type="http://schemas.openxmlformats.org/officeDocument/2006/relationships/customXml" Target="../ink/ink1320.xml"/><Relationship Id="rId153" Type="http://schemas.openxmlformats.org/officeDocument/2006/relationships/image" Target="../media/image939.png"/><Relationship Id="rId174" Type="http://schemas.openxmlformats.org/officeDocument/2006/relationships/customXml" Target="../ink/ink1341.xml"/><Relationship Id="rId179" Type="http://schemas.openxmlformats.org/officeDocument/2006/relationships/image" Target="../media/image952.png"/><Relationship Id="rId195" Type="http://schemas.openxmlformats.org/officeDocument/2006/relationships/image" Target="../media/image960.png"/><Relationship Id="rId190" Type="http://schemas.openxmlformats.org/officeDocument/2006/relationships/customXml" Target="../ink/ink1349.xml"/><Relationship Id="rId204" Type="http://schemas.openxmlformats.org/officeDocument/2006/relationships/customXml" Target="../ink/ink1356.xml"/><Relationship Id="rId15" Type="http://schemas.openxmlformats.org/officeDocument/2006/relationships/image" Target="../media/image870.png"/><Relationship Id="rId36" Type="http://schemas.openxmlformats.org/officeDocument/2006/relationships/customXml" Target="../ink/ink1272.xml"/><Relationship Id="rId57" Type="http://schemas.openxmlformats.org/officeDocument/2006/relationships/image" Target="../media/image891.png"/><Relationship Id="rId106" Type="http://schemas.openxmlformats.org/officeDocument/2006/relationships/customXml" Target="../ink/ink1307.xml"/><Relationship Id="rId127" Type="http://schemas.openxmlformats.org/officeDocument/2006/relationships/image" Target="../media/image926.png"/><Relationship Id="rId10" Type="http://schemas.openxmlformats.org/officeDocument/2006/relationships/customXml" Target="../ink/ink1259.xml"/><Relationship Id="rId31" Type="http://schemas.openxmlformats.org/officeDocument/2006/relationships/image" Target="../media/image878.png"/><Relationship Id="rId52" Type="http://schemas.openxmlformats.org/officeDocument/2006/relationships/customXml" Target="../ink/ink1280.xml"/><Relationship Id="rId73" Type="http://schemas.openxmlformats.org/officeDocument/2006/relationships/image" Target="../media/image899.png"/><Relationship Id="rId78" Type="http://schemas.openxmlformats.org/officeDocument/2006/relationships/customXml" Target="../ink/ink1293.xml"/><Relationship Id="rId94" Type="http://schemas.openxmlformats.org/officeDocument/2006/relationships/customXml" Target="../ink/ink1301.xml"/><Relationship Id="rId99" Type="http://schemas.openxmlformats.org/officeDocument/2006/relationships/image" Target="../media/image912.png"/><Relationship Id="rId101" Type="http://schemas.openxmlformats.org/officeDocument/2006/relationships/image" Target="../media/image913.png"/><Relationship Id="rId122" Type="http://schemas.openxmlformats.org/officeDocument/2006/relationships/customXml" Target="../ink/ink1315.xml"/><Relationship Id="rId143" Type="http://schemas.openxmlformats.org/officeDocument/2006/relationships/image" Target="../media/image934.png"/><Relationship Id="rId148" Type="http://schemas.openxmlformats.org/officeDocument/2006/relationships/customXml" Target="../ink/ink1328.xml"/><Relationship Id="rId164" Type="http://schemas.openxmlformats.org/officeDocument/2006/relationships/customXml" Target="../ink/ink1336.xml"/><Relationship Id="rId169" Type="http://schemas.openxmlformats.org/officeDocument/2006/relationships/image" Target="../media/image947.png"/><Relationship Id="rId185" Type="http://schemas.openxmlformats.org/officeDocument/2006/relationships/image" Target="../media/image955.png"/><Relationship Id="rId4" Type="http://schemas.openxmlformats.org/officeDocument/2006/relationships/customXml" Target="../ink/ink1256.xml"/><Relationship Id="rId9" Type="http://schemas.openxmlformats.org/officeDocument/2006/relationships/image" Target="../media/image867.png"/><Relationship Id="rId180" Type="http://schemas.openxmlformats.org/officeDocument/2006/relationships/customXml" Target="../ink/ink1344.xml"/><Relationship Id="rId26" Type="http://schemas.openxmlformats.org/officeDocument/2006/relationships/customXml" Target="../ink/ink1267.xml"/><Relationship Id="rId47" Type="http://schemas.openxmlformats.org/officeDocument/2006/relationships/image" Target="../media/image886.png"/><Relationship Id="rId68" Type="http://schemas.openxmlformats.org/officeDocument/2006/relationships/customXml" Target="../ink/ink1288.xml"/><Relationship Id="rId89" Type="http://schemas.openxmlformats.org/officeDocument/2006/relationships/image" Target="../media/image907.png"/><Relationship Id="rId112" Type="http://schemas.openxmlformats.org/officeDocument/2006/relationships/customXml" Target="../ink/ink1310.xml"/><Relationship Id="rId133" Type="http://schemas.openxmlformats.org/officeDocument/2006/relationships/image" Target="../media/image929.png"/><Relationship Id="rId154" Type="http://schemas.openxmlformats.org/officeDocument/2006/relationships/customXml" Target="../ink/ink1331.xml"/><Relationship Id="rId175" Type="http://schemas.openxmlformats.org/officeDocument/2006/relationships/image" Target="../media/image950.png"/><Relationship Id="rId196" Type="http://schemas.openxmlformats.org/officeDocument/2006/relationships/customXml" Target="../ink/ink1352.xml"/><Relationship Id="rId200" Type="http://schemas.openxmlformats.org/officeDocument/2006/relationships/customXml" Target="../ink/ink1354.xml"/><Relationship Id="rId16" Type="http://schemas.openxmlformats.org/officeDocument/2006/relationships/customXml" Target="../ink/ink1262.xml"/><Relationship Id="rId37" Type="http://schemas.openxmlformats.org/officeDocument/2006/relationships/image" Target="../media/image881.png"/><Relationship Id="rId58" Type="http://schemas.openxmlformats.org/officeDocument/2006/relationships/customXml" Target="../ink/ink1283.xml"/><Relationship Id="rId79" Type="http://schemas.openxmlformats.org/officeDocument/2006/relationships/image" Target="../media/image902.png"/><Relationship Id="rId102" Type="http://schemas.openxmlformats.org/officeDocument/2006/relationships/customXml" Target="../ink/ink1305.xml"/><Relationship Id="rId123" Type="http://schemas.openxmlformats.org/officeDocument/2006/relationships/image" Target="../media/image924.png"/><Relationship Id="rId144" Type="http://schemas.openxmlformats.org/officeDocument/2006/relationships/customXml" Target="../ink/ink1326.xml"/><Relationship Id="rId90" Type="http://schemas.openxmlformats.org/officeDocument/2006/relationships/customXml" Target="../ink/ink1299.xml"/><Relationship Id="rId165" Type="http://schemas.openxmlformats.org/officeDocument/2006/relationships/image" Target="../media/image945.png"/><Relationship Id="rId186" Type="http://schemas.openxmlformats.org/officeDocument/2006/relationships/customXml" Target="../ink/ink1347.xml"/><Relationship Id="rId27" Type="http://schemas.openxmlformats.org/officeDocument/2006/relationships/image" Target="../media/image876.png"/><Relationship Id="rId48" Type="http://schemas.openxmlformats.org/officeDocument/2006/relationships/customXml" Target="../ink/ink1278.xml"/><Relationship Id="rId69" Type="http://schemas.openxmlformats.org/officeDocument/2006/relationships/image" Target="../media/image897.png"/><Relationship Id="rId113" Type="http://schemas.openxmlformats.org/officeDocument/2006/relationships/image" Target="../media/image919.png"/><Relationship Id="rId134" Type="http://schemas.openxmlformats.org/officeDocument/2006/relationships/customXml" Target="../ink/ink1321.xml"/><Relationship Id="rId80" Type="http://schemas.openxmlformats.org/officeDocument/2006/relationships/customXml" Target="../ink/ink1294.xml"/><Relationship Id="rId155" Type="http://schemas.openxmlformats.org/officeDocument/2006/relationships/image" Target="../media/image940.png"/><Relationship Id="rId176" Type="http://schemas.openxmlformats.org/officeDocument/2006/relationships/customXml" Target="../ink/ink1342.xml"/><Relationship Id="rId197" Type="http://schemas.openxmlformats.org/officeDocument/2006/relationships/image" Target="../media/image961.png"/><Relationship Id="rId201" Type="http://schemas.openxmlformats.org/officeDocument/2006/relationships/image" Target="../media/image963.png"/><Relationship Id="rId17" Type="http://schemas.openxmlformats.org/officeDocument/2006/relationships/image" Target="../media/image871.png"/><Relationship Id="rId38" Type="http://schemas.openxmlformats.org/officeDocument/2006/relationships/customXml" Target="../ink/ink1273.xml"/><Relationship Id="rId59" Type="http://schemas.openxmlformats.org/officeDocument/2006/relationships/image" Target="../media/image892.png"/><Relationship Id="rId103" Type="http://schemas.openxmlformats.org/officeDocument/2006/relationships/image" Target="../media/image914.png"/><Relationship Id="rId124" Type="http://schemas.openxmlformats.org/officeDocument/2006/relationships/customXml" Target="../ink/ink1316.xml"/><Relationship Id="rId70" Type="http://schemas.openxmlformats.org/officeDocument/2006/relationships/customXml" Target="../ink/ink1289.xml"/><Relationship Id="rId91" Type="http://schemas.openxmlformats.org/officeDocument/2006/relationships/image" Target="../media/image908.png"/><Relationship Id="rId145" Type="http://schemas.openxmlformats.org/officeDocument/2006/relationships/image" Target="../media/image935.png"/><Relationship Id="rId166" Type="http://schemas.openxmlformats.org/officeDocument/2006/relationships/customXml" Target="../ink/ink1337.xml"/><Relationship Id="rId187" Type="http://schemas.openxmlformats.org/officeDocument/2006/relationships/image" Target="../media/image95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268.xml"/><Relationship Id="rId49" Type="http://schemas.openxmlformats.org/officeDocument/2006/relationships/image" Target="../media/image887.png"/><Relationship Id="rId114" Type="http://schemas.openxmlformats.org/officeDocument/2006/relationships/customXml" Target="../ink/ink1311.xml"/><Relationship Id="rId60" Type="http://schemas.openxmlformats.org/officeDocument/2006/relationships/customXml" Target="../ink/ink1284.xml"/><Relationship Id="rId81" Type="http://schemas.openxmlformats.org/officeDocument/2006/relationships/image" Target="../media/image903.png"/><Relationship Id="rId135" Type="http://schemas.openxmlformats.org/officeDocument/2006/relationships/image" Target="../media/image930.png"/><Relationship Id="rId156" Type="http://schemas.openxmlformats.org/officeDocument/2006/relationships/customXml" Target="../ink/ink1332.xml"/><Relationship Id="rId177" Type="http://schemas.openxmlformats.org/officeDocument/2006/relationships/image" Target="../media/image951.png"/><Relationship Id="rId198" Type="http://schemas.openxmlformats.org/officeDocument/2006/relationships/customXml" Target="../ink/ink1353.xml"/><Relationship Id="rId202" Type="http://schemas.openxmlformats.org/officeDocument/2006/relationships/customXml" Target="../ink/ink1355.xml"/><Relationship Id="rId18" Type="http://schemas.openxmlformats.org/officeDocument/2006/relationships/customXml" Target="../ink/ink1263.xml"/><Relationship Id="rId39" Type="http://schemas.openxmlformats.org/officeDocument/2006/relationships/image" Target="../media/image882.png"/><Relationship Id="rId50" Type="http://schemas.openxmlformats.org/officeDocument/2006/relationships/customXml" Target="../ink/ink1279.xml"/><Relationship Id="rId104" Type="http://schemas.openxmlformats.org/officeDocument/2006/relationships/customXml" Target="../ink/ink1306.xml"/><Relationship Id="rId125" Type="http://schemas.openxmlformats.org/officeDocument/2006/relationships/image" Target="../media/image925.png"/><Relationship Id="rId146" Type="http://schemas.openxmlformats.org/officeDocument/2006/relationships/customXml" Target="../ink/ink1327.xml"/><Relationship Id="rId167" Type="http://schemas.openxmlformats.org/officeDocument/2006/relationships/image" Target="../media/image946.png"/><Relationship Id="rId188" Type="http://schemas.openxmlformats.org/officeDocument/2006/relationships/customXml" Target="../ink/ink1348.xml"/><Relationship Id="rId71" Type="http://schemas.openxmlformats.org/officeDocument/2006/relationships/image" Target="../media/image898.png"/><Relationship Id="rId92" Type="http://schemas.openxmlformats.org/officeDocument/2006/relationships/customXml" Target="../ink/ink1300.xml"/><Relationship Id="rId2" Type="http://schemas.openxmlformats.org/officeDocument/2006/relationships/customXml" Target="../ink/ink1255.xml"/><Relationship Id="rId29" Type="http://schemas.openxmlformats.org/officeDocument/2006/relationships/image" Target="../media/image87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.png"/><Relationship Id="rId21" Type="http://schemas.openxmlformats.org/officeDocument/2006/relationships/image" Target="../media/image125.png"/><Relationship Id="rId42" Type="http://schemas.openxmlformats.org/officeDocument/2006/relationships/customXml" Target="../ink/ink136.xml"/><Relationship Id="rId63" Type="http://schemas.openxmlformats.org/officeDocument/2006/relationships/image" Target="../media/image143.png"/><Relationship Id="rId84" Type="http://schemas.openxmlformats.org/officeDocument/2006/relationships/customXml" Target="../ink/ink157.xml"/><Relationship Id="rId138" Type="http://schemas.openxmlformats.org/officeDocument/2006/relationships/customXml" Target="../ink/ink184.xml"/><Relationship Id="rId107" Type="http://schemas.openxmlformats.org/officeDocument/2006/relationships/image" Target="../media/image163.png"/><Relationship Id="rId11" Type="http://schemas.openxmlformats.org/officeDocument/2006/relationships/image" Target="../media/image120.png"/><Relationship Id="rId32" Type="http://schemas.openxmlformats.org/officeDocument/2006/relationships/customXml" Target="../ink/ink131.xml"/><Relationship Id="rId53" Type="http://schemas.openxmlformats.org/officeDocument/2006/relationships/image" Target="../media/image139.png"/><Relationship Id="rId74" Type="http://schemas.openxmlformats.org/officeDocument/2006/relationships/customXml" Target="../ink/ink152.xml"/><Relationship Id="rId128" Type="http://schemas.openxmlformats.org/officeDocument/2006/relationships/customXml" Target="../ink/ink179.xml"/><Relationship Id="rId149" Type="http://schemas.openxmlformats.org/officeDocument/2006/relationships/image" Target="../media/image184.png"/><Relationship Id="rId5" Type="http://schemas.openxmlformats.org/officeDocument/2006/relationships/image" Target="../media/image117.png"/><Relationship Id="rId95" Type="http://schemas.openxmlformats.org/officeDocument/2006/relationships/image" Target="../media/image157.png"/><Relationship Id="rId22" Type="http://schemas.openxmlformats.org/officeDocument/2006/relationships/customXml" Target="../ink/ink126.xml"/><Relationship Id="rId43" Type="http://schemas.openxmlformats.org/officeDocument/2006/relationships/image" Target="../media/image135.png"/><Relationship Id="rId64" Type="http://schemas.openxmlformats.org/officeDocument/2006/relationships/customXml" Target="../ink/ink147.xml"/><Relationship Id="rId118" Type="http://schemas.openxmlformats.org/officeDocument/2006/relationships/customXml" Target="../ink/ink174.xml"/><Relationship Id="rId139" Type="http://schemas.openxmlformats.org/officeDocument/2006/relationships/image" Target="../media/image179.png"/><Relationship Id="rId80" Type="http://schemas.openxmlformats.org/officeDocument/2006/relationships/customXml" Target="../ink/ink155.xml"/><Relationship Id="rId85" Type="http://schemas.openxmlformats.org/officeDocument/2006/relationships/image" Target="../media/image153.png"/><Relationship Id="rId150" Type="http://schemas.openxmlformats.org/officeDocument/2006/relationships/customXml" Target="../ink/ink190.xml"/><Relationship Id="rId155" Type="http://schemas.openxmlformats.org/officeDocument/2006/relationships/image" Target="../media/image187.png"/><Relationship Id="rId12" Type="http://schemas.openxmlformats.org/officeDocument/2006/relationships/customXml" Target="../ink/ink121.xml"/><Relationship Id="rId17" Type="http://schemas.openxmlformats.org/officeDocument/2006/relationships/image" Target="../media/image123.png"/><Relationship Id="rId33" Type="http://schemas.openxmlformats.org/officeDocument/2006/relationships/image" Target="../media/image131.png"/><Relationship Id="rId38" Type="http://schemas.openxmlformats.org/officeDocument/2006/relationships/customXml" Target="../ink/ink134.xml"/><Relationship Id="rId59" Type="http://schemas.openxmlformats.org/officeDocument/2006/relationships/image" Target="../media/image35.png"/><Relationship Id="rId103" Type="http://schemas.openxmlformats.org/officeDocument/2006/relationships/image" Target="../media/image161.png"/><Relationship Id="rId108" Type="http://schemas.openxmlformats.org/officeDocument/2006/relationships/customXml" Target="../ink/ink169.xml"/><Relationship Id="rId124" Type="http://schemas.openxmlformats.org/officeDocument/2006/relationships/customXml" Target="../ink/ink177.xml"/><Relationship Id="rId129" Type="http://schemas.openxmlformats.org/officeDocument/2006/relationships/image" Target="../media/image174.png"/><Relationship Id="rId54" Type="http://schemas.openxmlformats.org/officeDocument/2006/relationships/customXml" Target="../ink/ink142.xml"/><Relationship Id="rId70" Type="http://schemas.openxmlformats.org/officeDocument/2006/relationships/customXml" Target="../ink/ink150.xml"/><Relationship Id="rId75" Type="http://schemas.openxmlformats.org/officeDocument/2006/relationships/image" Target="../media/image148.png"/><Relationship Id="rId91" Type="http://schemas.openxmlformats.org/officeDocument/2006/relationships/image" Target="../media/image155.png"/><Relationship Id="rId96" Type="http://schemas.openxmlformats.org/officeDocument/2006/relationships/customXml" Target="../ink/ink163.xml"/><Relationship Id="rId140" Type="http://schemas.openxmlformats.org/officeDocument/2006/relationships/customXml" Target="../ink/ink185.xml"/><Relationship Id="rId145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8.xml"/><Relationship Id="rId23" Type="http://schemas.openxmlformats.org/officeDocument/2006/relationships/image" Target="../media/image126.png"/><Relationship Id="rId28" Type="http://schemas.openxmlformats.org/officeDocument/2006/relationships/customXml" Target="../ink/ink129.xml"/><Relationship Id="rId49" Type="http://schemas.openxmlformats.org/officeDocument/2006/relationships/image" Target="../media/image137.png"/><Relationship Id="rId114" Type="http://schemas.openxmlformats.org/officeDocument/2006/relationships/customXml" Target="../ink/ink172.xml"/><Relationship Id="rId119" Type="http://schemas.openxmlformats.org/officeDocument/2006/relationships/image" Target="../media/image169.png"/><Relationship Id="rId44" Type="http://schemas.openxmlformats.org/officeDocument/2006/relationships/customXml" Target="../ink/ink137.xml"/><Relationship Id="rId60" Type="http://schemas.openxmlformats.org/officeDocument/2006/relationships/customXml" Target="../ink/ink145.xml"/><Relationship Id="rId65" Type="http://schemas.openxmlformats.org/officeDocument/2006/relationships/image" Target="../media/image38.png"/><Relationship Id="rId81" Type="http://schemas.openxmlformats.org/officeDocument/2006/relationships/image" Target="../media/image151.png"/><Relationship Id="rId86" Type="http://schemas.openxmlformats.org/officeDocument/2006/relationships/customXml" Target="../ink/ink158.xml"/><Relationship Id="rId130" Type="http://schemas.openxmlformats.org/officeDocument/2006/relationships/customXml" Target="../ink/ink180.xml"/><Relationship Id="rId135" Type="http://schemas.openxmlformats.org/officeDocument/2006/relationships/image" Target="../media/image177.png"/><Relationship Id="rId151" Type="http://schemas.openxmlformats.org/officeDocument/2006/relationships/image" Target="../media/image185.png"/><Relationship Id="rId156" Type="http://schemas.openxmlformats.org/officeDocument/2006/relationships/customXml" Target="../ink/ink193.xml"/><Relationship Id="rId13" Type="http://schemas.openxmlformats.org/officeDocument/2006/relationships/image" Target="../media/image121.png"/><Relationship Id="rId18" Type="http://schemas.openxmlformats.org/officeDocument/2006/relationships/customXml" Target="../ink/ink124.xml"/><Relationship Id="rId39" Type="http://schemas.openxmlformats.org/officeDocument/2006/relationships/image" Target="../media/image133.png"/><Relationship Id="rId109" Type="http://schemas.openxmlformats.org/officeDocument/2006/relationships/image" Target="../media/image164.png"/><Relationship Id="rId34" Type="http://schemas.openxmlformats.org/officeDocument/2006/relationships/customXml" Target="../ink/ink132.xml"/><Relationship Id="rId50" Type="http://schemas.openxmlformats.org/officeDocument/2006/relationships/customXml" Target="../ink/ink140.xml"/><Relationship Id="rId55" Type="http://schemas.openxmlformats.org/officeDocument/2006/relationships/image" Target="../media/image140.png"/><Relationship Id="rId76" Type="http://schemas.openxmlformats.org/officeDocument/2006/relationships/customXml" Target="../ink/ink153.xml"/><Relationship Id="rId97" Type="http://schemas.openxmlformats.org/officeDocument/2006/relationships/image" Target="../media/image158.png"/><Relationship Id="rId104" Type="http://schemas.openxmlformats.org/officeDocument/2006/relationships/customXml" Target="../ink/ink167.xml"/><Relationship Id="rId120" Type="http://schemas.openxmlformats.org/officeDocument/2006/relationships/customXml" Target="../ink/ink175.xml"/><Relationship Id="rId125" Type="http://schemas.openxmlformats.org/officeDocument/2006/relationships/image" Target="../media/image172.png"/><Relationship Id="rId141" Type="http://schemas.openxmlformats.org/officeDocument/2006/relationships/image" Target="../media/image180.png"/><Relationship Id="rId146" Type="http://schemas.openxmlformats.org/officeDocument/2006/relationships/customXml" Target="../ink/ink188.xml"/><Relationship Id="rId7" Type="http://schemas.openxmlformats.org/officeDocument/2006/relationships/image" Target="../media/image118.png"/><Relationship Id="rId71" Type="http://schemas.openxmlformats.org/officeDocument/2006/relationships/image" Target="../media/image146.png"/><Relationship Id="rId92" Type="http://schemas.openxmlformats.org/officeDocument/2006/relationships/customXml" Target="../ink/ink161.xml"/><Relationship Id="rId2" Type="http://schemas.openxmlformats.org/officeDocument/2006/relationships/customXml" Target="../ink/ink116.xml"/><Relationship Id="rId29" Type="http://schemas.openxmlformats.org/officeDocument/2006/relationships/image" Target="../media/image129.png"/><Relationship Id="rId24" Type="http://schemas.openxmlformats.org/officeDocument/2006/relationships/customXml" Target="../ink/ink127.xml"/><Relationship Id="rId40" Type="http://schemas.openxmlformats.org/officeDocument/2006/relationships/customXml" Target="../ink/ink135.xml"/><Relationship Id="rId45" Type="http://schemas.openxmlformats.org/officeDocument/2006/relationships/image" Target="../media/image28.png"/><Relationship Id="rId66" Type="http://schemas.openxmlformats.org/officeDocument/2006/relationships/customXml" Target="../ink/ink148.xml"/><Relationship Id="rId87" Type="http://schemas.openxmlformats.org/officeDocument/2006/relationships/image" Target="../media/image49.png"/><Relationship Id="rId110" Type="http://schemas.openxmlformats.org/officeDocument/2006/relationships/customXml" Target="../ink/ink170.xml"/><Relationship Id="rId115" Type="http://schemas.openxmlformats.org/officeDocument/2006/relationships/image" Target="../media/image167.png"/><Relationship Id="rId131" Type="http://schemas.openxmlformats.org/officeDocument/2006/relationships/image" Target="../media/image175.png"/><Relationship Id="rId136" Type="http://schemas.openxmlformats.org/officeDocument/2006/relationships/customXml" Target="../ink/ink183.xml"/><Relationship Id="rId157" Type="http://schemas.openxmlformats.org/officeDocument/2006/relationships/image" Target="../media/image188.png"/><Relationship Id="rId61" Type="http://schemas.openxmlformats.org/officeDocument/2006/relationships/image" Target="../media/image142.png"/><Relationship Id="rId82" Type="http://schemas.openxmlformats.org/officeDocument/2006/relationships/customXml" Target="../ink/ink156.xml"/><Relationship Id="rId152" Type="http://schemas.openxmlformats.org/officeDocument/2006/relationships/customXml" Target="../ink/ink191.xml"/><Relationship Id="rId19" Type="http://schemas.openxmlformats.org/officeDocument/2006/relationships/image" Target="../media/image124.png"/><Relationship Id="rId14" Type="http://schemas.openxmlformats.org/officeDocument/2006/relationships/customXml" Target="../ink/ink122.xml"/><Relationship Id="rId30" Type="http://schemas.openxmlformats.org/officeDocument/2006/relationships/customXml" Target="../ink/ink130.xml"/><Relationship Id="rId35" Type="http://schemas.openxmlformats.org/officeDocument/2006/relationships/image" Target="../media/image23.png"/><Relationship Id="rId56" Type="http://schemas.openxmlformats.org/officeDocument/2006/relationships/customXml" Target="../ink/ink143.xml"/><Relationship Id="rId77" Type="http://schemas.openxmlformats.org/officeDocument/2006/relationships/image" Target="../media/image149.png"/><Relationship Id="rId100" Type="http://schemas.openxmlformats.org/officeDocument/2006/relationships/customXml" Target="../ink/ink165.xml"/><Relationship Id="rId105" Type="http://schemas.openxmlformats.org/officeDocument/2006/relationships/image" Target="../media/image162.png"/><Relationship Id="rId126" Type="http://schemas.openxmlformats.org/officeDocument/2006/relationships/customXml" Target="../ink/ink178.xml"/><Relationship Id="rId147" Type="http://schemas.openxmlformats.org/officeDocument/2006/relationships/image" Target="../media/image183.png"/><Relationship Id="rId8" Type="http://schemas.openxmlformats.org/officeDocument/2006/relationships/customXml" Target="../ink/ink119.xml"/><Relationship Id="rId51" Type="http://schemas.openxmlformats.org/officeDocument/2006/relationships/image" Target="../media/image138.png"/><Relationship Id="rId72" Type="http://schemas.openxmlformats.org/officeDocument/2006/relationships/customXml" Target="../ink/ink151.xml"/><Relationship Id="rId93" Type="http://schemas.openxmlformats.org/officeDocument/2006/relationships/image" Target="../media/image156.png"/><Relationship Id="rId98" Type="http://schemas.openxmlformats.org/officeDocument/2006/relationships/customXml" Target="../ink/ink164.xml"/><Relationship Id="rId121" Type="http://schemas.openxmlformats.org/officeDocument/2006/relationships/image" Target="../media/image170.png"/><Relationship Id="rId142" Type="http://schemas.openxmlformats.org/officeDocument/2006/relationships/customXml" Target="../ink/ink186.xml"/><Relationship Id="rId3" Type="http://schemas.openxmlformats.org/officeDocument/2006/relationships/image" Target="../media/image116.png"/><Relationship Id="rId25" Type="http://schemas.openxmlformats.org/officeDocument/2006/relationships/image" Target="../media/image127.png"/><Relationship Id="rId46" Type="http://schemas.openxmlformats.org/officeDocument/2006/relationships/customXml" Target="../ink/ink138.xml"/><Relationship Id="rId67" Type="http://schemas.openxmlformats.org/officeDocument/2006/relationships/image" Target="../media/image144.png"/><Relationship Id="rId116" Type="http://schemas.openxmlformats.org/officeDocument/2006/relationships/customXml" Target="../ink/ink173.xml"/><Relationship Id="rId137" Type="http://schemas.openxmlformats.org/officeDocument/2006/relationships/image" Target="../media/image178.png"/><Relationship Id="rId20" Type="http://schemas.openxmlformats.org/officeDocument/2006/relationships/customXml" Target="../ink/ink125.xml"/><Relationship Id="rId41" Type="http://schemas.openxmlformats.org/officeDocument/2006/relationships/image" Target="../media/image134.png"/><Relationship Id="rId62" Type="http://schemas.openxmlformats.org/officeDocument/2006/relationships/customXml" Target="../ink/ink146.xml"/><Relationship Id="rId83" Type="http://schemas.openxmlformats.org/officeDocument/2006/relationships/image" Target="../media/image152.png"/><Relationship Id="rId88" Type="http://schemas.openxmlformats.org/officeDocument/2006/relationships/customXml" Target="../ink/ink159.xml"/><Relationship Id="rId111" Type="http://schemas.openxmlformats.org/officeDocument/2006/relationships/image" Target="../media/image165.png"/><Relationship Id="rId132" Type="http://schemas.openxmlformats.org/officeDocument/2006/relationships/customXml" Target="../ink/ink181.xml"/><Relationship Id="rId153" Type="http://schemas.openxmlformats.org/officeDocument/2006/relationships/image" Target="../media/image186.png"/><Relationship Id="rId15" Type="http://schemas.openxmlformats.org/officeDocument/2006/relationships/image" Target="../media/image122.png"/><Relationship Id="rId36" Type="http://schemas.openxmlformats.org/officeDocument/2006/relationships/customXml" Target="../ink/ink133.xml"/><Relationship Id="rId57" Type="http://schemas.openxmlformats.org/officeDocument/2006/relationships/image" Target="../media/image141.png"/><Relationship Id="rId106" Type="http://schemas.openxmlformats.org/officeDocument/2006/relationships/customXml" Target="../ink/ink168.xml"/><Relationship Id="rId127" Type="http://schemas.openxmlformats.org/officeDocument/2006/relationships/image" Target="../media/image173.png"/><Relationship Id="rId10" Type="http://schemas.openxmlformats.org/officeDocument/2006/relationships/customXml" Target="../ink/ink120.xml"/><Relationship Id="rId31" Type="http://schemas.openxmlformats.org/officeDocument/2006/relationships/image" Target="../media/image130.png"/><Relationship Id="rId52" Type="http://schemas.openxmlformats.org/officeDocument/2006/relationships/customXml" Target="../ink/ink141.xml"/><Relationship Id="rId73" Type="http://schemas.openxmlformats.org/officeDocument/2006/relationships/image" Target="../media/image147.png"/><Relationship Id="rId78" Type="http://schemas.openxmlformats.org/officeDocument/2006/relationships/customXml" Target="../ink/ink154.xml"/><Relationship Id="rId94" Type="http://schemas.openxmlformats.org/officeDocument/2006/relationships/customXml" Target="../ink/ink162.xml"/><Relationship Id="rId99" Type="http://schemas.openxmlformats.org/officeDocument/2006/relationships/image" Target="../media/image159.png"/><Relationship Id="rId101" Type="http://schemas.openxmlformats.org/officeDocument/2006/relationships/image" Target="../media/image160.png"/><Relationship Id="rId122" Type="http://schemas.openxmlformats.org/officeDocument/2006/relationships/customXml" Target="../ink/ink176.xml"/><Relationship Id="rId143" Type="http://schemas.openxmlformats.org/officeDocument/2006/relationships/image" Target="../media/image181.png"/><Relationship Id="rId148" Type="http://schemas.openxmlformats.org/officeDocument/2006/relationships/customXml" Target="../ink/ink189.xml"/><Relationship Id="rId4" Type="http://schemas.openxmlformats.org/officeDocument/2006/relationships/customXml" Target="../ink/ink117.xml"/><Relationship Id="rId9" Type="http://schemas.openxmlformats.org/officeDocument/2006/relationships/image" Target="../media/image119.png"/><Relationship Id="rId26" Type="http://schemas.openxmlformats.org/officeDocument/2006/relationships/customXml" Target="../ink/ink128.xml"/><Relationship Id="rId47" Type="http://schemas.openxmlformats.org/officeDocument/2006/relationships/image" Target="../media/image136.png"/><Relationship Id="rId68" Type="http://schemas.openxmlformats.org/officeDocument/2006/relationships/customXml" Target="../ink/ink149.xml"/><Relationship Id="rId89" Type="http://schemas.openxmlformats.org/officeDocument/2006/relationships/image" Target="../media/image154.png"/><Relationship Id="rId112" Type="http://schemas.openxmlformats.org/officeDocument/2006/relationships/customXml" Target="../ink/ink171.xml"/><Relationship Id="rId133" Type="http://schemas.openxmlformats.org/officeDocument/2006/relationships/image" Target="../media/image176.png"/><Relationship Id="rId154" Type="http://schemas.openxmlformats.org/officeDocument/2006/relationships/customXml" Target="../ink/ink192.xml"/><Relationship Id="rId16" Type="http://schemas.openxmlformats.org/officeDocument/2006/relationships/customXml" Target="../ink/ink123.xml"/><Relationship Id="rId37" Type="http://schemas.openxmlformats.org/officeDocument/2006/relationships/image" Target="../media/image132.png"/><Relationship Id="rId58" Type="http://schemas.openxmlformats.org/officeDocument/2006/relationships/customXml" Target="../ink/ink144.xml"/><Relationship Id="rId79" Type="http://schemas.openxmlformats.org/officeDocument/2006/relationships/image" Target="../media/image150.png"/><Relationship Id="rId102" Type="http://schemas.openxmlformats.org/officeDocument/2006/relationships/customXml" Target="../ink/ink166.xml"/><Relationship Id="rId123" Type="http://schemas.openxmlformats.org/officeDocument/2006/relationships/image" Target="../media/image171.png"/><Relationship Id="rId144" Type="http://schemas.openxmlformats.org/officeDocument/2006/relationships/customXml" Target="../ink/ink187.xml"/><Relationship Id="rId90" Type="http://schemas.openxmlformats.org/officeDocument/2006/relationships/customXml" Target="../ink/ink160.xml"/><Relationship Id="rId27" Type="http://schemas.openxmlformats.org/officeDocument/2006/relationships/image" Target="../media/image128.png"/><Relationship Id="rId48" Type="http://schemas.openxmlformats.org/officeDocument/2006/relationships/customXml" Target="../ink/ink139.xml"/><Relationship Id="rId69" Type="http://schemas.openxmlformats.org/officeDocument/2006/relationships/image" Target="../media/image145.png"/><Relationship Id="rId113" Type="http://schemas.openxmlformats.org/officeDocument/2006/relationships/image" Target="../media/image166.png"/><Relationship Id="rId134" Type="http://schemas.openxmlformats.org/officeDocument/2006/relationships/customXml" Target="../ink/ink18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1.png"/><Relationship Id="rId21" Type="http://schemas.openxmlformats.org/officeDocument/2006/relationships/image" Target="../media/image139.png"/><Relationship Id="rId63" Type="http://schemas.openxmlformats.org/officeDocument/2006/relationships/image" Target="../media/image164.png"/><Relationship Id="rId159" Type="http://schemas.openxmlformats.org/officeDocument/2006/relationships/image" Target="../media/image232.png"/><Relationship Id="rId170" Type="http://schemas.openxmlformats.org/officeDocument/2006/relationships/customXml" Target="../ink/ink278.xml"/><Relationship Id="rId226" Type="http://schemas.openxmlformats.org/officeDocument/2006/relationships/customXml" Target="../ink/ink306.xml"/><Relationship Id="rId268" Type="http://schemas.openxmlformats.org/officeDocument/2006/relationships/customXml" Target="../ink/ink327.xml"/><Relationship Id="rId32" Type="http://schemas.openxmlformats.org/officeDocument/2006/relationships/customXml" Target="../ink/ink209.xml"/><Relationship Id="rId74" Type="http://schemas.openxmlformats.org/officeDocument/2006/relationships/customXml" Target="../ink/ink230.xml"/><Relationship Id="rId128" Type="http://schemas.openxmlformats.org/officeDocument/2006/relationships/customXml" Target="../ink/ink257.xml"/><Relationship Id="rId5" Type="http://schemas.openxmlformats.org/officeDocument/2006/relationships/image" Target="../media/image117.png"/><Relationship Id="rId181" Type="http://schemas.openxmlformats.org/officeDocument/2006/relationships/image" Target="../media/image243.png"/><Relationship Id="rId237" Type="http://schemas.openxmlformats.org/officeDocument/2006/relationships/image" Target="../media/image271.png"/><Relationship Id="rId279" Type="http://schemas.openxmlformats.org/officeDocument/2006/relationships/image" Target="../media/image292.png"/><Relationship Id="rId43" Type="http://schemas.openxmlformats.org/officeDocument/2006/relationships/image" Target="../media/image49.png"/><Relationship Id="rId139" Type="http://schemas.openxmlformats.org/officeDocument/2006/relationships/image" Target="../media/image222.png"/><Relationship Id="rId85" Type="http://schemas.openxmlformats.org/officeDocument/2006/relationships/image" Target="../media/image195.png"/><Relationship Id="rId150" Type="http://schemas.openxmlformats.org/officeDocument/2006/relationships/customXml" Target="../ink/ink268.xml"/><Relationship Id="rId171" Type="http://schemas.openxmlformats.org/officeDocument/2006/relationships/image" Target="../media/image238.png"/><Relationship Id="rId192" Type="http://schemas.openxmlformats.org/officeDocument/2006/relationships/customXml" Target="../ink/ink289.xml"/><Relationship Id="rId206" Type="http://schemas.openxmlformats.org/officeDocument/2006/relationships/customXml" Target="../ink/ink296.xml"/><Relationship Id="rId227" Type="http://schemas.openxmlformats.org/officeDocument/2006/relationships/image" Target="../media/image266.png"/><Relationship Id="rId248" Type="http://schemas.openxmlformats.org/officeDocument/2006/relationships/customXml" Target="../ink/ink317.xml"/><Relationship Id="rId269" Type="http://schemas.openxmlformats.org/officeDocument/2006/relationships/image" Target="../media/image287.png"/><Relationship Id="rId12" Type="http://schemas.openxmlformats.org/officeDocument/2006/relationships/customXml" Target="../ink/ink199.xml"/><Relationship Id="rId33" Type="http://schemas.openxmlformats.org/officeDocument/2006/relationships/image" Target="../media/image149.png"/><Relationship Id="rId108" Type="http://schemas.openxmlformats.org/officeDocument/2006/relationships/customXml" Target="../ink/ink247.xml"/><Relationship Id="rId129" Type="http://schemas.openxmlformats.org/officeDocument/2006/relationships/image" Target="../media/image217.png"/><Relationship Id="rId280" Type="http://schemas.openxmlformats.org/officeDocument/2006/relationships/customXml" Target="../ink/ink333.xml"/><Relationship Id="rId54" Type="http://schemas.openxmlformats.org/officeDocument/2006/relationships/customXml" Target="../ink/ink220.xml"/><Relationship Id="rId75" Type="http://schemas.openxmlformats.org/officeDocument/2006/relationships/image" Target="../media/image190.png"/><Relationship Id="rId96" Type="http://schemas.openxmlformats.org/officeDocument/2006/relationships/customXml" Target="../ink/ink241.xml"/><Relationship Id="rId140" Type="http://schemas.openxmlformats.org/officeDocument/2006/relationships/customXml" Target="../ink/ink263.xml"/><Relationship Id="rId161" Type="http://schemas.openxmlformats.org/officeDocument/2006/relationships/image" Target="../media/image233.png"/><Relationship Id="rId182" Type="http://schemas.openxmlformats.org/officeDocument/2006/relationships/customXml" Target="../ink/ink284.xml"/><Relationship Id="rId217" Type="http://schemas.openxmlformats.org/officeDocument/2006/relationships/image" Target="../media/image261.png"/><Relationship Id="rId6" Type="http://schemas.openxmlformats.org/officeDocument/2006/relationships/customXml" Target="../ink/ink196.xml"/><Relationship Id="rId238" Type="http://schemas.openxmlformats.org/officeDocument/2006/relationships/customXml" Target="../ink/ink312.xml"/><Relationship Id="rId259" Type="http://schemas.openxmlformats.org/officeDocument/2006/relationships/image" Target="../media/image282.png"/><Relationship Id="rId23" Type="http://schemas.openxmlformats.org/officeDocument/2006/relationships/image" Target="../media/image140.png"/><Relationship Id="rId119" Type="http://schemas.openxmlformats.org/officeDocument/2006/relationships/image" Target="../media/image212.png"/><Relationship Id="rId270" Type="http://schemas.openxmlformats.org/officeDocument/2006/relationships/customXml" Target="../ink/ink328.xml"/><Relationship Id="rId44" Type="http://schemas.openxmlformats.org/officeDocument/2006/relationships/customXml" Target="../ink/ink215.xml"/><Relationship Id="rId65" Type="http://schemas.openxmlformats.org/officeDocument/2006/relationships/image" Target="../media/image165.png"/><Relationship Id="rId86" Type="http://schemas.openxmlformats.org/officeDocument/2006/relationships/customXml" Target="../ink/ink236.xml"/><Relationship Id="rId130" Type="http://schemas.openxmlformats.org/officeDocument/2006/relationships/customXml" Target="../ink/ink258.xml"/><Relationship Id="rId151" Type="http://schemas.openxmlformats.org/officeDocument/2006/relationships/image" Target="../media/image228.png"/><Relationship Id="rId172" Type="http://schemas.openxmlformats.org/officeDocument/2006/relationships/customXml" Target="../ink/ink279.xml"/><Relationship Id="rId193" Type="http://schemas.openxmlformats.org/officeDocument/2006/relationships/image" Target="../media/image249.png"/><Relationship Id="rId207" Type="http://schemas.openxmlformats.org/officeDocument/2006/relationships/image" Target="../media/image256.png"/><Relationship Id="rId228" Type="http://schemas.openxmlformats.org/officeDocument/2006/relationships/customXml" Target="../ink/ink307.xml"/><Relationship Id="rId249" Type="http://schemas.openxmlformats.org/officeDocument/2006/relationships/image" Target="../media/image277.png"/><Relationship Id="rId13" Type="http://schemas.openxmlformats.org/officeDocument/2006/relationships/image" Target="../media/image135.png"/><Relationship Id="rId109" Type="http://schemas.openxmlformats.org/officeDocument/2006/relationships/image" Target="../media/image207.png"/><Relationship Id="rId260" Type="http://schemas.openxmlformats.org/officeDocument/2006/relationships/customXml" Target="../ink/ink323.xml"/><Relationship Id="rId281" Type="http://schemas.openxmlformats.org/officeDocument/2006/relationships/image" Target="../media/image293.png"/><Relationship Id="rId34" Type="http://schemas.openxmlformats.org/officeDocument/2006/relationships/customXml" Target="../ink/ink210.xml"/><Relationship Id="rId55" Type="http://schemas.openxmlformats.org/officeDocument/2006/relationships/image" Target="../media/image160.png"/><Relationship Id="rId76" Type="http://schemas.openxmlformats.org/officeDocument/2006/relationships/customXml" Target="../ink/ink231.xml"/><Relationship Id="rId97" Type="http://schemas.openxmlformats.org/officeDocument/2006/relationships/image" Target="../media/image201.png"/><Relationship Id="rId120" Type="http://schemas.openxmlformats.org/officeDocument/2006/relationships/customXml" Target="../ink/ink253.xml"/><Relationship Id="rId141" Type="http://schemas.openxmlformats.org/officeDocument/2006/relationships/image" Target="../media/image223.png"/><Relationship Id="rId7" Type="http://schemas.openxmlformats.org/officeDocument/2006/relationships/image" Target="../media/image118.png"/><Relationship Id="rId162" Type="http://schemas.openxmlformats.org/officeDocument/2006/relationships/customXml" Target="../ink/ink274.xml"/><Relationship Id="rId183" Type="http://schemas.openxmlformats.org/officeDocument/2006/relationships/image" Target="../media/image244.png"/><Relationship Id="rId218" Type="http://schemas.openxmlformats.org/officeDocument/2006/relationships/customXml" Target="../ink/ink302.xml"/><Relationship Id="rId239" Type="http://schemas.openxmlformats.org/officeDocument/2006/relationships/image" Target="../media/image272.png"/><Relationship Id="rId250" Type="http://schemas.openxmlformats.org/officeDocument/2006/relationships/customXml" Target="../ink/ink318.xml"/><Relationship Id="rId271" Type="http://schemas.openxmlformats.org/officeDocument/2006/relationships/image" Target="../media/image288.png"/><Relationship Id="rId24" Type="http://schemas.openxmlformats.org/officeDocument/2006/relationships/customXml" Target="../ink/ink205.xml"/><Relationship Id="rId45" Type="http://schemas.openxmlformats.org/officeDocument/2006/relationships/image" Target="../media/image154.png"/><Relationship Id="rId66" Type="http://schemas.openxmlformats.org/officeDocument/2006/relationships/customXml" Target="../ink/ink226.xml"/><Relationship Id="rId87" Type="http://schemas.openxmlformats.org/officeDocument/2006/relationships/image" Target="../media/image196.png"/><Relationship Id="rId110" Type="http://schemas.openxmlformats.org/officeDocument/2006/relationships/customXml" Target="../ink/ink248.xml"/><Relationship Id="rId131" Type="http://schemas.openxmlformats.org/officeDocument/2006/relationships/image" Target="../media/image218.png"/><Relationship Id="rId152" Type="http://schemas.openxmlformats.org/officeDocument/2006/relationships/customXml" Target="../ink/ink269.xml"/><Relationship Id="rId173" Type="http://schemas.openxmlformats.org/officeDocument/2006/relationships/image" Target="../media/image239.png"/><Relationship Id="rId194" Type="http://schemas.openxmlformats.org/officeDocument/2006/relationships/customXml" Target="../ink/ink290.xml"/><Relationship Id="rId208" Type="http://schemas.openxmlformats.org/officeDocument/2006/relationships/customXml" Target="../ink/ink297.xml"/><Relationship Id="rId229" Type="http://schemas.openxmlformats.org/officeDocument/2006/relationships/image" Target="../media/image267.png"/><Relationship Id="rId240" Type="http://schemas.openxmlformats.org/officeDocument/2006/relationships/customXml" Target="../ink/ink313.xml"/><Relationship Id="rId261" Type="http://schemas.openxmlformats.org/officeDocument/2006/relationships/image" Target="../media/image283.png"/><Relationship Id="rId14" Type="http://schemas.openxmlformats.org/officeDocument/2006/relationships/customXml" Target="../ink/ink200.xml"/><Relationship Id="rId35" Type="http://schemas.openxmlformats.org/officeDocument/2006/relationships/image" Target="../media/image150.png"/><Relationship Id="rId56" Type="http://schemas.openxmlformats.org/officeDocument/2006/relationships/customXml" Target="../ink/ink221.xml"/><Relationship Id="rId77" Type="http://schemas.openxmlformats.org/officeDocument/2006/relationships/image" Target="../media/image191.png"/><Relationship Id="rId100" Type="http://schemas.openxmlformats.org/officeDocument/2006/relationships/customXml" Target="../ink/ink243.xml"/><Relationship Id="rId282" Type="http://schemas.openxmlformats.org/officeDocument/2006/relationships/customXml" Target="../ink/ink334.xml"/><Relationship Id="rId8" Type="http://schemas.openxmlformats.org/officeDocument/2006/relationships/customXml" Target="../ink/ink197.xml"/><Relationship Id="rId98" Type="http://schemas.openxmlformats.org/officeDocument/2006/relationships/customXml" Target="../ink/ink242.xml"/><Relationship Id="rId121" Type="http://schemas.openxmlformats.org/officeDocument/2006/relationships/image" Target="../media/image213.png"/><Relationship Id="rId142" Type="http://schemas.openxmlformats.org/officeDocument/2006/relationships/customXml" Target="../ink/ink264.xml"/><Relationship Id="rId163" Type="http://schemas.openxmlformats.org/officeDocument/2006/relationships/image" Target="../media/image234.png"/><Relationship Id="rId184" Type="http://schemas.openxmlformats.org/officeDocument/2006/relationships/customXml" Target="../ink/ink285.xml"/><Relationship Id="rId219" Type="http://schemas.openxmlformats.org/officeDocument/2006/relationships/image" Target="../media/image262.png"/><Relationship Id="rId230" Type="http://schemas.openxmlformats.org/officeDocument/2006/relationships/customXml" Target="../ink/ink308.xml"/><Relationship Id="rId251" Type="http://schemas.openxmlformats.org/officeDocument/2006/relationships/image" Target="../media/image278.png"/><Relationship Id="rId25" Type="http://schemas.openxmlformats.org/officeDocument/2006/relationships/image" Target="../media/image141.png"/><Relationship Id="rId46" Type="http://schemas.openxmlformats.org/officeDocument/2006/relationships/customXml" Target="../ink/ink216.xml"/><Relationship Id="rId67" Type="http://schemas.openxmlformats.org/officeDocument/2006/relationships/image" Target="../media/image166.png"/><Relationship Id="rId272" Type="http://schemas.openxmlformats.org/officeDocument/2006/relationships/customXml" Target="../ink/ink329.xml"/><Relationship Id="rId88" Type="http://schemas.openxmlformats.org/officeDocument/2006/relationships/customXml" Target="../ink/ink237.xml"/><Relationship Id="rId111" Type="http://schemas.openxmlformats.org/officeDocument/2006/relationships/image" Target="../media/image208.png"/><Relationship Id="rId132" Type="http://schemas.openxmlformats.org/officeDocument/2006/relationships/customXml" Target="../ink/ink259.xml"/><Relationship Id="rId153" Type="http://schemas.openxmlformats.org/officeDocument/2006/relationships/image" Target="../media/image229.png"/><Relationship Id="rId174" Type="http://schemas.openxmlformats.org/officeDocument/2006/relationships/customXml" Target="../ink/ink280.xml"/><Relationship Id="rId195" Type="http://schemas.openxmlformats.org/officeDocument/2006/relationships/image" Target="../media/image250.png"/><Relationship Id="rId209" Type="http://schemas.openxmlformats.org/officeDocument/2006/relationships/image" Target="../media/image257.png"/><Relationship Id="rId220" Type="http://schemas.openxmlformats.org/officeDocument/2006/relationships/customXml" Target="../ink/ink303.xml"/><Relationship Id="rId241" Type="http://schemas.openxmlformats.org/officeDocument/2006/relationships/image" Target="../media/image273.png"/><Relationship Id="rId15" Type="http://schemas.openxmlformats.org/officeDocument/2006/relationships/image" Target="../media/image28.png"/><Relationship Id="rId36" Type="http://schemas.openxmlformats.org/officeDocument/2006/relationships/customXml" Target="../ink/ink211.xml"/><Relationship Id="rId57" Type="http://schemas.openxmlformats.org/officeDocument/2006/relationships/image" Target="../media/image161.png"/><Relationship Id="rId262" Type="http://schemas.openxmlformats.org/officeDocument/2006/relationships/customXml" Target="../ink/ink324.xml"/><Relationship Id="rId283" Type="http://schemas.openxmlformats.org/officeDocument/2006/relationships/image" Target="../media/image294.png"/><Relationship Id="rId78" Type="http://schemas.openxmlformats.org/officeDocument/2006/relationships/customXml" Target="../ink/ink232.xml"/><Relationship Id="rId99" Type="http://schemas.openxmlformats.org/officeDocument/2006/relationships/image" Target="../media/image202.png"/><Relationship Id="rId101" Type="http://schemas.openxmlformats.org/officeDocument/2006/relationships/image" Target="../media/image203.png"/><Relationship Id="rId122" Type="http://schemas.openxmlformats.org/officeDocument/2006/relationships/customXml" Target="../ink/ink254.xml"/><Relationship Id="rId143" Type="http://schemas.openxmlformats.org/officeDocument/2006/relationships/image" Target="../media/image224.png"/><Relationship Id="rId164" Type="http://schemas.openxmlformats.org/officeDocument/2006/relationships/customXml" Target="../ink/ink275.xml"/><Relationship Id="rId185" Type="http://schemas.openxmlformats.org/officeDocument/2006/relationships/image" Target="../media/image245.png"/><Relationship Id="rId9" Type="http://schemas.openxmlformats.org/officeDocument/2006/relationships/image" Target="../media/image133.png"/><Relationship Id="rId210" Type="http://schemas.openxmlformats.org/officeDocument/2006/relationships/customXml" Target="../ink/ink298.xml"/><Relationship Id="rId26" Type="http://schemas.openxmlformats.org/officeDocument/2006/relationships/customXml" Target="../ink/ink206.xml"/><Relationship Id="rId231" Type="http://schemas.openxmlformats.org/officeDocument/2006/relationships/image" Target="../media/image268.png"/><Relationship Id="rId252" Type="http://schemas.openxmlformats.org/officeDocument/2006/relationships/customXml" Target="../ink/ink319.xml"/><Relationship Id="rId273" Type="http://schemas.openxmlformats.org/officeDocument/2006/relationships/image" Target="../media/image289.png"/><Relationship Id="rId47" Type="http://schemas.openxmlformats.org/officeDocument/2006/relationships/image" Target="../media/image156.png"/><Relationship Id="rId68" Type="http://schemas.openxmlformats.org/officeDocument/2006/relationships/customXml" Target="../ink/ink227.xml"/><Relationship Id="rId89" Type="http://schemas.openxmlformats.org/officeDocument/2006/relationships/image" Target="../media/image197.png"/><Relationship Id="rId112" Type="http://schemas.openxmlformats.org/officeDocument/2006/relationships/customXml" Target="../ink/ink249.xml"/><Relationship Id="rId133" Type="http://schemas.openxmlformats.org/officeDocument/2006/relationships/image" Target="../media/image219.png"/><Relationship Id="rId154" Type="http://schemas.openxmlformats.org/officeDocument/2006/relationships/customXml" Target="../ink/ink270.xml"/><Relationship Id="rId175" Type="http://schemas.openxmlformats.org/officeDocument/2006/relationships/image" Target="../media/image240.png"/><Relationship Id="rId196" Type="http://schemas.openxmlformats.org/officeDocument/2006/relationships/customXml" Target="../ink/ink291.xml"/><Relationship Id="rId200" Type="http://schemas.openxmlformats.org/officeDocument/2006/relationships/customXml" Target="../ink/ink293.xml"/><Relationship Id="rId16" Type="http://schemas.openxmlformats.org/officeDocument/2006/relationships/customXml" Target="../ink/ink201.xml"/><Relationship Id="rId221" Type="http://schemas.openxmlformats.org/officeDocument/2006/relationships/image" Target="../media/image263.png"/><Relationship Id="rId242" Type="http://schemas.openxmlformats.org/officeDocument/2006/relationships/customXml" Target="../ink/ink314.xml"/><Relationship Id="rId263" Type="http://schemas.openxmlformats.org/officeDocument/2006/relationships/image" Target="../media/image284.png"/><Relationship Id="rId284" Type="http://schemas.openxmlformats.org/officeDocument/2006/relationships/customXml" Target="../ink/ink335.xml"/><Relationship Id="rId37" Type="http://schemas.openxmlformats.org/officeDocument/2006/relationships/image" Target="../media/image151.png"/><Relationship Id="rId58" Type="http://schemas.openxmlformats.org/officeDocument/2006/relationships/customXml" Target="../ink/ink222.xml"/><Relationship Id="rId79" Type="http://schemas.openxmlformats.org/officeDocument/2006/relationships/image" Target="../media/image192.png"/><Relationship Id="rId102" Type="http://schemas.openxmlformats.org/officeDocument/2006/relationships/customXml" Target="../ink/ink244.xml"/><Relationship Id="rId123" Type="http://schemas.openxmlformats.org/officeDocument/2006/relationships/image" Target="../media/image214.png"/><Relationship Id="rId144" Type="http://schemas.openxmlformats.org/officeDocument/2006/relationships/customXml" Target="../ink/ink265.xml"/><Relationship Id="rId90" Type="http://schemas.openxmlformats.org/officeDocument/2006/relationships/customXml" Target="../ink/ink238.xml"/><Relationship Id="rId165" Type="http://schemas.openxmlformats.org/officeDocument/2006/relationships/image" Target="../media/image235.png"/><Relationship Id="rId186" Type="http://schemas.openxmlformats.org/officeDocument/2006/relationships/customXml" Target="../ink/ink286.xml"/><Relationship Id="rId211" Type="http://schemas.openxmlformats.org/officeDocument/2006/relationships/image" Target="../media/image258.png"/><Relationship Id="rId232" Type="http://schemas.openxmlformats.org/officeDocument/2006/relationships/customXml" Target="../ink/ink309.xml"/><Relationship Id="rId253" Type="http://schemas.openxmlformats.org/officeDocument/2006/relationships/image" Target="../media/image279.png"/><Relationship Id="rId274" Type="http://schemas.openxmlformats.org/officeDocument/2006/relationships/customXml" Target="../ink/ink330.xml"/><Relationship Id="rId27" Type="http://schemas.openxmlformats.org/officeDocument/2006/relationships/image" Target="../media/image35.png"/><Relationship Id="rId48" Type="http://schemas.openxmlformats.org/officeDocument/2006/relationships/customXml" Target="../ink/ink217.xml"/><Relationship Id="rId69" Type="http://schemas.openxmlformats.org/officeDocument/2006/relationships/image" Target="../media/image169.png"/><Relationship Id="rId113" Type="http://schemas.openxmlformats.org/officeDocument/2006/relationships/image" Target="../media/image209.png"/><Relationship Id="rId134" Type="http://schemas.openxmlformats.org/officeDocument/2006/relationships/customXml" Target="../ink/ink260.xml"/><Relationship Id="rId80" Type="http://schemas.openxmlformats.org/officeDocument/2006/relationships/customXml" Target="../ink/ink233.xml"/><Relationship Id="rId155" Type="http://schemas.openxmlformats.org/officeDocument/2006/relationships/image" Target="../media/image230.png"/><Relationship Id="rId176" Type="http://schemas.openxmlformats.org/officeDocument/2006/relationships/customXml" Target="../ink/ink281.xml"/><Relationship Id="rId197" Type="http://schemas.openxmlformats.org/officeDocument/2006/relationships/image" Target="../media/image251.png"/><Relationship Id="rId201" Type="http://schemas.openxmlformats.org/officeDocument/2006/relationships/image" Target="../media/image253.png"/><Relationship Id="rId222" Type="http://schemas.openxmlformats.org/officeDocument/2006/relationships/customXml" Target="../ink/ink304.xml"/><Relationship Id="rId243" Type="http://schemas.openxmlformats.org/officeDocument/2006/relationships/image" Target="../media/image274.png"/><Relationship Id="rId264" Type="http://schemas.openxmlformats.org/officeDocument/2006/relationships/customXml" Target="../ink/ink325.xml"/><Relationship Id="rId285" Type="http://schemas.openxmlformats.org/officeDocument/2006/relationships/image" Target="../media/image295.png"/><Relationship Id="rId17" Type="http://schemas.openxmlformats.org/officeDocument/2006/relationships/image" Target="../media/image136.png"/><Relationship Id="rId38" Type="http://schemas.openxmlformats.org/officeDocument/2006/relationships/customXml" Target="../ink/ink212.xml"/><Relationship Id="rId59" Type="http://schemas.openxmlformats.org/officeDocument/2006/relationships/image" Target="../media/image162.png"/><Relationship Id="rId103" Type="http://schemas.openxmlformats.org/officeDocument/2006/relationships/image" Target="../media/image204.png"/><Relationship Id="rId124" Type="http://schemas.openxmlformats.org/officeDocument/2006/relationships/customXml" Target="../ink/ink255.xml"/><Relationship Id="rId70" Type="http://schemas.openxmlformats.org/officeDocument/2006/relationships/customXml" Target="../ink/ink228.xml"/><Relationship Id="rId91" Type="http://schemas.openxmlformats.org/officeDocument/2006/relationships/image" Target="../media/image198.png"/><Relationship Id="rId145" Type="http://schemas.openxmlformats.org/officeDocument/2006/relationships/image" Target="../media/image225.png"/><Relationship Id="rId166" Type="http://schemas.openxmlformats.org/officeDocument/2006/relationships/customXml" Target="../ink/ink276.xml"/><Relationship Id="rId187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99.xml"/><Relationship Id="rId233" Type="http://schemas.openxmlformats.org/officeDocument/2006/relationships/image" Target="../media/image269.png"/><Relationship Id="rId254" Type="http://schemas.openxmlformats.org/officeDocument/2006/relationships/customXml" Target="../ink/ink320.xml"/><Relationship Id="rId28" Type="http://schemas.openxmlformats.org/officeDocument/2006/relationships/customXml" Target="../ink/ink207.xml"/><Relationship Id="rId49" Type="http://schemas.openxmlformats.org/officeDocument/2006/relationships/image" Target="../media/image157.png"/><Relationship Id="rId114" Type="http://schemas.openxmlformats.org/officeDocument/2006/relationships/customXml" Target="../ink/ink250.xml"/><Relationship Id="rId275" Type="http://schemas.openxmlformats.org/officeDocument/2006/relationships/image" Target="../media/image290.png"/><Relationship Id="rId60" Type="http://schemas.openxmlformats.org/officeDocument/2006/relationships/customXml" Target="../ink/ink223.xml"/><Relationship Id="rId81" Type="http://schemas.openxmlformats.org/officeDocument/2006/relationships/image" Target="../media/image193.png"/><Relationship Id="rId135" Type="http://schemas.openxmlformats.org/officeDocument/2006/relationships/image" Target="../media/image220.png"/><Relationship Id="rId156" Type="http://schemas.openxmlformats.org/officeDocument/2006/relationships/customXml" Target="../ink/ink271.xml"/><Relationship Id="rId177" Type="http://schemas.openxmlformats.org/officeDocument/2006/relationships/image" Target="../media/image241.png"/><Relationship Id="rId198" Type="http://schemas.openxmlformats.org/officeDocument/2006/relationships/customXml" Target="../ink/ink292.xml"/><Relationship Id="rId202" Type="http://schemas.openxmlformats.org/officeDocument/2006/relationships/customXml" Target="../ink/ink294.xml"/><Relationship Id="rId223" Type="http://schemas.openxmlformats.org/officeDocument/2006/relationships/image" Target="../media/image264.png"/><Relationship Id="rId244" Type="http://schemas.openxmlformats.org/officeDocument/2006/relationships/customXml" Target="../ink/ink315.xml"/><Relationship Id="rId18" Type="http://schemas.openxmlformats.org/officeDocument/2006/relationships/customXml" Target="../ink/ink202.xml"/><Relationship Id="rId39" Type="http://schemas.openxmlformats.org/officeDocument/2006/relationships/image" Target="../media/image152.png"/><Relationship Id="rId265" Type="http://schemas.openxmlformats.org/officeDocument/2006/relationships/image" Target="../media/image285.png"/><Relationship Id="rId286" Type="http://schemas.openxmlformats.org/officeDocument/2006/relationships/customXml" Target="../ink/ink336.xml"/><Relationship Id="rId50" Type="http://schemas.openxmlformats.org/officeDocument/2006/relationships/customXml" Target="../ink/ink218.xml"/><Relationship Id="rId104" Type="http://schemas.openxmlformats.org/officeDocument/2006/relationships/customXml" Target="../ink/ink245.xml"/><Relationship Id="rId125" Type="http://schemas.openxmlformats.org/officeDocument/2006/relationships/image" Target="../media/image215.png"/><Relationship Id="rId146" Type="http://schemas.openxmlformats.org/officeDocument/2006/relationships/customXml" Target="../ink/ink266.xml"/><Relationship Id="rId167" Type="http://schemas.openxmlformats.org/officeDocument/2006/relationships/image" Target="../media/image236.png"/><Relationship Id="rId188" Type="http://schemas.openxmlformats.org/officeDocument/2006/relationships/customXml" Target="../ink/ink287.xml"/><Relationship Id="rId71" Type="http://schemas.openxmlformats.org/officeDocument/2006/relationships/image" Target="../media/image170.png"/><Relationship Id="rId92" Type="http://schemas.openxmlformats.org/officeDocument/2006/relationships/customXml" Target="../ink/ink239.xml"/><Relationship Id="rId213" Type="http://schemas.openxmlformats.org/officeDocument/2006/relationships/image" Target="../media/image259.png"/><Relationship Id="rId234" Type="http://schemas.openxmlformats.org/officeDocument/2006/relationships/customXml" Target="../ink/ink310.xml"/><Relationship Id="rId2" Type="http://schemas.openxmlformats.org/officeDocument/2006/relationships/customXml" Target="../ink/ink194.xml"/><Relationship Id="rId29" Type="http://schemas.openxmlformats.org/officeDocument/2006/relationships/image" Target="../media/image142.png"/><Relationship Id="rId255" Type="http://schemas.openxmlformats.org/officeDocument/2006/relationships/image" Target="../media/image280.png"/><Relationship Id="rId276" Type="http://schemas.openxmlformats.org/officeDocument/2006/relationships/customXml" Target="../ink/ink331.xml"/><Relationship Id="rId40" Type="http://schemas.openxmlformats.org/officeDocument/2006/relationships/customXml" Target="../ink/ink213.xml"/><Relationship Id="rId115" Type="http://schemas.openxmlformats.org/officeDocument/2006/relationships/image" Target="../media/image210.png"/><Relationship Id="rId136" Type="http://schemas.openxmlformats.org/officeDocument/2006/relationships/customXml" Target="../ink/ink261.xml"/><Relationship Id="rId157" Type="http://schemas.openxmlformats.org/officeDocument/2006/relationships/image" Target="../media/image231.png"/><Relationship Id="rId178" Type="http://schemas.openxmlformats.org/officeDocument/2006/relationships/customXml" Target="../ink/ink282.xml"/><Relationship Id="rId61" Type="http://schemas.openxmlformats.org/officeDocument/2006/relationships/image" Target="../media/image163.png"/><Relationship Id="rId82" Type="http://schemas.openxmlformats.org/officeDocument/2006/relationships/customXml" Target="../ink/ink234.xml"/><Relationship Id="rId199" Type="http://schemas.openxmlformats.org/officeDocument/2006/relationships/image" Target="../media/image252.png"/><Relationship Id="rId203" Type="http://schemas.openxmlformats.org/officeDocument/2006/relationships/image" Target="../media/image254.png"/><Relationship Id="rId19" Type="http://schemas.openxmlformats.org/officeDocument/2006/relationships/image" Target="../media/image138.png"/><Relationship Id="rId224" Type="http://schemas.openxmlformats.org/officeDocument/2006/relationships/customXml" Target="../ink/ink305.xml"/><Relationship Id="rId245" Type="http://schemas.openxmlformats.org/officeDocument/2006/relationships/image" Target="../media/image275.png"/><Relationship Id="rId266" Type="http://schemas.openxmlformats.org/officeDocument/2006/relationships/customXml" Target="../ink/ink326.xml"/><Relationship Id="rId287" Type="http://schemas.openxmlformats.org/officeDocument/2006/relationships/image" Target="../media/image296.png"/><Relationship Id="rId30" Type="http://schemas.openxmlformats.org/officeDocument/2006/relationships/customXml" Target="../ink/ink208.xml"/><Relationship Id="rId105" Type="http://schemas.openxmlformats.org/officeDocument/2006/relationships/image" Target="../media/image205.png"/><Relationship Id="rId126" Type="http://schemas.openxmlformats.org/officeDocument/2006/relationships/customXml" Target="../ink/ink256.xml"/><Relationship Id="rId147" Type="http://schemas.openxmlformats.org/officeDocument/2006/relationships/image" Target="../media/image226.png"/><Relationship Id="rId168" Type="http://schemas.openxmlformats.org/officeDocument/2006/relationships/customXml" Target="../ink/ink277.xml"/><Relationship Id="rId51" Type="http://schemas.openxmlformats.org/officeDocument/2006/relationships/image" Target="../media/image158.png"/><Relationship Id="rId72" Type="http://schemas.openxmlformats.org/officeDocument/2006/relationships/customXml" Target="../ink/ink229.xml"/><Relationship Id="rId93" Type="http://schemas.openxmlformats.org/officeDocument/2006/relationships/image" Target="../media/image199.png"/><Relationship Id="rId189" Type="http://schemas.openxmlformats.org/officeDocument/2006/relationships/image" Target="../media/image247.png"/><Relationship Id="rId3" Type="http://schemas.openxmlformats.org/officeDocument/2006/relationships/image" Target="../media/image116.png"/><Relationship Id="rId214" Type="http://schemas.openxmlformats.org/officeDocument/2006/relationships/customXml" Target="../ink/ink300.xml"/><Relationship Id="rId235" Type="http://schemas.openxmlformats.org/officeDocument/2006/relationships/image" Target="../media/image270.png"/><Relationship Id="rId256" Type="http://schemas.openxmlformats.org/officeDocument/2006/relationships/customXml" Target="../ink/ink321.xml"/><Relationship Id="rId277" Type="http://schemas.openxmlformats.org/officeDocument/2006/relationships/image" Target="../media/image291.png"/><Relationship Id="rId116" Type="http://schemas.openxmlformats.org/officeDocument/2006/relationships/customXml" Target="../ink/ink251.xml"/><Relationship Id="rId137" Type="http://schemas.openxmlformats.org/officeDocument/2006/relationships/image" Target="../media/image221.png"/><Relationship Id="rId158" Type="http://schemas.openxmlformats.org/officeDocument/2006/relationships/customXml" Target="../ink/ink272.xml"/><Relationship Id="rId20" Type="http://schemas.openxmlformats.org/officeDocument/2006/relationships/customXml" Target="../ink/ink203.xml"/><Relationship Id="rId41" Type="http://schemas.openxmlformats.org/officeDocument/2006/relationships/image" Target="../media/image153.png"/><Relationship Id="rId62" Type="http://schemas.openxmlformats.org/officeDocument/2006/relationships/customXml" Target="../ink/ink224.xml"/><Relationship Id="rId83" Type="http://schemas.openxmlformats.org/officeDocument/2006/relationships/image" Target="../media/image194.png"/><Relationship Id="rId179" Type="http://schemas.openxmlformats.org/officeDocument/2006/relationships/image" Target="../media/image242.png"/><Relationship Id="rId190" Type="http://schemas.openxmlformats.org/officeDocument/2006/relationships/customXml" Target="../ink/ink288.xml"/><Relationship Id="rId204" Type="http://schemas.openxmlformats.org/officeDocument/2006/relationships/customXml" Target="../ink/ink295.xml"/><Relationship Id="rId225" Type="http://schemas.openxmlformats.org/officeDocument/2006/relationships/image" Target="../media/image265.png"/><Relationship Id="rId246" Type="http://schemas.openxmlformats.org/officeDocument/2006/relationships/customXml" Target="../ink/ink316.xml"/><Relationship Id="rId267" Type="http://schemas.openxmlformats.org/officeDocument/2006/relationships/image" Target="../media/image286.png"/><Relationship Id="rId106" Type="http://schemas.openxmlformats.org/officeDocument/2006/relationships/customXml" Target="../ink/ink246.xml"/><Relationship Id="rId127" Type="http://schemas.openxmlformats.org/officeDocument/2006/relationships/image" Target="../media/image216.png"/><Relationship Id="rId10" Type="http://schemas.openxmlformats.org/officeDocument/2006/relationships/customXml" Target="../ink/ink198.xml"/><Relationship Id="rId31" Type="http://schemas.openxmlformats.org/officeDocument/2006/relationships/image" Target="../media/image148.png"/><Relationship Id="rId52" Type="http://schemas.openxmlformats.org/officeDocument/2006/relationships/customXml" Target="../ink/ink219.xml"/><Relationship Id="rId73" Type="http://schemas.openxmlformats.org/officeDocument/2006/relationships/image" Target="../media/image189.png"/><Relationship Id="rId94" Type="http://schemas.openxmlformats.org/officeDocument/2006/relationships/customXml" Target="../ink/ink240.xml"/><Relationship Id="rId148" Type="http://schemas.openxmlformats.org/officeDocument/2006/relationships/customXml" Target="../ink/ink267.xml"/><Relationship Id="rId169" Type="http://schemas.openxmlformats.org/officeDocument/2006/relationships/image" Target="../media/image237.png"/><Relationship Id="rId4" Type="http://schemas.openxmlformats.org/officeDocument/2006/relationships/customXml" Target="../ink/ink195.xml"/><Relationship Id="rId180" Type="http://schemas.openxmlformats.org/officeDocument/2006/relationships/customXml" Target="../ink/ink283.xml"/><Relationship Id="rId215" Type="http://schemas.openxmlformats.org/officeDocument/2006/relationships/image" Target="../media/image260.png"/><Relationship Id="rId236" Type="http://schemas.openxmlformats.org/officeDocument/2006/relationships/customXml" Target="../ink/ink311.xml"/><Relationship Id="rId257" Type="http://schemas.openxmlformats.org/officeDocument/2006/relationships/image" Target="../media/image281.png"/><Relationship Id="rId278" Type="http://schemas.openxmlformats.org/officeDocument/2006/relationships/customXml" Target="../ink/ink332.xml"/><Relationship Id="rId42" Type="http://schemas.openxmlformats.org/officeDocument/2006/relationships/customXml" Target="../ink/ink214.xml"/><Relationship Id="rId84" Type="http://schemas.openxmlformats.org/officeDocument/2006/relationships/customXml" Target="../ink/ink235.xml"/><Relationship Id="rId138" Type="http://schemas.openxmlformats.org/officeDocument/2006/relationships/customXml" Target="../ink/ink262.xml"/><Relationship Id="rId191" Type="http://schemas.openxmlformats.org/officeDocument/2006/relationships/image" Target="../media/image248.png"/><Relationship Id="rId205" Type="http://schemas.openxmlformats.org/officeDocument/2006/relationships/image" Target="../media/image255.png"/><Relationship Id="rId247" Type="http://schemas.openxmlformats.org/officeDocument/2006/relationships/image" Target="../media/image276.png"/><Relationship Id="rId107" Type="http://schemas.openxmlformats.org/officeDocument/2006/relationships/image" Target="../media/image206.png"/><Relationship Id="rId11" Type="http://schemas.openxmlformats.org/officeDocument/2006/relationships/image" Target="../media/image134.png"/><Relationship Id="rId53" Type="http://schemas.openxmlformats.org/officeDocument/2006/relationships/image" Target="../media/image159.png"/><Relationship Id="rId149" Type="http://schemas.openxmlformats.org/officeDocument/2006/relationships/image" Target="../media/image227.png"/><Relationship Id="rId95" Type="http://schemas.openxmlformats.org/officeDocument/2006/relationships/image" Target="../media/image200.png"/><Relationship Id="rId160" Type="http://schemas.openxmlformats.org/officeDocument/2006/relationships/customXml" Target="../ink/ink273.xml"/><Relationship Id="rId216" Type="http://schemas.openxmlformats.org/officeDocument/2006/relationships/customXml" Target="../ink/ink301.xml"/><Relationship Id="rId258" Type="http://schemas.openxmlformats.org/officeDocument/2006/relationships/customXml" Target="../ink/ink322.xml"/><Relationship Id="rId22" Type="http://schemas.openxmlformats.org/officeDocument/2006/relationships/customXml" Target="../ink/ink204.xml"/><Relationship Id="rId64" Type="http://schemas.openxmlformats.org/officeDocument/2006/relationships/customXml" Target="../ink/ink225.xml"/><Relationship Id="rId118" Type="http://schemas.openxmlformats.org/officeDocument/2006/relationships/customXml" Target="../ink/ink25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2.png"/><Relationship Id="rId21" Type="http://schemas.openxmlformats.org/officeDocument/2006/relationships/image" Target="../media/image150.png"/><Relationship Id="rId42" Type="http://schemas.openxmlformats.org/officeDocument/2006/relationships/customXml" Target="../ink/ink357.xml"/><Relationship Id="rId63" Type="http://schemas.openxmlformats.org/officeDocument/2006/relationships/image" Target="../media/image194.png"/><Relationship Id="rId84" Type="http://schemas.openxmlformats.org/officeDocument/2006/relationships/customXml" Target="../ink/ink378.xml"/><Relationship Id="rId16" Type="http://schemas.openxmlformats.org/officeDocument/2006/relationships/customXml" Target="../ink/ink344.xml"/><Relationship Id="rId107" Type="http://schemas.openxmlformats.org/officeDocument/2006/relationships/image" Target="../media/image317.png"/><Relationship Id="rId11" Type="http://schemas.openxmlformats.org/officeDocument/2006/relationships/image" Target="../media/image140.png"/><Relationship Id="rId32" Type="http://schemas.openxmlformats.org/officeDocument/2006/relationships/customXml" Target="../ink/ink352.xml"/><Relationship Id="rId37" Type="http://schemas.openxmlformats.org/officeDocument/2006/relationships/image" Target="../media/image158.png"/><Relationship Id="rId53" Type="http://schemas.openxmlformats.org/officeDocument/2006/relationships/image" Target="../media/image166.png"/><Relationship Id="rId58" Type="http://schemas.openxmlformats.org/officeDocument/2006/relationships/customXml" Target="../ink/ink365.xml"/><Relationship Id="rId74" Type="http://schemas.openxmlformats.org/officeDocument/2006/relationships/customXml" Target="../ink/ink373.xml"/><Relationship Id="rId79" Type="http://schemas.openxmlformats.org/officeDocument/2006/relationships/image" Target="../media/image305.png"/><Relationship Id="rId102" Type="http://schemas.openxmlformats.org/officeDocument/2006/relationships/customXml" Target="../ink/ink387.xml"/><Relationship Id="rId123" Type="http://schemas.openxmlformats.org/officeDocument/2006/relationships/image" Target="../media/image325.png"/><Relationship Id="rId128" Type="http://schemas.openxmlformats.org/officeDocument/2006/relationships/customXml" Target="../ink/ink400.xml"/><Relationship Id="rId5" Type="http://schemas.openxmlformats.org/officeDocument/2006/relationships/image" Target="../media/image117.png"/><Relationship Id="rId90" Type="http://schemas.openxmlformats.org/officeDocument/2006/relationships/customXml" Target="../ink/ink381.xml"/><Relationship Id="rId95" Type="http://schemas.openxmlformats.org/officeDocument/2006/relationships/image" Target="../media/image312.png"/><Relationship Id="rId22" Type="http://schemas.openxmlformats.org/officeDocument/2006/relationships/customXml" Target="../ink/ink347.xml"/><Relationship Id="rId27" Type="http://schemas.openxmlformats.org/officeDocument/2006/relationships/image" Target="../media/image153.png"/><Relationship Id="rId43" Type="http://schemas.openxmlformats.org/officeDocument/2006/relationships/image" Target="../media/image161.png"/><Relationship Id="rId48" Type="http://schemas.openxmlformats.org/officeDocument/2006/relationships/customXml" Target="../ink/ink360.xml"/><Relationship Id="rId64" Type="http://schemas.openxmlformats.org/officeDocument/2006/relationships/customXml" Target="../ink/ink368.xml"/><Relationship Id="rId69" Type="http://schemas.openxmlformats.org/officeDocument/2006/relationships/image" Target="../media/image302.png"/><Relationship Id="rId113" Type="http://schemas.openxmlformats.org/officeDocument/2006/relationships/image" Target="../media/image320.png"/><Relationship Id="rId118" Type="http://schemas.openxmlformats.org/officeDocument/2006/relationships/customXml" Target="../ink/ink395.xml"/><Relationship Id="rId134" Type="http://schemas.openxmlformats.org/officeDocument/2006/relationships/customXml" Target="../ink/ink403.xml"/><Relationship Id="rId80" Type="http://schemas.openxmlformats.org/officeDocument/2006/relationships/customXml" Target="../ink/ink376.xml"/><Relationship Id="rId85" Type="http://schemas.openxmlformats.org/officeDocument/2006/relationships/image" Target="../media/image308.png"/><Relationship Id="rId12" Type="http://schemas.openxmlformats.org/officeDocument/2006/relationships/customXml" Target="../ink/ink342.xml"/><Relationship Id="rId17" Type="http://schemas.openxmlformats.org/officeDocument/2006/relationships/image" Target="../media/image142.png"/><Relationship Id="rId33" Type="http://schemas.openxmlformats.org/officeDocument/2006/relationships/image" Target="../media/image156.png"/><Relationship Id="rId38" Type="http://schemas.openxmlformats.org/officeDocument/2006/relationships/customXml" Target="../ink/ink355.xml"/><Relationship Id="rId59" Type="http://schemas.openxmlformats.org/officeDocument/2006/relationships/image" Target="../media/image298.png"/><Relationship Id="rId103" Type="http://schemas.openxmlformats.org/officeDocument/2006/relationships/image" Target="../media/image241.png"/><Relationship Id="rId108" Type="http://schemas.openxmlformats.org/officeDocument/2006/relationships/customXml" Target="../ink/ink390.xml"/><Relationship Id="rId124" Type="http://schemas.openxmlformats.org/officeDocument/2006/relationships/customXml" Target="../ink/ink398.xml"/><Relationship Id="rId129" Type="http://schemas.openxmlformats.org/officeDocument/2006/relationships/image" Target="../media/image328.png"/><Relationship Id="rId54" Type="http://schemas.openxmlformats.org/officeDocument/2006/relationships/customXml" Target="../ink/ink363.xml"/><Relationship Id="rId70" Type="http://schemas.openxmlformats.org/officeDocument/2006/relationships/customXml" Target="../ink/ink371.xml"/><Relationship Id="rId75" Type="http://schemas.openxmlformats.org/officeDocument/2006/relationships/image" Target="../media/image200.png"/><Relationship Id="rId91" Type="http://schemas.openxmlformats.org/officeDocument/2006/relationships/image" Target="../media/image311.png"/><Relationship Id="rId96" Type="http://schemas.openxmlformats.org/officeDocument/2006/relationships/customXml" Target="../ink/ink3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9.xml"/><Relationship Id="rId23" Type="http://schemas.openxmlformats.org/officeDocument/2006/relationships/image" Target="../media/image151.png"/><Relationship Id="rId28" Type="http://schemas.openxmlformats.org/officeDocument/2006/relationships/customXml" Target="../ink/ink350.xml"/><Relationship Id="rId49" Type="http://schemas.openxmlformats.org/officeDocument/2006/relationships/image" Target="../media/image164.png"/><Relationship Id="rId114" Type="http://schemas.openxmlformats.org/officeDocument/2006/relationships/customXml" Target="../ink/ink393.xml"/><Relationship Id="rId119" Type="http://schemas.openxmlformats.org/officeDocument/2006/relationships/image" Target="../media/image323.png"/><Relationship Id="rId44" Type="http://schemas.openxmlformats.org/officeDocument/2006/relationships/customXml" Target="../ink/ink358.xml"/><Relationship Id="rId60" Type="http://schemas.openxmlformats.org/officeDocument/2006/relationships/customXml" Target="../ink/ink366.xml"/><Relationship Id="rId65" Type="http://schemas.openxmlformats.org/officeDocument/2006/relationships/image" Target="../media/image300.png"/><Relationship Id="rId81" Type="http://schemas.openxmlformats.org/officeDocument/2006/relationships/image" Target="../media/image306.png"/><Relationship Id="rId86" Type="http://schemas.openxmlformats.org/officeDocument/2006/relationships/customXml" Target="../ink/ink379.xml"/><Relationship Id="rId130" Type="http://schemas.openxmlformats.org/officeDocument/2006/relationships/customXml" Target="../ink/ink401.xml"/><Relationship Id="rId135" Type="http://schemas.openxmlformats.org/officeDocument/2006/relationships/image" Target="../media/image331.png"/><Relationship Id="rId13" Type="http://schemas.openxmlformats.org/officeDocument/2006/relationships/image" Target="../media/image141.png"/><Relationship Id="rId18" Type="http://schemas.openxmlformats.org/officeDocument/2006/relationships/customXml" Target="../ink/ink345.xml"/><Relationship Id="rId39" Type="http://schemas.openxmlformats.org/officeDocument/2006/relationships/image" Target="../media/image159.png"/><Relationship Id="rId109" Type="http://schemas.openxmlformats.org/officeDocument/2006/relationships/image" Target="../media/image318.png"/><Relationship Id="rId34" Type="http://schemas.openxmlformats.org/officeDocument/2006/relationships/customXml" Target="../ink/ink353.xml"/><Relationship Id="rId50" Type="http://schemas.openxmlformats.org/officeDocument/2006/relationships/customXml" Target="../ink/ink361.xml"/><Relationship Id="rId55" Type="http://schemas.openxmlformats.org/officeDocument/2006/relationships/image" Target="../media/image169.png"/><Relationship Id="rId76" Type="http://schemas.openxmlformats.org/officeDocument/2006/relationships/customXml" Target="../ink/ink374.xml"/><Relationship Id="rId97" Type="http://schemas.openxmlformats.org/officeDocument/2006/relationships/image" Target="../media/image313.png"/><Relationship Id="rId104" Type="http://schemas.openxmlformats.org/officeDocument/2006/relationships/customXml" Target="../ink/ink388.xml"/><Relationship Id="rId120" Type="http://schemas.openxmlformats.org/officeDocument/2006/relationships/customXml" Target="../ink/ink396.xml"/><Relationship Id="rId125" Type="http://schemas.openxmlformats.org/officeDocument/2006/relationships/image" Target="../media/image326.png"/><Relationship Id="rId7" Type="http://schemas.openxmlformats.org/officeDocument/2006/relationships/image" Target="../media/image118.png"/><Relationship Id="rId71" Type="http://schemas.openxmlformats.org/officeDocument/2006/relationships/image" Target="../media/image303.png"/><Relationship Id="rId92" Type="http://schemas.openxmlformats.org/officeDocument/2006/relationships/customXml" Target="../ink/ink382.xml"/><Relationship Id="rId2" Type="http://schemas.openxmlformats.org/officeDocument/2006/relationships/customXml" Target="../ink/ink337.xml"/><Relationship Id="rId29" Type="http://schemas.openxmlformats.org/officeDocument/2006/relationships/image" Target="../media/image49.png"/><Relationship Id="rId24" Type="http://schemas.openxmlformats.org/officeDocument/2006/relationships/customXml" Target="../ink/ink348.xml"/><Relationship Id="rId40" Type="http://schemas.openxmlformats.org/officeDocument/2006/relationships/customXml" Target="../ink/ink356.xml"/><Relationship Id="rId45" Type="http://schemas.openxmlformats.org/officeDocument/2006/relationships/image" Target="../media/image162.png"/><Relationship Id="rId66" Type="http://schemas.openxmlformats.org/officeDocument/2006/relationships/customXml" Target="../ink/ink369.xml"/><Relationship Id="rId87" Type="http://schemas.openxmlformats.org/officeDocument/2006/relationships/image" Target="../media/image309.png"/><Relationship Id="rId110" Type="http://schemas.openxmlformats.org/officeDocument/2006/relationships/customXml" Target="../ink/ink391.xml"/><Relationship Id="rId115" Type="http://schemas.openxmlformats.org/officeDocument/2006/relationships/image" Target="../media/image321.png"/><Relationship Id="rId131" Type="http://schemas.openxmlformats.org/officeDocument/2006/relationships/image" Target="../media/image329.png"/><Relationship Id="rId136" Type="http://schemas.openxmlformats.org/officeDocument/2006/relationships/customXml" Target="../ink/ink404.xml"/><Relationship Id="rId61" Type="http://schemas.openxmlformats.org/officeDocument/2006/relationships/image" Target="../media/image299.png"/><Relationship Id="rId82" Type="http://schemas.openxmlformats.org/officeDocument/2006/relationships/customXml" Target="../ink/ink377.xml"/><Relationship Id="rId19" Type="http://schemas.openxmlformats.org/officeDocument/2006/relationships/image" Target="../media/image148.png"/><Relationship Id="rId14" Type="http://schemas.openxmlformats.org/officeDocument/2006/relationships/customXml" Target="../ink/ink343.xml"/><Relationship Id="rId30" Type="http://schemas.openxmlformats.org/officeDocument/2006/relationships/customXml" Target="../ink/ink351.xml"/><Relationship Id="rId35" Type="http://schemas.openxmlformats.org/officeDocument/2006/relationships/image" Target="../media/image157.png"/><Relationship Id="rId56" Type="http://schemas.openxmlformats.org/officeDocument/2006/relationships/customXml" Target="../ink/ink364.xml"/><Relationship Id="rId77" Type="http://schemas.openxmlformats.org/officeDocument/2006/relationships/image" Target="../media/image304.png"/><Relationship Id="rId100" Type="http://schemas.openxmlformats.org/officeDocument/2006/relationships/customXml" Target="../ink/ink386.xml"/><Relationship Id="rId105" Type="http://schemas.openxmlformats.org/officeDocument/2006/relationships/image" Target="../media/image316.png"/><Relationship Id="rId126" Type="http://schemas.openxmlformats.org/officeDocument/2006/relationships/customXml" Target="../ink/ink399.xml"/><Relationship Id="rId8" Type="http://schemas.openxmlformats.org/officeDocument/2006/relationships/customXml" Target="../ink/ink340.xml"/><Relationship Id="rId51" Type="http://schemas.openxmlformats.org/officeDocument/2006/relationships/image" Target="../media/image165.png"/><Relationship Id="rId72" Type="http://schemas.openxmlformats.org/officeDocument/2006/relationships/customXml" Target="../ink/ink372.xml"/><Relationship Id="rId93" Type="http://schemas.openxmlformats.org/officeDocument/2006/relationships/image" Target="../media/image209.png"/><Relationship Id="rId98" Type="http://schemas.openxmlformats.org/officeDocument/2006/relationships/customXml" Target="../ink/ink385.xml"/><Relationship Id="rId121" Type="http://schemas.openxmlformats.org/officeDocument/2006/relationships/image" Target="../media/image324.png"/><Relationship Id="rId3" Type="http://schemas.openxmlformats.org/officeDocument/2006/relationships/image" Target="../media/image116.png"/><Relationship Id="rId25" Type="http://schemas.openxmlformats.org/officeDocument/2006/relationships/image" Target="../media/image152.png"/><Relationship Id="rId46" Type="http://schemas.openxmlformats.org/officeDocument/2006/relationships/customXml" Target="../ink/ink359.xml"/><Relationship Id="rId67" Type="http://schemas.openxmlformats.org/officeDocument/2006/relationships/image" Target="../media/image301.png"/><Relationship Id="rId116" Type="http://schemas.openxmlformats.org/officeDocument/2006/relationships/customXml" Target="../ink/ink394.xml"/><Relationship Id="rId137" Type="http://schemas.openxmlformats.org/officeDocument/2006/relationships/image" Target="../media/image332.png"/><Relationship Id="rId20" Type="http://schemas.openxmlformats.org/officeDocument/2006/relationships/customXml" Target="../ink/ink346.xml"/><Relationship Id="rId41" Type="http://schemas.openxmlformats.org/officeDocument/2006/relationships/image" Target="../media/image160.png"/><Relationship Id="rId62" Type="http://schemas.openxmlformats.org/officeDocument/2006/relationships/customXml" Target="../ink/ink367.xml"/><Relationship Id="rId83" Type="http://schemas.openxmlformats.org/officeDocument/2006/relationships/image" Target="../media/image307.png"/><Relationship Id="rId88" Type="http://schemas.openxmlformats.org/officeDocument/2006/relationships/customXml" Target="../ink/ink380.xml"/><Relationship Id="rId111" Type="http://schemas.openxmlformats.org/officeDocument/2006/relationships/image" Target="../media/image319.png"/><Relationship Id="rId132" Type="http://schemas.openxmlformats.org/officeDocument/2006/relationships/customXml" Target="../ink/ink402.xml"/><Relationship Id="rId15" Type="http://schemas.openxmlformats.org/officeDocument/2006/relationships/image" Target="../media/image35.png"/><Relationship Id="rId36" Type="http://schemas.openxmlformats.org/officeDocument/2006/relationships/customXml" Target="../ink/ink354.xml"/><Relationship Id="rId57" Type="http://schemas.openxmlformats.org/officeDocument/2006/relationships/image" Target="../media/image297.png"/><Relationship Id="rId106" Type="http://schemas.openxmlformats.org/officeDocument/2006/relationships/customXml" Target="../ink/ink389.xml"/><Relationship Id="rId127" Type="http://schemas.openxmlformats.org/officeDocument/2006/relationships/image" Target="../media/image327.png"/><Relationship Id="rId10" Type="http://schemas.openxmlformats.org/officeDocument/2006/relationships/customXml" Target="../ink/ink341.xml"/><Relationship Id="rId31" Type="http://schemas.openxmlformats.org/officeDocument/2006/relationships/image" Target="../media/image154.png"/><Relationship Id="rId52" Type="http://schemas.openxmlformats.org/officeDocument/2006/relationships/customXml" Target="../ink/ink362.xml"/><Relationship Id="rId73" Type="http://schemas.openxmlformats.org/officeDocument/2006/relationships/image" Target="../media/image199.png"/><Relationship Id="rId78" Type="http://schemas.openxmlformats.org/officeDocument/2006/relationships/customXml" Target="../ink/ink375.xml"/><Relationship Id="rId94" Type="http://schemas.openxmlformats.org/officeDocument/2006/relationships/customXml" Target="../ink/ink383.xml"/><Relationship Id="rId99" Type="http://schemas.openxmlformats.org/officeDocument/2006/relationships/image" Target="../media/image314.png"/><Relationship Id="rId101" Type="http://schemas.openxmlformats.org/officeDocument/2006/relationships/image" Target="../media/image315.png"/><Relationship Id="rId122" Type="http://schemas.openxmlformats.org/officeDocument/2006/relationships/customXml" Target="../ink/ink397.xml"/><Relationship Id="rId4" Type="http://schemas.openxmlformats.org/officeDocument/2006/relationships/customXml" Target="../ink/ink338.xml"/><Relationship Id="rId9" Type="http://schemas.openxmlformats.org/officeDocument/2006/relationships/image" Target="../media/image139.png"/><Relationship Id="rId26" Type="http://schemas.openxmlformats.org/officeDocument/2006/relationships/customXml" Target="../ink/ink349.xml"/><Relationship Id="rId47" Type="http://schemas.openxmlformats.org/officeDocument/2006/relationships/image" Target="../media/image163.png"/><Relationship Id="rId68" Type="http://schemas.openxmlformats.org/officeDocument/2006/relationships/customXml" Target="../ink/ink370.xml"/><Relationship Id="rId89" Type="http://schemas.openxmlformats.org/officeDocument/2006/relationships/image" Target="../media/image310.png"/><Relationship Id="rId112" Type="http://schemas.openxmlformats.org/officeDocument/2006/relationships/customXml" Target="../ink/ink392.xml"/><Relationship Id="rId133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7.xml"/><Relationship Id="rId21" Type="http://schemas.openxmlformats.org/officeDocument/2006/relationships/image" Target="../media/image158.png"/><Relationship Id="rId42" Type="http://schemas.openxmlformats.org/officeDocument/2006/relationships/customXml" Target="../ink/ink425.xml"/><Relationship Id="rId47" Type="http://schemas.openxmlformats.org/officeDocument/2006/relationships/image" Target="../media/image194.png"/><Relationship Id="rId63" Type="http://schemas.openxmlformats.org/officeDocument/2006/relationships/image" Target="../media/image305.png"/><Relationship Id="rId68" Type="http://schemas.openxmlformats.org/officeDocument/2006/relationships/customXml" Target="../ink/ink438.xml"/><Relationship Id="rId84" Type="http://schemas.openxmlformats.org/officeDocument/2006/relationships/customXml" Target="../ink/ink446.xml"/><Relationship Id="rId89" Type="http://schemas.openxmlformats.org/officeDocument/2006/relationships/image" Target="../media/image337.png"/><Relationship Id="rId16" Type="http://schemas.openxmlformats.org/officeDocument/2006/relationships/customXml" Target="../ink/ink412.xml"/><Relationship Id="rId11" Type="http://schemas.openxmlformats.org/officeDocument/2006/relationships/image" Target="../media/image140.png"/><Relationship Id="rId32" Type="http://schemas.openxmlformats.org/officeDocument/2006/relationships/customXml" Target="../ink/ink420.xml"/><Relationship Id="rId37" Type="http://schemas.openxmlformats.org/officeDocument/2006/relationships/image" Target="../media/image166.png"/><Relationship Id="rId53" Type="http://schemas.openxmlformats.org/officeDocument/2006/relationships/image" Target="../media/image302.png"/><Relationship Id="rId58" Type="http://schemas.openxmlformats.org/officeDocument/2006/relationships/customXml" Target="../ink/ink433.xml"/><Relationship Id="rId74" Type="http://schemas.openxmlformats.org/officeDocument/2006/relationships/customXml" Target="../ink/ink441.xml"/><Relationship Id="rId79" Type="http://schemas.openxmlformats.org/officeDocument/2006/relationships/image" Target="../media/image312.png"/><Relationship Id="rId5" Type="http://schemas.openxmlformats.org/officeDocument/2006/relationships/image" Target="../media/image117.png"/><Relationship Id="rId90" Type="http://schemas.openxmlformats.org/officeDocument/2006/relationships/customXml" Target="../ink/ink449.xml"/><Relationship Id="rId95" Type="http://schemas.openxmlformats.org/officeDocument/2006/relationships/image" Target="../media/image340.png"/><Relationship Id="rId22" Type="http://schemas.openxmlformats.org/officeDocument/2006/relationships/customXml" Target="../ink/ink415.xml"/><Relationship Id="rId27" Type="http://schemas.openxmlformats.org/officeDocument/2006/relationships/image" Target="../media/image161.png"/><Relationship Id="rId43" Type="http://schemas.openxmlformats.org/officeDocument/2006/relationships/image" Target="../media/image298.png"/><Relationship Id="rId48" Type="http://schemas.openxmlformats.org/officeDocument/2006/relationships/customXml" Target="../ink/ink428.xml"/><Relationship Id="rId64" Type="http://schemas.openxmlformats.org/officeDocument/2006/relationships/customXml" Target="../ink/ink436.xml"/><Relationship Id="rId69" Type="http://schemas.openxmlformats.org/officeDocument/2006/relationships/image" Target="../media/image308.png"/><Relationship Id="rId80" Type="http://schemas.openxmlformats.org/officeDocument/2006/relationships/customXml" Target="../ink/ink444.xml"/><Relationship Id="rId85" Type="http://schemas.openxmlformats.org/officeDocument/2006/relationships/image" Target="../media/image335.png"/><Relationship Id="rId12" Type="http://schemas.openxmlformats.org/officeDocument/2006/relationships/customXml" Target="../ink/ink410.xml"/><Relationship Id="rId17" Type="http://schemas.openxmlformats.org/officeDocument/2006/relationships/image" Target="../media/image156.png"/><Relationship Id="rId25" Type="http://schemas.openxmlformats.org/officeDocument/2006/relationships/image" Target="../media/image160.png"/><Relationship Id="rId33" Type="http://schemas.openxmlformats.org/officeDocument/2006/relationships/image" Target="../media/image164.png"/><Relationship Id="rId38" Type="http://schemas.openxmlformats.org/officeDocument/2006/relationships/customXml" Target="../ink/ink423.xml"/><Relationship Id="rId46" Type="http://schemas.openxmlformats.org/officeDocument/2006/relationships/customXml" Target="../ink/ink427.xml"/><Relationship Id="rId59" Type="http://schemas.openxmlformats.org/officeDocument/2006/relationships/image" Target="../media/image200.png"/><Relationship Id="rId67" Type="http://schemas.openxmlformats.org/officeDocument/2006/relationships/image" Target="../media/image307.png"/><Relationship Id="rId20" Type="http://schemas.openxmlformats.org/officeDocument/2006/relationships/customXml" Target="../ink/ink414.xml"/><Relationship Id="rId41" Type="http://schemas.openxmlformats.org/officeDocument/2006/relationships/image" Target="../media/image297.png"/><Relationship Id="rId54" Type="http://schemas.openxmlformats.org/officeDocument/2006/relationships/customXml" Target="../ink/ink431.xml"/><Relationship Id="rId62" Type="http://schemas.openxmlformats.org/officeDocument/2006/relationships/customXml" Target="../ink/ink435.xml"/><Relationship Id="rId70" Type="http://schemas.openxmlformats.org/officeDocument/2006/relationships/customXml" Target="../ink/ink439.xml"/><Relationship Id="rId75" Type="http://schemas.openxmlformats.org/officeDocument/2006/relationships/image" Target="../media/image311.png"/><Relationship Id="rId83" Type="http://schemas.openxmlformats.org/officeDocument/2006/relationships/image" Target="../media/image334.png"/><Relationship Id="rId88" Type="http://schemas.openxmlformats.org/officeDocument/2006/relationships/customXml" Target="../ink/ink448.xml"/><Relationship Id="rId91" Type="http://schemas.openxmlformats.org/officeDocument/2006/relationships/image" Target="../media/image338.png"/><Relationship Id="rId96" Type="http://schemas.openxmlformats.org/officeDocument/2006/relationships/customXml" Target="../ink/ink4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7.xml"/><Relationship Id="rId15" Type="http://schemas.openxmlformats.org/officeDocument/2006/relationships/image" Target="../media/image154.png"/><Relationship Id="rId23" Type="http://schemas.openxmlformats.org/officeDocument/2006/relationships/image" Target="../media/image159.png"/><Relationship Id="rId28" Type="http://schemas.openxmlformats.org/officeDocument/2006/relationships/customXml" Target="../ink/ink418.xml"/><Relationship Id="rId36" Type="http://schemas.openxmlformats.org/officeDocument/2006/relationships/customXml" Target="../ink/ink422.xml"/><Relationship Id="rId49" Type="http://schemas.openxmlformats.org/officeDocument/2006/relationships/image" Target="../media/image300.png"/><Relationship Id="rId57" Type="http://schemas.openxmlformats.org/officeDocument/2006/relationships/image" Target="../media/image199.png"/><Relationship Id="rId10" Type="http://schemas.openxmlformats.org/officeDocument/2006/relationships/customXml" Target="../ink/ink409.xml"/><Relationship Id="rId31" Type="http://schemas.openxmlformats.org/officeDocument/2006/relationships/image" Target="../media/image163.png"/><Relationship Id="rId44" Type="http://schemas.openxmlformats.org/officeDocument/2006/relationships/customXml" Target="../ink/ink426.xml"/><Relationship Id="rId52" Type="http://schemas.openxmlformats.org/officeDocument/2006/relationships/customXml" Target="../ink/ink430.xml"/><Relationship Id="rId60" Type="http://schemas.openxmlformats.org/officeDocument/2006/relationships/customXml" Target="../ink/ink434.xml"/><Relationship Id="rId65" Type="http://schemas.openxmlformats.org/officeDocument/2006/relationships/image" Target="../media/image306.png"/><Relationship Id="rId73" Type="http://schemas.openxmlformats.org/officeDocument/2006/relationships/image" Target="../media/image310.png"/><Relationship Id="rId78" Type="http://schemas.openxmlformats.org/officeDocument/2006/relationships/customXml" Target="../ink/ink443.xml"/><Relationship Id="rId81" Type="http://schemas.openxmlformats.org/officeDocument/2006/relationships/image" Target="../media/image333.png"/><Relationship Id="rId86" Type="http://schemas.openxmlformats.org/officeDocument/2006/relationships/customXml" Target="../ink/ink447.xml"/><Relationship Id="rId94" Type="http://schemas.openxmlformats.org/officeDocument/2006/relationships/customXml" Target="../ink/ink451.xml"/><Relationship Id="rId99" Type="http://schemas.openxmlformats.org/officeDocument/2006/relationships/image" Target="../media/image342.png"/><Relationship Id="rId101" Type="http://schemas.openxmlformats.org/officeDocument/2006/relationships/image" Target="../media/image343.png"/><Relationship Id="rId4" Type="http://schemas.openxmlformats.org/officeDocument/2006/relationships/customXml" Target="../ink/ink406.xml"/><Relationship Id="rId9" Type="http://schemas.openxmlformats.org/officeDocument/2006/relationships/image" Target="../media/image139.png"/><Relationship Id="rId13" Type="http://schemas.openxmlformats.org/officeDocument/2006/relationships/image" Target="../media/image150.png"/><Relationship Id="rId18" Type="http://schemas.openxmlformats.org/officeDocument/2006/relationships/customXml" Target="../ink/ink413.xml"/><Relationship Id="rId39" Type="http://schemas.openxmlformats.org/officeDocument/2006/relationships/image" Target="../media/image169.png"/><Relationship Id="rId34" Type="http://schemas.openxmlformats.org/officeDocument/2006/relationships/customXml" Target="../ink/ink421.xml"/><Relationship Id="rId50" Type="http://schemas.openxmlformats.org/officeDocument/2006/relationships/customXml" Target="../ink/ink429.xml"/><Relationship Id="rId55" Type="http://schemas.openxmlformats.org/officeDocument/2006/relationships/image" Target="../media/image303.png"/><Relationship Id="rId76" Type="http://schemas.openxmlformats.org/officeDocument/2006/relationships/customXml" Target="../ink/ink442.xml"/><Relationship Id="rId97" Type="http://schemas.openxmlformats.org/officeDocument/2006/relationships/image" Target="../media/image341.png"/><Relationship Id="rId7" Type="http://schemas.openxmlformats.org/officeDocument/2006/relationships/image" Target="../media/image118.png"/><Relationship Id="rId71" Type="http://schemas.openxmlformats.org/officeDocument/2006/relationships/image" Target="../media/image309.png"/><Relationship Id="rId92" Type="http://schemas.openxmlformats.org/officeDocument/2006/relationships/customXml" Target="../ink/ink450.xml"/><Relationship Id="rId2" Type="http://schemas.openxmlformats.org/officeDocument/2006/relationships/customXml" Target="../ink/ink405.xml"/><Relationship Id="rId29" Type="http://schemas.openxmlformats.org/officeDocument/2006/relationships/image" Target="../media/image162.png"/><Relationship Id="rId24" Type="http://schemas.openxmlformats.org/officeDocument/2006/relationships/customXml" Target="../ink/ink416.xml"/><Relationship Id="rId40" Type="http://schemas.openxmlformats.org/officeDocument/2006/relationships/customXml" Target="../ink/ink424.xml"/><Relationship Id="rId45" Type="http://schemas.openxmlformats.org/officeDocument/2006/relationships/image" Target="../media/image299.png"/><Relationship Id="rId66" Type="http://schemas.openxmlformats.org/officeDocument/2006/relationships/customXml" Target="../ink/ink437.xml"/><Relationship Id="rId87" Type="http://schemas.openxmlformats.org/officeDocument/2006/relationships/image" Target="../media/image336.png"/><Relationship Id="rId61" Type="http://schemas.openxmlformats.org/officeDocument/2006/relationships/image" Target="../media/image304.png"/><Relationship Id="rId82" Type="http://schemas.openxmlformats.org/officeDocument/2006/relationships/customXml" Target="../ink/ink445.xml"/><Relationship Id="rId19" Type="http://schemas.openxmlformats.org/officeDocument/2006/relationships/image" Target="../media/image157.png"/><Relationship Id="rId14" Type="http://schemas.openxmlformats.org/officeDocument/2006/relationships/customXml" Target="../ink/ink411.xml"/><Relationship Id="rId30" Type="http://schemas.openxmlformats.org/officeDocument/2006/relationships/customXml" Target="../ink/ink419.xml"/><Relationship Id="rId35" Type="http://schemas.openxmlformats.org/officeDocument/2006/relationships/image" Target="../media/image165.png"/><Relationship Id="rId56" Type="http://schemas.openxmlformats.org/officeDocument/2006/relationships/customXml" Target="../ink/ink432.xml"/><Relationship Id="rId77" Type="http://schemas.openxmlformats.org/officeDocument/2006/relationships/image" Target="../media/image209.png"/><Relationship Id="rId100" Type="http://schemas.openxmlformats.org/officeDocument/2006/relationships/customXml" Target="../ink/ink454.xml"/><Relationship Id="rId8" Type="http://schemas.openxmlformats.org/officeDocument/2006/relationships/customXml" Target="../ink/ink408.xml"/><Relationship Id="rId51" Type="http://schemas.openxmlformats.org/officeDocument/2006/relationships/image" Target="../media/image301.png"/><Relationship Id="rId72" Type="http://schemas.openxmlformats.org/officeDocument/2006/relationships/customXml" Target="../ink/ink440.xml"/><Relationship Id="rId93" Type="http://schemas.openxmlformats.org/officeDocument/2006/relationships/image" Target="../media/image339.png"/><Relationship Id="rId98" Type="http://schemas.openxmlformats.org/officeDocument/2006/relationships/customXml" Target="../ink/ink453.xml"/><Relationship Id="rId3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4.png"/><Relationship Id="rId21" Type="http://schemas.openxmlformats.org/officeDocument/2006/relationships/image" Target="../media/image164.png"/><Relationship Id="rId42" Type="http://schemas.openxmlformats.org/officeDocument/2006/relationships/customXml" Target="../ink/ink475.xml"/><Relationship Id="rId47" Type="http://schemas.openxmlformats.org/officeDocument/2006/relationships/image" Target="../media/image200.png"/><Relationship Id="rId63" Type="http://schemas.openxmlformats.org/officeDocument/2006/relationships/image" Target="../media/image347.png"/><Relationship Id="rId68" Type="http://schemas.openxmlformats.org/officeDocument/2006/relationships/customXml" Target="../ink/ink488.xml"/><Relationship Id="rId84" Type="http://schemas.openxmlformats.org/officeDocument/2006/relationships/customXml" Target="../ink/ink496.xml"/><Relationship Id="rId89" Type="http://schemas.openxmlformats.org/officeDocument/2006/relationships/image" Target="../media/image360.png"/><Relationship Id="rId112" Type="http://schemas.openxmlformats.org/officeDocument/2006/relationships/customXml" Target="../ink/ink510.xml"/><Relationship Id="rId16" Type="http://schemas.openxmlformats.org/officeDocument/2006/relationships/customXml" Target="../ink/ink462.xml"/><Relationship Id="rId107" Type="http://schemas.openxmlformats.org/officeDocument/2006/relationships/image" Target="../media/image369.png"/><Relationship Id="rId11" Type="http://schemas.openxmlformats.org/officeDocument/2006/relationships/image" Target="../media/image140.png"/><Relationship Id="rId32" Type="http://schemas.openxmlformats.org/officeDocument/2006/relationships/customXml" Target="../ink/ink470.xml"/><Relationship Id="rId37" Type="http://schemas.openxmlformats.org/officeDocument/2006/relationships/image" Target="../media/image300.png"/><Relationship Id="rId53" Type="http://schemas.openxmlformats.org/officeDocument/2006/relationships/image" Target="../media/image333.png"/><Relationship Id="rId58" Type="http://schemas.openxmlformats.org/officeDocument/2006/relationships/customXml" Target="../ink/ink483.xml"/><Relationship Id="rId74" Type="http://schemas.openxmlformats.org/officeDocument/2006/relationships/customXml" Target="../ink/ink491.xml"/><Relationship Id="rId79" Type="http://schemas.openxmlformats.org/officeDocument/2006/relationships/image" Target="../media/image355.png"/><Relationship Id="rId102" Type="http://schemas.openxmlformats.org/officeDocument/2006/relationships/customXml" Target="../ink/ink505.xml"/><Relationship Id="rId123" Type="http://schemas.openxmlformats.org/officeDocument/2006/relationships/image" Target="../media/image377.png"/><Relationship Id="rId128" Type="http://schemas.openxmlformats.org/officeDocument/2006/relationships/customXml" Target="../ink/ink518.xml"/><Relationship Id="rId5" Type="http://schemas.openxmlformats.org/officeDocument/2006/relationships/image" Target="../media/image117.png"/><Relationship Id="rId90" Type="http://schemas.openxmlformats.org/officeDocument/2006/relationships/customXml" Target="../ink/ink499.xml"/><Relationship Id="rId95" Type="http://schemas.openxmlformats.org/officeDocument/2006/relationships/image" Target="../media/image363.png"/><Relationship Id="rId22" Type="http://schemas.openxmlformats.org/officeDocument/2006/relationships/customXml" Target="../ink/ink465.xml"/><Relationship Id="rId27" Type="http://schemas.openxmlformats.org/officeDocument/2006/relationships/image" Target="../media/image169.png"/><Relationship Id="rId43" Type="http://schemas.openxmlformats.org/officeDocument/2006/relationships/image" Target="../media/image303.png"/><Relationship Id="rId48" Type="http://schemas.openxmlformats.org/officeDocument/2006/relationships/customXml" Target="../ink/ink478.xml"/><Relationship Id="rId64" Type="http://schemas.openxmlformats.org/officeDocument/2006/relationships/customXml" Target="../ink/ink486.xml"/><Relationship Id="rId69" Type="http://schemas.openxmlformats.org/officeDocument/2006/relationships/image" Target="../media/image350.png"/><Relationship Id="rId113" Type="http://schemas.openxmlformats.org/officeDocument/2006/relationships/image" Target="../media/image372.png"/><Relationship Id="rId118" Type="http://schemas.openxmlformats.org/officeDocument/2006/relationships/customXml" Target="../ink/ink513.xml"/><Relationship Id="rId80" Type="http://schemas.openxmlformats.org/officeDocument/2006/relationships/customXml" Target="../ink/ink494.xml"/><Relationship Id="rId85" Type="http://schemas.openxmlformats.org/officeDocument/2006/relationships/image" Target="../media/image358.png"/><Relationship Id="rId12" Type="http://schemas.openxmlformats.org/officeDocument/2006/relationships/customXml" Target="../ink/ink460.xml"/><Relationship Id="rId17" Type="http://schemas.openxmlformats.org/officeDocument/2006/relationships/image" Target="../media/image162.png"/><Relationship Id="rId33" Type="http://schemas.openxmlformats.org/officeDocument/2006/relationships/image" Target="../media/image299.png"/><Relationship Id="rId38" Type="http://schemas.openxmlformats.org/officeDocument/2006/relationships/customXml" Target="../ink/ink473.xml"/><Relationship Id="rId59" Type="http://schemas.openxmlformats.org/officeDocument/2006/relationships/image" Target="../media/image345.png"/><Relationship Id="rId103" Type="http://schemas.openxmlformats.org/officeDocument/2006/relationships/image" Target="../media/image367.png"/><Relationship Id="rId108" Type="http://schemas.openxmlformats.org/officeDocument/2006/relationships/customXml" Target="../ink/ink508.xml"/><Relationship Id="rId124" Type="http://schemas.openxmlformats.org/officeDocument/2006/relationships/customXml" Target="../ink/ink516.xml"/><Relationship Id="rId129" Type="http://schemas.openxmlformats.org/officeDocument/2006/relationships/image" Target="../media/image380.png"/><Relationship Id="rId54" Type="http://schemas.openxmlformats.org/officeDocument/2006/relationships/customXml" Target="../ink/ink481.xml"/><Relationship Id="rId70" Type="http://schemas.openxmlformats.org/officeDocument/2006/relationships/customXml" Target="../ink/ink489.xml"/><Relationship Id="rId75" Type="http://schemas.openxmlformats.org/officeDocument/2006/relationships/image" Target="../media/image353.png"/><Relationship Id="rId91" Type="http://schemas.openxmlformats.org/officeDocument/2006/relationships/image" Target="../media/image361.png"/><Relationship Id="rId96" Type="http://schemas.openxmlformats.org/officeDocument/2006/relationships/customXml" Target="../ink/ink5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7.xml"/><Relationship Id="rId23" Type="http://schemas.openxmlformats.org/officeDocument/2006/relationships/image" Target="../media/image165.png"/><Relationship Id="rId28" Type="http://schemas.openxmlformats.org/officeDocument/2006/relationships/customXml" Target="../ink/ink468.xml"/><Relationship Id="rId49" Type="http://schemas.openxmlformats.org/officeDocument/2006/relationships/image" Target="../media/image304.png"/><Relationship Id="rId114" Type="http://schemas.openxmlformats.org/officeDocument/2006/relationships/customXml" Target="../ink/ink511.xml"/><Relationship Id="rId119" Type="http://schemas.openxmlformats.org/officeDocument/2006/relationships/image" Target="../media/image375.png"/><Relationship Id="rId44" Type="http://schemas.openxmlformats.org/officeDocument/2006/relationships/customXml" Target="../ink/ink476.xml"/><Relationship Id="rId60" Type="http://schemas.openxmlformats.org/officeDocument/2006/relationships/customXml" Target="../ink/ink484.xml"/><Relationship Id="rId65" Type="http://schemas.openxmlformats.org/officeDocument/2006/relationships/image" Target="../media/image348.png"/><Relationship Id="rId81" Type="http://schemas.openxmlformats.org/officeDocument/2006/relationships/image" Target="../media/image356.png"/><Relationship Id="rId86" Type="http://schemas.openxmlformats.org/officeDocument/2006/relationships/customXml" Target="../ink/ink497.xml"/><Relationship Id="rId13" Type="http://schemas.openxmlformats.org/officeDocument/2006/relationships/image" Target="../media/image150.png"/><Relationship Id="rId18" Type="http://schemas.openxmlformats.org/officeDocument/2006/relationships/customXml" Target="../ink/ink463.xml"/><Relationship Id="rId39" Type="http://schemas.openxmlformats.org/officeDocument/2006/relationships/image" Target="../media/image301.png"/><Relationship Id="rId109" Type="http://schemas.openxmlformats.org/officeDocument/2006/relationships/image" Target="../media/image370.png"/><Relationship Id="rId34" Type="http://schemas.openxmlformats.org/officeDocument/2006/relationships/customXml" Target="../ink/ink471.xml"/><Relationship Id="rId50" Type="http://schemas.openxmlformats.org/officeDocument/2006/relationships/customXml" Target="../ink/ink479.xml"/><Relationship Id="rId55" Type="http://schemas.openxmlformats.org/officeDocument/2006/relationships/image" Target="../media/image334.png"/><Relationship Id="rId76" Type="http://schemas.openxmlformats.org/officeDocument/2006/relationships/customXml" Target="../ink/ink492.xml"/><Relationship Id="rId97" Type="http://schemas.openxmlformats.org/officeDocument/2006/relationships/image" Target="../media/image364.png"/><Relationship Id="rId104" Type="http://schemas.openxmlformats.org/officeDocument/2006/relationships/customXml" Target="../ink/ink506.xml"/><Relationship Id="rId120" Type="http://schemas.openxmlformats.org/officeDocument/2006/relationships/customXml" Target="../ink/ink514.xml"/><Relationship Id="rId125" Type="http://schemas.openxmlformats.org/officeDocument/2006/relationships/image" Target="../media/image378.png"/><Relationship Id="rId7" Type="http://schemas.openxmlformats.org/officeDocument/2006/relationships/image" Target="../media/image118.png"/><Relationship Id="rId71" Type="http://schemas.openxmlformats.org/officeDocument/2006/relationships/image" Target="../media/image351.png"/><Relationship Id="rId92" Type="http://schemas.openxmlformats.org/officeDocument/2006/relationships/customXml" Target="../ink/ink500.xml"/><Relationship Id="rId2" Type="http://schemas.openxmlformats.org/officeDocument/2006/relationships/customXml" Target="../ink/ink455.xml"/><Relationship Id="rId29" Type="http://schemas.openxmlformats.org/officeDocument/2006/relationships/image" Target="../media/image297.png"/><Relationship Id="rId24" Type="http://schemas.openxmlformats.org/officeDocument/2006/relationships/customXml" Target="../ink/ink466.xml"/><Relationship Id="rId40" Type="http://schemas.openxmlformats.org/officeDocument/2006/relationships/customXml" Target="../ink/ink474.xml"/><Relationship Id="rId45" Type="http://schemas.openxmlformats.org/officeDocument/2006/relationships/image" Target="../media/image199.png"/><Relationship Id="rId66" Type="http://schemas.openxmlformats.org/officeDocument/2006/relationships/customXml" Target="../ink/ink487.xml"/><Relationship Id="rId87" Type="http://schemas.openxmlformats.org/officeDocument/2006/relationships/image" Target="../media/image359.png"/><Relationship Id="rId110" Type="http://schemas.openxmlformats.org/officeDocument/2006/relationships/customXml" Target="../ink/ink509.xml"/><Relationship Id="rId115" Type="http://schemas.openxmlformats.org/officeDocument/2006/relationships/image" Target="../media/image373.png"/><Relationship Id="rId61" Type="http://schemas.openxmlformats.org/officeDocument/2006/relationships/image" Target="../media/image346.png"/><Relationship Id="rId82" Type="http://schemas.openxmlformats.org/officeDocument/2006/relationships/customXml" Target="../ink/ink495.xml"/><Relationship Id="rId19" Type="http://schemas.openxmlformats.org/officeDocument/2006/relationships/image" Target="../media/image163.png"/><Relationship Id="rId14" Type="http://schemas.openxmlformats.org/officeDocument/2006/relationships/customXml" Target="../ink/ink461.xml"/><Relationship Id="rId30" Type="http://schemas.openxmlformats.org/officeDocument/2006/relationships/customXml" Target="../ink/ink469.xml"/><Relationship Id="rId35" Type="http://schemas.openxmlformats.org/officeDocument/2006/relationships/image" Target="../media/image194.png"/><Relationship Id="rId56" Type="http://schemas.openxmlformats.org/officeDocument/2006/relationships/customXml" Target="../ink/ink482.xml"/><Relationship Id="rId77" Type="http://schemas.openxmlformats.org/officeDocument/2006/relationships/image" Target="../media/image354.png"/><Relationship Id="rId100" Type="http://schemas.openxmlformats.org/officeDocument/2006/relationships/customXml" Target="../ink/ink504.xml"/><Relationship Id="rId105" Type="http://schemas.openxmlformats.org/officeDocument/2006/relationships/image" Target="../media/image368.png"/><Relationship Id="rId126" Type="http://schemas.openxmlformats.org/officeDocument/2006/relationships/customXml" Target="../ink/ink517.xml"/><Relationship Id="rId8" Type="http://schemas.openxmlformats.org/officeDocument/2006/relationships/customXml" Target="../ink/ink458.xml"/><Relationship Id="rId51" Type="http://schemas.openxmlformats.org/officeDocument/2006/relationships/image" Target="../media/image305.png"/><Relationship Id="rId72" Type="http://schemas.openxmlformats.org/officeDocument/2006/relationships/customXml" Target="../ink/ink490.xml"/><Relationship Id="rId93" Type="http://schemas.openxmlformats.org/officeDocument/2006/relationships/image" Target="../media/image362.png"/><Relationship Id="rId98" Type="http://schemas.openxmlformats.org/officeDocument/2006/relationships/customXml" Target="../ink/ink503.xml"/><Relationship Id="rId121" Type="http://schemas.openxmlformats.org/officeDocument/2006/relationships/image" Target="../media/image376.png"/><Relationship Id="rId3" Type="http://schemas.openxmlformats.org/officeDocument/2006/relationships/image" Target="../media/image116.png"/><Relationship Id="rId25" Type="http://schemas.openxmlformats.org/officeDocument/2006/relationships/image" Target="../media/image166.png"/><Relationship Id="rId46" Type="http://schemas.openxmlformats.org/officeDocument/2006/relationships/customXml" Target="../ink/ink477.xml"/><Relationship Id="rId67" Type="http://schemas.openxmlformats.org/officeDocument/2006/relationships/image" Target="../media/image349.png"/><Relationship Id="rId116" Type="http://schemas.openxmlformats.org/officeDocument/2006/relationships/customXml" Target="../ink/ink512.xml"/><Relationship Id="rId20" Type="http://schemas.openxmlformats.org/officeDocument/2006/relationships/customXml" Target="../ink/ink464.xml"/><Relationship Id="rId41" Type="http://schemas.openxmlformats.org/officeDocument/2006/relationships/image" Target="../media/image302.png"/><Relationship Id="rId62" Type="http://schemas.openxmlformats.org/officeDocument/2006/relationships/customXml" Target="../ink/ink485.xml"/><Relationship Id="rId83" Type="http://schemas.openxmlformats.org/officeDocument/2006/relationships/image" Target="../media/image357.png"/><Relationship Id="rId88" Type="http://schemas.openxmlformats.org/officeDocument/2006/relationships/customXml" Target="../ink/ink498.xml"/><Relationship Id="rId111" Type="http://schemas.openxmlformats.org/officeDocument/2006/relationships/image" Target="../media/image371.png"/><Relationship Id="rId15" Type="http://schemas.openxmlformats.org/officeDocument/2006/relationships/image" Target="../media/image154.png"/><Relationship Id="rId36" Type="http://schemas.openxmlformats.org/officeDocument/2006/relationships/customXml" Target="../ink/ink472.xml"/><Relationship Id="rId57" Type="http://schemas.openxmlformats.org/officeDocument/2006/relationships/image" Target="../media/image344.png"/><Relationship Id="rId106" Type="http://schemas.openxmlformats.org/officeDocument/2006/relationships/customXml" Target="../ink/ink507.xml"/><Relationship Id="rId127" Type="http://schemas.openxmlformats.org/officeDocument/2006/relationships/image" Target="../media/image379.png"/><Relationship Id="rId10" Type="http://schemas.openxmlformats.org/officeDocument/2006/relationships/customXml" Target="../ink/ink459.xml"/><Relationship Id="rId31" Type="http://schemas.openxmlformats.org/officeDocument/2006/relationships/image" Target="../media/image298.png"/><Relationship Id="rId52" Type="http://schemas.openxmlformats.org/officeDocument/2006/relationships/customXml" Target="../ink/ink480.xml"/><Relationship Id="rId73" Type="http://schemas.openxmlformats.org/officeDocument/2006/relationships/image" Target="../media/image352.png"/><Relationship Id="rId78" Type="http://schemas.openxmlformats.org/officeDocument/2006/relationships/customXml" Target="../ink/ink493.xml"/><Relationship Id="rId94" Type="http://schemas.openxmlformats.org/officeDocument/2006/relationships/customXml" Target="../ink/ink501.xml"/><Relationship Id="rId99" Type="http://schemas.openxmlformats.org/officeDocument/2006/relationships/image" Target="../media/image365.png"/><Relationship Id="rId101" Type="http://schemas.openxmlformats.org/officeDocument/2006/relationships/image" Target="../media/image366.png"/><Relationship Id="rId122" Type="http://schemas.openxmlformats.org/officeDocument/2006/relationships/customXml" Target="../ink/ink515.xml"/><Relationship Id="rId4" Type="http://schemas.openxmlformats.org/officeDocument/2006/relationships/customXml" Target="../ink/ink456.xml"/><Relationship Id="rId9" Type="http://schemas.openxmlformats.org/officeDocument/2006/relationships/image" Target="../media/image139.png"/><Relationship Id="rId26" Type="http://schemas.openxmlformats.org/officeDocument/2006/relationships/customXml" Target="../ink/ink46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1.xml"/><Relationship Id="rId21" Type="http://schemas.openxmlformats.org/officeDocument/2006/relationships/image" Target="../media/image164.png"/><Relationship Id="rId42" Type="http://schemas.openxmlformats.org/officeDocument/2006/relationships/customXml" Target="../ink/ink539.xml"/><Relationship Id="rId47" Type="http://schemas.openxmlformats.org/officeDocument/2006/relationships/image" Target="../media/image200.png"/><Relationship Id="rId63" Type="http://schemas.openxmlformats.org/officeDocument/2006/relationships/image" Target="../media/image347.png"/><Relationship Id="rId68" Type="http://schemas.openxmlformats.org/officeDocument/2006/relationships/customXml" Target="../ink/ink552.xml"/><Relationship Id="rId84" Type="http://schemas.openxmlformats.org/officeDocument/2006/relationships/customXml" Target="../ink/ink560.xml"/><Relationship Id="rId89" Type="http://schemas.openxmlformats.org/officeDocument/2006/relationships/image" Target="../media/image392.png"/><Relationship Id="rId16" Type="http://schemas.openxmlformats.org/officeDocument/2006/relationships/customXml" Target="../ink/ink526.xml"/><Relationship Id="rId11" Type="http://schemas.openxmlformats.org/officeDocument/2006/relationships/image" Target="../media/image140.png"/><Relationship Id="rId32" Type="http://schemas.openxmlformats.org/officeDocument/2006/relationships/customXml" Target="../ink/ink534.xml"/><Relationship Id="rId37" Type="http://schemas.openxmlformats.org/officeDocument/2006/relationships/image" Target="../media/image300.png"/><Relationship Id="rId53" Type="http://schemas.openxmlformats.org/officeDocument/2006/relationships/image" Target="../media/image333.png"/><Relationship Id="rId58" Type="http://schemas.openxmlformats.org/officeDocument/2006/relationships/customXml" Target="../ink/ink547.xml"/><Relationship Id="rId74" Type="http://schemas.openxmlformats.org/officeDocument/2006/relationships/customXml" Target="../ink/ink555.xml"/><Relationship Id="rId79" Type="http://schemas.openxmlformats.org/officeDocument/2006/relationships/image" Target="../media/image387.png"/><Relationship Id="rId5" Type="http://schemas.openxmlformats.org/officeDocument/2006/relationships/image" Target="../media/image117.png"/><Relationship Id="rId90" Type="http://schemas.openxmlformats.org/officeDocument/2006/relationships/customXml" Target="../ink/ink563.xml"/><Relationship Id="rId22" Type="http://schemas.openxmlformats.org/officeDocument/2006/relationships/customXml" Target="../ink/ink529.xml"/><Relationship Id="rId27" Type="http://schemas.openxmlformats.org/officeDocument/2006/relationships/image" Target="../media/image169.png"/><Relationship Id="rId43" Type="http://schemas.openxmlformats.org/officeDocument/2006/relationships/image" Target="../media/image303.png"/><Relationship Id="rId48" Type="http://schemas.openxmlformats.org/officeDocument/2006/relationships/customXml" Target="../ink/ink542.xml"/><Relationship Id="rId64" Type="http://schemas.openxmlformats.org/officeDocument/2006/relationships/customXml" Target="../ink/ink550.xml"/><Relationship Id="rId69" Type="http://schemas.openxmlformats.org/officeDocument/2006/relationships/image" Target="../media/image382.png"/><Relationship Id="rId8" Type="http://schemas.openxmlformats.org/officeDocument/2006/relationships/customXml" Target="../ink/ink522.xml"/><Relationship Id="rId51" Type="http://schemas.openxmlformats.org/officeDocument/2006/relationships/image" Target="../media/image305.png"/><Relationship Id="rId72" Type="http://schemas.openxmlformats.org/officeDocument/2006/relationships/customXml" Target="../ink/ink554.xml"/><Relationship Id="rId80" Type="http://schemas.openxmlformats.org/officeDocument/2006/relationships/customXml" Target="../ink/ink558.xml"/><Relationship Id="rId85" Type="http://schemas.openxmlformats.org/officeDocument/2006/relationships/image" Target="../media/image390.png"/><Relationship Id="rId93" Type="http://schemas.openxmlformats.org/officeDocument/2006/relationships/image" Target="../media/image394.png"/><Relationship Id="rId3" Type="http://schemas.openxmlformats.org/officeDocument/2006/relationships/image" Target="../media/image116.png"/><Relationship Id="rId12" Type="http://schemas.openxmlformats.org/officeDocument/2006/relationships/customXml" Target="../ink/ink524.xml"/><Relationship Id="rId17" Type="http://schemas.openxmlformats.org/officeDocument/2006/relationships/image" Target="../media/image162.png"/><Relationship Id="rId25" Type="http://schemas.openxmlformats.org/officeDocument/2006/relationships/image" Target="../media/image166.png"/><Relationship Id="rId33" Type="http://schemas.openxmlformats.org/officeDocument/2006/relationships/image" Target="../media/image299.png"/><Relationship Id="rId38" Type="http://schemas.openxmlformats.org/officeDocument/2006/relationships/customXml" Target="../ink/ink537.xml"/><Relationship Id="rId46" Type="http://schemas.openxmlformats.org/officeDocument/2006/relationships/customXml" Target="../ink/ink541.xml"/><Relationship Id="rId59" Type="http://schemas.openxmlformats.org/officeDocument/2006/relationships/image" Target="../media/image345.png"/><Relationship Id="rId67" Type="http://schemas.openxmlformats.org/officeDocument/2006/relationships/image" Target="../media/image381.png"/><Relationship Id="rId20" Type="http://schemas.openxmlformats.org/officeDocument/2006/relationships/customXml" Target="../ink/ink528.xml"/><Relationship Id="rId41" Type="http://schemas.openxmlformats.org/officeDocument/2006/relationships/image" Target="../media/image302.png"/><Relationship Id="rId54" Type="http://schemas.openxmlformats.org/officeDocument/2006/relationships/customXml" Target="../ink/ink545.xml"/><Relationship Id="rId62" Type="http://schemas.openxmlformats.org/officeDocument/2006/relationships/customXml" Target="../ink/ink549.xml"/><Relationship Id="rId70" Type="http://schemas.openxmlformats.org/officeDocument/2006/relationships/customXml" Target="../ink/ink553.xml"/><Relationship Id="rId75" Type="http://schemas.openxmlformats.org/officeDocument/2006/relationships/image" Target="../media/image385.png"/><Relationship Id="rId83" Type="http://schemas.openxmlformats.org/officeDocument/2006/relationships/image" Target="../media/image389.png"/><Relationship Id="rId88" Type="http://schemas.openxmlformats.org/officeDocument/2006/relationships/customXml" Target="../ink/ink562.xml"/><Relationship Id="rId91" Type="http://schemas.openxmlformats.org/officeDocument/2006/relationships/image" Target="../media/image3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1.xml"/><Relationship Id="rId15" Type="http://schemas.openxmlformats.org/officeDocument/2006/relationships/image" Target="../media/image154.png"/><Relationship Id="rId23" Type="http://schemas.openxmlformats.org/officeDocument/2006/relationships/image" Target="../media/image165.png"/><Relationship Id="rId28" Type="http://schemas.openxmlformats.org/officeDocument/2006/relationships/customXml" Target="../ink/ink532.xml"/><Relationship Id="rId36" Type="http://schemas.openxmlformats.org/officeDocument/2006/relationships/customXml" Target="../ink/ink536.xml"/><Relationship Id="rId49" Type="http://schemas.openxmlformats.org/officeDocument/2006/relationships/image" Target="../media/image304.png"/><Relationship Id="rId57" Type="http://schemas.openxmlformats.org/officeDocument/2006/relationships/image" Target="../media/image344.png"/><Relationship Id="rId10" Type="http://schemas.openxmlformats.org/officeDocument/2006/relationships/customXml" Target="../ink/ink523.xml"/><Relationship Id="rId31" Type="http://schemas.openxmlformats.org/officeDocument/2006/relationships/image" Target="../media/image298.png"/><Relationship Id="rId44" Type="http://schemas.openxmlformats.org/officeDocument/2006/relationships/customXml" Target="../ink/ink540.xml"/><Relationship Id="rId52" Type="http://schemas.openxmlformats.org/officeDocument/2006/relationships/customXml" Target="../ink/ink544.xml"/><Relationship Id="rId60" Type="http://schemas.openxmlformats.org/officeDocument/2006/relationships/customXml" Target="../ink/ink548.xml"/><Relationship Id="rId65" Type="http://schemas.openxmlformats.org/officeDocument/2006/relationships/image" Target="../media/image348.png"/><Relationship Id="rId73" Type="http://schemas.openxmlformats.org/officeDocument/2006/relationships/image" Target="../media/image384.png"/><Relationship Id="rId78" Type="http://schemas.openxmlformats.org/officeDocument/2006/relationships/customXml" Target="../ink/ink557.xml"/><Relationship Id="rId81" Type="http://schemas.openxmlformats.org/officeDocument/2006/relationships/image" Target="../media/image388.png"/><Relationship Id="rId86" Type="http://schemas.openxmlformats.org/officeDocument/2006/relationships/customXml" Target="../ink/ink561.xml"/><Relationship Id="rId4" Type="http://schemas.openxmlformats.org/officeDocument/2006/relationships/customXml" Target="../ink/ink520.xml"/><Relationship Id="rId9" Type="http://schemas.openxmlformats.org/officeDocument/2006/relationships/image" Target="../media/image139.png"/><Relationship Id="rId13" Type="http://schemas.openxmlformats.org/officeDocument/2006/relationships/image" Target="../media/image150.png"/><Relationship Id="rId18" Type="http://schemas.openxmlformats.org/officeDocument/2006/relationships/customXml" Target="../ink/ink527.xml"/><Relationship Id="rId39" Type="http://schemas.openxmlformats.org/officeDocument/2006/relationships/image" Target="../media/image301.png"/><Relationship Id="rId34" Type="http://schemas.openxmlformats.org/officeDocument/2006/relationships/customXml" Target="../ink/ink535.xml"/><Relationship Id="rId50" Type="http://schemas.openxmlformats.org/officeDocument/2006/relationships/customXml" Target="../ink/ink543.xml"/><Relationship Id="rId55" Type="http://schemas.openxmlformats.org/officeDocument/2006/relationships/image" Target="../media/image334.png"/><Relationship Id="rId76" Type="http://schemas.openxmlformats.org/officeDocument/2006/relationships/customXml" Target="../ink/ink556.xml"/><Relationship Id="rId7" Type="http://schemas.openxmlformats.org/officeDocument/2006/relationships/image" Target="../media/image118.png"/><Relationship Id="rId71" Type="http://schemas.openxmlformats.org/officeDocument/2006/relationships/image" Target="../media/image383.png"/><Relationship Id="rId92" Type="http://schemas.openxmlformats.org/officeDocument/2006/relationships/customXml" Target="../ink/ink564.xml"/><Relationship Id="rId2" Type="http://schemas.openxmlformats.org/officeDocument/2006/relationships/customXml" Target="../ink/ink519.xml"/><Relationship Id="rId29" Type="http://schemas.openxmlformats.org/officeDocument/2006/relationships/image" Target="../media/image297.png"/><Relationship Id="rId24" Type="http://schemas.openxmlformats.org/officeDocument/2006/relationships/customXml" Target="../ink/ink530.xml"/><Relationship Id="rId40" Type="http://schemas.openxmlformats.org/officeDocument/2006/relationships/customXml" Target="../ink/ink538.xml"/><Relationship Id="rId45" Type="http://schemas.openxmlformats.org/officeDocument/2006/relationships/image" Target="../media/image199.png"/><Relationship Id="rId66" Type="http://schemas.openxmlformats.org/officeDocument/2006/relationships/customXml" Target="../ink/ink551.xml"/><Relationship Id="rId87" Type="http://schemas.openxmlformats.org/officeDocument/2006/relationships/image" Target="../media/image391.png"/><Relationship Id="rId61" Type="http://schemas.openxmlformats.org/officeDocument/2006/relationships/image" Target="../media/image346.png"/><Relationship Id="rId82" Type="http://schemas.openxmlformats.org/officeDocument/2006/relationships/customXml" Target="../ink/ink559.xml"/><Relationship Id="rId19" Type="http://schemas.openxmlformats.org/officeDocument/2006/relationships/image" Target="../media/image163.png"/><Relationship Id="rId14" Type="http://schemas.openxmlformats.org/officeDocument/2006/relationships/customXml" Target="../ink/ink525.xml"/><Relationship Id="rId30" Type="http://schemas.openxmlformats.org/officeDocument/2006/relationships/customXml" Target="../ink/ink533.xml"/><Relationship Id="rId35" Type="http://schemas.openxmlformats.org/officeDocument/2006/relationships/image" Target="../media/image194.png"/><Relationship Id="rId56" Type="http://schemas.openxmlformats.org/officeDocument/2006/relationships/customXml" Target="../ink/ink546.xml"/><Relationship Id="rId77" Type="http://schemas.openxmlformats.org/officeDocument/2006/relationships/image" Target="../media/image386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7.xml"/><Relationship Id="rId21" Type="http://schemas.openxmlformats.org/officeDocument/2006/relationships/image" Target="../media/image166.png"/><Relationship Id="rId42" Type="http://schemas.openxmlformats.org/officeDocument/2006/relationships/customXml" Target="../ink/ink585.xml"/><Relationship Id="rId47" Type="http://schemas.openxmlformats.org/officeDocument/2006/relationships/image" Target="../media/image305.png"/><Relationship Id="rId63" Type="http://schemas.openxmlformats.org/officeDocument/2006/relationships/image" Target="../media/image399.png"/><Relationship Id="rId68" Type="http://schemas.openxmlformats.org/officeDocument/2006/relationships/customXml" Target="../ink/ink598.xml"/><Relationship Id="rId16" Type="http://schemas.openxmlformats.org/officeDocument/2006/relationships/customXml" Target="../ink/ink572.xml"/><Relationship Id="rId11" Type="http://schemas.openxmlformats.org/officeDocument/2006/relationships/image" Target="../media/image150.png"/><Relationship Id="rId32" Type="http://schemas.openxmlformats.org/officeDocument/2006/relationships/customXml" Target="../ink/ink580.xml"/><Relationship Id="rId37" Type="http://schemas.openxmlformats.org/officeDocument/2006/relationships/image" Target="../media/image302.png"/><Relationship Id="rId53" Type="http://schemas.openxmlformats.org/officeDocument/2006/relationships/image" Target="../media/image385.png"/><Relationship Id="rId58" Type="http://schemas.openxmlformats.org/officeDocument/2006/relationships/customXml" Target="../ink/ink593.xml"/><Relationship Id="rId74" Type="http://schemas.openxmlformats.org/officeDocument/2006/relationships/customXml" Target="../ink/ink601.xml"/><Relationship Id="rId79" Type="http://schemas.openxmlformats.org/officeDocument/2006/relationships/image" Target="../media/image407.png"/><Relationship Id="rId5" Type="http://schemas.openxmlformats.org/officeDocument/2006/relationships/image" Target="../media/image117.png"/><Relationship Id="rId61" Type="http://schemas.openxmlformats.org/officeDocument/2006/relationships/image" Target="../media/image398.png"/><Relationship Id="rId82" Type="http://schemas.openxmlformats.org/officeDocument/2006/relationships/customXml" Target="../ink/ink605.xml"/><Relationship Id="rId19" Type="http://schemas.openxmlformats.org/officeDocument/2006/relationships/image" Target="../media/image165.png"/><Relationship Id="rId14" Type="http://schemas.openxmlformats.org/officeDocument/2006/relationships/customXml" Target="../ink/ink571.xml"/><Relationship Id="rId22" Type="http://schemas.openxmlformats.org/officeDocument/2006/relationships/customXml" Target="../ink/ink575.xml"/><Relationship Id="rId27" Type="http://schemas.openxmlformats.org/officeDocument/2006/relationships/image" Target="../media/image298.png"/><Relationship Id="rId30" Type="http://schemas.openxmlformats.org/officeDocument/2006/relationships/customXml" Target="../ink/ink579.xml"/><Relationship Id="rId35" Type="http://schemas.openxmlformats.org/officeDocument/2006/relationships/image" Target="../media/image301.png"/><Relationship Id="rId43" Type="http://schemas.openxmlformats.org/officeDocument/2006/relationships/image" Target="../media/image200.png"/><Relationship Id="rId48" Type="http://schemas.openxmlformats.org/officeDocument/2006/relationships/customXml" Target="../ink/ink588.xml"/><Relationship Id="rId56" Type="http://schemas.openxmlformats.org/officeDocument/2006/relationships/customXml" Target="../ink/ink592.xml"/><Relationship Id="rId64" Type="http://schemas.openxmlformats.org/officeDocument/2006/relationships/customXml" Target="../ink/ink596.xml"/><Relationship Id="rId69" Type="http://schemas.openxmlformats.org/officeDocument/2006/relationships/image" Target="../media/image402.png"/><Relationship Id="rId77" Type="http://schemas.openxmlformats.org/officeDocument/2006/relationships/image" Target="../media/image406.png"/><Relationship Id="rId8" Type="http://schemas.openxmlformats.org/officeDocument/2006/relationships/customXml" Target="../ink/ink568.xml"/><Relationship Id="rId51" Type="http://schemas.openxmlformats.org/officeDocument/2006/relationships/image" Target="../media/image334.png"/><Relationship Id="rId72" Type="http://schemas.openxmlformats.org/officeDocument/2006/relationships/customXml" Target="../ink/ink600.xml"/><Relationship Id="rId80" Type="http://schemas.openxmlformats.org/officeDocument/2006/relationships/customXml" Target="../ink/ink604.xml"/><Relationship Id="rId3" Type="http://schemas.openxmlformats.org/officeDocument/2006/relationships/image" Target="../media/image116.png"/><Relationship Id="rId12" Type="http://schemas.openxmlformats.org/officeDocument/2006/relationships/customXml" Target="../ink/ink570.xml"/><Relationship Id="rId17" Type="http://schemas.openxmlformats.org/officeDocument/2006/relationships/image" Target="../media/image164.png"/><Relationship Id="rId25" Type="http://schemas.openxmlformats.org/officeDocument/2006/relationships/image" Target="../media/image297.png"/><Relationship Id="rId33" Type="http://schemas.openxmlformats.org/officeDocument/2006/relationships/image" Target="../media/image300.png"/><Relationship Id="rId38" Type="http://schemas.openxmlformats.org/officeDocument/2006/relationships/customXml" Target="../ink/ink583.xml"/><Relationship Id="rId46" Type="http://schemas.openxmlformats.org/officeDocument/2006/relationships/customXml" Target="../ink/ink587.xml"/><Relationship Id="rId59" Type="http://schemas.openxmlformats.org/officeDocument/2006/relationships/image" Target="../media/image397.png"/><Relationship Id="rId67" Type="http://schemas.openxmlformats.org/officeDocument/2006/relationships/image" Target="../media/image401.png"/><Relationship Id="rId20" Type="http://schemas.openxmlformats.org/officeDocument/2006/relationships/customXml" Target="../ink/ink574.xml"/><Relationship Id="rId41" Type="http://schemas.openxmlformats.org/officeDocument/2006/relationships/image" Target="../media/image199.png"/><Relationship Id="rId54" Type="http://schemas.openxmlformats.org/officeDocument/2006/relationships/customXml" Target="../ink/ink591.xml"/><Relationship Id="rId62" Type="http://schemas.openxmlformats.org/officeDocument/2006/relationships/customXml" Target="../ink/ink595.xml"/><Relationship Id="rId70" Type="http://schemas.openxmlformats.org/officeDocument/2006/relationships/customXml" Target="../ink/ink599.xml"/><Relationship Id="rId75" Type="http://schemas.openxmlformats.org/officeDocument/2006/relationships/image" Target="../media/image405.png"/><Relationship Id="rId83" Type="http://schemas.openxmlformats.org/officeDocument/2006/relationships/image" Target="../media/image4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7.xml"/><Relationship Id="rId15" Type="http://schemas.openxmlformats.org/officeDocument/2006/relationships/image" Target="../media/image162.png"/><Relationship Id="rId23" Type="http://schemas.openxmlformats.org/officeDocument/2006/relationships/image" Target="../media/image169.png"/><Relationship Id="rId28" Type="http://schemas.openxmlformats.org/officeDocument/2006/relationships/customXml" Target="../ink/ink578.xml"/><Relationship Id="rId36" Type="http://schemas.openxmlformats.org/officeDocument/2006/relationships/customXml" Target="../ink/ink582.xml"/><Relationship Id="rId49" Type="http://schemas.openxmlformats.org/officeDocument/2006/relationships/image" Target="../media/image333.png"/><Relationship Id="rId57" Type="http://schemas.openxmlformats.org/officeDocument/2006/relationships/image" Target="../media/image396.png"/><Relationship Id="rId10" Type="http://schemas.openxmlformats.org/officeDocument/2006/relationships/customXml" Target="../ink/ink569.xml"/><Relationship Id="rId31" Type="http://schemas.openxmlformats.org/officeDocument/2006/relationships/image" Target="../media/image194.png"/><Relationship Id="rId44" Type="http://schemas.openxmlformats.org/officeDocument/2006/relationships/customXml" Target="../ink/ink586.xml"/><Relationship Id="rId52" Type="http://schemas.openxmlformats.org/officeDocument/2006/relationships/customXml" Target="../ink/ink590.xml"/><Relationship Id="rId60" Type="http://schemas.openxmlformats.org/officeDocument/2006/relationships/customXml" Target="../ink/ink594.xml"/><Relationship Id="rId65" Type="http://schemas.openxmlformats.org/officeDocument/2006/relationships/image" Target="../media/image400.png"/><Relationship Id="rId73" Type="http://schemas.openxmlformats.org/officeDocument/2006/relationships/image" Target="../media/image404.png"/><Relationship Id="rId78" Type="http://schemas.openxmlformats.org/officeDocument/2006/relationships/customXml" Target="../ink/ink603.xml"/><Relationship Id="rId81" Type="http://schemas.openxmlformats.org/officeDocument/2006/relationships/image" Target="../media/image408.png"/><Relationship Id="rId4" Type="http://schemas.openxmlformats.org/officeDocument/2006/relationships/customXml" Target="../ink/ink566.xml"/><Relationship Id="rId9" Type="http://schemas.openxmlformats.org/officeDocument/2006/relationships/image" Target="../media/image139.png"/><Relationship Id="rId13" Type="http://schemas.openxmlformats.org/officeDocument/2006/relationships/image" Target="../media/image154.png"/><Relationship Id="rId18" Type="http://schemas.openxmlformats.org/officeDocument/2006/relationships/customXml" Target="../ink/ink573.xml"/><Relationship Id="rId39" Type="http://schemas.openxmlformats.org/officeDocument/2006/relationships/image" Target="../media/image303.png"/><Relationship Id="rId34" Type="http://schemas.openxmlformats.org/officeDocument/2006/relationships/customXml" Target="../ink/ink581.xml"/><Relationship Id="rId50" Type="http://schemas.openxmlformats.org/officeDocument/2006/relationships/customXml" Target="../ink/ink589.xml"/><Relationship Id="rId55" Type="http://schemas.openxmlformats.org/officeDocument/2006/relationships/image" Target="../media/image395.png"/><Relationship Id="rId76" Type="http://schemas.openxmlformats.org/officeDocument/2006/relationships/customXml" Target="../ink/ink602.xml"/><Relationship Id="rId7" Type="http://schemas.openxmlformats.org/officeDocument/2006/relationships/image" Target="../media/image118.png"/><Relationship Id="rId71" Type="http://schemas.openxmlformats.org/officeDocument/2006/relationships/image" Target="../media/image403.png"/><Relationship Id="rId2" Type="http://schemas.openxmlformats.org/officeDocument/2006/relationships/customXml" Target="../ink/ink565.xml"/><Relationship Id="rId29" Type="http://schemas.openxmlformats.org/officeDocument/2006/relationships/image" Target="../media/image299.png"/><Relationship Id="rId24" Type="http://schemas.openxmlformats.org/officeDocument/2006/relationships/customXml" Target="../ink/ink576.xml"/><Relationship Id="rId40" Type="http://schemas.openxmlformats.org/officeDocument/2006/relationships/customXml" Target="../ink/ink584.xml"/><Relationship Id="rId45" Type="http://schemas.openxmlformats.org/officeDocument/2006/relationships/image" Target="../media/image304.png"/><Relationship Id="rId66" Type="http://schemas.openxmlformats.org/officeDocument/2006/relationships/customXml" Target="../ink/ink5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1330-2ECB-441A-AB4B-C8851E656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Tue Afternoon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2A53-0D72-4E78-8AEE-79C20B713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74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8359920" cy="1671120"/>
            <a:chOff x="1242666" y="1398795"/>
            <a:chExt cx="8359920" cy="167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14:cNvPr>
                <p14:cNvContentPartPr/>
                <p14:nvPr/>
              </p14:nvContentPartPr>
              <p14:xfrm>
                <a:off x="7229106" y="2864715"/>
                <a:ext cx="37404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11123" y="2846715"/>
                  <a:ext cx="40964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14:cNvPr>
                <p14:cNvContentPartPr/>
                <p14:nvPr/>
              </p14:nvContentPartPr>
              <p14:xfrm>
                <a:off x="7955226" y="2736555"/>
                <a:ext cx="1647360" cy="11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37226" y="2718555"/>
                  <a:ext cx="168300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213B8-E7BF-426D-948E-66555AAE43DF}"/>
              </a:ext>
            </a:extLst>
          </p:cNvPr>
          <p:cNvGrpSpPr/>
          <p:nvPr/>
        </p:nvGrpSpPr>
        <p:grpSpPr>
          <a:xfrm>
            <a:off x="7632666" y="1612635"/>
            <a:ext cx="1747080" cy="343080"/>
            <a:chOff x="7632666" y="1612635"/>
            <a:chExt cx="174708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14:cNvPr>
                <p14:cNvContentPartPr/>
                <p14:nvPr/>
              </p14:nvContentPartPr>
              <p14:xfrm>
                <a:off x="7680546" y="1663755"/>
                <a:ext cx="482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62546" y="1645755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14:cNvPr>
                <p14:cNvContentPartPr/>
                <p14:nvPr/>
              </p14:nvContentPartPr>
              <p14:xfrm>
                <a:off x="7632666" y="1795875"/>
                <a:ext cx="23940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14666" y="1777413"/>
                  <a:ext cx="27504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14:cNvPr>
                <p14:cNvContentPartPr/>
                <p14:nvPr/>
              </p14:nvContentPartPr>
              <p14:xfrm>
                <a:off x="7987266" y="1772115"/>
                <a:ext cx="398520" cy="1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69266" y="1754115"/>
                  <a:ext cx="434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14:cNvPr>
                <p14:cNvContentPartPr/>
                <p14:nvPr/>
              </p14:nvContentPartPr>
              <p14:xfrm>
                <a:off x="8452026" y="1645755"/>
                <a:ext cx="270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34026" y="1627755"/>
                  <a:ext cx="6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14:cNvPr>
                <p14:cNvContentPartPr/>
                <p14:nvPr/>
              </p14:nvContentPartPr>
              <p14:xfrm>
                <a:off x="8511066" y="1612635"/>
                <a:ext cx="348480" cy="34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93066" y="1594635"/>
                  <a:ext cx="38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14:cNvPr>
                <p14:cNvContentPartPr/>
                <p14:nvPr/>
              </p14:nvContentPartPr>
              <p14:xfrm>
                <a:off x="8385786" y="1933035"/>
                <a:ext cx="31572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67786" y="1915035"/>
                  <a:ext cx="35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14:cNvPr>
                <p14:cNvContentPartPr/>
                <p14:nvPr/>
              </p14:nvContentPartPr>
              <p14:xfrm>
                <a:off x="8606466" y="1748715"/>
                <a:ext cx="15012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88466" y="1730715"/>
                  <a:ext cx="185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14:cNvPr>
                <p14:cNvContentPartPr/>
                <p14:nvPr/>
              </p14:nvContentPartPr>
              <p14:xfrm>
                <a:off x="8687106" y="1757355"/>
                <a:ext cx="540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69106" y="1739355"/>
                  <a:ext cx="89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14:cNvPr>
                <p14:cNvContentPartPr/>
                <p14:nvPr/>
              </p14:nvContentPartPr>
              <p14:xfrm>
                <a:off x="8846586" y="1772115"/>
                <a:ext cx="53316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28586" y="1753615"/>
                  <a:ext cx="568800" cy="499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7225866" y="1547835"/>
            <a:ext cx="119880" cy="212400"/>
            <a:chOff x="7225866" y="1547835"/>
            <a:chExt cx="1198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7334586" y="1547835"/>
                <a:ext cx="1116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16586" y="152983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225866" y="1739355"/>
                <a:ext cx="15840" cy="2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07866" y="1721355"/>
                  <a:ext cx="5148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06DA15-5530-4F88-AFC8-60EAFC890A5F}"/>
                  </a:ext>
                </a:extLst>
              </p14:cNvPr>
              <p14:cNvContentPartPr/>
              <p14:nvPr/>
            </p14:nvContentPartPr>
            <p14:xfrm>
              <a:off x="679266" y="216915"/>
              <a:ext cx="58680" cy="34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06DA15-5530-4F88-AFC8-60EAFC890A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1266" y="198915"/>
                <a:ext cx="94320" cy="37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379BBF4-E3E0-4BC1-A27D-D1F91932D3AD}"/>
              </a:ext>
            </a:extLst>
          </p:cNvPr>
          <p:cNvGrpSpPr/>
          <p:nvPr/>
        </p:nvGrpSpPr>
        <p:grpSpPr>
          <a:xfrm>
            <a:off x="2047266" y="1682835"/>
            <a:ext cx="7595280" cy="2493360"/>
            <a:chOff x="2047266" y="1682835"/>
            <a:chExt cx="7595280" cy="24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1E47F6-C6AE-4C48-8FCB-0D337BF056AB}"/>
                    </a:ext>
                  </a:extLst>
                </p14:cNvPr>
                <p14:cNvContentPartPr/>
                <p14:nvPr/>
              </p14:nvContentPartPr>
              <p14:xfrm>
                <a:off x="5314986" y="3373755"/>
                <a:ext cx="608400" cy="425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1E47F6-C6AE-4C48-8FCB-0D337BF056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97346" y="3355755"/>
                  <a:ext cx="644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F97825-6109-4C71-B2C5-304932403D98}"/>
                    </a:ext>
                  </a:extLst>
                </p14:cNvPr>
                <p14:cNvContentPartPr/>
                <p14:nvPr/>
              </p14:nvContentPartPr>
              <p14:xfrm>
                <a:off x="2047266" y="1728195"/>
                <a:ext cx="3381480" cy="2040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F97825-6109-4C71-B2C5-304932403D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29626" y="1710195"/>
                  <a:ext cx="3417120" cy="20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72C6CE-5365-4C03-BFBD-3DA358D7BD47}"/>
                    </a:ext>
                  </a:extLst>
                </p14:cNvPr>
                <p14:cNvContentPartPr/>
                <p14:nvPr/>
              </p14:nvContentPartPr>
              <p14:xfrm>
                <a:off x="5592906" y="1682835"/>
                <a:ext cx="2029320" cy="169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72C6CE-5365-4C03-BFBD-3DA358D7BD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75266" y="1665195"/>
                  <a:ext cx="2064960" cy="17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CA8C9A-378E-4A0A-9454-ED52437FEFF2}"/>
                    </a:ext>
                  </a:extLst>
                </p14:cNvPr>
                <p14:cNvContentPartPr/>
                <p14:nvPr/>
              </p14:nvContentPartPr>
              <p14:xfrm>
                <a:off x="5967306" y="1987395"/>
                <a:ext cx="1880280" cy="1783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CA8C9A-378E-4A0A-9454-ED52437FEF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49306" y="1969395"/>
                  <a:ext cx="1915920" cy="18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5BF4CE-3B70-4745-91DF-A783488DEE4A}"/>
                    </a:ext>
                  </a:extLst>
                </p14:cNvPr>
                <p14:cNvContentPartPr/>
                <p14:nvPr/>
              </p14:nvContentPartPr>
              <p14:xfrm>
                <a:off x="5643666" y="3700635"/>
                <a:ext cx="3998880" cy="47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5BF4CE-3B70-4745-91DF-A783488DEE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26026" y="3682635"/>
                  <a:ext cx="4034520" cy="51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729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6666840" cy="1671120"/>
            <a:chOff x="1242666" y="1398795"/>
            <a:chExt cx="6666840" cy="167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213B8-E7BF-426D-948E-66555AAE43DF}"/>
              </a:ext>
            </a:extLst>
          </p:cNvPr>
          <p:cNvGrpSpPr/>
          <p:nvPr/>
        </p:nvGrpSpPr>
        <p:grpSpPr>
          <a:xfrm>
            <a:off x="7632666" y="1612635"/>
            <a:ext cx="1747080" cy="343080"/>
            <a:chOff x="7632666" y="1612635"/>
            <a:chExt cx="174708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14:cNvPr>
                <p14:cNvContentPartPr/>
                <p14:nvPr/>
              </p14:nvContentPartPr>
              <p14:xfrm>
                <a:off x="7680546" y="1663755"/>
                <a:ext cx="482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2546" y="1645755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14:cNvPr>
                <p14:cNvContentPartPr/>
                <p14:nvPr/>
              </p14:nvContentPartPr>
              <p14:xfrm>
                <a:off x="7632666" y="1795875"/>
                <a:ext cx="23940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4666" y="1777413"/>
                  <a:ext cx="27504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14:cNvPr>
                <p14:cNvContentPartPr/>
                <p14:nvPr/>
              </p14:nvContentPartPr>
              <p14:xfrm>
                <a:off x="7987266" y="1772115"/>
                <a:ext cx="398520" cy="1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9266" y="1754115"/>
                  <a:ext cx="434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14:cNvPr>
                <p14:cNvContentPartPr/>
                <p14:nvPr/>
              </p14:nvContentPartPr>
              <p14:xfrm>
                <a:off x="8452026" y="1645755"/>
                <a:ext cx="270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34026" y="1627755"/>
                  <a:ext cx="6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14:cNvPr>
                <p14:cNvContentPartPr/>
                <p14:nvPr/>
              </p14:nvContentPartPr>
              <p14:xfrm>
                <a:off x="8511066" y="1612635"/>
                <a:ext cx="348480" cy="34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93066" y="1594635"/>
                  <a:ext cx="38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14:cNvPr>
                <p14:cNvContentPartPr/>
                <p14:nvPr/>
              </p14:nvContentPartPr>
              <p14:xfrm>
                <a:off x="8385786" y="1933035"/>
                <a:ext cx="31572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67786" y="1915035"/>
                  <a:ext cx="35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14:cNvPr>
                <p14:cNvContentPartPr/>
                <p14:nvPr/>
              </p14:nvContentPartPr>
              <p14:xfrm>
                <a:off x="8606466" y="1748715"/>
                <a:ext cx="15012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88466" y="1730715"/>
                  <a:ext cx="185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14:cNvPr>
                <p14:cNvContentPartPr/>
                <p14:nvPr/>
              </p14:nvContentPartPr>
              <p14:xfrm>
                <a:off x="8687106" y="1757355"/>
                <a:ext cx="540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69106" y="1739355"/>
                  <a:ext cx="89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14:cNvPr>
                <p14:cNvContentPartPr/>
                <p14:nvPr/>
              </p14:nvContentPartPr>
              <p14:xfrm>
                <a:off x="8846586" y="1772115"/>
                <a:ext cx="53316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28586" y="1753615"/>
                  <a:ext cx="568800" cy="499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7225866" y="1547835"/>
            <a:ext cx="119880" cy="212400"/>
            <a:chOff x="7225866" y="1547835"/>
            <a:chExt cx="1198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7334586" y="1547835"/>
                <a:ext cx="1116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6586" y="152983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225866" y="1739355"/>
                <a:ext cx="15840" cy="2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07866" y="1721355"/>
                  <a:ext cx="51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79BBF4-E3E0-4BC1-A27D-D1F91932D3AD}"/>
              </a:ext>
            </a:extLst>
          </p:cNvPr>
          <p:cNvGrpSpPr/>
          <p:nvPr/>
        </p:nvGrpSpPr>
        <p:grpSpPr>
          <a:xfrm>
            <a:off x="2047266" y="1728195"/>
            <a:ext cx="7595280" cy="2448000"/>
            <a:chOff x="2047266" y="1728195"/>
            <a:chExt cx="7595280" cy="24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1E47F6-C6AE-4C48-8FCB-0D337BF056AB}"/>
                    </a:ext>
                  </a:extLst>
                </p14:cNvPr>
                <p14:cNvContentPartPr/>
                <p14:nvPr/>
              </p14:nvContentPartPr>
              <p14:xfrm>
                <a:off x="5314986" y="3373755"/>
                <a:ext cx="608400" cy="425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1E47F6-C6AE-4C48-8FCB-0D337BF056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6986" y="3355755"/>
                  <a:ext cx="644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F97825-6109-4C71-B2C5-304932403D98}"/>
                    </a:ext>
                  </a:extLst>
                </p14:cNvPr>
                <p14:cNvContentPartPr/>
                <p14:nvPr/>
              </p14:nvContentPartPr>
              <p14:xfrm>
                <a:off x="2047266" y="1728195"/>
                <a:ext cx="3381480" cy="2040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F97825-6109-4C71-B2C5-304932403D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9266" y="1710195"/>
                  <a:ext cx="3417120" cy="20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5BF4CE-3B70-4745-91DF-A783488DEE4A}"/>
                    </a:ext>
                  </a:extLst>
                </p14:cNvPr>
                <p14:cNvContentPartPr/>
                <p14:nvPr/>
              </p14:nvContentPartPr>
              <p14:xfrm>
                <a:off x="5643666" y="3700635"/>
                <a:ext cx="3998880" cy="47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5BF4CE-3B70-4745-91DF-A783488DEE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25666" y="3682635"/>
                  <a:ext cx="4034520" cy="51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626506-7783-442D-861D-E2F4884900B6}"/>
              </a:ext>
            </a:extLst>
          </p:cNvPr>
          <p:cNvGrpSpPr/>
          <p:nvPr/>
        </p:nvGrpSpPr>
        <p:grpSpPr>
          <a:xfrm>
            <a:off x="5987106" y="2020155"/>
            <a:ext cx="284040" cy="798120"/>
            <a:chOff x="5987106" y="2020155"/>
            <a:chExt cx="284040" cy="79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905ED7-B44B-4358-B571-3B9C89039B51}"/>
                    </a:ext>
                  </a:extLst>
                </p14:cNvPr>
                <p14:cNvContentPartPr/>
                <p14:nvPr/>
              </p14:nvContentPartPr>
              <p14:xfrm>
                <a:off x="6113106" y="2020155"/>
                <a:ext cx="12960" cy="22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905ED7-B44B-4358-B571-3B9C89039B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95466" y="2002515"/>
                  <a:ext cx="48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D33BAD-A1C3-4DEF-9602-3B8A3082205D}"/>
                    </a:ext>
                  </a:extLst>
                </p14:cNvPr>
                <p14:cNvContentPartPr/>
                <p14:nvPr/>
              </p14:nvContentPartPr>
              <p14:xfrm>
                <a:off x="5987106" y="2333355"/>
                <a:ext cx="284040" cy="2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D33BAD-A1C3-4DEF-9602-3B8A308220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69466" y="2315715"/>
                  <a:ext cx="319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925F0D-2E98-401A-ABFB-729BFA4742CA}"/>
                    </a:ext>
                  </a:extLst>
                </p14:cNvPr>
                <p14:cNvContentPartPr/>
                <p14:nvPr/>
              </p14:nvContentPartPr>
              <p14:xfrm>
                <a:off x="6031026" y="2434875"/>
                <a:ext cx="230040" cy="23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925F0D-2E98-401A-ABFB-729BFA4742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3026" y="2416875"/>
                  <a:ext cx="265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483754-A97F-4328-8B6D-1278029073FD}"/>
                    </a:ext>
                  </a:extLst>
                </p14:cNvPr>
                <p14:cNvContentPartPr/>
                <p14:nvPr/>
              </p14:nvContentPartPr>
              <p14:xfrm>
                <a:off x="6188346" y="2524515"/>
                <a:ext cx="57240" cy="29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483754-A97F-4328-8B6D-1278029073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70706" y="2506515"/>
                  <a:ext cx="9288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5530EB-3446-4A43-B256-2E35D449C1E1}"/>
                  </a:ext>
                </a:extLst>
              </p14:cNvPr>
              <p14:cNvContentPartPr/>
              <p14:nvPr/>
            </p14:nvContentPartPr>
            <p14:xfrm>
              <a:off x="7217586" y="2849235"/>
              <a:ext cx="2579760" cy="73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5530EB-3446-4A43-B256-2E35D449C1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99946" y="2831235"/>
                <a:ext cx="261540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D3D741A-E143-4276-9660-16170302805C}"/>
              </a:ext>
            </a:extLst>
          </p:cNvPr>
          <p:cNvGrpSpPr/>
          <p:nvPr/>
        </p:nvGrpSpPr>
        <p:grpSpPr>
          <a:xfrm>
            <a:off x="3853746" y="4616835"/>
            <a:ext cx="1700640" cy="447480"/>
            <a:chOff x="3853746" y="4616835"/>
            <a:chExt cx="170064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ED3CBF-597F-481B-9AFB-6CFBA54C3637}"/>
                    </a:ext>
                  </a:extLst>
                </p14:cNvPr>
                <p14:cNvContentPartPr/>
                <p14:nvPr/>
              </p14:nvContentPartPr>
              <p14:xfrm>
                <a:off x="3853746" y="4750395"/>
                <a:ext cx="484560" cy="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ED3CBF-597F-481B-9AFB-6CFBA54C36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36106" y="4732395"/>
                  <a:ext cx="520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6AC5AF-9167-4A41-94BB-A124B5D058C7}"/>
                    </a:ext>
                  </a:extLst>
                </p14:cNvPr>
                <p14:cNvContentPartPr/>
                <p14:nvPr/>
              </p14:nvContentPartPr>
              <p14:xfrm>
                <a:off x="4417146" y="4616835"/>
                <a:ext cx="492120" cy="447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6AC5AF-9167-4A41-94BB-A124B5D058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99506" y="4599195"/>
                  <a:ext cx="5277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E8E9C7-6637-4360-890C-426C7DCE92D3}"/>
                    </a:ext>
                  </a:extLst>
                </p14:cNvPr>
                <p14:cNvContentPartPr/>
                <p14:nvPr/>
              </p14:nvContentPartPr>
              <p14:xfrm>
                <a:off x="4926186" y="4849035"/>
                <a:ext cx="628200" cy="5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E8E9C7-6637-4360-890C-426C7DCE92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08186" y="4831035"/>
                  <a:ext cx="66384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E0F8324-273C-4ABE-8AB7-D052B7976806}"/>
                  </a:ext>
                </a:extLst>
              </p14:cNvPr>
              <p14:cNvContentPartPr/>
              <p14:nvPr/>
            </p14:nvContentPartPr>
            <p14:xfrm>
              <a:off x="6221106" y="5039475"/>
              <a:ext cx="129960" cy="11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E0F8324-273C-4ABE-8AB7-D052B79768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03106" y="5021835"/>
                <a:ext cx="1656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ABBD0-E9F0-420E-BC2B-921772DBAEA2}"/>
              </a:ext>
            </a:extLst>
          </p:cNvPr>
          <p:cNvGrpSpPr/>
          <p:nvPr/>
        </p:nvGrpSpPr>
        <p:grpSpPr>
          <a:xfrm>
            <a:off x="6305706" y="4918155"/>
            <a:ext cx="1593000" cy="11880"/>
            <a:chOff x="6305706" y="4918155"/>
            <a:chExt cx="1593000" cy="1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2DCFBE-274A-43A7-9DB4-46FAD29F75A9}"/>
                    </a:ext>
                  </a:extLst>
                </p14:cNvPr>
                <p14:cNvContentPartPr/>
                <p14:nvPr/>
              </p14:nvContentPartPr>
              <p14:xfrm>
                <a:off x="6305706" y="4918155"/>
                <a:ext cx="188640" cy="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2DCFBE-274A-43A7-9DB4-46FAD29F75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87706" y="4900155"/>
                  <a:ext cx="224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9FD11F-1083-47C6-A1FB-51781FF27BA0}"/>
                    </a:ext>
                  </a:extLst>
                </p14:cNvPr>
                <p14:cNvContentPartPr/>
                <p14:nvPr/>
              </p14:nvContentPartPr>
              <p14:xfrm>
                <a:off x="6821946" y="4921395"/>
                <a:ext cx="1076760" cy="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9FD11F-1083-47C6-A1FB-51781FF27B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4306" y="4903395"/>
                  <a:ext cx="11124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51C270-02B4-41DA-A933-2E4D4622CC80}"/>
              </a:ext>
            </a:extLst>
          </p:cNvPr>
          <p:cNvGrpSpPr/>
          <p:nvPr/>
        </p:nvGrpSpPr>
        <p:grpSpPr>
          <a:xfrm>
            <a:off x="4093506" y="5457075"/>
            <a:ext cx="1118520" cy="497160"/>
            <a:chOff x="4093506" y="5457075"/>
            <a:chExt cx="111852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E1ACAE-34E1-4C81-B00D-43EB89A98048}"/>
                    </a:ext>
                  </a:extLst>
                </p14:cNvPr>
                <p14:cNvContentPartPr/>
                <p14:nvPr/>
              </p14:nvContentPartPr>
              <p14:xfrm>
                <a:off x="4101066" y="5539515"/>
                <a:ext cx="36720" cy="28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E1ACAE-34E1-4C81-B00D-43EB89A9804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83066" y="5521875"/>
                  <a:ext cx="72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8E28A6-5A1B-41CB-A5BC-FE508B421440}"/>
                    </a:ext>
                  </a:extLst>
                </p14:cNvPr>
                <p14:cNvContentPartPr/>
                <p14:nvPr/>
              </p14:nvContentPartPr>
              <p14:xfrm>
                <a:off x="4093506" y="5536275"/>
                <a:ext cx="240480" cy="25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8E28A6-5A1B-41CB-A5BC-FE508B4214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75866" y="5518635"/>
                  <a:ext cx="276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D2F8B1-308B-4BF3-9110-F56D4FB99FAB}"/>
                    </a:ext>
                  </a:extLst>
                </p14:cNvPr>
                <p14:cNvContentPartPr/>
                <p14:nvPr/>
              </p14:nvContentPartPr>
              <p14:xfrm>
                <a:off x="4418946" y="5695035"/>
                <a:ext cx="190800" cy="259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D2F8B1-308B-4BF3-9110-F56D4FB99F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01306" y="5677395"/>
                  <a:ext cx="226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5CE39-2236-4414-939C-4E83E092F058}"/>
                    </a:ext>
                  </a:extLst>
                </p14:cNvPr>
                <p14:cNvContentPartPr/>
                <p14:nvPr/>
              </p14:nvContentPartPr>
              <p14:xfrm>
                <a:off x="4653306" y="5457075"/>
                <a:ext cx="113760" cy="398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5CE39-2236-4414-939C-4E83E092F0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35666" y="5439075"/>
                  <a:ext cx="1494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9ED705-F67B-428F-821C-ED9839BDCF10}"/>
                    </a:ext>
                  </a:extLst>
                </p14:cNvPr>
                <p14:cNvContentPartPr/>
                <p14:nvPr/>
              </p14:nvContentPartPr>
              <p14:xfrm>
                <a:off x="4863906" y="5562915"/>
                <a:ext cx="128160" cy="19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9ED705-F67B-428F-821C-ED9839BDCF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46266" y="5545275"/>
                  <a:ext cx="163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B3D8E3-79AC-45E5-84AE-78DEF4765A9B}"/>
                    </a:ext>
                  </a:extLst>
                </p14:cNvPr>
                <p14:cNvContentPartPr/>
                <p14:nvPr/>
              </p14:nvContentPartPr>
              <p14:xfrm>
                <a:off x="5126706" y="5500635"/>
                <a:ext cx="85320" cy="31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B3D8E3-79AC-45E5-84AE-78DEF4765A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08706" y="5482635"/>
                  <a:ext cx="120960" cy="34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248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6666840" cy="1671120"/>
            <a:chOff x="1242666" y="1398795"/>
            <a:chExt cx="6666840" cy="167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213B8-E7BF-426D-948E-66555AAE43DF}"/>
              </a:ext>
            </a:extLst>
          </p:cNvPr>
          <p:cNvGrpSpPr/>
          <p:nvPr/>
        </p:nvGrpSpPr>
        <p:grpSpPr>
          <a:xfrm>
            <a:off x="7632666" y="1612635"/>
            <a:ext cx="1747080" cy="343080"/>
            <a:chOff x="7632666" y="1612635"/>
            <a:chExt cx="174708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14:cNvPr>
                <p14:cNvContentPartPr/>
                <p14:nvPr/>
              </p14:nvContentPartPr>
              <p14:xfrm>
                <a:off x="7680546" y="1663755"/>
                <a:ext cx="482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2546" y="1645755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14:cNvPr>
                <p14:cNvContentPartPr/>
                <p14:nvPr/>
              </p14:nvContentPartPr>
              <p14:xfrm>
                <a:off x="7632666" y="1795875"/>
                <a:ext cx="23940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4666" y="1777413"/>
                  <a:ext cx="27504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14:cNvPr>
                <p14:cNvContentPartPr/>
                <p14:nvPr/>
              </p14:nvContentPartPr>
              <p14:xfrm>
                <a:off x="7987266" y="1772115"/>
                <a:ext cx="398520" cy="1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9266" y="1754115"/>
                  <a:ext cx="434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14:cNvPr>
                <p14:cNvContentPartPr/>
                <p14:nvPr/>
              </p14:nvContentPartPr>
              <p14:xfrm>
                <a:off x="8452026" y="1645755"/>
                <a:ext cx="270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34026" y="1627755"/>
                  <a:ext cx="6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14:cNvPr>
                <p14:cNvContentPartPr/>
                <p14:nvPr/>
              </p14:nvContentPartPr>
              <p14:xfrm>
                <a:off x="8511066" y="1612635"/>
                <a:ext cx="348480" cy="34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93066" y="1594635"/>
                  <a:ext cx="38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14:cNvPr>
                <p14:cNvContentPartPr/>
                <p14:nvPr/>
              </p14:nvContentPartPr>
              <p14:xfrm>
                <a:off x="8385786" y="1933035"/>
                <a:ext cx="31572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67786" y="1915035"/>
                  <a:ext cx="35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14:cNvPr>
                <p14:cNvContentPartPr/>
                <p14:nvPr/>
              </p14:nvContentPartPr>
              <p14:xfrm>
                <a:off x="8606466" y="1748715"/>
                <a:ext cx="15012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88466" y="1730715"/>
                  <a:ext cx="185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14:cNvPr>
                <p14:cNvContentPartPr/>
                <p14:nvPr/>
              </p14:nvContentPartPr>
              <p14:xfrm>
                <a:off x="8687106" y="1757355"/>
                <a:ext cx="540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69106" y="1739355"/>
                  <a:ext cx="89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14:cNvPr>
                <p14:cNvContentPartPr/>
                <p14:nvPr/>
              </p14:nvContentPartPr>
              <p14:xfrm>
                <a:off x="8846586" y="1772115"/>
                <a:ext cx="53316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28586" y="1753615"/>
                  <a:ext cx="568800" cy="499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7225866" y="1547835"/>
            <a:ext cx="119880" cy="212400"/>
            <a:chOff x="7225866" y="1547835"/>
            <a:chExt cx="1198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7334586" y="1547835"/>
                <a:ext cx="1116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6586" y="152983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225866" y="1739355"/>
                <a:ext cx="15840" cy="2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07866" y="1721355"/>
                  <a:ext cx="5148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5530EB-3446-4A43-B256-2E35D449C1E1}"/>
                  </a:ext>
                </a:extLst>
              </p14:cNvPr>
              <p14:cNvContentPartPr/>
              <p14:nvPr/>
            </p14:nvContentPartPr>
            <p14:xfrm>
              <a:off x="7217586" y="2849235"/>
              <a:ext cx="2579760" cy="73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5530EB-3446-4A43-B256-2E35D449C1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99586" y="2831235"/>
                <a:ext cx="26154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2F069D-76E6-45D1-B9AB-9382A6017EF4}"/>
                  </a:ext>
                </a:extLst>
              </p14:cNvPr>
              <p14:cNvContentPartPr/>
              <p14:nvPr/>
            </p14:nvContentPartPr>
            <p14:xfrm>
              <a:off x="7173666" y="1462515"/>
              <a:ext cx="14760" cy="19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2F069D-76E6-45D1-B9AB-9382A6017E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55666" y="1444515"/>
                <a:ext cx="5040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159180F-38F5-4CE8-B162-364933E747A5}"/>
              </a:ext>
            </a:extLst>
          </p:cNvPr>
          <p:cNvGrpSpPr/>
          <p:nvPr/>
        </p:nvGrpSpPr>
        <p:grpSpPr>
          <a:xfrm>
            <a:off x="7091946" y="1751235"/>
            <a:ext cx="223920" cy="300960"/>
            <a:chOff x="7091946" y="1751235"/>
            <a:chExt cx="22392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9A8A69-716D-481E-B2EF-9E192719DDF8}"/>
                    </a:ext>
                  </a:extLst>
                </p14:cNvPr>
                <p14:cNvContentPartPr/>
                <p14:nvPr/>
              </p14:nvContentPartPr>
              <p14:xfrm>
                <a:off x="7091946" y="1751235"/>
                <a:ext cx="220680" cy="1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9A8A69-716D-481E-B2EF-9E192719DD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73946" y="1733235"/>
                  <a:ext cx="256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ECA824-A285-4D89-A3CD-14D7B7F7E23C}"/>
                    </a:ext>
                  </a:extLst>
                </p14:cNvPr>
                <p14:cNvContentPartPr/>
                <p14:nvPr/>
              </p14:nvContentPartPr>
              <p14:xfrm>
                <a:off x="7104546" y="1851315"/>
                <a:ext cx="211320" cy="20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ECA824-A285-4D89-A3CD-14D7B7F7E2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86906" y="1833315"/>
                  <a:ext cx="24696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8180A9-00A1-4FD6-98FC-EA0CC1946862}"/>
                  </a:ext>
                </a:extLst>
              </p14:cNvPr>
              <p14:cNvContentPartPr/>
              <p14:nvPr/>
            </p14:nvContentPartPr>
            <p14:xfrm>
              <a:off x="6472026" y="2584995"/>
              <a:ext cx="23760" cy="166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8180A9-00A1-4FD6-98FC-EA0CC19468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54386" y="2567355"/>
                <a:ext cx="5940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4172460-569A-4A33-9AAF-E20551F8F26D}"/>
              </a:ext>
            </a:extLst>
          </p:cNvPr>
          <p:cNvGrpSpPr/>
          <p:nvPr/>
        </p:nvGrpSpPr>
        <p:grpSpPr>
          <a:xfrm>
            <a:off x="6409386" y="2851755"/>
            <a:ext cx="174960" cy="273600"/>
            <a:chOff x="6409386" y="2851755"/>
            <a:chExt cx="17496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3C1651-ECB4-45C2-8481-E3D931011B10}"/>
                    </a:ext>
                  </a:extLst>
                </p14:cNvPr>
                <p14:cNvContentPartPr/>
                <p14:nvPr/>
              </p14:nvContentPartPr>
              <p14:xfrm>
                <a:off x="6409386" y="2851755"/>
                <a:ext cx="123840" cy="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3C1651-ECB4-45C2-8481-E3D931011B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91386" y="2833755"/>
                  <a:ext cx="159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52DBDC-4368-4649-9510-980A0D6FF852}"/>
                    </a:ext>
                  </a:extLst>
                </p14:cNvPr>
                <p14:cNvContentPartPr/>
                <p14:nvPr/>
              </p14:nvContentPartPr>
              <p14:xfrm>
                <a:off x="6477426" y="2932395"/>
                <a:ext cx="106920" cy="19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52DBDC-4368-4649-9510-980A0D6FF8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59786" y="2914755"/>
                  <a:ext cx="14256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8C00DF-EDA2-4236-B8F3-0AC6BFE76340}"/>
                  </a:ext>
                </a:extLst>
              </p14:cNvPr>
              <p14:cNvContentPartPr/>
              <p14:nvPr/>
            </p14:nvContentPartPr>
            <p14:xfrm>
              <a:off x="1944306" y="1764195"/>
              <a:ext cx="8039160" cy="2310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8C00DF-EDA2-4236-B8F3-0AC6BFE763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26666" y="1746555"/>
                <a:ext cx="8074800" cy="234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5155E09-52B0-4D54-9E46-1A45B1452100}"/>
              </a:ext>
            </a:extLst>
          </p:cNvPr>
          <p:cNvGrpSpPr/>
          <p:nvPr/>
        </p:nvGrpSpPr>
        <p:grpSpPr>
          <a:xfrm>
            <a:off x="8182386" y="1328235"/>
            <a:ext cx="1091160" cy="239760"/>
            <a:chOff x="8182386" y="1328235"/>
            <a:chExt cx="109116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27D8D4-B381-45DD-A7FA-3F93A1F4BCE3}"/>
                    </a:ext>
                  </a:extLst>
                </p14:cNvPr>
                <p14:cNvContentPartPr/>
                <p14:nvPr/>
              </p14:nvContentPartPr>
              <p14:xfrm>
                <a:off x="8182386" y="1416795"/>
                <a:ext cx="890280" cy="5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27D8D4-B381-45DD-A7FA-3F93A1F4BC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64746" y="1399155"/>
                  <a:ext cx="925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BB9336-724E-4BA8-87A1-EC683C099255}"/>
                    </a:ext>
                  </a:extLst>
                </p14:cNvPr>
                <p14:cNvContentPartPr/>
                <p14:nvPr/>
              </p14:nvContentPartPr>
              <p14:xfrm>
                <a:off x="9092466" y="1328235"/>
                <a:ext cx="181080" cy="239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BB9336-724E-4BA8-87A1-EC683C0992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74466" y="1310235"/>
                  <a:ext cx="21672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22761A-B414-4186-BB59-F506E80F4044}"/>
              </a:ext>
            </a:extLst>
          </p:cNvPr>
          <p:cNvGrpSpPr/>
          <p:nvPr/>
        </p:nvGrpSpPr>
        <p:grpSpPr>
          <a:xfrm>
            <a:off x="8211906" y="752595"/>
            <a:ext cx="1021680" cy="468720"/>
            <a:chOff x="8211906" y="752595"/>
            <a:chExt cx="10216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1C0C91-73FB-4AB1-B943-0CE3AB84C573}"/>
                    </a:ext>
                  </a:extLst>
                </p14:cNvPr>
                <p14:cNvContentPartPr/>
                <p14:nvPr/>
              </p14:nvContentPartPr>
              <p14:xfrm>
                <a:off x="8211906" y="817755"/>
                <a:ext cx="118440" cy="11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1C0C91-73FB-4AB1-B943-0CE3AB84C5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93906" y="800115"/>
                  <a:ext cx="154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320279-EDD8-4259-BBC0-0D0427ADA0B7}"/>
                    </a:ext>
                  </a:extLst>
                </p14:cNvPr>
                <p14:cNvContentPartPr/>
                <p14:nvPr/>
              </p14:nvContentPartPr>
              <p14:xfrm>
                <a:off x="8448786" y="752595"/>
                <a:ext cx="107280" cy="13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320279-EDD8-4259-BBC0-0D0427ADA0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30786" y="734955"/>
                  <a:ext cx="142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AC3E98-F648-4BE1-8F2A-8DC0D0531C33}"/>
                    </a:ext>
                  </a:extLst>
                </p14:cNvPr>
                <p14:cNvContentPartPr/>
                <p14:nvPr/>
              </p14:nvContentPartPr>
              <p14:xfrm>
                <a:off x="8619426" y="831435"/>
                <a:ext cx="100800" cy="83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AC3E98-F648-4BE1-8F2A-8DC0D0531C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01426" y="813795"/>
                  <a:ext cx="136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5F389C-1529-4059-9E0B-1088197F796B}"/>
                    </a:ext>
                  </a:extLst>
                </p14:cNvPr>
                <p14:cNvContentPartPr/>
                <p14:nvPr/>
              </p14:nvContentPartPr>
              <p14:xfrm>
                <a:off x="8828946" y="847275"/>
                <a:ext cx="67680" cy="44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5F389C-1529-4059-9E0B-1088197F79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10946" y="829635"/>
                  <a:ext cx="103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393395-A93A-4DB3-8355-1268B452912D}"/>
                    </a:ext>
                  </a:extLst>
                </p14:cNvPr>
                <p14:cNvContentPartPr/>
                <p14:nvPr/>
              </p14:nvContentPartPr>
              <p14:xfrm>
                <a:off x="8984826" y="848355"/>
                <a:ext cx="75960" cy="191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393395-A93A-4DB3-8355-1268B45291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67186" y="830715"/>
                  <a:ext cx="111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CAD5A9-DF65-4C6C-B65E-30B52BB1EEB5}"/>
                    </a:ext>
                  </a:extLst>
                </p14:cNvPr>
                <p14:cNvContentPartPr/>
                <p14:nvPr/>
              </p14:nvContentPartPr>
              <p14:xfrm>
                <a:off x="9177786" y="799395"/>
                <a:ext cx="55800" cy="106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CAD5A9-DF65-4C6C-B65E-30B52BB1EE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60146" y="781395"/>
                  <a:ext cx="91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DAC980-B33A-4F76-9FF0-84A345F6A719}"/>
                    </a:ext>
                  </a:extLst>
                </p14:cNvPr>
                <p14:cNvContentPartPr/>
                <p14:nvPr/>
              </p14:nvContentPartPr>
              <p14:xfrm>
                <a:off x="8394066" y="1081995"/>
                <a:ext cx="70560" cy="102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DAC980-B33A-4F76-9FF0-84A345F6A71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6066" y="1063995"/>
                  <a:ext cx="106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3E6BF1-0CF9-4B6B-AD28-E4A707CE2415}"/>
                    </a:ext>
                  </a:extLst>
                </p14:cNvPr>
                <p14:cNvContentPartPr/>
                <p14:nvPr/>
              </p14:nvContentPartPr>
              <p14:xfrm>
                <a:off x="8608986" y="1127355"/>
                <a:ext cx="103320" cy="93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3E6BF1-0CF9-4B6B-AD28-E4A707CE24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90986" y="1109715"/>
                  <a:ext cx="138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19AC23-D5F5-4B94-B2C3-79C67CD24869}"/>
                    </a:ext>
                  </a:extLst>
                </p14:cNvPr>
                <p14:cNvContentPartPr/>
                <p14:nvPr/>
              </p14:nvContentPartPr>
              <p14:xfrm>
                <a:off x="8825706" y="991635"/>
                <a:ext cx="21600" cy="18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19AC23-D5F5-4B94-B2C3-79C67CD248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08066" y="973635"/>
                  <a:ext cx="57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1D27D4-DCEE-4400-899C-EFDAA4E7CD7D}"/>
                    </a:ext>
                  </a:extLst>
                </p14:cNvPr>
                <p14:cNvContentPartPr/>
                <p14:nvPr/>
              </p14:nvContentPartPr>
              <p14:xfrm>
                <a:off x="8876106" y="1094235"/>
                <a:ext cx="265680" cy="103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1D27D4-DCEE-4400-899C-EFDAA4E7CD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58466" y="1076595"/>
                  <a:ext cx="301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935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0CAF755-590B-4320-B8DD-1296A9A2EA58}"/>
                  </a:ext>
                </a:extLst>
              </p14:cNvPr>
              <p14:cNvContentPartPr/>
              <p14:nvPr/>
            </p14:nvContentPartPr>
            <p14:xfrm>
              <a:off x="7562826" y="1594275"/>
              <a:ext cx="346680" cy="374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0CAF755-590B-4320-B8DD-1296A9A2E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4826" y="1576292"/>
                <a:ext cx="382320" cy="4096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7225866" y="1547835"/>
            <a:ext cx="119880" cy="212400"/>
            <a:chOff x="7225866" y="1547835"/>
            <a:chExt cx="1198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7334586" y="1547835"/>
                <a:ext cx="1116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6586" y="152983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225866" y="1739355"/>
                <a:ext cx="15840" cy="2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07866" y="1721355"/>
                  <a:ext cx="5148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2F069D-76E6-45D1-B9AB-9382A6017EF4}"/>
                  </a:ext>
                </a:extLst>
              </p14:cNvPr>
              <p14:cNvContentPartPr/>
              <p14:nvPr/>
            </p14:nvContentPartPr>
            <p14:xfrm>
              <a:off x="7173666" y="1462515"/>
              <a:ext cx="14760" cy="19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2F069D-76E6-45D1-B9AB-9382A6017E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6095" y="1444515"/>
                <a:ext cx="49551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159180F-38F5-4CE8-B162-364933E747A5}"/>
              </a:ext>
            </a:extLst>
          </p:cNvPr>
          <p:cNvGrpSpPr/>
          <p:nvPr/>
        </p:nvGrpSpPr>
        <p:grpSpPr>
          <a:xfrm>
            <a:off x="7091946" y="1751235"/>
            <a:ext cx="223920" cy="300960"/>
            <a:chOff x="7091946" y="1751235"/>
            <a:chExt cx="22392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9A8A69-716D-481E-B2EF-9E192719DDF8}"/>
                    </a:ext>
                  </a:extLst>
                </p14:cNvPr>
                <p14:cNvContentPartPr/>
                <p14:nvPr/>
              </p14:nvContentPartPr>
              <p14:xfrm>
                <a:off x="7091946" y="1751235"/>
                <a:ext cx="220680" cy="1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9A8A69-716D-481E-B2EF-9E192719DD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73946" y="1733556"/>
                  <a:ext cx="256320" cy="54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ECA824-A285-4D89-A3CD-14D7B7F7E23C}"/>
                    </a:ext>
                  </a:extLst>
                </p14:cNvPr>
                <p14:cNvContentPartPr/>
                <p14:nvPr/>
              </p14:nvContentPartPr>
              <p14:xfrm>
                <a:off x="7104546" y="1851315"/>
                <a:ext cx="211320" cy="20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ECA824-A285-4D89-A3CD-14D7B7F7E2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86515" y="1833315"/>
                  <a:ext cx="247021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5695767-5E4F-4C1B-8E5B-890B3D0EEAE5}"/>
              </a:ext>
            </a:extLst>
          </p:cNvPr>
          <p:cNvGrpSpPr/>
          <p:nvPr/>
        </p:nvGrpSpPr>
        <p:grpSpPr>
          <a:xfrm>
            <a:off x="7606386" y="2601915"/>
            <a:ext cx="1542600" cy="421200"/>
            <a:chOff x="7606386" y="2601915"/>
            <a:chExt cx="154260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3E86D6-B978-4C21-B183-AF98D6AEA4C6}"/>
                    </a:ext>
                  </a:extLst>
                </p14:cNvPr>
                <p14:cNvContentPartPr/>
                <p14:nvPr/>
              </p14:nvContentPartPr>
              <p14:xfrm>
                <a:off x="7606386" y="2601915"/>
                <a:ext cx="496080" cy="421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3E86D6-B978-4C21-B183-AF98D6AEA4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8386" y="2583915"/>
                  <a:ext cx="5317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4AB533-2601-4937-A168-1709FD72EEDA}"/>
                    </a:ext>
                  </a:extLst>
                </p14:cNvPr>
                <p14:cNvContentPartPr/>
                <p14:nvPr/>
              </p14:nvContentPartPr>
              <p14:xfrm>
                <a:off x="8125506" y="2710995"/>
                <a:ext cx="1023480" cy="68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4AB533-2601-4937-A168-1709FD72EE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07866" y="2692995"/>
                  <a:ext cx="10591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3127F6-B4BD-4E91-AC6F-F2B72DF857FD}"/>
                  </a:ext>
                </a:extLst>
              </p14:cNvPr>
              <p14:cNvContentPartPr/>
              <p14:nvPr/>
            </p14:nvContentPartPr>
            <p14:xfrm>
              <a:off x="7882506" y="1752315"/>
              <a:ext cx="1537560" cy="3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3127F6-B4BD-4E91-AC6F-F2B72DF857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64866" y="1734315"/>
                <a:ext cx="15732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C9D5EFE-DD9E-4795-922B-4B8FC748E294}"/>
              </a:ext>
            </a:extLst>
          </p:cNvPr>
          <p:cNvGrpSpPr/>
          <p:nvPr/>
        </p:nvGrpSpPr>
        <p:grpSpPr>
          <a:xfrm>
            <a:off x="7184106" y="2471955"/>
            <a:ext cx="161280" cy="283680"/>
            <a:chOff x="7184106" y="2471955"/>
            <a:chExt cx="16128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58383B-80A7-48EC-B218-259678896C8D}"/>
                    </a:ext>
                  </a:extLst>
                </p14:cNvPr>
                <p14:cNvContentPartPr/>
                <p14:nvPr/>
              </p14:nvContentPartPr>
              <p14:xfrm>
                <a:off x="7249986" y="2471955"/>
                <a:ext cx="59760" cy="174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58383B-80A7-48EC-B218-259678896C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31986" y="2453955"/>
                  <a:ext cx="95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68F937-364A-422D-9C59-7DFE6F1D82FF}"/>
                    </a:ext>
                  </a:extLst>
                </p14:cNvPr>
                <p14:cNvContentPartPr/>
                <p14:nvPr/>
              </p14:nvContentPartPr>
              <p14:xfrm>
                <a:off x="7184106" y="2726475"/>
                <a:ext cx="161280" cy="2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68F937-364A-422D-9C59-7DFE6F1D82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6106" y="2708475"/>
                  <a:ext cx="19692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4870FD-8D9F-441D-A67A-E831A3BAD9C9}"/>
                  </a:ext>
                </a:extLst>
              </p14:cNvPr>
              <p14:cNvContentPartPr/>
              <p14:nvPr/>
            </p14:nvContentPartPr>
            <p14:xfrm>
              <a:off x="7253586" y="2857515"/>
              <a:ext cx="119160" cy="234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4870FD-8D9F-441D-A67A-E831A3BAD9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35586" y="2839515"/>
                <a:ext cx="15480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864A981-31A0-4A9B-A29D-CDA58038A616}"/>
              </a:ext>
            </a:extLst>
          </p:cNvPr>
          <p:cNvGrpSpPr/>
          <p:nvPr/>
        </p:nvGrpSpPr>
        <p:grpSpPr>
          <a:xfrm>
            <a:off x="7354386" y="3993315"/>
            <a:ext cx="1996560" cy="588960"/>
            <a:chOff x="7354386" y="3993315"/>
            <a:chExt cx="199656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3CAECD-72CB-4ADD-8F25-799604A23355}"/>
                    </a:ext>
                  </a:extLst>
                </p14:cNvPr>
                <p14:cNvContentPartPr/>
                <p14:nvPr/>
              </p14:nvContentPartPr>
              <p14:xfrm>
                <a:off x="7354386" y="3993315"/>
                <a:ext cx="678600" cy="58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3CAECD-72CB-4ADD-8F25-799604A233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36386" y="3975315"/>
                  <a:ext cx="7142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F20220-F4AE-4D44-ABB6-E263CF3E5ECE}"/>
                    </a:ext>
                  </a:extLst>
                </p14:cNvPr>
                <p14:cNvContentPartPr/>
                <p14:nvPr/>
              </p14:nvContentPartPr>
              <p14:xfrm>
                <a:off x="8050266" y="4040115"/>
                <a:ext cx="78480" cy="47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F20220-F4AE-4D44-ABB6-E263CF3E5E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32266" y="4022115"/>
                  <a:ext cx="1141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F7E297-2C1C-450C-9E9C-43ECD39D531F}"/>
                    </a:ext>
                  </a:extLst>
                </p14:cNvPr>
                <p14:cNvContentPartPr/>
                <p14:nvPr/>
              </p14:nvContentPartPr>
              <p14:xfrm>
                <a:off x="7653906" y="4129755"/>
                <a:ext cx="197640" cy="27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F7E297-2C1C-450C-9E9C-43ECD39D53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36266" y="4111755"/>
                  <a:ext cx="2332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F4591E-2867-4FEA-AC35-0EE123D9AAE8}"/>
                    </a:ext>
                  </a:extLst>
                </p14:cNvPr>
                <p14:cNvContentPartPr/>
                <p14:nvPr/>
              </p14:nvContentPartPr>
              <p14:xfrm>
                <a:off x="8280666" y="4202115"/>
                <a:ext cx="1070280" cy="53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F4591E-2867-4FEA-AC35-0EE123D9AA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63026" y="4184115"/>
                  <a:ext cx="11059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F48911-9F28-475B-A8FA-42A84B23E620}"/>
              </a:ext>
            </a:extLst>
          </p:cNvPr>
          <p:cNvGrpSpPr/>
          <p:nvPr/>
        </p:nvGrpSpPr>
        <p:grpSpPr>
          <a:xfrm>
            <a:off x="10564146" y="1585275"/>
            <a:ext cx="599760" cy="383760"/>
            <a:chOff x="10564146" y="1585275"/>
            <a:chExt cx="59976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CA26BE-60A0-45FF-B470-C4880B0082DC}"/>
                    </a:ext>
                  </a:extLst>
                </p14:cNvPr>
                <p14:cNvContentPartPr/>
                <p14:nvPr/>
              </p14:nvContentPartPr>
              <p14:xfrm>
                <a:off x="10564146" y="1585275"/>
                <a:ext cx="28800" cy="327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CA26BE-60A0-45FF-B470-C4880B0082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46506" y="1567635"/>
                  <a:ext cx="64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54FC50-1554-4291-BDA6-FE9E95B3E6D2}"/>
                    </a:ext>
                  </a:extLst>
                </p14:cNvPr>
                <p14:cNvContentPartPr/>
                <p14:nvPr/>
              </p14:nvContentPartPr>
              <p14:xfrm>
                <a:off x="10765386" y="1645755"/>
                <a:ext cx="28440" cy="217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54FC50-1554-4291-BDA6-FE9E95B3E6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47386" y="1627755"/>
                  <a:ext cx="64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581703-D2F3-4406-A5B2-348659EFCEF5}"/>
                    </a:ext>
                  </a:extLst>
                </p14:cNvPr>
                <p14:cNvContentPartPr/>
                <p14:nvPr/>
              </p14:nvContentPartPr>
              <p14:xfrm>
                <a:off x="10744506" y="1744035"/>
                <a:ext cx="190800" cy="1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581703-D2F3-4406-A5B2-348659EFCE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26866" y="1726395"/>
                  <a:ext cx="226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1699B3-2AA9-45C7-8546-D68B06FC8DBC}"/>
                    </a:ext>
                  </a:extLst>
                </p14:cNvPr>
                <p14:cNvContentPartPr/>
                <p14:nvPr/>
              </p14:nvContentPartPr>
              <p14:xfrm>
                <a:off x="11002986" y="1646115"/>
                <a:ext cx="160920" cy="32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1699B3-2AA9-45C7-8546-D68B06FC8D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84986" y="1628115"/>
                  <a:ext cx="19656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6EBEB2-D6C9-464C-AB2E-F8BAFDBFEE09}"/>
              </a:ext>
            </a:extLst>
          </p:cNvPr>
          <p:cNvGrpSpPr/>
          <p:nvPr/>
        </p:nvGrpSpPr>
        <p:grpSpPr>
          <a:xfrm>
            <a:off x="10630026" y="2467275"/>
            <a:ext cx="584280" cy="377640"/>
            <a:chOff x="10630026" y="2467275"/>
            <a:chExt cx="5842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51D50A-094F-46B7-A304-0FEA3FA5599E}"/>
                    </a:ext>
                  </a:extLst>
                </p14:cNvPr>
                <p14:cNvContentPartPr/>
                <p14:nvPr/>
              </p14:nvContentPartPr>
              <p14:xfrm>
                <a:off x="10630026" y="2467275"/>
                <a:ext cx="11520" cy="267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51D50A-094F-46B7-A304-0FEA3FA559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12386" y="2449275"/>
                  <a:ext cx="47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9561A3-F0CC-4B03-BBB1-96609DBC1786}"/>
                    </a:ext>
                  </a:extLst>
                </p14:cNvPr>
                <p14:cNvContentPartPr/>
                <p14:nvPr/>
              </p14:nvContentPartPr>
              <p14:xfrm>
                <a:off x="10799946" y="2538555"/>
                <a:ext cx="168120" cy="180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9561A3-F0CC-4B03-BBB1-96609DBC17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82306" y="2520915"/>
                  <a:ext cx="203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4AB719-758A-436D-903A-3CB3B7142191}"/>
                    </a:ext>
                  </a:extLst>
                </p14:cNvPr>
                <p14:cNvContentPartPr/>
                <p14:nvPr/>
              </p14:nvContentPartPr>
              <p14:xfrm>
                <a:off x="11084706" y="2564835"/>
                <a:ext cx="129600" cy="28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4AB719-758A-436D-903A-3CB3B71421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66706" y="2547195"/>
                  <a:ext cx="16524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4422F7-FCCE-4327-9507-FA1D7E54C91B}"/>
              </a:ext>
            </a:extLst>
          </p:cNvPr>
          <p:cNvGrpSpPr/>
          <p:nvPr/>
        </p:nvGrpSpPr>
        <p:grpSpPr>
          <a:xfrm>
            <a:off x="10642266" y="3970635"/>
            <a:ext cx="865800" cy="420120"/>
            <a:chOff x="10642266" y="3970635"/>
            <a:chExt cx="86580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B5DEB5-B381-47FE-A6E2-F944C3B8FD90}"/>
                    </a:ext>
                  </a:extLst>
                </p14:cNvPr>
                <p14:cNvContentPartPr/>
                <p14:nvPr/>
              </p14:nvContentPartPr>
              <p14:xfrm>
                <a:off x="10642266" y="3987915"/>
                <a:ext cx="25200" cy="345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B5DEB5-B381-47FE-A6E2-F944C3B8FD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24266" y="3969915"/>
                  <a:ext cx="60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3E9198-351D-424B-8192-4E029BA3E585}"/>
                    </a:ext>
                  </a:extLst>
                </p14:cNvPr>
                <p14:cNvContentPartPr/>
                <p14:nvPr/>
              </p14:nvContentPartPr>
              <p14:xfrm>
                <a:off x="10900746" y="3985755"/>
                <a:ext cx="293040" cy="40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3E9198-351D-424B-8192-4E029BA3E5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83106" y="3968115"/>
                  <a:ext cx="3286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98A610-843C-499F-AC65-5D0651AEAE32}"/>
                    </a:ext>
                  </a:extLst>
                </p14:cNvPr>
                <p14:cNvContentPartPr/>
                <p14:nvPr/>
              </p14:nvContentPartPr>
              <p14:xfrm>
                <a:off x="11343546" y="3970635"/>
                <a:ext cx="164520" cy="42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98A610-843C-499F-AC65-5D0651AEAE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25906" y="3952635"/>
                  <a:ext cx="200160" cy="45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7E174-5E03-4DC9-BC7F-C19226538A03}"/>
              </a:ext>
            </a:extLst>
          </p:cNvPr>
          <p:cNvGrpSpPr/>
          <p:nvPr/>
        </p:nvGrpSpPr>
        <p:grpSpPr>
          <a:xfrm>
            <a:off x="6917346" y="1955355"/>
            <a:ext cx="786600" cy="272880"/>
            <a:chOff x="6917346" y="1955355"/>
            <a:chExt cx="78660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2360D-83C6-4E93-BDA8-83F8AA547F84}"/>
                    </a:ext>
                  </a:extLst>
                </p14:cNvPr>
                <p14:cNvContentPartPr/>
                <p14:nvPr/>
              </p14:nvContentPartPr>
              <p14:xfrm>
                <a:off x="6917346" y="1955355"/>
                <a:ext cx="124920" cy="27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2360D-83C6-4E93-BDA8-83F8AA547F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99346" y="1937715"/>
                  <a:ext cx="160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8ADC7D-46D4-4562-B08D-5E6A9B21929E}"/>
                    </a:ext>
                  </a:extLst>
                </p14:cNvPr>
                <p14:cNvContentPartPr/>
                <p14:nvPr/>
              </p14:nvContentPartPr>
              <p14:xfrm>
                <a:off x="7266186" y="2192235"/>
                <a:ext cx="173160" cy="14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8ADC7D-46D4-4562-B08D-5E6A9B2192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48186" y="2174235"/>
                  <a:ext cx="208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4F1132-18F8-4D36-A35F-5301C5859197}"/>
                    </a:ext>
                  </a:extLst>
                </p14:cNvPr>
                <p14:cNvContentPartPr/>
                <p14:nvPr/>
              </p14:nvContentPartPr>
              <p14:xfrm>
                <a:off x="7585866" y="2161995"/>
                <a:ext cx="118080" cy="23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4F1132-18F8-4D36-A35F-5301C58591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67866" y="2144355"/>
                  <a:ext cx="15372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6D9E755-FEDA-4B27-AD6D-68008D171BA7}"/>
                  </a:ext>
                </a:extLst>
              </p14:cNvPr>
              <p14:cNvContentPartPr/>
              <p14:nvPr/>
            </p14:nvContentPartPr>
            <p14:xfrm>
              <a:off x="7991586" y="1943115"/>
              <a:ext cx="32760" cy="200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6D9E755-FEDA-4B27-AD6D-68008D171B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73586" y="1925475"/>
                <a:ext cx="684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63387C22-77C5-482B-8BC4-7FF2040DFA8E}"/>
              </a:ext>
            </a:extLst>
          </p:cNvPr>
          <p:cNvGrpSpPr/>
          <p:nvPr/>
        </p:nvGrpSpPr>
        <p:grpSpPr>
          <a:xfrm>
            <a:off x="6916266" y="1039875"/>
            <a:ext cx="1399320" cy="734040"/>
            <a:chOff x="6916266" y="1039875"/>
            <a:chExt cx="1399320" cy="73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206EDA-964A-460B-A88D-45BF43A37497}"/>
                    </a:ext>
                  </a:extLst>
                </p14:cNvPr>
                <p14:cNvContentPartPr/>
                <p14:nvPr/>
              </p14:nvContentPartPr>
              <p14:xfrm>
                <a:off x="6916266" y="1396635"/>
                <a:ext cx="15120" cy="112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206EDA-964A-460B-A88D-45BF43A374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98266" y="1378995"/>
                  <a:ext cx="50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312231-B8C0-40EB-ADB3-07BD67E84B65}"/>
                    </a:ext>
                  </a:extLst>
                </p14:cNvPr>
                <p14:cNvContentPartPr/>
                <p14:nvPr/>
              </p14:nvContentPartPr>
              <p14:xfrm>
                <a:off x="6918786" y="1676715"/>
                <a:ext cx="11520" cy="97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312231-B8C0-40EB-ADB3-07BD67E84B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0786" y="1658715"/>
                  <a:ext cx="4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DE0371-4F24-4B79-B4FB-53364800BC85}"/>
                    </a:ext>
                  </a:extLst>
                </p14:cNvPr>
                <p14:cNvContentPartPr/>
                <p14:nvPr/>
              </p14:nvContentPartPr>
              <p14:xfrm>
                <a:off x="7167546" y="1332915"/>
                <a:ext cx="657360" cy="57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DE0371-4F24-4B79-B4FB-53364800BC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49546" y="1315275"/>
                  <a:ext cx="693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8AC8C3A-B423-4263-B22C-50C4EE2B1AFA}"/>
                    </a:ext>
                  </a:extLst>
                </p14:cNvPr>
                <p14:cNvContentPartPr/>
                <p14:nvPr/>
              </p14:nvContentPartPr>
              <p14:xfrm>
                <a:off x="7873506" y="1381155"/>
                <a:ext cx="65160" cy="11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8AC8C3A-B423-4263-B22C-50C4EE2B1A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5866" y="1363155"/>
                  <a:ext cx="100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26A2F7F-7EF5-49C5-AAAF-1F0124C31FF6}"/>
                    </a:ext>
                  </a:extLst>
                </p14:cNvPr>
                <p14:cNvContentPartPr/>
                <p14:nvPr/>
              </p14:nvContentPartPr>
              <p14:xfrm>
                <a:off x="8049186" y="1432995"/>
                <a:ext cx="2880" cy="161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26A2F7F-7EF5-49C5-AAAF-1F0124C31F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31546" y="1414995"/>
                  <a:ext cx="38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CAAC2D-0092-441B-AD2B-71B203F44441}"/>
                    </a:ext>
                  </a:extLst>
                </p14:cNvPr>
                <p14:cNvContentPartPr/>
                <p14:nvPr/>
              </p14:nvContentPartPr>
              <p14:xfrm>
                <a:off x="7974306" y="1039875"/>
                <a:ext cx="5760" cy="160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CAAC2D-0092-441B-AD2B-71B203F444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56666" y="1021875"/>
                  <a:ext cx="41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7D824B8-2EB8-4716-A7D2-C3345CA1A43F}"/>
                    </a:ext>
                  </a:extLst>
                </p14:cNvPr>
                <p14:cNvContentPartPr/>
                <p14:nvPr/>
              </p14:nvContentPartPr>
              <p14:xfrm>
                <a:off x="8070426" y="1072635"/>
                <a:ext cx="7560" cy="120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7D824B8-2EB8-4716-A7D2-C3345CA1A4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52426" y="1054995"/>
                  <a:ext cx="43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DFD645-6F7B-40E9-9D94-ABC8BC965B91}"/>
                    </a:ext>
                  </a:extLst>
                </p14:cNvPr>
                <p14:cNvContentPartPr/>
                <p14:nvPr/>
              </p14:nvContentPartPr>
              <p14:xfrm>
                <a:off x="8051706" y="1059315"/>
                <a:ext cx="263880" cy="219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EDFD645-6F7B-40E9-9D94-ABC8BC965B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33706" y="1041315"/>
                  <a:ext cx="29952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6D9B5B3-A9FF-489E-93D3-9E19B55C1D96}"/>
                  </a:ext>
                </a:extLst>
              </p14:cNvPr>
              <p14:cNvContentPartPr/>
              <p14:nvPr/>
            </p14:nvContentPartPr>
            <p14:xfrm>
              <a:off x="7084386" y="2446395"/>
              <a:ext cx="9360" cy="54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6D9B5B3-A9FF-489E-93D3-9E19B55C1D9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66746" y="2428755"/>
                <a:ext cx="4500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CDC6CE0F-29C7-4326-9CAA-47CC715844DD}"/>
              </a:ext>
            </a:extLst>
          </p:cNvPr>
          <p:cNvGrpSpPr/>
          <p:nvPr/>
        </p:nvGrpSpPr>
        <p:grpSpPr>
          <a:xfrm>
            <a:off x="7433226" y="2395275"/>
            <a:ext cx="827280" cy="195840"/>
            <a:chOff x="7433226" y="2395275"/>
            <a:chExt cx="82728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CE0560B-6E9C-4FD8-9233-68C6466932C7}"/>
                    </a:ext>
                  </a:extLst>
                </p14:cNvPr>
                <p14:cNvContentPartPr/>
                <p14:nvPr/>
              </p14:nvContentPartPr>
              <p14:xfrm>
                <a:off x="7433226" y="2395275"/>
                <a:ext cx="577800" cy="37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CE0560B-6E9C-4FD8-9233-68C6466932C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15586" y="2377635"/>
                  <a:ext cx="613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882D18-5937-4672-9910-33770CA6DB74}"/>
                    </a:ext>
                  </a:extLst>
                </p14:cNvPr>
                <p14:cNvContentPartPr/>
                <p14:nvPr/>
              </p14:nvContentPartPr>
              <p14:xfrm>
                <a:off x="8153586" y="2410395"/>
                <a:ext cx="96120" cy="10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882D18-5937-4672-9910-33770CA6DB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35586" y="2392755"/>
                  <a:ext cx="131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2ED3C3-ADFA-4DC6-A5BA-A80A9977A6BF}"/>
                    </a:ext>
                  </a:extLst>
                </p14:cNvPr>
                <p14:cNvContentPartPr/>
                <p14:nvPr/>
              </p14:nvContentPartPr>
              <p14:xfrm>
                <a:off x="8245026" y="2470875"/>
                <a:ext cx="15480" cy="120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2ED3C3-ADFA-4DC6-A5BA-A80A9977A6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7026" y="2453235"/>
                  <a:ext cx="511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A584016-BA18-4D94-A215-F5EF37B81661}"/>
              </a:ext>
            </a:extLst>
          </p:cNvPr>
          <p:cNvGrpSpPr/>
          <p:nvPr/>
        </p:nvGrpSpPr>
        <p:grpSpPr>
          <a:xfrm>
            <a:off x="7087266" y="2725395"/>
            <a:ext cx="1740240" cy="613080"/>
            <a:chOff x="7087266" y="2725395"/>
            <a:chExt cx="174024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153E07B-64CC-400D-B5EB-C7E2C461BE06}"/>
                    </a:ext>
                  </a:extLst>
                </p14:cNvPr>
                <p14:cNvContentPartPr/>
                <p14:nvPr/>
              </p14:nvContentPartPr>
              <p14:xfrm>
                <a:off x="7087266" y="2725395"/>
                <a:ext cx="29880" cy="366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153E07B-64CC-400D-B5EB-C7E2C461B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69266" y="2707755"/>
                  <a:ext cx="65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789001A-988F-4252-A2EE-D0BFF0E2D590}"/>
                    </a:ext>
                  </a:extLst>
                </p14:cNvPr>
                <p14:cNvContentPartPr/>
                <p14:nvPr/>
              </p14:nvContentPartPr>
              <p14:xfrm>
                <a:off x="7120026" y="3151635"/>
                <a:ext cx="1440" cy="6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789001A-988F-4252-A2EE-D0BFF0E2D5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02386" y="3133995"/>
                  <a:ext cx="3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4F090B-A525-4C79-9C8F-2B4087096161}"/>
                    </a:ext>
                  </a:extLst>
                </p14:cNvPr>
                <p14:cNvContentPartPr/>
                <p14:nvPr/>
              </p14:nvContentPartPr>
              <p14:xfrm>
                <a:off x="7249986" y="3204555"/>
                <a:ext cx="787320" cy="90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4F090B-A525-4C79-9C8F-2B40870961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32346" y="3186915"/>
                  <a:ext cx="822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2736BAB-50D6-496E-975D-5DDB1D609380}"/>
                    </a:ext>
                  </a:extLst>
                </p14:cNvPr>
                <p14:cNvContentPartPr/>
                <p14:nvPr/>
              </p14:nvContentPartPr>
              <p14:xfrm>
                <a:off x="8223426" y="2876595"/>
                <a:ext cx="1476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2736BAB-50D6-496E-975D-5DDB1D6093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05786" y="2858955"/>
                  <a:ext cx="50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C02C52-9A89-47DC-8A9A-711B337C538B}"/>
                    </a:ext>
                  </a:extLst>
                </p14:cNvPr>
                <p14:cNvContentPartPr/>
                <p14:nvPr/>
              </p14:nvContentPartPr>
              <p14:xfrm>
                <a:off x="8432946" y="3070995"/>
                <a:ext cx="13320" cy="156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C02C52-9A89-47DC-8A9A-711B337C53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15306" y="3052995"/>
                  <a:ext cx="48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9D301D-47A5-4BEA-BCD6-8E0E0EB817DE}"/>
                    </a:ext>
                  </a:extLst>
                </p14:cNvPr>
                <p14:cNvContentPartPr/>
                <p14:nvPr/>
              </p14:nvContentPartPr>
              <p14:xfrm>
                <a:off x="8465706" y="3167835"/>
                <a:ext cx="41040" cy="4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9D301D-47A5-4BEA-BCD6-8E0E0EB817D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7706" y="3149835"/>
                  <a:ext cx="76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1AA2CAF-F8CD-4D9D-BDA0-7CADD2632929}"/>
                    </a:ext>
                  </a:extLst>
                </p14:cNvPr>
                <p14:cNvContentPartPr/>
                <p14:nvPr/>
              </p14:nvContentPartPr>
              <p14:xfrm>
                <a:off x="8496306" y="3115275"/>
                <a:ext cx="142560" cy="151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1AA2CAF-F8CD-4D9D-BDA0-7CADD26329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78306" y="3097275"/>
                  <a:ext cx="178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0A8C5D-43C4-4A13-9A5A-725A11C05041}"/>
                    </a:ext>
                  </a:extLst>
                </p14:cNvPr>
                <p14:cNvContentPartPr/>
                <p14:nvPr/>
              </p14:nvContentPartPr>
              <p14:xfrm>
                <a:off x="8699346" y="3070995"/>
                <a:ext cx="128160" cy="267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0A8C5D-43C4-4A13-9A5A-725A11C050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81706" y="3052995"/>
                  <a:ext cx="163800" cy="30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327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637786-FF2F-4A81-9A0E-A74FEE6E7FA6}"/>
              </a:ext>
            </a:extLst>
          </p:cNvPr>
          <p:cNvGrpSpPr/>
          <p:nvPr/>
        </p:nvGrpSpPr>
        <p:grpSpPr>
          <a:xfrm>
            <a:off x="917946" y="1984515"/>
            <a:ext cx="6497640" cy="2524680"/>
            <a:chOff x="917946" y="1984515"/>
            <a:chExt cx="6497640" cy="25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58AFEA5-8DED-42DE-866B-5E9244EEB3E6}"/>
                    </a:ext>
                  </a:extLst>
                </p14:cNvPr>
                <p14:cNvContentPartPr/>
                <p14:nvPr/>
              </p14:nvContentPartPr>
              <p14:xfrm>
                <a:off x="2031066" y="2054355"/>
                <a:ext cx="329040" cy="23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58AFEA5-8DED-42DE-866B-5E9244EEB3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3426" y="2036715"/>
                  <a:ext cx="364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298E3F-5FC8-4786-B9C0-7CAC10802E09}"/>
                    </a:ext>
                  </a:extLst>
                </p14:cNvPr>
                <p14:cNvContentPartPr/>
                <p14:nvPr/>
              </p14:nvContentPartPr>
              <p14:xfrm>
                <a:off x="917946" y="1984515"/>
                <a:ext cx="2471760" cy="2245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298E3F-5FC8-4786-B9C0-7CAC10802E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0306" y="1966875"/>
                  <a:ext cx="2507400" cy="22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3FEE7D-BB96-4FD4-B240-4916C5E65A5E}"/>
                    </a:ext>
                  </a:extLst>
                </p14:cNvPr>
                <p14:cNvContentPartPr/>
                <p14:nvPr/>
              </p14:nvContentPartPr>
              <p14:xfrm>
                <a:off x="4651506" y="2066955"/>
                <a:ext cx="2764080" cy="2442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3FEE7D-BB96-4FD4-B240-4916C5E65A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33506" y="2049315"/>
                  <a:ext cx="2799720" cy="24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74FFEC-56B0-4696-AB62-5ED92F4C7BD8}"/>
                    </a:ext>
                  </a:extLst>
                </p14:cNvPr>
                <p14:cNvContentPartPr/>
                <p14:nvPr/>
              </p14:nvContentPartPr>
              <p14:xfrm>
                <a:off x="1161666" y="2944635"/>
                <a:ext cx="2180880" cy="528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74FFEC-56B0-4696-AB62-5ED92F4C7B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4026" y="2926995"/>
                  <a:ext cx="22165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455381-6133-4B2B-82B5-E9462732D99B}"/>
                    </a:ext>
                  </a:extLst>
                </p14:cNvPr>
                <p14:cNvContentPartPr/>
                <p14:nvPr/>
              </p14:nvContentPartPr>
              <p14:xfrm>
                <a:off x="4879746" y="3115275"/>
                <a:ext cx="2396880" cy="497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455381-6133-4B2B-82B5-E9462732D9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2106" y="3097275"/>
                  <a:ext cx="243252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552DBF-D856-484D-833F-B80120313654}"/>
              </a:ext>
            </a:extLst>
          </p:cNvPr>
          <p:cNvGrpSpPr/>
          <p:nvPr/>
        </p:nvGrpSpPr>
        <p:grpSpPr>
          <a:xfrm>
            <a:off x="2131146" y="3012675"/>
            <a:ext cx="111960" cy="238680"/>
            <a:chOff x="2131146" y="3012675"/>
            <a:chExt cx="11196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EE6E34-F116-4775-89ED-BCF0795044A4}"/>
                    </a:ext>
                  </a:extLst>
                </p14:cNvPr>
                <p14:cNvContentPartPr/>
                <p14:nvPr/>
              </p14:nvContentPartPr>
              <p14:xfrm>
                <a:off x="2173266" y="3012675"/>
                <a:ext cx="39600" cy="10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EE6E34-F116-4775-89ED-BCF079504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5266" y="2995035"/>
                  <a:ext cx="75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1FD6C6-7B3D-4DE2-85A6-CA84C16BE5CC}"/>
                    </a:ext>
                  </a:extLst>
                </p14:cNvPr>
                <p14:cNvContentPartPr/>
                <p14:nvPr/>
              </p14:nvContentPartPr>
              <p14:xfrm>
                <a:off x="2131146" y="3118515"/>
                <a:ext cx="111960" cy="6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1FD6C6-7B3D-4DE2-85A6-CA84C16BE5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3506" y="3100515"/>
                  <a:ext cx="147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8985B4-376A-4447-A837-A8E6F583E956}"/>
                    </a:ext>
                  </a:extLst>
                </p14:cNvPr>
                <p14:cNvContentPartPr/>
                <p14:nvPr/>
              </p14:nvContentPartPr>
              <p14:xfrm>
                <a:off x="2135826" y="3200235"/>
                <a:ext cx="51480" cy="5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8985B4-376A-4447-A837-A8E6F583E9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8186" y="3182235"/>
                  <a:ext cx="8712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5A3054-6F80-4319-98F2-26A335E7BE38}"/>
              </a:ext>
            </a:extLst>
          </p:cNvPr>
          <p:cNvGrpSpPr/>
          <p:nvPr/>
        </p:nvGrpSpPr>
        <p:grpSpPr>
          <a:xfrm>
            <a:off x="5832306" y="3185475"/>
            <a:ext cx="275760" cy="118440"/>
            <a:chOff x="5832306" y="3185475"/>
            <a:chExt cx="27576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2900E6-AF57-418A-A72B-2EDF9ADB2B0A}"/>
                    </a:ext>
                  </a:extLst>
                </p14:cNvPr>
                <p14:cNvContentPartPr/>
                <p14:nvPr/>
              </p14:nvContentPartPr>
              <p14:xfrm>
                <a:off x="5832306" y="3259275"/>
                <a:ext cx="121320" cy="4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2900E6-AF57-418A-A72B-2EDF9ADB2B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14306" y="3241275"/>
                  <a:ext cx="156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4F1A90-FDBA-4E7A-AF5D-3D02FF682ABA}"/>
                    </a:ext>
                  </a:extLst>
                </p14:cNvPr>
                <p14:cNvContentPartPr/>
                <p14:nvPr/>
              </p14:nvContentPartPr>
              <p14:xfrm>
                <a:off x="5936346" y="3202035"/>
                <a:ext cx="83520" cy="7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4F1A90-FDBA-4E7A-AF5D-3D02FF682A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18706" y="3184035"/>
                  <a:ext cx="119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258E75-C9C6-4A93-9257-8D9AB7A96E85}"/>
                    </a:ext>
                  </a:extLst>
                </p14:cNvPr>
                <p14:cNvContentPartPr/>
                <p14:nvPr/>
              </p14:nvContentPartPr>
              <p14:xfrm>
                <a:off x="6041466" y="3185475"/>
                <a:ext cx="66600" cy="7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258E75-C9C6-4A93-9257-8D9AB7A96E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3466" y="3167835"/>
                  <a:ext cx="1022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4EC2C4-AED9-4C4B-AB13-2F64A173BE3B}"/>
                  </a:ext>
                </a:extLst>
              </p14:cNvPr>
              <p14:cNvContentPartPr/>
              <p14:nvPr/>
            </p14:nvContentPartPr>
            <p14:xfrm>
              <a:off x="9839106" y="1768875"/>
              <a:ext cx="496080" cy="463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4EC2C4-AED9-4C4B-AB13-2F64A173BE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21466" y="1750875"/>
                <a:ext cx="531720" cy="49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ED76E09-D942-4F01-B260-C4CC45ADB848}"/>
              </a:ext>
            </a:extLst>
          </p:cNvPr>
          <p:cNvGrpSpPr/>
          <p:nvPr/>
        </p:nvGrpSpPr>
        <p:grpSpPr>
          <a:xfrm>
            <a:off x="9873306" y="3415155"/>
            <a:ext cx="1564200" cy="1127160"/>
            <a:chOff x="9873306" y="3415155"/>
            <a:chExt cx="1564200" cy="11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96A700-30F8-4E48-9AD3-CC9B331BD130}"/>
                    </a:ext>
                  </a:extLst>
                </p14:cNvPr>
                <p14:cNvContentPartPr/>
                <p14:nvPr/>
              </p14:nvContentPartPr>
              <p14:xfrm>
                <a:off x="9873306" y="3802155"/>
                <a:ext cx="526680" cy="44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96A700-30F8-4E48-9AD3-CC9B331BD1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55666" y="3784515"/>
                  <a:ext cx="5623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5224DA-5C2B-4EF1-A8D7-551F2A25B239}"/>
                    </a:ext>
                  </a:extLst>
                </p14:cNvPr>
                <p14:cNvContentPartPr/>
                <p14:nvPr/>
              </p14:nvContentPartPr>
              <p14:xfrm>
                <a:off x="10244106" y="3843915"/>
                <a:ext cx="69120" cy="416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5224DA-5C2B-4EF1-A8D7-551F2A25B2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26106" y="3825915"/>
                  <a:ext cx="1047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CD03C1-917F-489B-B271-E95B7C961EB7}"/>
                    </a:ext>
                  </a:extLst>
                </p14:cNvPr>
                <p14:cNvContentPartPr/>
                <p14:nvPr/>
              </p14:nvContentPartPr>
              <p14:xfrm>
                <a:off x="10084986" y="3994755"/>
                <a:ext cx="255240" cy="2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CD03C1-917F-489B-B271-E95B7C961E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66986" y="3977115"/>
                  <a:ext cx="290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2E7C89-E701-4FD5-9C92-DB9677A4262D}"/>
                    </a:ext>
                  </a:extLst>
                </p14:cNvPr>
                <p14:cNvContentPartPr/>
                <p14:nvPr/>
              </p14:nvContentPartPr>
              <p14:xfrm>
                <a:off x="10281546" y="3415155"/>
                <a:ext cx="1155960" cy="39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2E7C89-E701-4FD5-9C92-DB9677A426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3546" y="3397515"/>
                  <a:ext cx="11916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9CA804-77AA-4C4A-877B-C2BDA7FE2C81}"/>
                    </a:ext>
                  </a:extLst>
                </p14:cNvPr>
                <p14:cNvContentPartPr/>
                <p14:nvPr/>
              </p14:nvContentPartPr>
              <p14:xfrm>
                <a:off x="10350666" y="4221195"/>
                <a:ext cx="788400" cy="321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9CA804-77AA-4C4A-877B-C2BDA7FE2C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33026" y="4203555"/>
                  <a:ext cx="824040" cy="35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8C7968-CBE2-4339-99C4-4C9863E43A0F}"/>
                  </a:ext>
                </a:extLst>
              </p14:cNvPr>
              <p14:cNvContentPartPr/>
              <p14:nvPr/>
            </p14:nvContentPartPr>
            <p14:xfrm>
              <a:off x="10054386" y="1327515"/>
              <a:ext cx="964080" cy="414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8C7968-CBE2-4339-99C4-4C9863E43A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36386" y="1309875"/>
                <a:ext cx="99972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82AB574-A423-42AA-B279-BF73CC12C3BE}"/>
                  </a:ext>
                </a:extLst>
              </p14:cNvPr>
              <p14:cNvContentPartPr/>
              <p14:nvPr/>
            </p14:nvContentPartPr>
            <p14:xfrm>
              <a:off x="10261386" y="2186115"/>
              <a:ext cx="1091520" cy="311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82AB574-A423-42AA-B279-BF73CC12C3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43746" y="2168115"/>
                <a:ext cx="11271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061644-E6D7-4EC7-AC04-09A66F263C01}"/>
                  </a:ext>
                </a:extLst>
              </p14:cNvPr>
              <p14:cNvContentPartPr/>
              <p14:nvPr/>
            </p14:nvContentPartPr>
            <p14:xfrm>
              <a:off x="9956106" y="2540355"/>
              <a:ext cx="254520" cy="172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061644-E6D7-4EC7-AC04-09A66F263C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106" y="2522715"/>
                <a:ext cx="29016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7284D2D-1C28-498A-849E-FFA9D94E502A}"/>
              </a:ext>
            </a:extLst>
          </p:cNvPr>
          <p:cNvGrpSpPr/>
          <p:nvPr/>
        </p:nvGrpSpPr>
        <p:grpSpPr>
          <a:xfrm>
            <a:off x="10027386" y="4720155"/>
            <a:ext cx="214200" cy="399240"/>
            <a:chOff x="10027386" y="4720155"/>
            <a:chExt cx="21420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F35761-FA8C-4354-994B-F032D2AB8090}"/>
                    </a:ext>
                  </a:extLst>
                </p14:cNvPr>
                <p14:cNvContentPartPr/>
                <p14:nvPr/>
              </p14:nvContentPartPr>
              <p14:xfrm>
                <a:off x="10027386" y="4760115"/>
                <a:ext cx="45720" cy="35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F35761-FA8C-4354-994B-F032D2AB80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09386" y="4742475"/>
                  <a:ext cx="81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A466D5-02A5-41A0-8FE3-F6C96802B639}"/>
                    </a:ext>
                  </a:extLst>
                </p14:cNvPr>
                <p14:cNvContentPartPr/>
                <p14:nvPr/>
              </p14:nvContentPartPr>
              <p14:xfrm>
                <a:off x="10074906" y="4720155"/>
                <a:ext cx="166680" cy="21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A466D5-02A5-41A0-8FE3-F6C96802B6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56906" y="4702515"/>
                  <a:ext cx="20232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7A741B-7786-4380-846A-3A8242EBF1FF}"/>
              </a:ext>
            </a:extLst>
          </p:cNvPr>
          <p:cNvGrpSpPr/>
          <p:nvPr/>
        </p:nvGrpSpPr>
        <p:grpSpPr>
          <a:xfrm>
            <a:off x="9498546" y="1717035"/>
            <a:ext cx="158400" cy="463680"/>
            <a:chOff x="9498546" y="1717035"/>
            <a:chExt cx="15840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B0469B-2C7D-49DE-8E70-BC6C04418313}"/>
                    </a:ext>
                  </a:extLst>
                </p14:cNvPr>
                <p14:cNvContentPartPr/>
                <p14:nvPr/>
              </p14:nvContentPartPr>
              <p14:xfrm>
                <a:off x="9568386" y="1717035"/>
                <a:ext cx="10800" cy="19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B0469B-2C7D-49DE-8E70-BC6C044183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50746" y="1699035"/>
                  <a:ext cx="46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6B816E-A81E-47AE-A600-12550BE58F0C}"/>
                    </a:ext>
                  </a:extLst>
                </p14:cNvPr>
                <p14:cNvContentPartPr/>
                <p14:nvPr/>
              </p14:nvContentPartPr>
              <p14:xfrm>
                <a:off x="9498546" y="1956435"/>
                <a:ext cx="139680" cy="9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6B816E-A81E-47AE-A600-12550BE58F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80906" y="1938795"/>
                  <a:ext cx="175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DFEFE8-09D2-4CBD-9049-570E2B20026E}"/>
                    </a:ext>
                  </a:extLst>
                </p14:cNvPr>
                <p14:cNvContentPartPr/>
                <p14:nvPr/>
              </p14:nvContentPartPr>
              <p14:xfrm>
                <a:off x="9548226" y="2054355"/>
                <a:ext cx="108720" cy="126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DFEFE8-09D2-4CBD-9049-570E2B2002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30586" y="2036715"/>
                  <a:ext cx="1443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7381CD-0389-4C55-ADF6-1DDB9B3ADE08}"/>
              </a:ext>
            </a:extLst>
          </p:cNvPr>
          <p:cNvGrpSpPr/>
          <p:nvPr/>
        </p:nvGrpSpPr>
        <p:grpSpPr>
          <a:xfrm>
            <a:off x="9592506" y="3772995"/>
            <a:ext cx="120240" cy="535320"/>
            <a:chOff x="9592506" y="3772995"/>
            <a:chExt cx="120240" cy="5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0126E2-47AD-4275-9C59-8F854739A605}"/>
                    </a:ext>
                  </a:extLst>
                </p14:cNvPr>
                <p14:cNvContentPartPr/>
                <p14:nvPr/>
              </p14:nvContentPartPr>
              <p14:xfrm>
                <a:off x="9627426" y="3772995"/>
                <a:ext cx="23760" cy="15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0126E2-47AD-4275-9C59-8F854739A6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09786" y="3754995"/>
                  <a:ext cx="59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0A9DB7-6681-4C02-9300-B240AF06F76E}"/>
                    </a:ext>
                  </a:extLst>
                </p14:cNvPr>
                <p14:cNvContentPartPr/>
                <p14:nvPr/>
              </p14:nvContentPartPr>
              <p14:xfrm>
                <a:off x="9592506" y="4007715"/>
                <a:ext cx="120240" cy="300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0A9DB7-6681-4C02-9300-B240AF06F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74506" y="3990075"/>
                  <a:ext cx="15588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342989-F300-433E-99FD-6CDE489C6B1B}"/>
              </a:ext>
            </a:extLst>
          </p:cNvPr>
          <p:cNvGrpSpPr/>
          <p:nvPr/>
        </p:nvGrpSpPr>
        <p:grpSpPr>
          <a:xfrm>
            <a:off x="2191266" y="1519395"/>
            <a:ext cx="543960" cy="1171080"/>
            <a:chOff x="2191266" y="1519395"/>
            <a:chExt cx="543960" cy="11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1B5F2C-2E7B-484F-AB9B-805DD3A69BB3}"/>
                    </a:ext>
                  </a:extLst>
                </p14:cNvPr>
                <p14:cNvContentPartPr/>
                <p14:nvPr/>
              </p14:nvContentPartPr>
              <p14:xfrm>
                <a:off x="2274426" y="1519395"/>
                <a:ext cx="460800" cy="1056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1B5F2C-2E7B-484F-AB9B-805DD3A69B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56786" y="1501395"/>
                  <a:ext cx="49644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0F4E38-F1F6-462D-81ED-1F0850991764}"/>
                    </a:ext>
                  </a:extLst>
                </p14:cNvPr>
                <p14:cNvContentPartPr/>
                <p14:nvPr/>
              </p14:nvContentPartPr>
              <p14:xfrm>
                <a:off x="2191266" y="2562675"/>
                <a:ext cx="282960" cy="12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0F4E38-F1F6-462D-81ED-1F08509917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73626" y="2544675"/>
                  <a:ext cx="31860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77FF443-83E4-4C30-B650-94F86872A62B}"/>
                  </a:ext>
                </a:extLst>
              </p14:cNvPr>
              <p14:cNvContentPartPr/>
              <p14:nvPr/>
            </p14:nvContentPartPr>
            <p14:xfrm>
              <a:off x="1980306" y="861315"/>
              <a:ext cx="262800" cy="127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77FF443-83E4-4C30-B650-94F86872A6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62666" y="843675"/>
                <a:ext cx="298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8719449-AF8D-45E4-BDE8-DCEB4E4B39E4}"/>
                  </a:ext>
                </a:extLst>
              </p14:cNvPr>
              <p14:cNvContentPartPr/>
              <p14:nvPr/>
            </p14:nvContentPartPr>
            <p14:xfrm>
              <a:off x="2319426" y="879675"/>
              <a:ext cx="132120" cy="123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8719449-AF8D-45E4-BDE8-DCEB4E4B39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01786" y="862035"/>
                <a:ext cx="167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321F86-AC8E-4E56-932C-E04DC00ACE2B}"/>
                  </a:ext>
                </a:extLst>
              </p14:cNvPr>
              <p14:cNvContentPartPr/>
              <p14:nvPr/>
            </p14:nvContentPartPr>
            <p14:xfrm>
              <a:off x="2519586" y="901275"/>
              <a:ext cx="100800" cy="118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321F86-AC8E-4E56-932C-E04DC00ACE2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01586" y="883635"/>
                <a:ext cx="136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B165AC4-6DD8-4806-8EF4-28BCDCAE5A05}"/>
                  </a:ext>
                </a:extLst>
              </p14:cNvPr>
              <p14:cNvContentPartPr/>
              <p14:nvPr/>
            </p14:nvContentPartPr>
            <p14:xfrm>
              <a:off x="2572506" y="883995"/>
              <a:ext cx="86760" cy="122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B165AC4-6DD8-4806-8EF4-28BCDCAE5A0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54866" y="866355"/>
                <a:ext cx="1224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6CD4B6-6B61-4D78-9C7C-9BC177B22901}"/>
                  </a:ext>
                </a:extLst>
              </p14:cNvPr>
              <p14:cNvContentPartPr/>
              <p14:nvPr/>
            </p14:nvContentPartPr>
            <p14:xfrm>
              <a:off x="2860146" y="953115"/>
              <a:ext cx="26280" cy="51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6CD4B6-6B61-4D78-9C7C-9BC177B229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42506" y="935475"/>
                <a:ext cx="619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1DEE7A3-28A4-4370-8EA9-F113DA772385}"/>
                  </a:ext>
                </a:extLst>
              </p14:cNvPr>
              <p14:cNvContentPartPr/>
              <p14:nvPr/>
            </p14:nvContentPartPr>
            <p14:xfrm>
              <a:off x="2834226" y="831075"/>
              <a:ext cx="2880" cy="1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1DEE7A3-28A4-4370-8EA9-F113DA77238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16226" y="813075"/>
                <a:ext cx="385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82EF535-48C3-4EA9-B266-22526BD53CB6}"/>
                  </a:ext>
                </a:extLst>
              </p14:cNvPr>
              <p14:cNvContentPartPr/>
              <p14:nvPr/>
            </p14:nvContentPartPr>
            <p14:xfrm>
              <a:off x="2972826" y="938355"/>
              <a:ext cx="164160" cy="82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2EF535-48C3-4EA9-B266-22526BD53CB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54826" y="920355"/>
                <a:ext cx="1998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2F6DDC4-E5D9-4BF1-91D2-B970F560AC31}"/>
                  </a:ext>
                </a:extLst>
              </p14:cNvPr>
              <p14:cNvContentPartPr/>
              <p14:nvPr/>
            </p14:nvContentPartPr>
            <p14:xfrm>
              <a:off x="3192066" y="904875"/>
              <a:ext cx="123840" cy="113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2F6DDC4-E5D9-4BF1-91D2-B970F560AC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74066" y="886875"/>
                <a:ext cx="159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1B0C40E-093A-490C-A795-A9E05FD5A686}"/>
                  </a:ext>
                </a:extLst>
              </p14:cNvPr>
              <p14:cNvContentPartPr/>
              <p14:nvPr/>
            </p14:nvContentPartPr>
            <p14:xfrm>
              <a:off x="3389706" y="715875"/>
              <a:ext cx="113760" cy="262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1B0C40E-093A-490C-A795-A9E05FD5A68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71706" y="698235"/>
                <a:ext cx="1494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95B2C79-FBFF-4D91-A5DC-9E53CE438B7C}"/>
                  </a:ext>
                </a:extLst>
              </p14:cNvPr>
              <p14:cNvContentPartPr/>
              <p14:nvPr/>
            </p14:nvContentPartPr>
            <p14:xfrm>
              <a:off x="3562506" y="842235"/>
              <a:ext cx="143280" cy="417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95B2C79-FBFF-4D91-A5DC-9E53CE438B7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44866" y="824595"/>
                <a:ext cx="178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A315F08C-D6A9-48A9-B5FB-A4EA10F87695}"/>
              </a:ext>
            </a:extLst>
          </p:cNvPr>
          <p:cNvGrpSpPr/>
          <p:nvPr/>
        </p:nvGrpSpPr>
        <p:grpSpPr>
          <a:xfrm>
            <a:off x="4026906" y="685995"/>
            <a:ext cx="3299400" cy="1189800"/>
            <a:chOff x="4026906" y="685995"/>
            <a:chExt cx="3299400" cy="11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7D2139-2021-417B-99BE-F5ADFFC4DAA4}"/>
                    </a:ext>
                  </a:extLst>
                </p14:cNvPr>
                <p14:cNvContentPartPr/>
                <p14:nvPr/>
              </p14:nvContentPartPr>
              <p14:xfrm>
                <a:off x="4026906" y="806235"/>
                <a:ext cx="206640" cy="125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7D2139-2021-417B-99BE-F5ADFFC4DA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09266" y="788235"/>
                  <a:ext cx="242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EBC91D-CF3D-4796-872A-C0A8561706B4}"/>
                    </a:ext>
                  </a:extLst>
                </p14:cNvPr>
                <p14:cNvContentPartPr/>
                <p14:nvPr/>
              </p14:nvContentPartPr>
              <p14:xfrm>
                <a:off x="4264506" y="822075"/>
                <a:ext cx="165960" cy="137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EBC91D-CF3D-4796-872A-C0A8561706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46866" y="804435"/>
                  <a:ext cx="201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9FD295D-6E8F-4F6E-BD0B-E29A02D1D084}"/>
                    </a:ext>
                  </a:extLst>
                </p14:cNvPr>
                <p14:cNvContentPartPr/>
                <p14:nvPr/>
              </p14:nvContentPartPr>
              <p14:xfrm>
                <a:off x="4416786" y="827835"/>
                <a:ext cx="74520" cy="79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FD295D-6E8F-4F6E-BD0B-E29A02D1D0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98786" y="809835"/>
                  <a:ext cx="110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672619-9C1A-4A57-A7BB-BA4E851F5DF1}"/>
                    </a:ext>
                  </a:extLst>
                </p14:cNvPr>
                <p14:cNvContentPartPr/>
                <p14:nvPr/>
              </p14:nvContentPartPr>
              <p14:xfrm>
                <a:off x="4584186" y="737475"/>
                <a:ext cx="237600" cy="194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672619-9C1A-4A57-A7BB-BA4E851F5D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66546" y="719835"/>
                  <a:ext cx="273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1FEF6A-6E93-44ED-84C3-45EEE6D2E911}"/>
                    </a:ext>
                  </a:extLst>
                </p14:cNvPr>
                <p14:cNvContentPartPr/>
                <p14:nvPr/>
              </p14:nvContentPartPr>
              <p14:xfrm>
                <a:off x="5087466" y="780675"/>
                <a:ext cx="84600" cy="205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1FEF6A-6E93-44ED-84C3-45EEE6D2E9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69466" y="763035"/>
                  <a:ext cx="120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F262C5-48FE-4707-A6F0-65A5AC4025BC}"/>
                    </a:ext>
                  </a:extLst>
                </p14:cNvPr>
                <p14:cNvContentPartPr/>
                <p14:nvPr/>
              </p14:nvContentPartPr>
              <p14:xfrm>
                <a:off x="5264226" y="685995"/>
                <a:ext cx="212400" cy="246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F262C5-48FE-4707-A6F0-65A5AC4025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46586" y="667995"/>
                  <a:ext cx="248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9C73FB-3C0C-45D5-B07E-AF04E6683A05}"/>
                    </a:ext>
                  </a:extLst>
                </p14:cNvPr>
                <p14:cNvContentPartPr/>
                <p14:nvPr/>
              </p14:nvContentPartPr>
              <p14:xfrm>
                <a:off x="5506506" y="711915"/>
                <a:ext cx="212040" cy="171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9C73FB-3C0C-45D5-B07E-AF04E6683A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88506" y="693915"/>
                  <a:ext cx="247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30C6DF-1AB1-4C49-968A-B300859B0120}"/>
                    </a:ext>
                  </a:extLst>
                </p14:cNvPr>
                <p14:cNvContentPartPr/>
                <p14:nvPr/>
              </p14:nvContentPartPr>
              <p14:xfrm>
                <a:off x="4115466" y="1351995"/>
                <a:ext cx="185760" cy="15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30C6DF-1AB1-4C49-968A-B300859B01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97466" y="1334355"/>
                  <a:ext cx="221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3937A7-BA21-4FC4-BDE7-C43EA80F40EC}"/>
                    </a:ext>
                  </a:extLst>
                </p14:cNvPr>
                <p14:cNvContentPartPr/>
                <p14:nvPr/>
              </p14:nvContentPartPr>
              <p14:xfrm>
                <a:off x="4160466" y="1289715"/>
                <a:ext cx="151560" cy="17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3937A7-BA21-4FC4-BDE7-C43EA80F40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42466" y="1271715"/>
                  <a:ext cx="187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8C8F24-FC6A-4975-9DCC-EB02DC91B76A}"/>
                    </a:ext>
                  </a:extLst>
                </p14:cNvPr>
                <p14:cNvContentPartPr/>
                <p14:nvPr/>
              </p14:nvContentPartPr>
              <p14:xfrm>
                <a:off x="4362786" y="1190355"/>
                <a:ext cx="152640" cy="20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8C8F24-FC6A-4975-9DCC-EB02DC91B7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4786" y="1172355"/>
                  <a:ext cx="188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DD8EDF5-45C1-4594-900C-B5721E33CA8F}"/>
                    </a:ext>
                  </a:extLst>
                </p14:cNvPr>
                <p14:cNvContentPartPr/>
                <p14:nvPr/>
              </p14:nvContentPartPr>
              <p14:xfrm>
                <a:off x="4798746" y="1215915"/>
                <a:ext cx="203760" cy="158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DD8EDF5-45C1-4594-900C-B5721E33CA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80746" y="1198275"/>
                  <a:ext cx="239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C93AE8-8F88-45D9-970A-88C6205F0EE5}"/>
                    </a:ext>
                  </a:extLst>
                </p14:cNvPr>
                <p14:cNvContentPartPr/>
                <p14:nvPr/>
              </p14:nvContentPartPr>
              <p14:xfrm>
                <a:off x="5113386" y="1278555"/>
                <a:ext cx="102600" cy="105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C93AE8-8F88-45D9-970A-88C6205F0E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95746" y="1260915"/>
                  <a:ext cx="138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D039A0-B91F-438F-B848-3CD82ABCF89E}"/>
                    </a:ext>
                  </a:extLst>
                </p14:cNvPr>
                <p14:cNvContentPartPr/>
                <p14:nvPr/>
              </p14:nvContentPartPr>
              <p14:xfrm>
                <a:off x="5481306" y="1246155"/>
                <a:ext cx="18360" cy="107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D039A0-B91F-438F-B848-3CD82ABCF8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3306" y="1228155"/>
                  <a:ext cx="54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D61AA1B-D08A-4BF9-BF11-49F57A2D6B1A}"/>
                    </a:ext>
                  </a:extLst>
                </p14:cNvPr>
                <p14:cNvContentPartPr/>
                <p14:nvPr/>
              </p14:nvContentPartPr>
              <p14:xfrm>
                <a:off x="5489946" y="1146435"/>
                <a:ext cx="234000" cy="176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D61AA1B-D08A-4BF9-BF11-49F57A2D6B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71946" y="1128795"/>
                  <a:ext cx="269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109490-A1CE-4C50-8354-939FBDB7D239}"/>
                    </a:ext>
                  </a:extLst>
                </p14:cNvPr>
                <p14:cNvContentPartPr/>
                <p14:nvPr/>
              </p14:nvContentPartPr>
              <p14:xfrm>
                <a:off x="5849586" y="949875"/>
                <a:ext cx="163800" cy="46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109490-A1CE-4C50-8354-939FBDB7D2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31586" y="932235"/>
                  <a:ext cx="1994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4F9A224-D0D2-49D7-8207-EED6259617E3}"/>
                    </a:ext>
                  </a:extLst>
                </p14:cNvPr>
                <p14:cNvContentPartPr/>
                <p14:nvPr/>
              </p14:nvContentPartPr>
              <p14:xfrm>
                <a:off x="6083586" y="1222395"/>
                <a:ext cx="81720" cy="11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4F9A224-D0D2-49D7-8207-EED6259617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65946" y="1204755"/>
                  <a:ext cx="117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23489B-89C7-4E7A-8CF1-A80F93AF2766}"/>
                    </a:ext>
                  </a:extLst>
                </p14:cNvPr>
                <p14:cNvContentPartPr/>
                <p14:nvPr/>
              </p14:nvContentPartPr>
              <p14:xfrm>
                <a:off x="6709626" y="1202955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23489B-89C7-4E7A-8CF1-A80F93AF27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1986" y="11849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07D67CA-75E6-4B7A-8600-20C92BEF22BD}"/>
                    </a:ext>
                  </a:extLst>
                </p14:cNvPr>
                <p14:cNvContentPartPr/>
                <p14:nvPr/>
              </p14:nvContentPartPr>
              <p14:xfrm>
                <a:off x="6640506" y="1184595"/>
                <a:ext cx="284760" cy="143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07D67CA-75E6-4B7A-8600-20C92BEF22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22506" y="1166595"/>
                  <a:ext cx="320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7FD754-4DB9-40BD-8E9F-13804EBCB6FB}"/>
                    </a:ext>
                  </a:extLst>
                </p14:cNvPr>
                <p14:cNvContentPartPr/>
                <p14:nvPr/>
              </p14:nvContentPartPr>
              <p14:xfrm>
                <a:off x="4978026" y="1509315"/>
                <a:ext cx="122400" cy="245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7FD754-4DB9-40BD-8E9F-13804EBCB6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60386" y="1491675"/>
                  <a:ext cx="158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AF2C86-9C04-47EE-B051-C95874B38F07}"/>
                    </a:ext>
                  </a:extLst>
                </p14:cNvPr>
                <p14:cNvContentPartPr/>
                <p14:nvPr/>
              </p14:nvContentPartPr>
              <p14:xfrm>
                <a:off x="5200866" y="1543875"/>
                <a:ext cx="38520" cy="171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AF2C86-9C04-47EE-B051-C95874B38F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82866" y="1526235"/>
                  <a:ext cx="74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823D427-C9B2-46BC-BD53-D36559301FAD}"/>
                    </a:ext>
                  </a:extLst>
                </p14:cNvPr>
                <p14:cNvContentPartPr/>
                <p14:nvPr/>
              </p14:nvContentPartPr>
              <p14:xfrm>
                <a:off x="5292666" y="1652235"/>
                <a:ext cx="89640" cy="3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823D427-C9B2-46BC-BD53-D36559301FA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75026" y="1634595"/>
                  <a:ext cx="125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EF2B54-D117-4278-AF93-0D8E068D3732}"/>
                    </a:ext>
                  </a:extLst>
                </p14:cNvPr>
                <p14:cNvContentPartPr/>
                <p14:nvPr/>
              </p14:nvContentPartPr>
              <p14:xfrm>
                <a:off x="5453586" y="1532355"/>
                <a:ext cx="200520" cy="343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EF2B54-D117-4278-AF93-0D8E068D37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35946" y="1514715"/>
                  <a:ext cx="236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3481310-46A5-4710-81CE-5E955C7F9739}"/>
                    </a:ext>
                  </a:extLst>
                </p14:cNvPr>
                <p14:cNvContentPartPr/>
                <p14:nvPr/>
              </p14:nvContentPartPr>
              <p14:xfrm>
                <a:off x="5727186" y="1634235"/>
                <a:ext cx="85680" cy="9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3481310-46A5-4710-81CE-5E955C7F97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09186" y="1616595"/>
                  <a:ext cx="121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FB8A26A-1AA0-4083-8F95-C76E14A24369}"/>
                    </a:ext>
                  </a:extLst>
                </p14:cNvPr>
                <p14:cNvContentPartPr/>
                <p14:nvPr/>
              </p14:nvContentPartPr>
              <p14:xfrm>
                <a:off x="6163866" y="1551435"/>
                <a:ext cx="162000" cy="23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FB8A26A-1AA0-4083-8F95-C76E14A243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45866" y="1533795"/>
                  <a:ext cx="1976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30D42B-96C2-4090-AE73-F0A61198E4C4}"/>
                    </a:ext>
                  </a:extLst>
                </p14:cNvPr>
                <p14:cNvContentPartPr/>
                <p14:nvPr/>
              </p14:nvContentPartPr>
              <p14:xfrm>
                <a:off x="6394626" y="1585995"/>
                <a:ext cx="128160" cy="90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30D42B-96C2-4090-AE73-F0A61198E4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76986" y="1567995"/>
                  <a:ext cx="163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AB5FD0-E799-4135-8254-C3669C509E58}"/>
                    </a:ext>
                  </a:extLst>
                </p14:cNvPr>
                <p14:cNvContentPartPr/>
                <p14:nvPr/>
              </p14:nvContentPartPr>
              <p14:xfrm>
                <a:off x="6602706" y="1446675"/>
                <a:ext cx="202320" cy="20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AB5FD0-E799-4135-8254-C3669C509E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84706" y="1428675"/>
                  <a:ext cx="237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79194AB-ACD7-467F-9C60-41B1E7CD2D47}"/>
                    </a:ext>
                  </a:extLst>
                </p14:cNvPr>
                <p14:cNvContentPartPr/>
                <p14:nvPr/>
              </p14:nvContentPartPr>
              <p14:xfrm>
                <a:off x="6825186" y="1474395"/>
                <a:ext cx="27720" cy="6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79194AB-ACD7-467F-9C60-41B1E7CD2D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07546" y="1456395"/>
                  <a:ext cx="63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3089E6-6C91-44AB-8C87-9DC8A6B145C1}"/>
                    </a:ext>
                  </a:extLst>
                </p14:cNvPr>
                <p14:cNvContentPartPr/>
                <p14:nvPr/>
              </p14:nvContentPartPr>
              <p14:xfrm>
                <a:off x="6898266" y="1439115"/>
                <a:ext cx="234000" cy="236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3089E6-6C91-44AB-8C87-9DC8A6B145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80266" y="1421115"/>
                  <a:ext cx="2696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D6F0FEB-880B-4E7A-B30E-51965E5D6F79}"/>
                    </a:ext>
                  </a:extLst>
                </p14:cNvPr>
                <p14:cNvContentPartPr/>
                <p14:nvPr/>
              </p14:nvContentPartPr>
              <p14:xfrm>
                <a:off x="7321626" y="1685355"/>
                <a:ext cx="4680" cy="2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D6F0FEB-880B-4E7A-B30E-51965E5D6F7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03626" y="1667715"/>
                  <a:ext cx="40320" cy="3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608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37D1FF8-1E54-429A-BC04-B10E86F3F6B4}"/>
              </a:ext>
            </a:extLst>
          </p:cNvPr>
          <p:cNvGrpSpPr/>
          <p:nvPr/>
        </p:nvGrpSpPr>
        <p:grpSpPr>
          <a:xfrm>
            <a:off x="880506" y="1350915"/>
            <a:ext cx="243720" cy="598680"/>
            <a:chOff x="880506" y="1350915"/>
            <a:chExt cx="24372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BB3236-3BDF-474E-81B4-7A3187B8D36C}"/>
                    </a:ext>
                  </a:extLst>
                </p14:cNvPr>
                <p14:cNvContentPartPr/>
                <p14:nvPr/>
              </p14:nvContentPartPr>
              <p14:xfrm>
                <a:off x="980946" y="1350915"/>
                <a:ext cx="24480" cy="22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BB3236-3BDF-474E-81B4-7A3187B8D3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2946" y="1332915"/>
                  <a:ext cx="60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226260-0D4B-426E-BCCF-F164A019723C}"/>
                    </a:ext>
                  </a:extLst>
                </p14:cNvPr>
                <p14:cNvContentPartPr/>
                <p14:nvPr/>
              </p14:nvContentPartPr>
              <p14:xfrm>
                <a:off x="880506" y="1618755"/>
                <a:ext cx="130320" cy="4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226260-0D4B-426E-BCCF-F164A01972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2506" y="1601115"/>
                  <a:ext cx="165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416C92-A441-4838-9BF9-07E5686E176F}"/>
                    </a:ext>
                  </a:extLst>
                </p14:cNvPr>
                <p14:cNvContentPartPr/>
                <p14:nvPr/>
              </p14:nvContentPartPr>
              <p14:xfrm>
                <a:off x="951426" y="1737915"/>
                <a:ext cx="148680" cy="5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416C92-A441-4838-9BF9-07E5686E17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426" y="1719915"/>
                  <a:ext cx="184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12D1B8-59B6-4C5B-8B27-0AA083B2ECBC}"/>
                    </a:ext>
                  </a:extLst>
                </p14:cNvPr>
                <p14:cNvContentPartPr/>
                <p14:nvPr/>
              </p14:nvContentPartPr>
              <p14:xfrm>
                <a:off x="1006866" y="1733235"/>
                <a:ext cx="117360" cy="216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12D1B8-59B6-4C5B-8B27-0AA083B2EC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8866" y="1715595"/>
                  <a:ext cx="15300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6C395B-829F-4862-88F7-2B2842E3D230}"/>
                  </a:ext>
                </a:extLst>
              </p14:cNvPr>
              <p14:cNvContentPartPr/>
              <p14:nvPr/>
            </p14:nvContentPartPr>
            <p14:xfrm>
              <a:off x="994986" y="2581395"/>
              <a:ext cx="42120" cy="97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6C395B-829F-4862-88F7-2B2842E3D2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7346" y="2563395"/>
                <a:ext cx="7776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E6B050-CB19-45D9-984D-81ACFC9AEA4D}"/>
              </a:ext>
            </a:extLst>
          </p:cNvPr>
          <p:cNvGrpSpPr/>
          <p:nvPr/>
        </p:nvGrpSpPr>
        <p:grpSpPr>
          <a:xfrm>
            <a:off x="965106" y="2818275"/>
            <a:ext cx="121320" cy="245880"/>
            <a:chOff x="965106" y="2818275"/>
            <a:chExt cx="12132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121423-3563-4966-942F-B900694EDE33}"/>
                    </a:ext>
                  </a:extLst>
                </p14:cNvPr>
                <p14:cNvContentPartPr/>
                <p14:nvPr/>
              </p14:nvContentPartPr>
              <p14:xfrm>
                <a:off x="965106" y="2818275"/>
                <a:ext cx="104040" cy="1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121423-3563-4966-942F-B900694EDE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106" y="2800635"/>
                  <a:ext cx="139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D95EF5-3A06-4202-920F-12F08821645E}"/>
                    </a:ext>
                  </a:extLst>
                </p14:cNvPr>
                <p14:cNvContentPartPr/>
                <p14:nvPr/>
              </p14:nvContentPartPr>
              <p14:xfrm>
                <a:off x="979866" y="2918715"/>
                <a:ext cx="106560" cy="14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D95EF5-3A06-4202-920F-12F088216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2226" y="2901075"/>
                  <a:ext cx="14220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72E0C-C7C9-4E99-AF31-7153C1648109}"/>
              </a:ext>
            </a:extLst>
          </p:cNvPr>
          <p:cNvGrpSpPr/>
          <p:nvPr/>
        </p:nvGrpSpPr>
        <p:grpSpPr>
          <a:xfrm>
            <a:off x="957546" y="3479595"/>
            <a:ext cx="178200" cy="606240"/>
            <a:chOff x="957546" y="3479595"/>
            <a:chExt cx="17820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8DE3F3-E0D2-4772-9601-8BD3F4624286}"/>
                    </a:ext>
                  </a:extLst>
                </p14:cNvPr>
                <p14:cNvContentPartPr/>
                <p14:nvPr/>
              </p14:nvContentPartPr>
              <p14:xfrm>
                <a:off x="963666" y="3479595"/>
                <a:ext cx="63360" cy="30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8DE3F3-E0D2-4772-9601-8BD3F4624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666" y="3461595"/>
                  <a:ext cx="990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745985-1C10-4637-A872-A322E820F0C0}"/>
                    </a:ext>
                  </a:extLst>
                </p14:cNvPr>
                <p14:cNvContentPartPr/>
                <p14:nvPr/>
              </p14:nvContentPartPr>
              <p14:xfrm>
                <a:off x="957546" y="3896475"/>
                <a:ext cx="178200" cy="18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745985-1C10-4637-A872-A322E820F0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9546" y="3878475"/>
                  <a:ext cx="21384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92DC57D-6154-4B6F-BAFA-3879CC198ED4}"/>
                  </a:ext>
                </a:extLst>
              </p14:cNvPr>
              <p14:cNvContentPartPr/>
              <p14:nvPr/>
            </p14:nvContentPartPr>
            <p14:xfrm>
              <a:off x="4404186" y="4135875"/>
              <a:ext cx="212040" cy="199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92DC57D-6154-4B6F-BAFA-3879CC198E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86186" y="4117875"/>
                <a:ext cx="2476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80A85FC9-835A-455B-B94E-DD34A2316758}"/>
              </a:ext>
            </a:extLst>
          </p:cNvPr>
          <p:cNvGrpSpPr/>
          <p:nvPr/>
        </p:nvGrpSpPr>
        <p:grpSpPr>
          <a:xfrm>
            <a:off x="1291626" y="1395915"/>
            <a:ext cx="4107240" cy="2580840"/>
            <a:chOff x="1291626" y="1395915"/>
            <a:chExt cx="4107240" cy="258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E01D4F-1432-4E88-8D63-532087622A95}"/>
                    </a:ext>
                  </a:extLst>
                </p14:cNvPr>
                <p14:cNvContentPartPr/>
                <p14:nvPr/>
              </p14:nvContentPartPr>
              <p14:xfrm>
                <a:off x="1393506" y="3576075"/>
                <a:ext cx="450360" cy="40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E01D4F-1432-4E88-8D63-532087622A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506" y="3558435"/>
                  <a:ext cx="4860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27363F-17E7-41B6-8A68-27D1762694DF}"/>
                    </a:ext>
                  </a:extLst>
                </p14:cNvPr>
                <p14:cNvContentPartPr/>
                <p14:nvPr/>
              </p14:nvContentPartPr>
              <p14:xfrm>
                <a:off x="1570266" y="3646635"/>
                <a:ext cx="75960" cy="28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27363F-17E7-41B6-8A68-27D176269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52266" y="3628635"/>
                  <a:ext cx="111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F692A7-CFDE-4F4A-8698-0A469D36FC05}"/>
                    </a:ext>
                  </a:extLst>
                </p14:cNvPr>
                <p14:cNvContentPartPr/>
                <p14:nvPr/>
              </p14:nvContentPartPr>
              <p14:xfrm>
                <a:off x="1452906" y="3758955"/>
                <a:ext cx="313560" cy="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F692A7-CFDE-4F4A-8698-0A469D36FC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34906" y="3740955"/>
                  <a:ext cx="349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FFC1F9-B607-4EA2-AEBD-714A05792741}"/>
                    </a:ext>
                  </a:extLst>
                </p14:cNvPr>
                <p14:cNvContentPartPr/>
                <p14:nvPr/>
              </p14:nvContentPartPr>
              <p14:xfrm>
                <a:off x="1934586" y="3775515"/>
                <a:ext cx="46764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FFC1F9-B607-4EA2-AEBD-714A057927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6586" y="3757515"/>
                  <a:ext cx="50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C5E451-9299-4DB5-87BD-7CF90AE3BE98}"/>
                    </a:ext>
                  </a:extLst>
                </p14:cNvPr>
                <p14:cNvContentPartPr/>
                <p14:nvPr/>
              </p14:nvContentPartPr>
              <p14:xfrm>
                <a:off x="1291626" y="1414635"/>
                <a:ext cx="408240" cy="407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C5E451-9299-4DB5-87BD-7CF90AE3BE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73986" y="1396995"/>
                  <a:ext cx="4438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7407B5-7B5B-4AFE-8F53-2EF112060621}"/>
                    </a:ext>
                  </a:extLst>
                </p14:cNvPr>
                <p14:cNvContentPartPr/>
                <p14:nvPr/>
              </p14:nvContentPartPr>
              <p14:xfrm>
                <a:off x="1368666" y="1489875"/>
                <a:ext cx="313560" cy="29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7407B5-7B5B-4AFE-8F53-2EF1120606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51026" y="1471875"/>
                  <a:ext cx="349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2354A6-54CA-40CD-871E-F69231B3B8D3}"/>
                    </a:ext>
                  </a:extLst>
                </p14:cNvPr>
                <p14:cNvContentPartPr/>
                <p14:nvPr/>
              </p14:nvContentPartPr>
              <p14:xfrm>
                <a:off x="1820466" y="1605075"/>
                <a:ext cx="506160" cy="4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2354A6-54CA-40CD-871E-F69231B3B8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02466" y="1587435"/>
                  <a:ext cx="541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B0AD5C-CF2C-4691-BE98-9BD8212D0763}"/>
                    </a:ext>
                  </a:extLst>
                </p14:cNvPr>
                <p14:cNvContentPartPr/>
                <p14:nvPr/>
              </p14:nvContentPartPr>
              <p14:xfrm>
                <a:off x="1313586" y="2581035"/>
                <a:ext cx="479160" cy="39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B0AD5C-CF2C-4691-BE98-9BD8212D07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95946" y="2563035"/>
                  <a:ext cx="5148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3FF743-8724-49A4-8C5A-1981CC06C3D8}"/>
                    </a:ext>
                  </a:extLst>
                </p14:cNvPr>
                <p14:cNvContentPartPr/>
                <p14:nvPr/>
              </p14:nvContentPartPr>
              <p14:xfrm>
                <a:off x="1558026" y="2610915"/>
                <a:ext cx="68760" cy="32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3FF743-8724-49A4-8C5A-1981CC06C3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40386" y="2592915"/>
                  <a:ext cx="104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EDFE59-37D9-472B-992A-6E39A01899BB}"/>
                    </a:ext>
                  </a:extLst>
                </p14:cNvPr>
                <p14:cNvContentPartPr/>
                <p14:nvPr/>
              </p14:nvContentPartPr>
              <p14:xfrm>
                <a:off x="1401066" y="2742315"/>
                <a:ext cx="888120" cy="8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EDFE59-37D9-472B-992A-6E39A01899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83426" y="2724675"/>
                  <a:ext cx="923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340A6A-F6D2-4418-92E5-0CF82D1BD84C}"/>
                    </a:ext>
                  </a:extLst>
                </p14:cNvPr>
                <p14:cNvContentPartPr/>
                <p14:nvPr/>
              </p14:nvContentPartPr>
              <p14:xfrm>
                <a:off x="2440386" y="1423995"/>
                <a:ext cx="24480" cy="37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340A6A-F6D2-4418-92E5-0CF82D1BD8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22746" y="1405995"/>
                  <a:ext cx="601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65BD28-2BF2-493E-8BED-E95EF44B9804}"/>
                    </a:ext>
                  </a:extLst>
                </p14:cNvPr>
                <p14:cNvContentPartPr/>
                <p14:nvPr/>
              </p14:nvContentPartPr>
              <p14:xfrm>
                <a:off x="2436786" y="1395915"/>
                <a:ext cx="489600" cy="428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65BD28-2BF2-493E-8BED-E95EF44B98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9146" y="1377915"/>
                  <a:ext cx="525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A71126-EB85-4EB3-8713-568E99952D2A}"/>
                    </a:ext>
                  </a:extLst>
                </p14:cNvPr>
                <p14:cNvContentPartPr/>
                <p14:nvPr/>
              </p14:nvContentPartPr>
              <p14:xfrm>
                <a:off x="2456946" y="1873635"/>
                <a:ext cx="410760" cy="2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A71126-EB85-4EB3-8713-568E99952D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9306" y="1855995"/>
                  <a:ext cx="446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2B84D2-8622-4130-8221-A0BA9120810D}"/>
                    </a:ext>
                  </a:extLst>
                </p14:cNvPr>
                <p14:cNvContentPartPr/>
                <p14:nvPr/>
              </p14:nvContentPartPr>
              <p14:xfrm>
                <a:off x="2550546" y="1558995"/>
                <a:ext cx="212760" cy="175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2B84D2-8622-4130-8221-A0BA912081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2546" y="1541355"/>
                  <a:ext cx="248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1928EC-B9E3-4E32-85E5-A7D1E3BC2959}"/>
                    </a:ext>
                  </a:extLst>
                </p14:cNvPr>
                <p14:cNvContentPartPr/>
                <p14:nvPr/>
              </p14:nvContentPartPr>
              <p14:xfrm>
                <a:off x="3027546" y="1638555"/>
                <a:ext cx="181440" cy="1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1928EC-B9E3-4E32-85E5-A7D1E3BC29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9546" y="1620555"/>
                  <a:ext cx="217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14:cNvPr>
                <p14:cNvContentPartPr/>
                <p14:nvPr/>
              </p14:nvContentPartPr>
              <p14:xfrm>
                <a:off x="3311226" y="1506435"/>
                <a:ext cx="434520" cy="34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93586" y="1488435"/>
                  <a:ext cx="4701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F541E5-87BA-4320-9E88-F72A4EAF8F08}"/>
                    </a:ext>
                  </a:extLst>
                </p14:cNvPr>
                <p14:cNvContentPartPr/>
                <p14:nvPr/>
              </p14:nvContentPartPr>
              <p14:xfrm>
                <a:off x="3532266" y="1802355"/>
                <a:ext cx="12960" cy="790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F541E5-87BA-4320-9E88-F72A4EAF8F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14266" y="1784715"/>
                  <a:ext cx="4860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F9179A-209D-477E-9A5C-406A404A4958}"/>
                    </a:ext>
                  </a:extLst>
                </p14:cNvPr>
                <p14:cNvContentPartPr/>
                <p14:nvPr/>
              </p14:nvContentPartPr>
              <p14:xfrm>
                <a:off x="3366306" y="2536035"/>
                <a:ext cx="386280" cy="46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F9179A-209D-477E-9A5C-406A404A49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48306" y="2518035"/>
                  <a:ext cx="4219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0ADE2E-39D0-4148-90A3-556AC14263B7}"/>
                    </a:ext>
                  </a:extLst>
                </p14:cNvPr>
                <p14:cNvContentPartPr/>
                <p14:nvPr/>
              </p14:nvContentPartPr>
              <p14:xfrm>
                <a:off x="3449106" y="2633955"/>
                <a:ext cx="167400" cy="309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0ADE2E-39D0-4148-90A3-556AC14263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31466" y="2615955"/>
                  <a:ext cx="203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92614E-64EB-4B81-ABC8-8BC30A23F07C}"/>
                    </a:ext>
                  </a:extLst>
                </p14:cNvPr>
                <p14:cNvContentPartPr/>
                <p14:nvPr/>
              </p14:nvContentPartPr>
              <p14:xfrm>
                <a:off x="2178306" y="2886315"/>
                <a:ext cx="1233000" cy="6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92614E-64EB-4B81-ABC8-8BC30A23F0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60306" y="2868675"/>
                  <a:ext cx="1268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E55A1B-D49B-488B-9422-B1E0E167C97D}"/>
                    </a:ext>
                  </a:extLst>
                </p14:cNvPr>
                <p14:cNvContentPartPr/>
                <p14:nvPr/>
              </p14:nvContentPartPr>
              <p14:xfrm>
                <a:off x="3815946" y="2812515"/>
                <a:ext cx="369360" cy="2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E55A1B-D49B-488B-9422-B1E0E167C9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97946" y="2794875"/>
                  <a:ext cx="405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14:cNvPr>
                <p14:cNvContentPartPr/>
                <p14:nvPr/>
              </p14:nvContentPartPr>
              <p14:xfrm>
                <a:off x="4208346" y="2687595"/>
                <a:ext cx="434880" cy="30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90346" y="2669955"/>
                  <a:ext cx="470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202BF9-3C95-44EA-8A3C-F777083737CB}"/>
                    </a:ext>
                  </a:extLst>
                </p14:cNvPr>
                <p14:cNvContentPartPr/>
                <p14:nvPr/>
              </p14:nvContentPartPr>
              <p14:xfrm>
                <a:off x="4382946" y="2999715"/>
                <a:ext cx="76320" cy="49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202BF9-3C95-44EA-8A3C-F777083737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4946" y="2981715"/>
                  <a:ext cx="1119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A136D4-37C2-4141-9E47-2D5CFE13C47F}"/>
                    </a:ext>
                  </a:extLst>
                </p14:cNvPr>
                <p14:cNvContentPartPr/>
                <p14:nvPr/>
              </p14:nvContentPartPr>
              <p14:xfrm>
                <a:off x="4283946" y="3546915"/>
                <a:ext cx="398520" cy="40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A136D4-37C2-4141-9E47-2D5CFE13C4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65946" y="3529275"/>
                  <a:ext cx="4341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931DDF-4E8A-4BD5-BC58-6F3EA33A2F28}"/>
                    </a:ext>
                  </a:extLst>
                </p14:cNvPr>
                <p14:cNvContentPartPr/>
                <p14:nvPr/>
              </p14:nvContentPartPr>
              <p14:xfrm>
                <a:off x="4389066" y="3598755"/>
                <a:ext cx="204120" cy="28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931DDF-4E8A-4BD5-BC58-6F3EA33A2F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71066" y="3580755"/>
                  <a:ext cx="2397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8BC79C-F454-4528-83E0-0414A0137F76}"/>
                    </a:ext>
                  </a:extLst>
                </p14:cNvPr>
                <p14:cNvContentPartPr/>
                <p14:nvPr/>
              </p14:nvContentPartPr>
              <p14:xfrm>
                <a:off x="2320506" y="3788115"/>
                <a:ext cx="2141280" cy="7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8BC79C-F454-4528-83E0-0414A0137F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02506" y="3770115"/>
                  <a:ext cx="2176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6C6697-C3B1-4BE8-8255-BB572723BCC5}"/>
                    </a:ext>
                  </a:extLst>
                </p14:cNvPr>
                <p14:cNvContentPartPr/>
                <p14:nvPr/>
              </p14:nvContentPartPr>
              <p14:xfrm>
                <a:off x="4790826" y="3766155"/>
                <a:ext cx="593280" cy="14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6C6697-C3B1-4BE8-8255-BB572723BC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73186" y="3748515"/>
                  <a:ext cx="628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92DD5F-CAF2-494B-B647-967D99BE9F4F}"/>
                    </a:ext>
                  </a:extLst>
                </p14:cNvPr>
                <p14:cNvContentPartPr/>
                <p14:nvPr/>
              </p14:nvContentPartPr>
              <p14:xfrm>
                <a:off x="4743666" y="2835195"/>
                <a:ext cx="655200" cy="46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92DD5F-CAF2-494B-B647-967D99BE9F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25666" y="2817195"/>
                  <a:ext cx="690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822DD7-B5F8-4877-97DF-AB2BAC1BD3C0}"/>
                    </a:ext>
                  </a:extLst>
                </p14:cNvPr>
                <p14:cNvContentPartPr/>
                <p14:nvPr/>
              </p14:nvContentPartPr>
              <p14:xfrm>
                <a:off x="3742866" y="1678155"/>
                <a:ext cx="1549440" cy="76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822DD7-B5F8-4877-97DF-AB2BAC1BD3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25226" y="1660155"/>
                  <a:ext cx="15850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4B34B88-B635-40DC-A45D-092EEAF5B944}"/>
              </a:ext>
            </a:extLst>
          </p:cNvPr>
          <p:cNvGrpSpPr/>
          <p:nvPr/>
        </p:nvGrpSpPr>
        <p:grpSpPr>
          <a:xfrm>
            <a:off x="5474106" y="1326435"/>
            <a:ext cx="828360" cy="727920"/>
            <a:chOff x="5474106" y="1326435"/>
            <a:chExt cx="828360" cy="7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1A98D6-DD40-4500-839F-8B77B2BCD6C5}"/>
                    </a:ext>
                  </a:extLst>
                </p14:cNvPr>
                <p14:cNvContentPartPr/>
                <p14:nvPr/>
              </p14:nvContentPartPr>
              <p14:xfrm>
                <a:off x="5474106" y="1431195"/>
                <a:ext cx="42120" cy="531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1A98D6-DD40-4500-839F-8B77B2BCD6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56466" y="1413195"/>
                  <a:ext cx="777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9A22F1-BD79-4C64-854A-3284F535F5A8}"/>
                    </a:ext>
                  </a:extLst>
                </p14:cNvPr>
                <p14:cNvContentPartPr/>
                <p14:nvPr/>
              </p14:nvContentPartPr>
              <p14:xfrm>
                <a:off x="5541066" y="1326435"/>
                <a:ext cx="761400" cy="727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9A22F1-BD79-4C64-854A-3284F535F5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23426" y="1308795"/>
                  <a:ext cx="79704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E67B77-B748-45BB-8950-F9FE886A7EB2}"/>
                    </a:ext>
                  </a:extLst>
                </p14:cNvPr>
                <p14:cNvContentPartPr/>
                <p14:nvPr/>
              </p14:nvContentPartPr>
              <p14:xfrm>
                <a:off x="5546466" y="1975155"/>
                <a:ext cx="391320" cy="31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E67B77-B748-45BB-8950-F9FE886A7E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28466" y="1957515"/>
                  <a:ext cx="426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DF079C-91BC-499E-9501-3911A65394A1}"/>
                    </a:ext>
                  </a:extLst>
                </p14:cNvPr>
                <p14:cNvContentPartPr/>
                <p14:nvPr/>
              </p14:nvContentPartPr>
              <p14:xfrm>
                <a:off x="5896026" y="1607955"/>
                <a:ext cx="160920" cy="140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DF079C-91BC-499E-9501-3911A65394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78386" y="1590315"/>
                  <a:ext cx="1965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1C7D86-B68F-40B4-8E42-A2CD6EB8751A}"/>
              </a:ext>
            </a:extLst>
          </p:cNvPr>
          <p:cNvGrpSpPr/>
          <p:nvPr/>
        </p:nvGrpSpPr>
        <p:grpSpPr>
          <a:xfrm>
            <a:off x="5555826" y="2572395"/>
            <a:ext cx="700560" cy="550800"/>
            <a:chOff x="5555826" y="2572395"/>
            <a:chExt cx="70056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B099DA-E9BA-492E-8763-260EB86A80AC}"/>
                    </a:ext>
                  </a:extLst>
                </p14:cNvPr>
                <p14:cNvContentPartPr/>
                <p14:nvPr/>
              </p14:nvContentPartPr>
              <p14:xfrm>
                <a:off x="5555826" y="2668155"/>
                <a:ext cx="28080" cy="342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B099DA-E9BA-492E-8763-260EB86A80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37826" y="2650155"/>
                  <a:ext cx="63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B42FC0-2D94-4D59-A7D6-2538932F6120}"/>
                    </a:ext>
                  </a:extLst>
                </p14:cNvPr>
                <p14:cNvContentPartPr/>
                <p14:nvPr/>
              </p14:nvContentPartPr>
              <p14:xfrm>
                <a:off x="5692266" y="2572395"/>
                <a:ext cx="564120" cy="550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B42FC0-2D94-4D59-A7D6-2538932F61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74626" y="2554395"/>
                  <a:ext cx="5997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B655FB-B8F7-43A5-B412-DCE93C2675B5}"/>
                    </a:ext>
                  </a:extLst>
                </p14:cNvPr>
                <p14:cNvContentPartPr/>
                <p14:nvPr/>
              </p14:nvContentPartPr>
              <p14:xfrm>
                <a:off x="5715306" y="3061275"/>
                <a:ext cx="428400" cy="4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B655FB-B8F7-43A5-B412-DCE93C2675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7306" y="3043275"/>
                  <a:ext cx="464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3C5698-37B7-4F37-B707-AB649B1D41E8}"/>
                    </a:ext>
                  </a:extLst>
                </p14:cNvPr>
                <p14:cNvContentPartPr/>
                <p14:nvPr/>
              </p14:nvContentPartPr>
              <p14:xfrm>
                <a:off x="5848866" y="2757435"/>
                <a:ext cx="339120" cy="224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3C5698-37B7-4F37-B707-AB649B1D41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31226" y="2739435"/>
                  <a:ext cx="37476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9B3D80-365D-4991-B426-7C1FB38EB061}"/>
              </a:ext>
            </a:extLst>
          </p:cNvPr>
          <p:cNvGrpSpPr/>
          <p:nvPr/>
        </p:nvGrpSpPr>
        <p:grpSpPr>
          <a:xfrm>
            <a:off x="5547186" y="3538995"/>
            <a:ext cx="739440" cy="599760"/>
            <a:chOff x="5547186" y="3538995"/>
            <a:chExt cx="73944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B06005-65FE-4CF8-815D-2FF6630E1908}"/>
                    </a:ext>
                  </a:extLst>
                </p14:cNvPr>
                <p14:cNvContentPartPr/>
                <p14:nvPr/>
              </p14:nvContentPartPr>
              <p14:xfrm>
                <a:off x="5547186" y="3598395"/>
                <a:ext cx="42480" cy="353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B06005-65FE-4CF8-815D-2FF6630E19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29546" y="3580395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BE8F4A-A28A-4D9A-B2B3-E5083B738461}"/>
                    </a:ext>
                  </a:extLst>
                </p14:cNvPr>
                <p14:cNvContentPartPr/>
                <p14:nvPr/>
              </p14:nvContentPartPr>
              <p14:xfrm>
                <a:off x="5660586" y="3538995"/>
                <a:ext cx="626040" cy="599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BE8F4A-A28A-4D9A-B2B3-E5083B7384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42586" y="3521355"/>
                  <a:ext cx="66168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B8C18B-CE92-409D-B9C2-F30B5BA3C416}"/>
                    </a:ext>
                  </a:extLst>
                </p14:cNvPr>
                <p14:cNvContentPartPr/>
                <p14:nvPr/>
              </p14:nvContentPartPr>
              <p14:xfrm>
                <a:off x="5671026" y="4035795"/>
                <a:ext cx="368280" cy="9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B8C18B-CE92-409D-B9C2-F30B5BA3C4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53026" y="4017795"/>
                  <a:ext cx="403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5CF53D-4238-42E1-8AE4-8ADABCB28C30}"/>
                    </a:ext>
                  </a:extLst>
                </p14:cNvPr>
                <p14:cNvContentPartPr/>
                <p14:nvPr/>
              </p14:nvContentPartPr>
              <p14:xfrm>
                <a:off x="5773266" y="3731235"/>
                <a:ext cx="351000" cy="20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5CF53D-4238-42E1-8AE4-8ADABCB28C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55626" y="3713235"/>
                  <a:ext cx="38664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B0D358-DF79-49E6-8B3A-A187E35A938B}"/>
              </a:ext>
            </a:extLst>
          </p:cNvPr>
          <p:cNvGrpSpPr/>
          <p:nvPr/>
        </p:nvGrpSpPr>
        <p:grpSpPr>
          <a:xfrm>
            <a:off x="6342066" y="1508595"/>
            <a:ext cx="2896200" cy="2282040"/>
            <a:chOff x="6342066" y="1508595"/>
            <a:chExt cx="2896200" cy="22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1261B8C-6E05-4D47-8601-10F543110068}"/>
                    </a:ext>
                  </a:extLst>
                </p14:cNvPr>
                <p14:cNvContentPartPr/>
                <p14:nvPr/>
              </p14:nvContentPartPr>
              <p14:xfrm>
                <a:off x="6342066" y="2812515"/>
                <a:ext cx="543240" cy="59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1261B8C-6E05-4D47-8601-10F5431100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24426" y="2794875"/>
                  <a:ext cx="578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5C9EAF0-A6FA-40C9-8DAF-4F508B37C799}"/>
                    </a:ext>
                  </a:extLst>
                </p14:cNvPr>
                <p14:cNvContentPartPr/>
                <p14:nvPr/>
              </p14:nvContentPartPr>
              <p14:xfrm>
                <a:off x="6347826" y="3685875"/>
                <a:ext cx="432720" cy="54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5C9EAF0-A6FA-40C9-8DAF-4F508B37C7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30186" y="3668235"/>
                  <a:ext cx="468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14:cNvPr>
                <p14:cNvContentPartPr/>
                <p14:nvPr/>
              </p14:nvContentPartPr>
              <p14:xfrm>
                <a:off x="6934626" y="2667435"/>
                <a:ext cx="345240" cy="304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16626" y="2649795"/>
                  <a:ext cx="380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14:cNvPr>
                <p14:cNvContentPartPr/>
                <p14:nvPr/>
              </p14:nvContentPartPr>
              <p14:xfrm>
                <a:off x="7108506" y="3007275"/>
                <a:ext cx="19800" cy="352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90866" y="2989275"/>
                  <a:ext cx="55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14:cNvPr>
                <p14:cNvContentPartPr/>
                <p14:nvPr/>
              </p14:nvContentPartPr>
              <p14:xfrm>
                <a:off x="6897186" y="3423435"/>
                <a:ext cx="400680" cy="36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79546" y="3405435"/>
                  <a:ext cx="436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14:cNvPr>
                <p14:cNvContentPartPr/>
                <p14:nvPr/>
              </p14:nvContentPartPr>
              <p14:xfrm>
                <a:off x="7103826" y="3474915"/>
                <a:ext cx="50400" cy="27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85826" y="3456915"/>
                  <a:ext cx="86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14:cNvPr>
                <p14:cNvContentPartPr/>
                <p14:nvPr/>
              </p14:nvContentPartPr>
              <p14:xfrm>
                <a:off x="7022466" y="3621075"/>
                <a:ext cx="20592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04466" y="3603435"/>
                  <a:ext cx="241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14:cNvPr>
                <p14:cNvContentPartPr/>
                <p14:nvPr/>
              </p14:nvContentPartPr>
              <p14:xfrm>
                <a:off x="7307946" y="2798835"/>
                <a:ext cx="286920" cy="4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89946" y="2780835"/>
                  <a:ext cx="322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14:cNvPr>
                <p14:cNvContentPartPr/>
                <p14:nvPr/>
              </p14:nvContentPartPr>
              <p14:xfrm>
                <a:off x="7657866" y="2700195"/>
                <a:ext cx="307080" cy="28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0226" y="2682195"/>
                  <a:ext cx="3427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14:cNvPr>
                <p14:cNvContentPartPr/>
                <p14:nvPr/>
              </p14:nvContentPartPr>
              <p14:xfrm>
                <a:off x="7803306" y="2696955"/>
                <a:ext cx="49680" cy="25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85666" y="2678955"/>
                  <a:ext cx="85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14:cNvPr>
                <p14:cNvContentPartPr/>
                <p14:nvPr/>
              </p14:nvContentPartPr>
              <p14:xfrm>
                <a:off x="7744626" y="2833395"/>
                <a:ext cx="159840" cy="1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26626" y="2815395"/>
                  <a:ext cx="195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14:cNvPr>
                <p14:cNvContentPartPr/>
                <p14:nvPr/>
              </p14:nvContentPartPr>
              <p14:xfrm>
                <a:off x="7855506" y="1996755"/>
                <a:ext cx="9720" cy="60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37506" y="1979115"/>
                  <a:ext cx="453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14:cNvPr>
                <p14:cNvContentPartPr/>
                <p14:nvPr/>
              </p14:nvContentPartPr>
              <p14:xfrm>
                <a:off x="7633386" y="1508595"/>
                <a:ext cx="488520" cy="42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15386" y="1490595"/>
                  <a:ext cx="5241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085902-BFE5-42D3-AB59-576E661FDF1A}"/>
                    </a:ext>
                  </a:extLst>
                </p14:cNvPr>
                <p14:cNvContentPartPr/>
                <p14:nvPr/>
              </p14:nvContentPartPr>
              <p14:xfrm>
                <a:off x="6418746" y="1721715"/>
                <a:ext cx="1146240" cy="50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085902-BFE5-42D3-AB59-576E661FDF1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00746" y="1704075"/>
                  <a:ext cx="1181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14:cNvPr>
                <p14:cNvContentPartPr/>
                <p14:nvPr/>
              </p14:nvContentPartPr>
              <p14:xfrm>
                <a:off x="8183826" y="1696875"/>
                <a:ext cx="1054440" cy="3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6186" y="1679235"/>
                  <a:ext cx="1090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14:cNvPr>
                <p14:cNvContentPartPr/>
                <p14:nvPr/>
              </p14:nvContentPartPr>
              <p14:xfrm>
                <a:off x="8061426" y="2791635"/>
                <a:ext cx="1143000" cy="5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43786" y="2773635"/>
                  <a:ext cx="1178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14:cNvPr>
                <p14:cNvContentPartPr/>
                <p14:nvPr/>
              </p14:nvContentPartPr>
              <p14:xfrm>
                <a:off x="7395066" y="3558075"/>
                <a:ext cx="172296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77426" y="3540435"/>
                  <a:ext cx="175860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D33A165-25E2-41FD-A323-29CEF595DBED}"/>
                  </a:ext>
                </a:extLst>
              </p14:cNvPr>
              <p14:cNvContentPartPr/>
              <p14:nvPr/>
            </p14:nvContentPartPr>
            <p14:xfrm>
              <a:off x="6960546" y="3960555"/>
              <a:ext cx="174600" cy="208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D33A165-25E2-41FD-A323-29CEF595DBE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942546" y="3942915"/>
                <a:ext cx="2102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BC00EC3-8A95-4382-9E1A-6F330EF76512}"/>
                  </a:ext>
                </a:extLst>
              </p14:cNvPr>
              <p14:cNvContentPartPr/>
              <p14:nvPr/>
            </p14:nvContentPartPr>
            <p14:xfrm>
              <a:off x="7857666" y="3036075"/>
              <a:ext cx="182520" cy="141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BC00EC3-8A95-4382-9E1A-6F330EF7651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840026" y="3018075"/>
                <a:ext cx="2181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65D9EC3-8E84-4F40-9227-45F3847BFB25}"/>
                  </a:ext>
                </a:extLst>
              </p14:cNvPr>
              <p14:cNvContentPartPr/>
              <p14:nvPr/>
            </p14:nvContentPartPr>
            <p14:xfrm>
              <a:off x="3471066" y="3167835"/>
              <a:ext cx="201240" cy="178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65D9EC3-8E84-4F40-9227-45F3847BFB2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53426" y="3150195"/>
                <a:ext cx="236880" cy="2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44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37D1FF8-1E54-429A-BC04-B10E86F3F6B4}"/>
              </a:ext>
            </a:extLst>
          </p:cNvPr>
          <p:cNvGrpSpPr/>
          <p:nvPr/>
        </p:nvGrpSpPr>
        <p:grpSpPr>
          <a:xfrm>
            <a:off x="880506" y="1350915"/>
            <a:ext cx="243720" cy="598680"/>
            <a:chOff x="880506" y="1350915"/>
            <a:chExt cx="24372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BB3236-3BDF-474E-81B4-7A3187B8D36C}"/>
                    </a:ext>
                  </a:extLst>
                </p14:cNvPr>
                <p14:cNvContentPartPr/>
                <p14:nvPr/>
              </p14:nvContentPartPr>
              <p14:xfrm>
                <a:off x="980946" y="1350915"/>
                <a:ext cx="24480" cy="22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BB3236-3BDF-474E-81B4-7A3187B8D3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2946" y="1332915"/>
                  <a:ext cx="60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226260-0D4B-426E-BCCF-F164A019723C}"/>
                    </a:ext>
                  </a:extLst>
                </p14:cNvPr>
                <p14:cNvContentPartPr/>
                <p14:nvPr/>
              </p14:nvContentPartPr>
              <p14:xfrm>
                <a:off x="880506" y="1618755"/>
                <a:ext cx="130320" cy="4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226260-0D4B-426E-BCCF-F164A01972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2556" y="1600755"/>
                  <a:ext cx="165862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416C92-A441-4838-9BF9-07E5686E176F}"/>
                    </a:ext>
                  </a:extLst>
                </p14:cNvPr>
                <p14:cNvContentPartPr/>
                <p14:nvPr/>
              </p14:nvContentPartPr>
              <p14:xfrm>
                <a:off x="951426" y="1737915"/>
                <a:ext cx="148680" cy="5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416C92-A441-4838-9BF9-07E5686E17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426" y="1719915"/>
                  <a:ext cx="184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12D1B8-59B6-4C5B-8B27-0AA083B2ECBC}"/>
                    </a:ext>
                  </a:extLst>
                </p14:cNvPr>
                <p14:cNvContentPartPr/>
                <p14:nvPr/>
              </p14:nvContentPartPr>
              <p14:xfrm>
                <a:off x="1006866" y="1733235"/>
                <a:ext cx="117360" cy="216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12D1B8-59B6-4C5B-8B27-0AA083B2EC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8866" y="1715235"/>
                  <a:ext cx="15300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6C395B-829F-4862-88F7-2B2842E3D230}"/>
                  </a:ext>
                </a:extLst>
              </p14:cNvPr>
              <p14:cNvContentPartPr/>
              <p14:nvPr/>
            </p14:nvContentPartPr>
            <p14:xfrm>
              <a:off x="994986" y="2581395"/>
              <a:ext cx="42120" cy="97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6C395B-829F-4862-88F7-2B2842E3D2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986" y="2563395"/>
                <a:ext cx="7776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E6B050-CB19-45D9-984D-81ACFC9AEA4D}"/>
              </a:ext>
            </a:extLst>
          </p:cNvPr>
          <p:cNvGrpSpPr/>
          <p:nvPr/>
        </p:nvGrpSpPr>
        <p:grpSpPr>
          <a:xfrm>
            <a:off x="965106" y="2818275"/>
            <a:ext cx="121320" cy="245880"/>
            <a:chOff x="965106" y="2818275"/>
            <a:chExt cx="12132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121423-3563-4966-942F-B900694EDE33}"/>
                    </a:ext>
                  </a:extLst>
                </p14:cNvPr>
                <p14:cNvContentPartPr/>
                <p14:nvPr/>
              </p14:nvContentPartPr>
              <p14:xfrm>
                <a:off x="965106" y="2818275"/>
                <a:ext cx="104040" cy="1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121423-3563-4966-942F-B900694EDE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106" y="2800275"/>
                  <a:ext cx="139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D95EF5-3A06-4202-920F-12F08821645E}"/>
                    </a:ext>
                  </a:extLst>
                </p14:cNvPr>
                <p14:cNvContentPartPr/>
                <p14:nvPr/>
              </p14:nvContentPartPr>
              <p14:xfrm>
                <a:off x="979866" y="2918715"/>
                <a:ext cx="106560" cy="14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D95EF5-3A06-4202-920F-12F088216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1866" y="2900715"/>
                  <a:ext cx="14220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72E0C-C7C9-4E99-AF31-7153C1648109}"/>
              </a:ext>
            </a:extLst>
          </p:cNvPr>
          <p:cNvGrpSpPr/>
          <p:nvPr/>
        </p:nvGrpSpPr>
        <p:grpSpPr>
          <a:xfrm>
            <a:off x="957546" y="3479595"/>
            <a:ext cx="178200" cy="606240"/>
            <a:chOff x="957546" y="3479595"/>
            <a:chExt cx="17820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8DE3F3-E0D2-4772-9601-8BD3F4624286}"/>
                    </a:ext>
                  </a:extLst>
                </p14:cNvPr>
                <p14:cNvContentPartPr/>
                <p14:nvPr/>
              </p14:nvContentPartPr>
              <p14:xfrm>
                <a:off x="963666" y="3479595"/>
                <a:ext cx="63360" cy="30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8DE3F3-E0D2-4772-9601-8BD3F4624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666" y="3461595"/>
                  <a:ext cx="990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745985-1C10-4637-A872-A322E820F0C0}"/>
                    </a:ext>
                  </a:extLst>
                </p14:cNvPr>
                <p14:cNvContentPartPr/>
                <p14:nvPr/>
              </p14:nvContentPartPr>
              <p14:xfrm>
                <a:off x="957546" y="3896475"/>
                <a:ext cx="178200" cy="18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745985-1C10-4637-A872-A322E820F0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9582" y="3878509"/>
                  <a:ext cx="213768" cy="22493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92DC57D-6154-4B6F-BAFA-3879CC198ED4}"/>
                  </a:ext>
                </a:extLst>
              </p14:cNvPr>
              <p14:cNvContentPartPr/>
              <p14:nvPr/>
            </p14:nvContentPartPr>
            <p14:xfrm>
              <a:off x="4404186" y="4135875"/>
              <a:ext cx="212040" cy="199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92DC57D-6154-4B6F-BAFA-3879CC198E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86186" y="4117875"/>
                <a:ext cx="2476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80A85FC9-835A-455B-B94E-DD34A2316758}"/>
              </a:ext>
            </a:extLst>
          </p:cNvPr>
          <p:cNvGrpSpPr/>
          <p:nvPr/>
        </p:nvGrpSpPr>
        <p:grpSpPr>
          <a:xfrm>
            <a:off x="1291626" y="1395915"/>
            <a:ext cx="3390840" cy="2580840"/>
            <a:chOff x="1291626" y="1395915"/>
            <a:chExt cx="3390840" cy="258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E01D4F-1432-4E88-8D63-532087622A95}"/>
                    </a:ext>
                  </a:extLst>
                </p14:cNvPr>
                <p14:cNvContentPartPr/>
                <p14:nvPr/>
              </p14:nvContentPartPr>
              <p14:xfrm>
                <a:off x="1393506" y="3576075"/>
                <a:ext cx="450360" cy="40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E01D4F-1432-4E88-8D63-532087622A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506" y="3558075"/>
                  <a:ext cx="4860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27363F-17E7-41B6-8A68-27D1762694DF}"/>
                    </a:ext>
                  </a:extLst>
                </p14:cNvPr>
                <p14:cNvContentPartPr/>
                <p14:nvPr/>
              </p14:nvContentPartPr>
              <p14:xfrm>
                <a:off x="1570266" y="3646635"/>
                <a:ext cx="75960" cy="28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27363F-17E7-41B6-8A68-27D176269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52266" y="3628635"/>
                  <a:ext cx="111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F692A7-CFDE-4F4A-8698-0A469D36FC05}"/>
                    </a:ext>
                  </a:extLst>
                </p14:cNvPr>
                <p14:cNvContentPartPr/>
                <p14:nvPr/>
              </p14:nvContentPartPr>
              <p14:xfrm>
                <a:off x="1452906" y="3758955"/>
                <a:ext cx="313560" cy="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F692A7-CFDE-4F4A-8698-0A469D36FC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34906" y="3740955"/>
                  <a:ext cx="349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FFC1F9-B607-4EA2-AEBD-714A05792741}"/>
                    </a:ext>
                  </a:extLst>
                </p14:cNvPr>
                <p14:cNvContentPartPr/>
                <p14:nvPr/>
              </p14:nvContentPartPr>
              <p14:xfrm>
                <a:off x="1934586" y="3775515"/>
                <a:ext cx="46764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FFC1F9-B607-4EA2-AEBD-714A057927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6586" y="3757515"/>
                  <a:ext cx="50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C5E451-9299-4DB5-87BD-7CF90AE3BE98}"/>
                    </a:ext>
                  </a:extLst>
                </p14:cNvPr>
                <p14:cNvContentPartPr/>
                <p14:nvPr/>
              </p14:nvContentPartPr>
              <p14:xfrm>
                <a:off x="1291626" y="1414635"/>
                <a:ext cx="408240" cy="407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C5E451-9299-4DB5-87BD-7CF90AE3BE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73626" y="1396635"/>
                  <a:ext cx="4438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7407B5-7B5B-4AFE-8F53-2EF112060621}"/>
                    </a:ext>
                  </a:extLst>
                </p14:cNvPr>
                <p14:cNvContentPartPr/>
                <p14:nvPr/>
              </p14:nvContentPartPr>
              <p14:xfrm>
                <a:off x="1368666" y="1489875"/>
                <a:ext cx="313560" cy="29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7407B5-7B5B-4AFE-8F53-2EF1120606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50666" y="1471875"/>
                  <a:ext cx="349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2354A6-54CA-40CD-871E-F69231B3B8D3}"/>
                    </a:ext>
                  </a:extLst>
                </p14:cNvPr>
                <p14:cNvContentPartPr/>
                <p14:nvPr/>
              </p14:nvContentPartPr>
              <p14:xfrm>
                <a:off x="1820466" y="1605075"/>
                <a:ext cx="506160" cy="4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2354A6-54CA-40CD-871E-F69231B3B8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02466" y="1587075"/>
                  <a:ext cx="541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B0AD5C-CF2C-4691-BE98-9BD8212D0763}"/>
                    </a:ext>
                  </a:extLst>
                </p14:cNvPr>
                <p14:cNvContentPartPr/>
                <p14:nvPr/>
              </p14:nvContentPartPr>
              <p14:xfrm>
                <a:off x="1313586" y="2581035"/>
                <a:ext cx="479160" cy="39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B0AD5C-CF2C-4691-BE98-9BD8212D07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95572" y="2563051"/>
                  <a:ext cx="514827" cy="430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3FF743-8724-49A4-8C5A-1981CC06C3D8}"/>
                    </a:ext>
                  </a:extLst>
                </p14:cNvPr>
                <p14:cNvContentPartPr/>
                <p14:nvPr/>
              </p14:nvContentPartPr>
              <p14:xfrm>
                <a:off x="1558026" y="2610915"/>
                <a:ext cx="68760" cy="32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3FF743-8724-49A4-8C5A-1981CC06C3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40026" y="2592915"/>
                  <a:ext cx="104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EDFE59-37D9-472B-992A-6E39A01899BB}"/>
                    </a:ext>
                  </a:extLst>
                </p14:cNvPr>
                <p14:cNvContentPartPr/>
                <p14:nvPr/>
              </p14:nvContentPartPr>
              <p14:xfrm>
                <a:off x="1401066" y="2742315"/>
                <a:ext cx="888120" cy="8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EDFE59-37D9-472B-992A-6E39A01899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83066" y="2724240"/>
                  <a:ext cx="923760" cy="122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340A6A-F6D2-4418-92E5-0CF82D1BD84C}"/>
                    </a:ext>
                  </a:extLst>
                </p14:cNvPr>
                <p14:cNvContentPartPr/>
                <p14:nvPr/>
              </p14:nvContentPartPr>
              <p14:xfrm>
                <a:off x="2440386" y="1423995"/>
                <a:ext cx="24480" cy="37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340A6A-F6D2-4418-92E5-0CF82D1BD8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22386" y="1405995"/>
                  <a:ext cx="601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65BD28-2BF2-493E-8BED-E95EF44B9804}"/>
                    </a:ext>
                  </a:extLst>
                </p14:cNvPr>
                <p14:cNvContentPartPr/>
                <p14:nvPr/>
              </p14:nvContentPartPr>
              <p14:xfrm>
                <a:off x="2436786" y="1395915"/>
                <a:ext cx="489600" cy="428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65BD28-2BF2-493E-8BED-E95EF44B98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8786" y="1377915"/>
                  <a:ext cx="525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A71126-EB85-4EB3-8713-568E99952D2A}"/>
                    </a:ext>
                  </a:extLst>
                </p14:cNvPr>
                <p14:cNvContentPartPr/>
                <p14:nvPr/>
              </p14:nvContentPartPr>
              <p14:xfrm>
                <a:off x="2456946" y="1873635"/>
                <a:ext cx="410760" cy="2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A71126-EB85-4EB3-8713-568E99952D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8946" y="1855635"/>
                  <a:ext cx="446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2B84D2-8622-4130-8221-A0BA9120810D}"/>
                    </a:ext>
                  </a:extLst>
                </p14:cNvPr>
                <p14:cNvContentPartPr/>
                <p14:nvPr/>
              </p14:nvContentPartPr>
              <p14:xfrm>
                <a:off x="2550546" y="1558995"/>
                <a:ext cx="212760" cy="175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2B84D2-8622-4130-8221-A0BA912081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2576" y="1540958"/>
                  <a:ext cx="248340" cy="211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1928EC-B9E3-4E32-85E5-A7D1E3BC2959}"/>
                    </a:ext>
                  </a:extLst>
                </p14:cNvPr>
                <p14:cNvContentPartPr/>
                <p14:nvPr/>
              </p14:nvContentPartPr>
              <p14:xfrm>
                <a:off x="3027546" y="1638555"/>
                <a:ext cx="181440" cy="1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1928EC-B9E3-4E32-85E5-A7D1E3BC29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9582" y="1620555"/>
                  <a:ext cx="217009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14:cNvPr>
                <p14:cNvContentPartPr/>
                <p14:nvPr/>
              </p14:nvContentPartPr>
              <p14:xfrm>
                <a:off x="3311226" y="1506435"/>
                <a:ext cx="434520" cy="34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93211" y="1488435"/>
                  <a:ext cx="47019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F541E5-87BA-4320-9E88-F72A4EAF8F08}"/>
                    </a:ext>
                  </a:extLst>
                </p14:cNvPr>
                <p14:cNvContentPartPr/>
                <p14:nvPr/>
              </p14:nvContentPartPr>
              <p14:xfrm>
                <a:off x="3532266" y="1802355"/>
                <a:ext cx="12960" cy="790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F541E5-87BA-4320-9E88-F72A4EAF8F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14266" y="1784347"/>
                  <a:ext cx="48600" cy="825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F9179A-209D-477E-9A5C-406A404A4958}"/>
                    </a:ext>
                  </a:extLst>
                </p14:cNvPr>
                <p14:cNvContentPartPr/>
                <p14:nvPr/>
              </p14:nvContentPartPr>
              <p14:xfrm>
                <a:off x="3366306" y="2536035"/>
                <a:ext cx="386280" cy="46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F9179A-209D-477E-9A5C-406A404A49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48323" y="2518035"/>
                  <a:ext cx="421887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0ADE2E-39D0-4148-90A3-556AC14263B7}"/>
                    </a:ext>
                  </a:extLst>
                </p14:cNvPr>
                <p14:cNvContentPartPr/>
                <p14:nvPr/>
              </p14:nvContentPartPr>
              <p14:xfrm>
                <a:off x="3449106" y="2633955"/>
                <a:ext cx="167400" cy="309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0ADE2E-39D0-4148-90A3-556AC14263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31106" y="2615955"/>
                  <a:ext cx="203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92614E-64EB-4B81-ABC8-8BC30A23F07C}"/>
                    </a:ext>
                  </a:extLst>
                </p14:cNvPr>
                <p14:cNvContentPartPr/>
                <p14:nvPr/>
              </p14:nvContentPartPr>
              <p14:xfrm>
                <a:off x="2178306" y="2886315"/>
                <a:ext cx="1233000" cy="6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92614E-64EB-4B81-ABC8-8BC30A23F0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60311" y="2868315"/>
                  <a:ext cx="126863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E55A1B-D49B-488B-9422-B1E0E167C97D}"/>
                    </a:ext>
                  </a:extLst>
                </p14:cNvPr>
                <p14:cNvContentPartPr/>
                <p14:nvPr/>
              </p14:nvContentPartPr>
              <p14:xfrm>
                <a:off x="3815946" y="2812515"/>
                <a:ext cx="369360" cy="2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E55A1B-D49B-488B-9422-B1E0E167C9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97946" y="2794515"/>
                  <a:ext cx="405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14:cNvPr>
                <p14:cNvContentPartPr/>
                <p14:nvPr/>
              </p14:nvContentPartPr>
              <p14:xfrm>
                <a:off x="4208346" y="2687595"/>
                <a:ext cx="434880" cy="30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90346" y="2669574"/>
                  <a:ext cx="470520" cy="342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202BF9-3C95-44EA-8A3C-F777083737CB}"/>
                    </a:ext>
                  </a:extLst>
                </p14:cNvPr>
                <p14:cNvContentPartPr/>
                <p14:nvPr/>
              </p14:nvContentPartPr>
              <p14:xfrm>
                <a:off x="4382946" y="2999715"/>
                <a:ext cx="76320" cy="49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202BF9-3C95-44EA-8A3C-F777083737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5031" y="2981715"/>
                  <a:ext cx="111793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A136D4-37C2-4141-9E47-2D5CFE13C47F}"/>
                    </a:ext>
                  </a:extLst>
                </p14:cNvPr>
                <p14:cNvContentPartPr/>
                <p14:nvPr/>
              </p14:nvContentPartPr>
              <p14:xfrm>
                <a:off x="4283946" y="3546915"/>
                <a:ext cx="398520" cy="40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A136D4-37C2-4141-9E47-2D5CFE13C4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65946" y="3528915"/>
                  <a:ext cx="4341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931DDF-4E8A-4BD5-BC58-6F3EA33A2F28}"/>
                    </a:ext>
                  </a:extLst>
                </p14:cNvPr>
                <p14:cNvContentPartPr/>
                <p14:nvPr/>
              </p14:nvContentPartPr>
              <p14:xfrm>
                <a:off x="4389066" y="3598755"/>
                <a:ext cx="204120" cy="28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931DDF-4E8A-4BD5-BC58-6F3EA33A2F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71066" y="3580777"/>
                  <a:ext cx="239760" cy="325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8BC79C-F454-4528-83E0-0414A0137F76}"/>
                    </a:ext>
                  </a:extLst>
                </p14:cNvPr>
                <p14:cNvContentPartPr/>
                <p14:nvPr/>
              </p14:nvContentPartPr>
              <p14:xfrm>
                <a:off x="2320506" y="3788115"/>
                <a:ext cx="2141280" cy="7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8BC79C-F454-4528-83E0-0414A0137F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02506" y="3770199"/>
                  <a:ext cx="2176920" cy="1125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B0D358-DF79-49E6-8B3A-A187E35A938B}"/>
              </a:ext>
            </a:extLst>
          </p:cNvPr>
          <p:cNvGrpSpPr/>
          <p:nvPr/>
        </p:nvGrpSpPr>
        <p:grpSpPr>
          <a:xfrm>
            <a:off x="6897186" y="1508595"/>
            <a:ext cx="2341080" cy="2282040"/>
            <a:chOff x="6897186" y="1508595"/>
            <a:chExt cx="2341080" cy="22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14:cNvPr>
                <p14:cNvContentPartPr/>
                <p14:nvPr/>
              </p14:nvContentPartPr>
              <p14:xfrm>
                <a:off x="6934626" y="2667435"/>
                <a:ext cx="345240" cy="304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16626" y="2649414"/>
                  <a:ext cx="380880" cy="339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14:cNvPr>
                <p14:cNvContentPartPr/>
                <p14:nvPr/>
              </p14:nvContentPartPr>
              <p14:xfrm>
                <a:off x="7108506" y="3007275"/>
                <a:ext cx="19800" cy="352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90506" y="2989275"/>
                  <a:ext cx="55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14:cNvPr>
                <p14:cNvContentPartPr/>
                <p14:nvPr/>
              </p14:nvContentPartPr>
              <p14:xfrm>
                <a:off x="6897186" y="3423435"/>
                <a:ext cx="400680" cy="36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79186" y="3405435"/>
                  <a:ext cx="436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14:cNvPr>
                <p14:cNvContentPartPr/>
                <p14:nvPr/>
              </p14:nvContentPartPr>
              <p14:xfrm>
                <a:off x="7103826" y="3474915"/>
                <a:ext cx="50400" cy="27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85954" y="3456915"/>
                  <a:ext cx="85787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14:cNvPr>
                <p14:cNvContentPartPr/>
                <p14:nvPr/>
              </p14:nvContentPartPr>
              <p14:xfrm>
                <a:off x="7022466" y="3621075"/>
                <a:ext cx="20592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04497" y="3603075"/>
                  <a:ext cx="241498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14:cNvPr>
                <p14:cNvContentPartPr/>
                <p14:nvPr/>
              </p14:nvContentPartPr>
              <p14:xfrm>
                <a:off x="7307946" y="2798835"/>
                <a:ext cx="286920" cy="4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89946" y="2780835"/>
                  <a:ext cx="322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14:cNvPr>
                <p14:cNvContentPartPr/>
                <p14:nvPr/>
              </p14:nvContentPartPr>
              <p14:xfrm>
                <a:off x="7657866" y="2700195"/>
                <a:ext cx="307080" cy="28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39866" y="2682218"/>
                  <a:ext cx="342720" cy="319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14:cNvPr>
                <p14:cNvContentPartPr/>
                <p14:nvPr/>
              </p14:nvContentPartPr>
              <p14:xfrm>
                <a:off x="7803306" y="2696955"/>
                <a:ext cx="49680" cy="25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85175" y="2678955"/>
                  <a:ext cx="855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14:cNvPr>
                <p14:cNvContentPartPr/>
                <p14:nvPr/>
              </p14:nvContentPartPr>
              <p14:xfrm>
                <a:off x="7744626" y="2833395"/>
                <a:ext cx="159840" cy="1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26666" y="2815395"/>
                  <a:ext cx="195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14:cNvPr>
                <p14:cNvContentPartPr/>
                <p14:nvPr/>
              </p14:nvContentPartPr>
              <p14:xfrm>
                <a:off x="7855506" y="1996755"/>
                <a:ext cx="9720" cy="60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37506" y="1978744"/>
                  <a:ext cx="45360" cy="637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14:cNvPr>
                <p14:cNvContentPartPr/>
                <p14:nvPr/>
              </p14:nvContentPartPr>
              <p14:xfrm>
                <a:off x="7633386" y="1508595"/>
                <a:ext cx="488520" cy="42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15386" y="1490595"/>
                  <a:ext cx="5241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14:cNvPr>
                <p14:cNvContentPartPr/>
                <p14:nvPr/>
              </p14:nvContentPartPr>
              <p14:xfrm>
                <a:off x="8183826" y="1696875"/>
                <a:ext cx="1054440" cy="3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65826" y="1678684"/>
                  <a:ext cx="1090080" cy="70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14:cNvPr>
                <p14:cNvContentPartPr/>
                <p14:nvPr/>
              </p14:nvContentPartPr>
              <p14:xfrm>
                <a:off x="8061426" y="2791635"/>
                <a:ext cx="1143000" cy="5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43426" y="2773635"/>
                  <a:ext cx="1178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14:cNvPr>
                <p14:cNvContentPartPr/>
                <p14:nvPr/>
              </p14:nvContentPartPr>
              <p14:xfrm>
                <a:off x="7395066" y="3558075"/>
                <a:ext cx="172296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7062" y="3540075"/>
                  <a:ext cx="1758607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D33A165-25E2-41FD-A323-29CEF595DBED}"/>
                  </a:ext>
                </a:extLst>
              </p14:cNvPr>
              <p14:cNvContentPartPr/>
              <p14:nvPr/>
            </p14:nvContentPartPr>
            <p14:xfrm>
              <a:off x="6960546" y="3960555"/>
              <a:ext cx="174600" cy="208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D33A165-25E2-41FD-A323-29CEF595DB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942546" y="3942555"/>
                <a:ext cx="2102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BC00EC3-8A95-4382-9E1A-6F330EF76512}"/>
                  </a:ext>
                </a:extLst>
              </p14:cNvPr>
              <p14:cNvContentPartPr/>
              <p14:nvPr/>
            </p14:nvContentPartPr>
            <p14:xfrm>
              <a:off x="7857666" y="3036075"/>
              <a:ext cx="182520" cy="141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BC00EC3-8A95-4382-9E1A-6F330EF7651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39666" y="3018075"/>
                <a:ext cx="2181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65D9EC3-8E84-4F40-9227-45F3847BFB25}"/>
                  </a:ext>
                </a:extLst>
              </p14:cNvPr>
              <p14:cNvContentPartPr/>
              <p14:nvPr/>
            </p14:nvContentPartPr>
            <p14:xfrm>
              <a:off x="3471066" y="3167835"/>
              <a:ext cx="201240" cy="178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65D9EC3-8E84-4F40-9227-45F3847BFB2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53066" y="3149799"/>
                <a:ext cx="236880" cy="214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7131D8-A947-4F22-BC76-924DB3A3153F}"/>
                  </a:ext>
                </a:extLst>
              </p14:cNvPr>
              <p14:cNvContentPartPr/>
              <p14:nvPr/>
            </p14:nvContentPartPr>
            <p14:xfrm>
              <a:off x="5398866" y="1426515"/>
              <a:ext cx="450720" cy="39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7131D8-A947-4F22-BC76-924DB3A3153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80866" y="1408515"/>
                <a:ext cx="48636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4F2E5FC4-AFB1-4DE9-960E-1CA8C15BFCD3}"/>
              </a:ext>
            </a:extLst>
          </p:cNvPr>
          <p:cNvGrpSpPr/>
          <p:nvPr/>
        </p:nvGrpSpPr>
        <p:grpSpPr>
          <a:xfrm>
            <a:off x="4794786" y="2549355"/>
            <a:ext cx="2093040" cy="468360"/>
            <a:chOff x="4794786" y="2549355"/>
            <a:chExt cx="209304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097994-B74E-4422-B454-B230E7638A9D}"/>
                    </a:ext>
                  </a:extLst>
                </p14:cNvPr>
                <p14:cNvContentPartPr/>
                <p14:nvPr/>
              </p14:nvContentPartPr>
              <p14:xfrm>
                <a:off x="5422986" y="2549355"/>
                <a:ext cx="581400" cy="468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097994-B74E-4422-B454-B230E7638A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04986" y="2531355"/>
                  <a:ext cx="6170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D9C9A1-4FCB-45B2-BC80-DA9BE56561A3}"/>
                    </a:ext>
                  </a:extLst>
                </p14:cNvPr>
                <p14:cNvContentPartPr/>
                <p14:nvPr/>
              </p14:nvContentPartPr>
              <p14:xfrm>
                <a:off x="4794786" y="2816475"/>
                <a:ext cx="738000" cy="6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D9C9A1-4FCB-45B2-BC80-DA9BE56561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76786" y="2798835"/>
                  <a:ext cx="77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E6DCE1-6420-4C84-A0E4-F9F1573119D5}"/>
                    </a:ext>
                  </a:extLst>
                </p14:cNvPr>
                <p14:cNvContentPartPr/>
                <p14:nvPr/>
              </p14:nvContentPartPr>
              <p14:xfrm>
                <a:off x="6206346" y="2834835"/>
                <a:ext cx="681480" cy="1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E6DCE1-6420-4C84-A0E4-F9F1573119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88706" y="2816835"/>
                  <a:ext cx="7171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73DE5E-7A4C-4BD7-AAC9-FF5D0D31BB9E}"/>
              </a:ext>
            </a:extLst>
          </p:cNvPr>
          <p:cNvGrpSpPr/>
          <p:nvPr/>
        </p:nvGrpSpPr>
        <p:grpSpPr>
          <a:xfrm>
            <a:off x="4814586" y="3424515"/>
            <a:ext cx="2098080" cy="487440"/>
            <a:chOff x="4814586" y="3424515"/>
            <a:chExt cx="209808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501DC7-762A-4570-8498-2679E371853C}"/>
                    </a:ext>
                  </a:extLst>
                </p14:cNvPr>
                <p14:cNvContentPartPr/>
                <p14:nvPr/>
              </p14:nvContentPartPr>
              <p14:xfrm>
                <a:off x="5508666" y="3424515"/>
                <a:ext cx="456840" cy="487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501DC7-762A-4570-8498-2679E37185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91026" y="3406875"/>
                  <a:ext cx="4924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C64A66-206C-4313-8912-58EBD463627E}"/>
                    </a:ext>
                  </a:extLst>
                </p14:cNvPr>
                <p14:cNvContentPartPr/>
                <p14:nvPr/>
              </p14:nvContentPartPr>
              <p14:xfrm>
                <a:off x="4814586" y="3757875"/>
                <a:ext cx="785520" cy="24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C64A66-206C-4313-8912-58EBD46362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96586" y="3739875"/>
                  <a:ext cx="821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7891B4-F949-43E5-8D6F-84274E17CAEC}"/>
                    </a:ext>
                  </a:extLst>
                </p14:cNvPr>
                <p14:cNvContentPartPr/>
                <p14:nvPr/>
              </p14:nvContentPartPr>
              <p14:xfrm>
                <a:off x="6106626" y="3751755"/>
                <a:ext cx="806040" cy="3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7891B4-F949-43E5-8D6F-84274E17CAE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88626" y="3734115"/>
                  <a:ext cx="84168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0A4E86-6857-40B0-B8BF-656561E7F8A7}"/>
              </a:ext>
            </a:extLst>
          </p:cNvPr>
          <p:cNvGrpSpPr/>
          <p:nvPr/>
        </p:nvGrpSpPr>
        <p:grpSpPr>
          <a:xfrm>
            <a:off x="3730266" y="1629195"/>
            <a:ext cx="4011840" cy="163440"/>
            <a:chOff x="3730266" y="1629195"/>
            <a:chExt cx="401184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ACC46A-C245-4CD3-A228-427357877C31}"/>
                    </a:ext>
                  </a:extLst>
                </p14:cNvPr>
                <p14:cNvContentPartPr/>
                <p14:nvPr/>
              </p14:nvContentPartPr>
              <p14:xfrm>
                <a:off x="3730266" y="1629195"/>
                <a:ext cx="1811160" cy="8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ACC46A-C245-4CD3-A228-427357877C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12626" y="1611195"/>
                  <a:ext cx="1846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F09103-0B39-4C2B-BA7C-54B988A65A5E}"/>
                    </a:ext>
                  </a:extLst>
                </p14:cNvPr>
                <p14:cNvContentPartPr/>
                <p14:nvPr/>
              </p14:nvContentPartPr>
              <p14:xfrm>
                <a:off x="5860026" y="1723515"/>
                <a:ext cx="1882080" cy="6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F09103-0B39-4C2B-BA7C-54B988A65A5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42026" y="1705875"/>
                  <a:ext cx="19177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4FF48E1-3E84-4D8C-8BEF-EA82A0DED843}"/>
                  </a:ext>
                </a:extLst>
              </p14:cNvPr>
              <p14:cNvContentPartPr/>
              <p14:nvPr/>
            </p14:nvContentPartPr>
            <p14:xfrm>
              <a:off x="5708106" y="1868955"/>
              <a:ext cx="249120" cy="186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4FF48E1-3E84-4D8C-8BEF-EA82A0DED84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90106" y="1851315"/>
                <a:ext cx="2847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A7736F31-392C-43FE-9F5C-6EA52B605D01}"/>
              </a:ext>
            </a:extLst>
          </p:cNvPr>
          <p:cNvGrpSpPr/>
          <p:nvPr/>
        </p:nvGrpSpPr>
        <p:grpSpPr>
          <a:xfrm>
            <a:off x="6070266" y="2933475"/>
            <a:ext cx="133560" cy="324720"/>
            <a:chOff x="6070266" y="2933475"/>
            <a:chExt cx="13356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90D9D9A-8644-4896-8FFB-408CD3EFB88B}"/>
                    </a:ext>
                  </a:extLst>
                </p14:cNvPr>
                <p14:cNvContentPartPr/>
                <p14:nvPr/>
              </p14:nvContentPartPr>
              <p14:xfrm>
                <a:off x="6070266" y="3003675"/>
                <a:ext cx="41040" cy="254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90D9D9A-8644-4896-8FFB-408CD3EFB8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52626" y="2986035"/>
                  <a:ext cx="76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ED9177-9B9A-4D57-9626-F089BF8EDF44}"/>
                    </a:ext>
                  </a:extLst>
                </p14:cNvPr>
                <p14:cNvContentPartPr/>
                <p14:nvPr/>
              </p14:nvContentPartPr>
              <p14:xfrm>
                <a:off x="6099786" y="2933475"/>
                <a:ext cx="104040" cy="23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ED9177-9B9A-4D57-9626-F089BF8EDF4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82146" y="2915835"/>
                  <a:ext cx="139680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8922E14-9F65-4295-B508-02C9C1D28F84}"/>
                  </a:ext>
                </a:extLst>
              </p14:cNvPr>
              <p14:cNvContentPartPr/>
              <p14:nvPr/>
            </p14:nvContentPartPr>
            <p14:xfrm>
              <a:off x="5995026" y="3941475"/>
              <a:ext cx="253800" cy="22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8922E14-9F65-4295-B508-02C9C1D28F8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77026" y="3923475"/>
                <a:ext cx="28944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24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80A85FC9-835A-455B-B94E-DD34A2316758}"/>
              </a:ext>
            </a:extLst>
          </p:cNvPr>
          <p:cNvGrpSpPr/>
          <p:nvPr/>
        </p:nvGrpSpPr>
        <p:grpSpPr>
          <a:xfrm>
            <a:off x="1291626" y="1414635"/>
            <a:ext cx="3390840" cy="2562120"/>
            <a:chOff x="1291626" y="1414635"/>
            <a:chExt cx="3390840" cy="25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E01D4F-1432-4E88-8D63-532087622A95}"/>
                    </a:ext>
                  </a:extLst>
                </p14:cNvPr>
                <p14:cNvContentPartPr/>
                <p14:nvPr/>
              </p14:nvContentPartPr>
              <p14:xfrm>
                <a:off x="1393506" y="3576075"/>
                <a:ext cx="450360" cy="40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E01D4F-1432-4E88-8D63-532087622A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5506" y="3558075"/>
                  <a:ext cx="4860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27363F-17E7-41B6-8A68-27D1762694DF}"/>
                    </a:ext>
                  </a:extLst>
                </p14:cNvPr>
                <p14:cNvContentPartPr/>
                <p14:nvPr/>
              </p14:nvContentPartPr>
              <p14:xfrm>
                <a:off x="1570266" y="3646635"/>
                <a:ext cx="75960" cy="28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27363F-17E7-41B6-8A68-27D1762694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2266" y="3628635"/>
                  <a:ext cx="111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F692A7-CFDE-4F4A-8698-0A469D36FC05}"/>
                    </a:ext>
                  </a:extLst>
                </p14:cNvPr>
                <p14:cNvContentPartPr/>
                <p14:nvPr/>
              </p14:nvContentPartPr>
              <p14:xfrm>
                <a:off x="1452906" y="3758955"/>
                <a:ext cx="313560" cy="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F692A7-CFDE-4F4A-8698-0A469D36FC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4906" y="3740955"/>
                  <a:ext cx="349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FFC1F9-B607-4EA2-AEBD-714A05792741}"/>
                    </a:ext>
                  </a:extLst>
                </p14:cNvPr>
                <p14:cNvContentPartPr/>
                <p14:nvPr/>
              </p14:nvContentPartPr>
              <p14:xfrm>
                <a:off x="1934586" y="3775515"/>
                <a:ext cx="46764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FFC1F9-B607-4EA2-AEBD-714A057927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16586" y="3757515"/>
                  <a:ext cx="50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C5E451-9299-4DB5-87BD-7CF90AE3BE98}"/>
                    </a:ext>
                  </a:extLst>
                </p14:cNvPr>
                <p14:cNvContentPartPr/>
                <p14:nvPr/>
              </p14:nvContentPartPr>
              <p14:xfrm>
                <a:off x="1291626" y="1414635"/>
                <a:ext cx="408240" cy="407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C5E451-9299-4DB5-87BD-7CF90AE3BE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3626" y="1396635"/>
                  <a:ext cx="4438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B0AD5C-CF2C-4691-BE98-9BD8212D0763}"/>
                    </a:ext>
                  </a:extLst>
                </p14:cNvPr>
                <p14:cNvContentPartPr/>
                <p14:nvPr/>
              </p14:nvContentPartPr>
              <p14:xfrm>
                <a:off x="1313586" y="2581035"/>
                <a:ext cx="479160" cy="39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B0AD5C-CF2C-4691-BE98-9BD8212D07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5572" y="2563051"/>
                  <a:ext cx="514827" cy="430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3FF743-8724-49A4-8C5A-1981CC06C3D8}"/>
                    </a:ext>
                  </a:extLst>
                </p14:cNvPr>
                <p14:cNvContentPartPr/>
                <p14:nvPr/>
              </p14:nvContentPartPr>
              <p14:xfrm>
                <a:off x="1558026" y="2610915"/>
                <a:ext cx="68760" cy="32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3FF743-8724-49A4-8C5A-1981CC06C3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0026" y="2592915"/>
                  <a:ext cx="104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EDFE59-37D9-472B-992A-6E39A01899BB}"/>
                    </a:ext>
                  </a:extLst>
                </p14:cNvPr>
                <p14:cNvContentPartPr/>
                <p14:nvPr/>
              </p14:nvContentPartPr>
              <p14:xfrm>
                <a:off x="1401066" y="2742315"/>
                <a:ext cx="888120" cy="8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EDFE59-37D9-472B-992A-6E39A0189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3066" y="2724240"/>
                  <a:ext cx="923760" cy="122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14:cNvPr>
                <p14:cNvContentPartPr/>
                <p14:nvPr/>
              </p14:nvContentPartPr>
              <p14:xfrm>
                <a:off x="3311226" y="1506435"/>
                <a:ext cx="434520" cy="34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3211" y="1488435"/>
                  <a:ext cx="47019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F541E5-87BA-4320-9E88-F72A4EAF8F08}"/>
                    </a:ext>
                  </a:extLst>
                </p14:cNvPr>
                <p14:cNvContentPartPr/>
                <p14:nvPr/>
              </p14:nvContentPartPr>
              <p14:xfrm>
                <a:off x="3532266" y="1802355"/>
                <a:ext cx="12960" cy="790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F541E5-87BA-4320-9E88-F72A4EAF8F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14266" y="1784347"/>
                  <a:ext cx="48600" cy="825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F9179A-209D-477E-9A5C-406A404A4958}"/>
                    </a:ext>
                  </a:extLst>
                </p14:cNvPr>
                <p14:cNvContentPartPr/>
                <p14:nvPr/>
              </p14:nvContentPartPr>
              <p14:xfrm>
                <a:off x="3366306" y="2536035"/>
                <a:ext cx="386280" cy="46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F9179A-209D-477E-9A5C-406A404A49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48323" y="2518035"/>
                  <a:ext cx="421887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0ADE2E-39D0-4148-90A3-556AC14263B7}"/>
                    </a:ext>
                  </a:extLst>
                </p14:cNvPr>
                <p14:cNvContentPartPr/>
                <p14:nvPr/>
              </p14:nvContentPartPr>
              <p14:xfrm>
                <a:off x="3449106" y="2633955"/>
                <a:ext cx="167400" cy="309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0ADE2E-39D0-4148-90A3-556AC14263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31106" y="2615955"/>
                  <a:ext cx="203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92614E-64EB-4B81-ABC8-8BC30A23F07C}"/>
                    </a:ext>
                  </a:extLst>
                </p14:cNvPr>
                <p14:cNvContentPartPr/>
                <p14:nvPr/>
              </p14:nvContentPartPr>
              <p14:xfrm>
                <a:off x="2178306" y="2886315"/>
                <a:ext cx="1233000" cy="6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92614E-64EB-4B81-ABC8-8BC30A23F0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0311" y="2868315"/>
                  <a:ext cx="126863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E55A1B-D49B-488B-9422-B1E0E167C97D}"/>
                    </a:ext>
                  </a:extLst>
                </p14:cNvPr>
                <p14:cNvContentPartPr/>
                <p14:nvPr/>
              </p14:nvContentPartPr>
              <p14:xfrm>
                <a:off x="3815946" y="2812515"/>
                <a:ext cx="369360" cy="2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E55A1B-D49B-488B-9422-B1E0E167C9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97946" y="2794515"/>
                  <a:ext cx="405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14:cNvPr>
                <p14:cNvContentPartPr/>
                <p14:nvPr/>
              </p14:nvContentPartPr>
              <p14:xfrm>
                <a:off x="4208346" y="2687595"/>
                <a:ext cx="434880" cy="30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90346" y="2669574"/>
                  <a:ext cx="470520" cy="342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202BF9-3C95-44EA-8A3C-F777083737CB}"/>
                    </a:ext>
                  </a:extLst>
                </p14:cNvPr>
                <p14:cNvContentPartPr/>
                <p14:nvPr/>
              </p14:nvContentPartPr>
              <p14:xfrm>
                <a:off x="4382946" y="2999715"/>
                <a:ext cx="76320" cy="49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202BF9-3C95-44EA-8A3C-F777083737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65031" y="2981715"/>
                  <a:ext cx="111793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A136D4-37C2-4141-9E47-2D5CFE13C47F}"/>
                    </a:ext>
                  </a:extLst>
                </p14:cNvPr>
                <p14:cNvContentPartPr/>
                <p14:nvPr/>
              </p14:nvContentPartPr>
              <p14:xfrm>
                <a:off x="4283946" y="3546915"/>
                <a:ext cx="398520" cy="40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A136D4-37C2-4141-9E47-2D5CFE13C4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65946" y="3528915"/>
                  <a:ext cx="4341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931DDF-4E8A-4BD5-BC58-6F3EA33A2F28}"/>
                    </a:ext>
                  </a:extLst>
                </p14:cNvPr>
                <p14:cNvContentPartPr/>
                <p14:nvPr/>
              </p14:nvContentPartPr>
              <p14:xfrm>
                <a:off x="4389066" y="3598755"/>
                <a:ext cx="204120" cy="28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931DDF-4E8A-4BD5-BC58-6F3EA33A2F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71066" y="3580777"/>
                  <a:ext cx="239760" cy="325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8BC79C-F454-4528-83E0-0414A0137F76}"/>
                    </a:ext>
                  </a:extLst>
                </p14:cNvPr>
                <p14:cNvContentPartPr/>
                <p14:nvPr/>
              </p14:nvContentPartPr>
              <p14:xfrm>
                <a:off x="2320506" y="3788115"/>
                <a:ext cx="2141280" cy="7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8BC79C-F454-4528-83E0-0414A0137F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02506" y="3770199"/>
                  <a:ext cx="2176920" cy="1125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B0D358-DF79-49E6-8B3A-A187E35A938B}"/>
              </a:ext>
            </a:extLst>
          </p:cNvPr>
          <p:cNvGrpSpPr/>
          <p:nvPr/>
        </p:nvGrpSpPr>
        <p:grpSpPr>
          <a:xfrm>
            <a:off x="6897186" y="1508595"/>
            <a:ext cx="2341080" cy="2282040"/>
            <a:chOff x="6897186" y="1508595"/>
            <a:chExt cx="2341080" cy="22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14:cNvPr>
                <p14:cNvContentPartPr/>
                <p14:nvPr/>
              </p14:nvContentPartPr>
              <p14:xfrm>
                <a:off x="6934626" y="2667435"/>
                <a:ext cx="345240" cy="304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16626" y="2649414"/>
                  <a:ext cx="380880" cy="339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14:cNvPr>
                <p14:cNvContentPartPr/>
                <p14:nvPr/>
              </p14:nvContentPartPr>
              <p14:xfrm>
                <a:off x="7108506" y="3007275"/>
                <a:ext cx="19800" cy="352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90506" y="2989275"/>
                  <a:ext cx="55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14:cNvPr>
                <p14:cNvContentPartPr/>
                <p14:nvPr/>
              </p14:nvContentPartPr>
              <p14:xfrm>
                <a:off x="6897186" y="3423435"/>
                <a:ext cx="400680" cy="36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79186" y="3405435"/>
                  <a:ext cx="436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14:cNvPr>
                <p14:cNvContentPartPr/>
                <p14:nvPr/>
              </p14:nvContentPartPr>
              <p14:xfrm>
                <a:off x="7103826" y="3474915"/>
                <a:ext cx="50400" cy="27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85954" y="3456915"/>
                  <a:ext cx="85787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14:cNvPr>
                <p14:cNvContentPartPr/>
                <p14:nvPr/>
              </p14:nvContentPartPr>
              <p14:xfrm>
                <a:off x="7022466" y="3621075"/>
                <a:ext cx="20592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04497" y="3603075"/>
                  <a:ext cx="241498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14:cNvPr>
                <p14:cNvContentPartPr/>
                <p14:nvPr/>
              </p14:nvContentPartPr>
              <p14:xfrm>
                <a:off x="7307946" y="2798835"/>
                <a:ext cx="286920" cy="4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89946" y="2780835"/>
                  <a:ext cx="322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14:cNvPr>
                <p14:cNvContentPartPr/>
                <p14:nvPr/>
              </p14:nvContentPartPr>
              <p14:xfrm>
                <a:off x="7657866" y="2700195"/>
                <a:ext cx="307080" cy="28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39866" y="2682218"/>
                  <a:ext cx="342720" cy="319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14:cNvPr>
                <p14:cNvContentPartPr/>
                <p14:nvPr/>
              </p14:nvContentPartPr>
              <p14:xfrm>
                <a:off x="7803306" y="2696955"/>
                <a:ext cx="49680" cy="25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85175" y="2678955"/>
                  <a:ext cx="855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14:cNvPr>
                <p14:cNvContentPartPr/>
                <p14:nvPr/>
              </p14:nvContentPartPr>
              <p14:xfrm>
                <a:off x="7744626" y="2833395"/>
                <a:ext cx="159840" cy="1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6666" y="2815395"/>
                  <a:ext cx="195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14:cNvPr>
                <p14:cNvContentPartPr/>
                <p14:nvPr/>
              </p14:nvContentPartPr>
              <p14:xfrm>
                <a:off x="7855506" y="1996755"/>
                <a:ext cx="9720" cy="60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37506" y="1978744"/>
                  <a:ext cx="45360" cy="637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14:cNvPr>
                <p14:cNvContentPartPr/>
                <p14:nvPr/>
              </p14:nvContentPartPr>
              <p14:xfrm>
                <a:off x="7633386" y="1508595"/>
                <a:ext cx="488520" cy="42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386" y="1490595"/>
                  <a:ext cx="5241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14:cNvPr>
                <p14:cNvContentPartPr/>
                <p14:nvPr/>
              </p14:nvContentPartPr>
              <p14:xfrm>
                <a:off x="8183826" y="1696875"/>
                <a:ext cx="1054440" cy="3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65826" y="1678684"/>
                  <a:ext cx="1090080" cy="70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14:cNvPr>
                <p14:cNvContentPartPr/>
                <p14:nvPr/>
              </p14:nvContentPartPr>
              <p14:xfrm>
                <a:off x="8061426" y="2791635"/>
                <a:ext cx="1143000" cy="5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43426" y="2773635"/>
                  <a:ext cx="1178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14:cNvPr>
                <p14:cNvContentPartPr/>
                <p14:nvPr/>
              </p14:nvContentPartPr>
              <p14:xfrm>
                <a:off x="7395066" y="3558075"/>
                <a:ext cx="172296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77062" y="3540075"/>
                  <a:ext cx="1758607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7131D8-A947-4F22-BC76-924DB3A3153F}"/>
                  </a:ext>
                </a:extLst>
              </p14:cNvPr>
              <p14:cNvContentPartPr/>
              <p14:nvPr/>
            </p14:nvContentPartPr>
            <p14:xfrm>
              <a:off x="5398866" y="1426515"/>
              <a:ext cx="450720" cy="39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7131D8-A947-4F22-BC76-924DB3A315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80866" y="1408515"/>
                <a:ext cx="48636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4F2E5FC4-AFB1-4DE9-960E-1CA8C15BFCD3}"/>
              </a:ext>
            </a:extLst>
          </p:cNvPr>
          <p:cNvGrpSpPr/>
          <p:nvPr/>
        </p:nvGrpSpPr>
        <p:grpSpPr>
          <a:xfrm>
            <a:off x="4794786" y="2549355"/>
            <a:ext cx="2093040" cy="468360"/>
            <a:chOff x="4794786" y="2549355"/>
            <a:chExt cx="209304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097994-B74E-4422-B454-B230E7638A9D}"/>
                    </a:ext>
                  </a:extLst>
                </p14:cNvPr>
                <p14:cNvContentPartPr/>
                <p14:nvPr/>
              </p14:nvContentPartPr>
              <p14:xfrm>
                <a:off x="5422986" y="2549355"/>
                <a:ext cx="581400" cy="468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097994-B74E-4422-B454-B230E7638A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04986" y="2531355"/>
                  <a:ext cx="6170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D9C9A1-4FCB-45B2-BC80-DA9BE56561A3}"/>
                    </a:ext>
                  </a:extLst>
                </p14:cNvPr>
                <p14:cNvContentPartPr/>
                <p14:nvPr/>
              </p14:nvContentPartPr>
              <p14:xfrm>
                <a:off x="4794786" y="2816475"/>
                <a:ext cx="738000" cy="6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D9C9A1-4FCB-45B2-BC80-DA9BE56561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76786" y="2798376"/>
                  <a:ext cx="773640" cy="101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E6DCE1-6420-4C84-A0E4-F9F1573119D5}"/>
                    </a:ext>
                  </a:extLst>
                </p14:cNvPr>
                <p14:cNvContentPartPr/>
                <p14:nvPr/>
              </p14:nvContentPartPr>
              <p14:xfrm>
                <a:off x="6206346" y="2834835"/>
                <a:ext cx="681480" cy="1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E6DCE1-6420-4C84-A0E4-F9F1573119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88346" y="2816835"/>
                  <a:ext cx="7171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73DE5E-7A4C-4BD7-AAC9-FF5D0D31BB9E}"/>
              </a:ext>
            </a:extLst>
          </p:cNvPr>
          <p:cNvGrpSpPr/>
          <p:nvPr/>
        </p:nvGrpSpPr>
        <p:grpSpPr>
          <a:xfrm>
            <a:off x="4814586" y="3424515"/>
            <a:ext cx="2098080" cy="487440"/>
            <a:chOff x="4814586" y="3424515"/>
            <a:chExt cx="209808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501DC7-762A-4570-8498-2679E371853C}"/>
                    </a:ext>
                  </a:extLst>
                </p14:cNvPr>
                <p14:cNvContentPartPr/>
                <p14:nvPr/>
              </p14:nvContentPartPr>
              <p14:xfrm>
                <a:off x="5508666" y="3424515"/>
                <a:ext cx="456840" cy="487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501DC7-762A-4570-8498-2679E37185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90666" y="3406515"/>
                  <a:ext cx="4924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C64A66-206C-4313-8912-58EBD463627E}"/>
                    </a:ext>
                  </a:extLst>
                </p14:cNvPr>
                <p14:cNvContentPartPr/>
                <p14:nvPr/>
              </p14:nvContentPartPr>
              <p14:xfrm>
                <a:off x="4814586" y="3757875"/>
                <a:ext cx="785520" cy="24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C64A66-206C-4313-8912-58EBD463627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96586" y="3740132"/>
                  <a:ext cx="821160" cy="59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7891B4-F949-43E5-8D6F-84274E17CAEC}"/>
                    </a:ext>
                  </a:extLst>
                </p14:cNvPr>
                <p14:cNvContentPartPr/>
                <p14:nvPr/>
              </p14:nvContentPartPr>
              <p14:xfrm>
                <a:off x="6106626" y="3751755"/>
                <a:ext cx="806040" cy="3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7891B4-F949-43E5-8D6F-84274E17CA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8626" y="3733755"/>
                  <a:ext cx="84168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0A4E86-6857-40B0-B8BF-656561E7F8A7}"/>
              </a:ext>
            </a:extLst>
          </p:cNvPr>
          <p:cNvGrpSpPr/>
          <p:nvPr/>
        </p:nvGrpSpPr>
        <p:grpSpPr>
          <a:xfrm>
            <a:off x="3730266" y="1629195"/>
            <a:ext cx="4011840" cy="163440"/>
            <a:chOff x="3730266" y="1629195"/>
            <a:chExt cx="401184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ACC46A-C245-4CD3-A228-427357877C31}"/>
                    </a:ext>
                  </a:extLst>
                </p14:cNvPr>
                <p14:cNvContentPartPr/>
                <p14:nvPr/>
              </p14:nvContentPartPr>
              <p14:xfrm>
                <a:off x="3730266" y="1629195"/>
                <a:ext cx="1811160" cy="8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ACC46A-C245-4CD3-A228-427357877C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266" y="1611195"/>
                  <a:ext cx="1846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F09103-0B39-4C2B-BA7C-54B988A65A5E}"/>
                    </a:ext>
                  </a:extLst>
                </p14:cNvPr>
                <p14:cNvContentPartPr/>
                <p14:nvPr/>
              </p14:nvContentPartPr>
              <p14:xfrm>
                <a:off x="5860026" y="1723515"/>
                <a:ext cx="1882080" cy="6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F09103-0B39-4C2B-BA7C-54B988A65A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42026" y="1705515"/>
                  <a:ext cx="19177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4FF48E1-3E84-4D8C-8BEF-EA82A0DED843}"/>
                  </a:ext>
                </a:extLst>
              </p14:cNvPr>
              <p14:cNvContentPartPr/>
              <p14:nvPr/>
            </p14:nvContentPartPr>
            <p14:xfrm>
              <a:off x="5708106" y="1868955"/>
              <a:ext cx="249120" cy="186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4FF48E1-3E84-4D8C-8BEF-EA82A0DED84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90106" y="1850955"/>
                <a:ext cx="2847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A7736F31-392C-43FE-9F5C-6EA52B605D01}"/>
              </a:ext>
            </a:extLst>
          </p:cNvPr>
          <p:cNvGrpSpPr/>
          <p:nvPr/>
        </p:nvGrpSpPr>
        <p:grpSpPr>
          <a:xfrm>
            <a:off x="6070266" y="2933475"/>
            <a:ext cx="133560" cy="324720"/>
            <a:chOff x="6070266" y="2933475"/>
            <a:chExt cx="13356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90D9D9A-8644-4896-8FFB-408CD3EFB88B}"/>
                    </a:ext>
                  </a:extLst>
                </p14:cNvPr>
                <p14:cNvContentPartPr/>
                <p14:nvPr/>
              </p14:nvContentPartPr>
              <p14:xfrm>
                <a:off x="6070266" y="3003675"/>
                <a:ext cx="41040" cy="254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90D9D9A-8644-4896-8FFB-408CD3EFB8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52107" y="2985675"/>
                  <a:ext cx="76995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ED9177-9B9A-4D57-9626-F089BF8EDF44}"/>
                    </a:ext>
                  </a:extLst>
                </p14:cNvPr>
                <p14:cNvContentPartPr/>
                <p14:nvPr/>
              </p14:nvContentPartPr>
              <p14:xfrm>
                <a:off x="6099786" y="2933475"/>
                <a:ext cx="104040" cy="23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ED9177-9B9A-4D57-9626-F089BF8EDF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81723" y="2915475"/>
                  <a:ext cx="139804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8922E14-9F65-4295-B508-02C9C1D28F84}"/>
                  </a:ext>
                </a:extLst>
              </p14:cNvPr>
              <p14:cNvContentPartPr/>
              <p14:nvPr/>
            </p14:nvContentPartPr>
            <p14:xfrm>
              <a:off x="5995026" y="3941475"/>
              <a:ext cx="253800" cy="22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8922E14-9F65-4295-B508-02C9C1D28F8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77026" y="3923504"/>
                <a:ext cx="289440" cy="259503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5312635-F942-4D2C-9515-504787ED8462}"/>
              </a:ext>
            </a:extLst>
          </p:cNvPr>
          <p:cNvGrpSpPr/>
          <p:nvPr/>
        </p:nvGrpSpPr>
        <p:grpSpPr>
          <a:xfrm>
            <a:off x="860346" y="353715"/>
            <a:ext cx="1142640" cy="294480"/>
            <a:chOff x="860346" y="353715"/>
            <a:chExt cx="114264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E1739A-F70A-4E00-B4C9-CE652D7B5BEF}"/>
                    </a:ext>
                  </a:extLst>
                </p14:cNvPr>
                <p14:cNvContentPartPr/>
                <p14:nvPr/>
              </p14:nvContentPartPr>
              <p14:xfrm>
                <a:off x="860346" y="374235"/>
                <a:ext cx="356400" cy="267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E1739A-F70A-4E00-B4C9-CE652D7B5B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2706" y="356235"/>
                  <a:ext cx="392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119644-FEE5-4D5B-A794-66DE8E8BE22B}"/>
                    </a:ext>
                  </a:extLst>
                </p14:cNvPr>
                <p14:cNvContentPartPr/>
                <p14:nvPr/>
              </p14:nvContentPartPr>
              <p14:xfrm>
                <a:off x="1034946" y="391875"/>
                <a:ext cx="18720" cy="195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119644-FEE5-4D5B-A794-66DE8E8BE2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7306" y="374235"/>
                  <a:ext cx="54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6357CA8-C5DB-462A-9B51-9C666E9F3880}"/>
                    </a:ext>
                  </a:extLst>
                </p14:cNvPr>
                <p14:cNvContentPartPr/>
                <p14:nvPr/>
              </p14:nvContentPartPr>
              <p14:xfrm>
                <a:off x="949626" y="479355"/>
                <a:ext cx="425160" cy="43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6357CA8-C5DB-462A-9B51-9C666E9F38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1986" y="461715"/>
                  <a:ext cx="460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94DD96-80D6-4123-B759-CDD35417F384}"/>
                    </a:ext>
                  </a:extLst>
                </p14:cNvPr>
                <p14:cNvContentPartPr/>
                <p14:nvPr/>
              </p14:nvContentPartPr>
              <p14:xfrm>
                <a:off x="1450386" y="411315"/>
                <a:ext cx="26640" cy="198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94DD96-80D6-4123-B759-CDD35417F3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32746" y="393315"/>
                  <a:ext cx="62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35181D-8843-4168-B23F-108D4CB9178A}"/>
                    </a:ext>
                  </a:extLst>
                </p14:cNvPr>
                <p14:cNvContentPartPr/>
                <p14:nvPr/>
              </p14:nvContentPartPr>
              <p14:xfrm>
                <a:off x="1464066" y="353715"/>
                <a:ext cx="275040" cy="29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35181D-8843-4168-B23F-108D4CB917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46426" y="336075"/>
                  <a:ext cx="310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952ACB-4B53-4843-8502-726F03556BF7}"/>
                    </a:ext>
                  </a:extLst>
                </p14:cNvPr>
                <p14:cNvContentPartPr/>
                <p14:nvPr/>
              </p14:nvContentPartPr>
              <p14:xfrm>
                <a:off x="1513746" y="481875"/>
                <a:ext cx="120240" cy="105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952ACB-4B53-4843-8502-726F03556B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95746" y="463875"/>
                  <a:ext cx="155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78C8EF-0973-4643-8E62-6CD9A63586AD}"/>
                    </a:ext>
                  </a:extLst>
                </p14:cNvPr>
                <p14:cNvContentPartPr/>
                <p14:nvPr/>
              </p14:nvContentPartPr>
              <p14:xfrm>
                <a:off x="1694466" y="499515"/>
                <a:ext cx="308520" cy="14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78C8EF-0973-4643-8E62-6CD9A63586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76826" y="481875"/>
                  <a:ext cx="3441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F3EBD4-0878-4A75-80A8-3DAC395E80AC}"/>
              </a:ext>
            </a:extLst>
          </p:cNvPr>
          <p:cNvGrpSpPr/>
          <p:nvPr/>
        </p:nvGrpSpPr>
        <p:grpSpPr>
          <a:xfrm>
            <a:off x="2330946" y="325275"/>
            <a:ext cx="894600" cy="295560"/>
            <a:chOff x="2330946" y="325275"/>
            <a:chExt cx="89460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CAABAAB-9868-4718-9C32-243A827E9D45}"/>
                    </a:ext>
                  </a:extLst>
                </p14:cNvPr>
                <p14:cNvContentPartPr/>
                <p14:nvPr/>
              </p14:nvContentPartPr>
              <p14:xfrm>
                <a:off x="2330946" y="464235"/>
                <a:ext cx="123480" cy="14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CAABAAB-9868-4718-9C32-243A827E9D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12946" y="446595"/>
                  <a:ext cx="159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AD9C8D-E8F6-4A2E-880B-AD042AB51A16}"/>
                    </a:ext>
                  </a:extLst>
                </p14:cNvPr>
                <p14:cNvContentPartPr/>
                <p14:nvPr/>
              </p14:nvContentPartPr>
              <p14:xfrm>
                <a:off x="2342826" y="504555"/>
                <a:ext cx="126360" cy="45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AD9C8D-E8F6-4A2E-880B-AD042AB51A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25186" y="486915"/>
                  <a:ext cx="162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CBEBBA-36CA-49B2-9A10-043368B3B278}"/>
                    </a:ext>
                  </a:extLst>
                </p14:cNvPr>
                <p14:cNvContentPartPr/>
                <p14:nvPr/>
              </p14:nvContentPartPr>
              <p14:xfrm>
                <a:off x="2672586" y="325275"/>
                <a:ext cx="265680" cy="29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CBEBBA-36CA-49B2-9A10-043368B3B2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54586" y="307275"/>
                  <a:ext cx="3013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0B082C-8499-459C-B673-82200ABAF9A7}"/>
                    </a:ext>
                  </a:extLst>
                </p14:cNvPr>
                <p14:cNvContentPartPr/>
                <p14:nvPr/>
              </p14:nvContentPartPr>
              <p14:xfrm>
                <a:off x="3009546" y="483675"/>
                <a:ext cx="216000" cy="25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0B082C-8499-459C-B673-82200ABAF9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91906" y="465675"/>
                  <a:ext cx="25164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573B92-5AEA-4B29-8D26-7E09E4D8516C}"/>
                  </a:ext>
                </a:extLst>
              </p14:cNvPr>
              <p14:cNvContentPartPr/>
              <p14:nvPr/>
            </p14:nvContentPartPr>
            <p14:xfrm>
              <a:off x="1738386" y="1641435"/>
              <a:ext cx="1544400" cy="60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573B92-5AEA-4B29-8D26-7E09E4D8516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20386" y="1623435"/>
                <a:ext cx="158004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46C1358-BBA4-45C3-B0AC-790EB76C26D9}"/>
              </a:ext>
            </a:extLst>
          </p:cNvPr>
          <p:cNvGrpSpPr/>
          <p:nvPr/>
        </p:nvGrpSpPr>
        <p:grpSpPr>
          <a:xfrm>
            <a:off x="858906" y="4664355"/>
            <a:ext cx="2216880" cy="662760"/>
            <a:chOff x="858906" y="4664355"/>
            <a:chExt cx="2216880" cy="6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DCB26D-DF43-4356-94B3-BE52B8BA16C7}"/>
                    </a:ext>
                  </a:extLst>
                </p14:cNvPr>
                <p14:cNvContentPartPr/>
                <p14:nvPr/>
              </p14:nvContentPartPr>
              <p14:xfrm>
                <a:off x="911466" y="4721595"/>
                <a:ext cx="9360" cy="180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DCB26D-DF43-4356-94B3-BE52B8BA16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826" y="4703955"/>
                  <a:ext cx="45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5A6094-455E-4CD1-B8ED-5D3C5A56E46B}"/>
                    </a:ext>
                  </a:extLst>
                </p14:cNvPr>
                <p14:cNvContentPartPr/>
                <p14:nvPr/>
              </p14:nvContentPartPr>
              <p14:xfrm>
                <a:off x="858906" y="4985115"/>
                <a:ext cx="153360" cy="2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5A6094-455E-4CD1-B8ED-5D3C5A56E4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1266" y="4967115"/>
                  <a:ext cx="189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F60F411-9F77-41FB-922F-C7664379C0A4}"/>
                    </a:ext>
                  </a:extLst>
                </p14:cNvPr>
                <p14:cNvContentPartPr/>
                <p14:nvPr/>
              </p14:nvContentPartPr>
              <p14:xfrm>
                <a:off x="929466" y="5107155"/>
                <a:ext cx="132120" cy="206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F60F411-9F77-41FB-922F-C7664379C0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1466" y="5089515"/>
                  <a:ext cx="167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C75719A-C965-430C-8502-B3EB8BCFE137}"/>
                    </a:ext>
                  </a:extLst>
                </p14:cNvPr>
                <p14:cNvContentPartPr/>
                <p14:nvPr/>
              </p14:nvContentPartPr>
              <p14:xfrm>
                <a:off x="1324026" y="4690635"/>
                <a:ext cx="122040" cy="29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C75719A-C965-430C-8502-B3EB8BCFE1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06386" y="4672995"/>
                  <a:ext cx="157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39D846-7E6D-440E-AD67-2E51BE01A833}"/>
                    </a:ext>
                  </a:extLst>
                </p14:cNvPr>
                <p14:cNvContentPartPr/>
                <p14:nvPr/>
              </p14:nvContentPartPr>
              <p14:xfrm>
                <a:off x="1445706" y="4664355"/>
                <a:ext cx="282600" cy="593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39D846-7E6D-440E-AD67-2E51BE01A8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28066" y="4646715"/>
                  <a:ext cx="3182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847F94-825B-4438-A5A7-BD1FCC137CCA}"/>
                    </a:ext>
                  </a:extLst>
                </p14:cNvPr>
                <p14:cNvContentPartPr/>
                <p14:nvPr/>
              </p14:nvContentPartPr>
              <p14:xfrm>
                <a:off x="1698426" y="5008155"/>
                <a:ext cx="96120" cy="6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0847F94-825B-4438-A5A7-BD1FCC137C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80426" y="4990155"/>
                  <a:ext cx="131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14631B-1327-49BD-9087-2C5FF266BCDC}"/>
                    </a:ext>
                  </a:extLst>
                </p14:cNvPr>
                <p14:cNvContentPartPr/>
                <p14:nvPr/>
              </p14:nvContentPartPr>
              <p14:xfrm>
                <a:off x="1779426" y="5125155"/>
                <a:ext cx="114840" cy="201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14631B-1327-49BD-9087-2C5FF266BC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61426" y="5107155"/>
                  <a:ext cx="150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FA115D1-FED9-41B2-BF4D-19FA395464C6}"/>
                    </a:ext>
                  </a:extLst>
                </p14:cNvPr>
                <p14:cNvContentPartPr/>
                <p14:nvPr/>
              </p14:nvContentPartPr>
              <p14:xfrm>
                <a:off x="2018466" y="4891515"/>
                <a:ext cx="140400" cy="19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FA115D1-FED9-41B2-BF4D-19FA395464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00826" y="4873515"/>
                  <a:ext cx="176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DA446C-65C7-4FAF-BBF6-6BF3497215F3}"/>
                    </a:ext>
                  </a:extLst>
                </p14:cNvPr>
                <p14:cNvContentPartPr/>
                <p14:nvPr/>
              </p14:nvContentPartPr>
              <p14:xfrm>
                <a:off x="2405106" y="4865955"/>
                <a:ext cx="111960" cy="148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DA446C-65C7-4FAF-BBF6-6BF3497215F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87106" y="4847955"/>
                  <a:ext cx="147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65380B-8ACA-4099-8B8A-D84A80B6FECD}"/>
                    </a:ext>
                  </a:extLst>
                </p14:cNvPr>
                <p14:cNvContentPartPr/>
                <p14:nvPr/>
              </p14:nvContentPartPr>
              <p14:xfrm>
                <a:off x="2683746" y="4841475"/>
                <a:ext cx="104040" cy="180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65380B-8ACA-4099-8B8A-D84A80B6FE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66106" y="4823475"/>
                  <a:ext cx="139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186B4A-9F78-4FB2-A4A0-1589484E42F7}"/>
                    </a:ext>
                  </a:extLst>
                </p14:cNvPr>
                <p14:cNvContentPartPr/>
                <p14:nvPr/>
              </p14:nvContentPartPr>
              <p14:xfrm>
                <a:off x="2968506" y="4837515"/>
                <a:ext cx="107280" cy="168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186B4A-9F78-4FB2-A4A0-1589484E42F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506" y="4819875"/>
                  <a:ext cx="142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7EF8DDA-9E8A-44F8-BF35-E914B3F51512}"/>
                    </a:ext>
                  </a:extLst>
                </p14:cNvPr>
                <p14:cNvContentPartPr/>
                <p14:nvPr/>
              </p14:nvContentPartPr>
              <p14:xfrm>
                <a:off x="1127466" y="4954515"/>
                <a:ext cx="23040" cy="20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7EF8DDA-9E8A-44F8-BF35-E914B3F515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9466" y="4936875"/>
                  <a:ext cx="58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90CC51-22E7-44BA-A788-92F12F97A108}"/>
                    </a:ext>
                  </a:extLst>
                </p14:cNvPr>
                <p14:cNvContentPartPr/>
                <p14:nvPr/>
              </p14:nvContentPartPr>
              <p14:xfrm>
                <a:off x="1515906" y="5018595"/>
                <a:ext cx="324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490CC51-22E7-44BA-A788-92F12F97A1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7906" y="5000595"/>
                  <a:ext cx="3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DBB77B8-B3F6-4057-8429-AFCBC318CD47}"/>
                    </a:ext>
                  </a:extLst>
                </p14:cNvPr>
                <p14:cNvContentPartPr/>
                <p14:nvPr/>
              </p14:nvContentPartPr>
              <p14:xfrm>
                <a:off x="2011986" y="5031915"/>
                <a:ext cx="10080" cy="10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DBB77B8-B3F6-4057-8429-AFCBC318CD4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94346" y="5014275"/>
                  <a:ext cx="45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0DB6A82-133C-41F0-B033-3BFBA5399AB1}"/>
                    </a:ext>
                  </a:extLst>
                </p14:cNvPr>
                <p14:cNvContentPartPr/>
                <p14:nvPr/>
              </p14:nvContentPartPr>
              <p14:xfrm>
                <a:off x="2288106" y="5017875"/>
                <a:ext cx="2160" cy="3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0DB6A82-133C-41F0-B033-3BFBA5399A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70106" y="5000235"/>
                  <a:ext cx="37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A9F69D-F0EB-4C10-9D38-8EACFEDD44BA}"/>
                    </a:ext>
                  </a:extLst>
                </p14:cNvPr>
                <p14:cNvContentPartPr/>
                <p14:nvPr/>
              </p14:nvContentPartPr>
              <p14:xfrm>
                <a:off x="2617146" y="4957035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A9F69D-F0EB-4C10-9D38-8EACFEDD44B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99506" y="49390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58D32D0-A2A1-4353-8B2B-B354C5780EDC}"/>
                    </a:ext>
                  </a:extLst>
                </p14:cNvPr>
                <p14:cNvContentPartPr/>
                <p14:nvPr/>
              </p14:nvContentPartPr>
              <p14:xfrm>
                <a:off x="2859426" y="4941555"/>
                <a:ext cx="7560" cy="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58D32D0-A2A1-4353-8B2B-B354C5780ED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41786" y="4923555"/>
                  <a:ext cx="432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6EA6D4B-FE01-4F80-90A6-680E7E367EC2}"/>
              </a:ext>
            </a:extLst>
          </p:cNvPr>
          <p:cNvGrpSpPr/>
          <p:nvPr/>
        </p:nvGrpSpPr>
        <p:grpSpPr>
          <a:xfrm>
            <a:off x="912546" y="4688115"/>
            <a:ext cx="2507760" cy="799200"/>
            <a:chOff x="912546" y="4688115"/>
            <a:chExt cx="2507760" cy="7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60AB2C5-B5F5-4C1C-9374-4D229EDCFA57}"/>
                    </a:ext>
                  </a:extLst>
                </p14:cNvPr>
                <p14:cNvContentPartPr/>
                <p14:nvPr/>
              </p14:nvContentPartPr>
              <p14:xfrm>
                <a:off x="912546" y="4803315"/>
                <a:ext cx="2232360" cy="684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60AB2C5-B5F5-4C1C-9374-4D229EDCFA5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4546" y="4785675"/>
                  <a:ext cx="226800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512C44-8999-4172-9BD9-9E86F78E97CA}"/>
                    </a:ext>
                  </a:extLst>
                </p14:cNvPr>
                <p14:cNvContentPartPr/>
                <p14:nvPr/>
              </p14:nvContentPartPr>
              <p14:xfrm>
                <a:off x="3093426" y="4688115"/>
                <a:ext cx="326880" cy="27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512C44-8999-4172-9BD9-9E86F78E97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75426" y="4670475"/>
                  <a:ext cx="362520" cy="31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953E296-6FB8-47E0-BC4B-517365962821}"/>
                  </a:ext>
                </a:extLst>
              </p14:cNvPr>
              <p14:cNvContentPartPr/>
              <p14:nvPr/>
            </p14:nvContentPartPr>
            <p14:xfrm>
              <a:off x="3565746" y="4671915"/>
              <a:ext cx="225720" cy="221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953E296-6FB8-47E0-BC4B-51736596282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548106" y="4654275"/>
                <a:ext cx="26136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75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80A85FC9-835A-455B-B94E-DD34A2316758}"/>
              </a:ext>
            </a:extLst>
          </p:cNvPr>
          <p:cNvGrpSpPr/>
          <p:nvPr/>
        </p:nvGrpSpPr>
        <p:grpSpPr>
          <a:xfrm>
            <a:off x="3311226" y="1506435"/>
            <a:ext cx="1371240" cy="2449440"/>
            <a:chOff x="3311226" y="1506435"/>
            <a:chExt cx="1371240" cy="244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14:cNvPr>
                <p14:cNvContentPartPr/>
                <p14:nvPr/>
              </p14:nvContentPartPr>
              <p14:xfrm>
                <a:off x="3311226" y="1506435"/>
                <a:ext cx="434520" cy="34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3211" y="1488435"/>
                  <a:ext cx="47019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F541E5-87BA-4320-9E88-F72A4EAF8F08}"/>
                    </a:ext>
                  </a:extLst>
                </p14:cNvPr>
                <p14:cNvContentPartPr/>
                <p14:nvPr/>
              </p14:nvContentPartPr>
              <p14:xfrm>
                <a:off x="3532266" y="1802355"/>
                <a:ext cx="12960" cy="790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F541E5-87BA-4320-9E88-F72A4EAF8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4266" y="1784347"/>
                  <a:ext cx="48600" cy="825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F9179A-209D-477E-9A5C-406A404A4958}"/>
                    </a:ext>
                  </a:extLst>
                </p14:cNvPr>
                <p14:cNvContentPartPr/>
                <p14:nvPr/>
              </p14:nvContentPartPr>
              <p14:xfrm>
                <a:off x="3366306" y="2536035"/>
                <a:ext cx="386280" cy="46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F9179A-209D-477E-9A5C-406A404A49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8323" y="2518035"/>
                  <a:ext cx="421887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0ADE2E-39D0-4148-90A3-556AC14263B7}"/>
                    </a:ext>
                  </a:extLst>
                </p14:cNvPr>
                <p14:cNvContentPartPr/>
                <p14:nvPr/>
              </p14:nvContentPartPr>
              <p14:xfrm>
                <a:off x="3449106" y="2633955"/>
                <a:ext cx="167400" cy="309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0ADE2E-39D0-4148-90A3-556AC14263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1106" y="2615955"/>
                  <a:ext cx="203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E55A1B-D49B-488B-9422-B1E0E167C97D}"/>
                    </a:ext>
                  </a:extLst>
                </p14:cNvPr>
                <p14:cNvContentPartPr/>
                <p14:nvPr/>
              </p14:nvContentPartPr>
              <p14:xfrm>
                <a:off x="3815946" y="2812515"/>
                <a:ext cx="369360" cy="2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E55A1B-D49B-488B-9422-B1E0E167C9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7946" y="2794515"/>
                  <a:ext cx="405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14:cNvPr>
                <p14:cNvContentPartPr/>
                <p14:nvPr/>
              </p14:nvContentPartPr>
              <p14:xfrm>
                <a:off x="4208346" y="2687595"/>
                <a:ext cx="434880" cy="30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90346" y="2669574"/>
                  <a:ext cx="470520" cy="342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202BF9-3C95-44EA-8A3C-F777083737CB}"/>
                    </a:ext>
                  </a:extLst>
                </p14:cNvPr>
                <p14:cNvContentPartPr/>
                <p14:nvPr/>
              </p14:nvContentPartPr>
              <p14:xfrm>
                <a:off x="4382946" y="2999715"/>
                <a:ext cx="76320" cy="49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202BF9-3C95-44EA-8A3C-F777083737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65031" y="2981715"/>
                  <a:ext cx="111793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A136D4-37C2-4141-9E47-2D5CFE13C47F}"/>
                    </a:ext>
                  </a:extLst>
                </p14:cNvPr>
                <p14:cNvContentPartPr/>
                <p14:nvPr/>
              </p14:nvContentPartPr>
              <p14:xfrm>
                <a:off x="4283946" y="3546915"/>
                <a:ext cx="398520" cy="40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A136D4-37C2-4141-9E47-2D5CFE13C4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65946" y="3528915"/>
                  <a:ext cx="4341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931DDF-4E8A-4BD5-BC58-6F3EA33A2F28}"/>
                    </a:ext>
                  </a:extLst>
                </p14:cNvPr>
                <p14:cNvContentPartPr/>
                <p14:nvPr/>
              </p14:nvContentPartPr>
              <p14:xfrm>
                <a:off x="4389066" y="3598755"/>
                <a:ext cx="204120" cy="28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931DDF-4E8A-4BD5-BC58-6F3EA33A2F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71066" y="3580777"/>
                  <a:ext cx="239760" cy="32503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B0D358-DF79-49E6-8B3A-A187E35A938B}"/>
              </a:ext>
            </a:extLst>
          </p:cNvPr>
          <p:cNvGrpSpPr/>
          <p:nvPr/>
        </p:nvGrpSpPr>
        <p:grpSpPr>
          <a:xfrm>
            <a:off x="6897186" y="1508595"/>
            <a:ext cx="2341080" cy="2282040"/>
            <a:chOff x="6897186" y="1508595"/>
            <a:chExt cx="2341080" cy="22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14:cNvPr>
                <p14:cNvContentPartPr/>
                <p14:nvPr/>
              </p14:nvContentPartPr>
              <p14:xfrm>
                <a:off x="6934626" y="2667435"/>
                <a:ext cx="345240" cy="304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6626" y="2649414"/>
                  <a:ext cx="380880" cy="339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14:cNvPr>
                <p14:cNvContentPartPr/>
                <p14:nvPr/>
              </p14:nvContentPartPr>
              <p14:xfrm>
                <a:off x="7108506" y="3007275"/>
                <a:ext cx="19800" cy="352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90506" y="2989275"/>
                  <a:ext cx="55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14:cNvPr>
                <p14:cNvContentPartPr/>
                <p14:nvPr/>
              </p14:nvContentPartPr>
              <p14:xfrm>
                <a:off x="6897186" y="3423435"/>
                <a:ext cx="400680" cy="36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9186" y="3405435"/>
                  <a:ext cx="436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14:cNvPr>
                <p14:cNvContentPartPr/>
                <p14:nvPr/>
              </p14:nvContentPartPr>
              <p14:xfrm>
                <a:off x="7103826" y="3474915"/>
                <a:ext cx="50400" cy="27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5954" y="3456915"/>
                  <a:ext cx="85787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14:cNvPr>
                <p14:cNvContentPartPr/>
                <p14:nvPr/>
              </p14:nvContentPartPr>
              <p14:xfrm>
                <a:off x="7022466" y="3621075"/>
                <a:ext cx="20592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04497" y="3603075"/>
                  <a:ext cx="241498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14:cNvPr>
                <p14:cNvContentPartPr/>
                <p14:nvPr/>
              </p14:nvContentPartPr>
              <p14:xfrm>
                <a:off x="7307946" y="2798835"/>
                <a:ext cx="286920" cy="4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89946" y="2780835"/>
                  <a:ext cx="322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14:cNvPr>
                <p14:cNvContentPartPr/>
                <p14:nvPr/>
              </p14:nvContentPartPr>
              <p14:xfrm>
                <a:off x="7657866" y="2700195"/>
                <a:ext cx="307080" cy="28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39866" y="2682218"/>
                  <a:ext cx="342720" cy="319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14:cNvPr>
                <p14:cNvContentPartPr/>
                <p14:nvPr/>
              </p14:nvContentPartPr>
              <p14:xfrm>
                <a:off x="7803306" y="2696955"/>
                <a:ext cx="49680" cy="25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85175" y="2678955"/>
                  <a:ext cx="855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14:cNvPr>
                <p14:cNvContentPartPr/>
                <p14:nvPr/>
              </p14:nvContentPartPr>
              <p14:xfrm>
                <a:off x="7744626" y="2833395"/>
                <a:ext cx="159840" cy="1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6666" y="2815395"/>
                  <a:ext cx="195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14:cNvPr>
                <p14:cNvContentPartPr/>
                <p14:nvPr/>
              </p14:nvContentPartPr>
              <p14:xfrm>
                <a:off x="7855506" y="1996755"/>
                <a:ext cx="9720" cy="60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37506" y="1978744"/>
                  <a:ext cx="45360" cy="637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14:cNvPr>
                <p14:cNvContentPartPr/>
                <p14:nvPr/>
              </p14:nvContentPartPr>
              <p14:xfrm>
                <a:off x="7633386" y="1508595"/>
                <a:ext cx="488520" cy="42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15386" y="1490595"/>
                  <a:ext cx="5241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14:cNvPr>
                <p14:cNvContentPartPr/>
                <p14:nvPr/>
              </p14:nvContentPartPr>
              <p14:xfrm>
                <a:off x="8183826" y="1696875"/>
                <a:ext cx="1054440" cy="3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5826" y="1678684"/>
                  <a:ext cx="1090080" cy="70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14:cNvPr>
                <p14:cNvContentPartPr/>
                <p14:nvPr/>
              </p14:nvContentPartPr>
              <p14:xfrm>
                <a:off x="8061426" y="2791635"/>
                <a:ext cx="1143000" cy="5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43426" y="2773635"/>
                  <a:ext cx="1178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14:cNvPr>
                <p14:cNvContentPartPr/>
                <p14:nvPr/>
              </p14:nvContentPartPr>
              <p14:xfrm>
                <a:off x="7395066" y="3558075"/>
                <a:ext cx="172296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77062" y="3540075"/>
                  <a:ext cx="1758607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7131D8-A947-4F22-BC76-924DB3A3153F}"/>
                  </a:ext>
                </a:extLst>
              </p14:cNvPr>
              <p14:cNvContentPartPr/>
              <p14:nvPr/>
            </p14:nvContentPartPr>
            <p14:xfrm>
              <a:off x="5398866" y="1426515"/>
              <a:ext cx="450720" cy="39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7131D8-A947-4F22-BC76-924DB3A315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80866" y="1408515"/>
                <a:ext cx="48636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4F2E5FC4-AFB1-4DE9-960E-1CA8C15BFCD3}"/>
              </a:ext>
            </a:extLst>
          </p:cNvPr>
          <p:cNvGrpSpPr/>
          <p:nvPr/>
        </p:nvGrpSpPr>
        <p:grpSpPr>
          <a:xfrm>
            <a:off x="4794786" y="2549355"/>
            <a:ext cx="2093040" cy="468360"/>
            <a:chOff x="4794786" y="2549355"/>
            <a:chExt cx="209304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097994-B74E-4422-B454-B230E7638A9D}"/>
                    </a:ext>
                  </a:extLst>
                </p14:cNvPr>
                <p14:cNvContentPartPr/>
                <p14:nvPr/>
              </p14:nvContentPartPr>
              <p14:xfrm>
                <a:off x="5422986" y="2549355"/>
                <a:ext cx="581400" cy="468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097994-B74E-4422-B454-B230E7638A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04986" y="2531355"/>
                  <a:ext cx="6170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D9C9A1-4FCB-45B2-BC80-DA9BE56561A3}"/>
                    </a:ext>
                  </a:extLst>
                </p14:cNvPr>
                <p14:cNvContentPartPr/>
                <p14:nvPr/>
              </p14:nvContentPartPr>
              <p14:xfrm>
                <a:off x="4794786" y="2816475"/>
                <a:ext cx="738000" cy="6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D9C9A1-4FCB-45B2-BC80-DA9BE56561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6786" y="2798376"/>
                  <a:ext cx="773640" cy="101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E6DCE1-6420-4C84-A0E4-F9F1573119D5}"/>
                    </a:ext>
                  </a:extLst>
                </p14:cNvPr>
                <p14:cNvContentPartPr/>
                <p14:nvPr/>
              </p14:nvContentPartPr>
              <p14:xfrm>
                <a:off x="6206346" y="2834835"/>
                <a:ext cx="681480" cy="1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E6DCE1-6420-4C84-A0E4-F9F1573119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8346" y="2816835"/>
                  <a:ext cx="7171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73DE5E-7A4C-4BD7-AAC9-FF5D0D31BB9E}"/>
              </a:ext>
            </a:extLst>
          </p:cNvPr>
          <p:cNvGrpSpPr/>
          <p:nvPr/>
        </p:nvGrpSpPr>
        <p:grpSpPr>
          <a:xfrm>
            <a:off x="4814586" y="3424515"/>
            <a:ext cx="2098080" cy="487440"/>
            <a:chOff x="4814586" y="3424515"/>
            <a:chExt cx="209808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501DC7-762A-4570-8498-2679E371853C}"/>
                    </a:ext>
                  </a:extLst>
                </p14:cNvPr>
                <p14:cNvContentPartPr/>
                <p14:nvPr/>
              </p14:nvContentPartPr>
              <p14:xfrm>
                <a:off x="5508666" y="3424515"/>
                <a:ext cx="456840" cy="487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501DC7-762A-4570-8498-2679E37185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90666" y="3406515"/>
                  <a:ext cx="4924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C64A66-206C-4313-8912-58EBD463627E}"/>
                    </a:ext>
                  </a:extLst>
                </p14:cNvPr>
                <p14:cNvContentPartPr/>
                <p14:nvPr/>
              </p14:nvContentPartPr>
              <p14:xfrm>
                <a:off x="4814586" y="3757875"/>
                <a:ext cx="785520" cy="24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C64A66-206C-4313-8912-58EBD46362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96586" y="3740132"/>
                  <a:ext cx="821160" cy="59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7891B4-F949-43E5-8D6F-84274E17CAEC}"/>
                    </a:ext>
                  </a:extLst>
                </p14:cNvPr>
                <p14:cNvContentPartPr/>
                <p14:nvPr/>
              </p14:nvContentPartPr>
              <p14:xfrm>
                <a:off x="6106626" y="3751755"/>
                <a:ext cx="806040" cy="3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7891B4-F949-43E5-8D6F-84274E17CA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8626" y="3733755"/>
                  <a:ext cx="84168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0A4E86-6857-40B0-B8BF-656561E7F8A7}"/>
              </a:ext>
            </a:extLst>
          </p:cNvPr>
          <p:cNvGrpSpPr/>
          <p:nvPr/>
        </p:nvGrpSpPr>
        <p:grpSpPr>
          <a:xfrm>
            <a:off x="3730266" y="1629195"/>
            <a:ext cx="4011840" cy="163440"/>
            <a:chOff x="3730266" y="1629195"/>
            <a:chExt cx="401184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ACC46A-C245-4CD3-A228-427357877C31}"/>
                    </a:ext>
                  </a:extLst>
                </p14:cNvPr>
                <p14:cNvContentPartPr/>
                <p14:nvPr/>
              </p14:nvContentPartPr>
              <p14:xfrm>
                <a:off x="3730266" y="1629195"/>
                <a:ext cx="1811160" cy="8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ACC46A-C245-4CD3-A228-427357877C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12266" y="1611195"/>
                  <a:ext cx="1846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F09103-0B39-4C2B-BA7C-54B988A65A5E}"/>
                    </a:ext>
                  </a:extLst>
                </p14:cNvPr>
                <p14:cNvContentPartPr/>
                <p14:nvPr/>
              </p14:nvContentPartPr>
              <p14:xfrm>
                <a:off x="5860026" y="1723515"/>
                <a:ext cx="1882080" cy="6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F09103-0B39-4C2B-BA7C-54B988A65A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2026" y="1705515"/>
                  <a:ext cx="19177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4FF48E1-3E84-4D8C-8BEF-EA82A0DED843}"/>
                  </a:ext>
                </a:extLst>
              </p14:cNvPr>
              <p14:cNvContentPartPr/>
              <p14:nvPr/>
            </p14:nvContentPartPr>
            <p14:xfrm>
              <a:off x="5708106" y="1868955"/>
              <a:ext cx="249120" cy="186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4FF48E1-3E84-4D8C-8BEF-EA82A0DED8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90106" y="1850955"/>
                <a:ext cx="2847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A7736F31-392C-43FE-9F5C-6EA52B605D01}"/>
              </a:ext>
            </a:extLst>
          </p:cNvPr>
          <p:cNvGrpSpPr/>
          <p:nvPr/>
        </p:nvGrpSpPr>
        <p:grpSpPr>
          <a:xfrm>
            <a:off x="6070266" y="2933475"/>
            <a:ext cx="133560" cy="324720"/>
            <a:chOff x="6070266" y="2933475"/>
            <a:chExt cx="13356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90D9D9A-8644-4896-8FFB-408CD3EFB88B}"/>
                    </a:ext>
                  </a:extLst>
                </p14:cNvPr>
                <p14:cNvContentPartPr/>
                <p14:nvPr/>
              </p14:nvContentPartPr>
              <p14:xfrm>
                <a:off x="6070266" y="3003675"/>
                <a:ext cx="41040" cy="254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90D9D9A-8644-4896-8FFB-408CD3EFB8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52107" y="2985675"/>
                  <a:ext cx="76995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ED9177-9B9A-4D57-9626-F089BF8EDF44}"/>
                    </a:ext>
                  </a:extLst>
                </p14:cNvPr>
                <p14:cNvContentPartPr/>
                <p14:nvPr/>
              </p14:nvContentPartPr>
              <p14:xfrm>
                <a:off x="6099786" y="2933475"/>
                <a:ext cx="104040" cy="23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ED9177-9B9A-4D57-9626-F089BF8EDF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81723" y="2915475"/>
                  <a:ext cx="139804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8922E14-9F65-4295-B508-02C9C1D28F84}"/>
                  </a:ext>
                </a:extLst>
              </p14:cNvPr>
              <p14:cNvContentPartPr/>
              <p14:nvPr/>
            </p14:nvContentPartPr>
            <p14:xfrm>
              <a:off x="5995026" y="3941475"/>
              <a:ext cx="253800" cy="22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8922E14-9F65-4295-B508-02C9C1D28F8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77026" y="3923504"/>
                <a:ext cx="289440" cy="25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14:cNvPr>
              <p14:cNvContentPartPr/>
              <p14:nvPr/>
            </p14:nvContentPartPr>
            <p14:xfrm>
              <a:off x="1087866" y="5177355"/>
              <a:ext cx="299520" cy="48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9866" y="5159355"/>
                <a:ext cx="33516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CE6D1BD-3534-48E5-B7B5-70B9F64E8AA5}"/>
              </a:ext>
            </a:extLst>
          </p:cNvPr>
          <p:cNvGrpSpPr/>
          <p:nvPr/>
        </p:nvGrpSpPr>
        <p:grpSpPr>
          <a:xfrm>
            <a:off x="2117466" y="1607955"/>
            <a:ext cx="785520" cy="183960"/>
            <a:chOff x="2117466" y="1607955"/>
            <a:chExt cx="78552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EFBE93-9D01-4E20-B53B-A82F54E2571D}"/>
                    </a:ext>
                  </a:extLst>
                </p14:cNvPr>
                <p14:cNvContentPartPr/>
                <p14:nvPr/>
              </p14:nvContentPartPr>
              <p14:xfrm>
                <a:off x="2117466" y="1665915"/>
                <a:ext cx="588240" cy="3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EFBE93-9D01-4E20-B53B-A82F54E25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99826" y="1647915"/>
                  <a:ext cx="623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E8FD11-F4BD-42F3-8432-DA075DA826B1}"/>
                    </a:ext>
                  </a:extLst>
                </p14:cNvPr>
                <p14:cNvContentPartPr/>
                <p14:nvPr/>
              </p14:nvContentPartPr>
              <p14:xfrm>
                <a:off x="2781666" y="1607955"/>
                <a:ext cx="121320" cy="18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E8FD11-F4BD-42F3-8432-DA075DA826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63666" y="1590315"/>
                  <a:ext cx="15696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BC0596A-11DE-4A35-A9B9-B17B70C2F61A}"/>
              </a:ext>
            </a:extLst>
          </p:cNvPr>
          <p:cNvGrpSpPr/>
          <p:nvPr/>
        </p:nvGrpSpPr>
        <p:grpSpPr>
          <a:xfrm>
            <a:off x="2076426" y="1007115"/>
            <a:ext cx="616680" cy="462240"/>
            <a:chOff x="2076426" y="1007115"/>
            <a:chExt cx="61668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917CCF-19D5-494E-8627-484541814EBB}"/>
                    </a:ext>
                  </a:extLst>
                </p14:cNvPr>
                <p14:cNvContentPartPr/>
                <p14:nvPr/>
              </p14:nvContentPartPr>
              <p14:xfrm>
                <a:off x="2076426" y="1007115"/>
                <a:ext cx="294120" cy="446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917CCF-19D5-494E-8627-484541814E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58426" y="989475"/>
                  <a:ext cx="3297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10ECA1-B3CA-470C-BB3F-AF640FF32816}"/>
                    </a:ext>
                  </a:extLst>
                </p14:cNvPr>
                <p14:cNvContentPartPr/>
                <p14:nvPr/>
              </p14:nvContentPartPr>
              <p14:xfrm>
                <a:off x="2458026" y="1288635"/>
                <a:ext cx="107640" cy="14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10ECA1-B3CA-470C-BB3F-AF640FF328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40386" y="1270995"/>
                  <a:ext cx="143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D7E98A-6423-44DA-9A75-059136DAC244}"/>
                    </a:ext>
                  </a:extLst>
                </p14:cNvPr>
                <p14:cNvContentPartPr/>
                <p14:nvPr/>
              </p14:nvContentPartPr>
              <p14:xfrm>
                <a:off x="2572866" y="1300875"/>
                <a:ext cx="120240" cy="168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D7E98A-6423-44DA-9A75-059136DAC2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55226" y="1283235"/>
                  <a:ext cx="1558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79A020-9F1C-4784-9B71-2A7EFDE4F5D2}"/>
              </a:ext>
            </a:extLst>
          </p:cNvPr>
          <p:cNvGrpSpPr/>
          <p:nvPr/>
        </p:nvGrpSpPr>
        <p:grpSpPr>
          <a:xfrm>
            <a:off x="1995426" y="2895315"/>
            <a:ext cx="715680" cy="176400"/>
            <a:chOff x="1995426" y="2895315"/>
            <a:chExt cx="71568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E9F311-25B5-44ED-976C-E214154CF739}"/>
                    </a:ext>
                  </a:extLst>
                </p14:cNvPr>
                <p14:cNvContentPartPr/>
                <p14:nvPr/>
              </p14:nvContentPartPr>
              <p14:xfrm>
                <a:off x="1995426" y="3041475"/>
                <a:ext cx="392400" cy="29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E9F311-25B5-44ED-976C-E214154CF7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77786" y="3023475"/>
                  <a:ext cx="428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262C37-6AEA-4BE9-8ED7-800210AD4C8C}"/>
                    </a:ext>
                  </a:extLst>
                </p14:cNvPr>
                <p14:cNvContentPartPr/>
                <p14:nvPr/>
              </p14:nvContentPartPr>
              <p14:xfrm>
                <a:off x="2551986" y="2895315"/>
                <a:ext cx="159120" cy="176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262C37-6AEA-4BE9-8ED7-800210AD4C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33986" y="2877675"/>
                  <a:ext cx="1947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981BE3-8CEB-4C7C-AE55-4571F91AAAD4}"/>
              </a:ext>
            </a:extLst>
          </p:cNvPr>
          <p:cNvGrpSpPr/>
          <p:nvPr/>
        </p:nvGrpSpPr>
        <p:grpSpPr>
          <a:xfrm>
            <a:off x="2198106" y="2276475"/>
            <a:ext cx="610200" cy="439200"/>
            <a:chOff x="2198106" y="2276475"/>
            <a:chExt cx="61020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B2717E-02CC-456F-AAEC-FBE45F382628}"/>
                    </a:ext>
                  </a:extLst>
                </p14:cNvPr>
                <p14:cNvContentPartPr/>
                <p14:nvPr/>
              </p14:nvContentPartPr>
              <p14:xfrm>
                <a:off x="2198106" y="2276475"/>
                <a:ext cx="344880" cy="375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B2717E-02CC-456F-AAEC-FBE45F3826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80466" y="2258835"/>
                  <a:ext cx="3805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7D125-7389-4824-B4CC-E91E6BCB62A3}"/>
                    </a:ext>
                  </a:extLst>
                </p14:cNvPr>
                <p14:cNvContentPartPr/>
                <p14:nvPr/>
              </p14:nvContentPartPr>
              <p14:xfrm>
                <a:off x="2586186" y="2512635"/>
                <a:ext cx="89640" cy="18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7D125-7389-4824-B4CC-E91E6BCB62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68186" y="2494995"/>
                  <a:ext cx="125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79F097-45A2-460A-9204-37CFCB8ECF05}"/>
                    </a:ext>
                  </a:extLst>
                </p14:cNvPr>
                <p14:cNvContentPartPr/>
                <p14:nvPr/>
              </p14:nvContentPartPr>
              <p14:xfrm>
                <a:off x="2704986" y="2590035"/>
                <a:ext cx="103320" cy="125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79F097-45A2-460A-9204-37CFCB8ECF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86986" y="2572035"/>
                  <a:ext cx="1389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3FBA5B-2181-4343-80F3-7C19E72D557E}"/>
              </a:ext>
            </a:extLst>
          </p:cNvPr>
          <p:cNvGrpSpPr/>
          <p:nvPr/>
        </p:nvGrpSpPr>
        <p:grpSpPr>
          <a:xfrm>
            <a:off x="2413026" y="3354675"/>
            <a:ext cx="1550880" cy="593280"/>
            <a:chOff x="2413026" y="3354675"/>
            <a:chExt cx="155088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439201-84FD-486A-9538-33A20FD945DB}"/>
                    </a:ext>
                  </a:extLst>
                </p14:cNvPr>
                <p14:cNvContentPartPr/>
                <p14:nvPr/>
              </p14:nvContentPartPr>
              <p14:xfrm>
                <a:off x="2413026" y="3849315"/>
                <a:ext cx="733680" cy="9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439201-84FD-486A-9538-33A20FD945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95026" y="3831675"/>
                  <a:ext cx="769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BA781C-ECE3-496E-B6C1-03F7C7EDA149}"/>
                    </a:ext>
                  </a:extLst>
                </p14:cNvPr>
                <p14:cNvContentPartPr/>
                <p14:nvPr/>
              </p14:nvContentPartPr>
              <p14:xfrm>
                <a:off x="3319146" y="3719715"/>
                <a:ext cx="644760" cy="20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BA781C-ECE3-496E-B6C1-03F7C7EDA14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01146" y="3702075"/>
                  <a:ext cx="680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8FCB6E-0350-4EE3-AA91-A0BE6C9AD374}"/>
                    </a:ext>
                  </a:extLst>
                </p14:cNvPr>
                <p14:cNvContentPartPr/>
                <p14:nvPr/>
              </p14:nvContentPartPr>
              <p14:xfrm>
                <a:off x="2708586" y="3354675"/>
                <a:ext cx="137880" cy="249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8FCB6E-0350-4EE3-AA91-A0BE6C9AD3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90946" y="3336675"/>
                  <a:ext cx="173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B6D350-6E30-480A-A4F1-0ED09B93CC2A}"/>
                    </a:ext>
                  </a:extLst>
                </p14:cNvPr>
                <p14:cNvContentPartPr/>
                <p14:nvPr/>
              </p14:nvContentPartPr>
              <p14:xfrm>
                <a:off x="2677266" y="3469155"/>
                <a:ext cx="199440" cy="46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B6D350-6E30-480A-A4F1-0ED09B93CC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59626" y="3451155"/>
                  <a:ext cx="235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0FA797-4189-4E77-BB64-BAA6FF9BB9AB}"/>
                    </a:ext>
                  </a:extLst>
                </p14:cNvPr>
                <p14:cNvContentPartPr/>
                <p14:nvPr/>
              </p14:nvContentPartPr>
              <p14:xfrm>
                <a:off x="2926026" y="3464475"/>
                <a:ext cx="109440" cy="74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0FA797-4189-4E77-BB64-BAA6FF9BB9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08386" y="3446475"/>
                  <a:ext cx="145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569793-C287-4586-B738-D4382F051EA2}"/>
                    </a:ext>
                  </a:extLst>
                </p14:cNvPr>
                <p14:cNvContentPartPr/>
                <p14:nvPr/>
              </p14:nvContentPartPr>
              <p14:xfrm>
                <a:off x="3056706" y="3407595"/>
                <a:ext cx="269280" cy="18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569793-C287-4586-B738-D4382F051EA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39066" y="3389955"/>
                  <a:ext cx="30492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2226F1B-0308-44AB-B6A6-BE8601A60BE3}"/>
                  </a:ext>
                </a:extLst>
              </p14:cNvPr>
              <p14:cNvContentPartPr/>
              <p14:nvPr/>
            </p14:nvContentPartPr>
            <p14:xfrm>
              <a:off x="3423546" y="2130675"/>
              <a:ext cx="519480" cy="774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2226F1B-0308-44AB-B6A6-BE8601A60BE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05906" y="2112675"/>
                <a:ext cx="55512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1071ACB-CD6E-49BE-BE35-F66EF59F92F3}"/>
                  </a:ext>
                </a:extLst>
              </p14:cNvPr>
              <p14:cNvContentPartPr/>
              <p14:nvPr/>
            </p14:nvContentPartPr>
            <p14:xfrm>
              <a:off x="4330386" y="3177915"/>
              <a:ext cx="777600" cy="594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1071ACB-CD6E-49BE-BE35-F66EF59F92F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12386" y="3159915"/>
                <a:ext cx="813240" cy="63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656A6E5-6B0B-4054-ABE3-0631F59F3CDC}"/>
              </a:ext>
            </a:extLst>
          </p:cNvPr>
          <p:cNvGrpSpPr/>
          <p:nvPr/>
        </p:nvGrpSpPr>
        <p:grpSpPr>
          <a:xfrm>
            <a:off x="3838986" y="4730955"/>
            <a:ext cx="2614680" cy="319680"/>
            <a:chOff x="3838986" y="4730955"/>
            <a:chExt cx="261468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414F3E7-5C1A-4440-B9EC-34527CEA6E73}"/>
                    </a:ext>
                  </a:extLst>
                </p14:cNvPr>
                <p14:cNvContentPartPr/>
                <p14:nvPr/>
              </p14:nvContentPartPr>
              <p14:xfrm>
                <a:off x="3838986" y="4886475"/>
                <a:ext cx="347760" cy="38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414F3E7-5C1A-4440-B9EC-34527CEA6E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20986" y="4868835"/>
                  <a:ext cx="383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3B3930-5EE6-4A20-B768-41BC9A46E28D}"/>
                    </a:ext>
                  </a:extLst>
                </p14:cNvPr>
                <p14:cNvContentPartPr/>
                <p14:nvPr/>
              </p14:nvContentPartPr>
              <p14:xfrm>
                <a:off x="4296186" y="4730955"/>
                <a:ext cx="322200" cy="31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3B3930-5EE6-4A20-B768-41BC9A46E2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78186" y="4713315"/>
                  <a:ext cx="357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D204D33-108C-44A3-8FEE-693B343C4E8F}"/>
                    </a:ext>
                  </a:extLst>
                </p14:cNvPr>
                <p14:cNvContentPartPr/>
                <p14:nvPr/>
              </p14:nvContentPartPr>
              <p14:xfrm>
                <a:off x="4426866" y="4741035"/>
                <a:ext cx="111240" cy="238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D204D33-108C-44A3-8FEE-693B343C4E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09226" y="4723035"/>
                  <a:ext cx="1468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610CA00-438F-4266-8156-73D75369197B}"/>
                    </a:ext>
                  </a:extLst>
                </p14:cNvPr>
                <p14:cNvContentPartPr/>
                <p14:nvPr/>
              </p14:nvContentPartPr>
              <p14:xfrm>
                <a:off x="4650066" y="4783875"/>
                <a:ext cx="352800" cy="41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610CA00-438F-4266-8156-73D7536919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2426" y="4766235"/>
                  <a:ext cx="388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2E4E1CE-5AA9-4BAA-9BD9-DC3D7CCA79D0}"/>
                    </a:ext>
                  </a:extLst>
                </p14:cNvPr>
                <p14:cNvContentPartPr/>
                <p14:nvPr/>
              </p14:nvContentPartPr>
              <p14:xfrm>
                <a:off x="5319666" y="4783155"/>
                <a:ext cx="239760" cy="130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2E4E1CE-5AA9-4BAA-9BD9-DC3D7CCA79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01666" y="4765515"/>
                  <a:ext cx="275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0E67CB-5E7F-48B9-BFA0-014DFB29A7D5}"/>
                    </a:ext>
                  </a:extLst>
                </p14:cNvPr>
                <p14:cNvContentPartPr/>
                <p14:nvPr/>
              </p14:nvContentPartPr>
              <p14:xfrm>
                <a:off x="5775786" y="4843635"/>
                <a:ext cx="677880" cy="47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0E67CB-5E7F-48B9-BFA0-014DFB29A7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58146" y="4825995"/>
                  <a:ext cx="713520" cy="8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996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80A85FC9-835A-455B-B94E-DD34A2316758}"/>
              </a:ext>
            </a:extLst>
          </p:cNvPr>
          <p:cNvGrpSpPr/>
          <p:nvPr/>
        </p:nvGrpSpPr>
        <p:grpSpPr>
          <a:xfrm>
            <a:off x="3311226" y="1506435"/>
            <a:ext cx="1332000" cy="1488240"/>
            <a:chOff x="3311226" y="1506435"/>
            <a:chExt cx="1332000" cy="14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14:cNvPr>
                <p14:cNvContentPartPr/>
                <p14:nvPr/>
              </p14:nvContentPartPr>
              <p14:xfrm>
                <a:off x="3311226" y="1506435"/>
                <a:ext cx="434520" cy="34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35DC74-5F2B-4FA6-A9D5-7B7F5C26B1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3211" y="1488435"/>
                  <a:ext cx="47019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14:cNvPr>
                <p14:cNvContentPartPr/>
                <p14:nvPr/>
              </p14:nvContentPartPr>
              <p14:xfrm>
                <a:off x="4208346" y="2687595"/>
                <a:ext cx="434880" cy="30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325F7D-516D-46EF-9044-4AF73CF94D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90346" y="2669574"/>
                  <a:ext cx="470520" cy="3427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B0D358-DF79-49E6-8B3A-A187E35A938B}"/>
              </a:ext>
            </a:extLst>
          </p:cNvPr>
          <p:cNvGrpSpPr/>
          <p:nvPr/>
        </p:nvGrpSpPr>
        <p:grpSpPr>
          <a:xfrm>
            <a:off x="6897186" y="1508595"/>
            <a:ext cx="2341080" cy="2282040"/>
            <a:chOff x="6897186" y="1508595"/>
            <a:chExt cx="2341080" cy="22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14:cNvPr>
                <p14:cNvContentPartPr/>
                <p14:nvPr/>
              </p14:nvContentPartPr>
              <p14:xfrm>
                <a:off x="6934626" y="2667435"/>
                <a:ext cx="345240" cy="304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53F083-1620-498A-BED7-192F12DA2E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16626" y="2649414"/>
                  <a:ext cx="380880" cy="339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14:cNvPr>
                <p14:cNvContentPartPr/>
                <p14:nvPr/>
              </p14:nvContentPartPr>
              <p14:xfrm>
                <a:off x="7108506" y="3007275"/>
                <a:ext cx="19800" cy="352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E4682D-6C84-45F0-A11B-15A96D5F70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0506" y="2989275"/>
                  <a:ext cx="55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14:cNvPr>
                <p14:cNvContentPartPr/>
                <p14:nvPr/>
              </p14:nvContentPartPr>
              <p14:xfrm>
                <a:off x="6897186" y="3423435"/>
                <a:ext cx="400680" cy="36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79186" y="3405435"/>
                  <a:ext cx="436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14:cNvPr>
                <p14:cNvContentPartPr/>
                <p14:nvPr/>
              </p14:nvContentPartPr>
              <p14:xfrm>
                <a:off x="7103826" y="3474915"/>
                <a:ext cx="50400" cy="27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85954" y="3456915"/>
                  <a:ext cx="85787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14:cNvPr>
                <p14:cNvContentPartPr/>
                <p14:nvPr/>
              </p14:nvContentPartPr>
              <p14:xfrm>
                <a:off x="7022466" y="3621075"/>
                <a:ext cx="20592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04497" y="3603075"/>
                  <a:ext cx="241498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14:cNvPr>
                <p14:cNvContentPartPr/>
                <p14:nvPr/>
              </p14:nvContentPartPr>
              <p14:xfrm>
                <a:off x="7307946" y="2798835"/>
                <a:ext cx="286920" cy="4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952EDC-C96A-4276-94D1-3306C0E8AD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89946" y="2780835"/>
                  <a:ext cx="322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14:cNvPr>
                <p14:cNvContentPartPr/>
                <p14:nvPr/>
              </p14:nvContentPartPr>
              <p14:xfrm>
                <a:off x="7657866" y="2700195"/>
                <a:ext cx="307080" cy="28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9866" y="2682218"/>
                  <a:ext cx="342720" cy="319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14:cNvPr>
                <p14:cNvContentPartPr/>
                <p14:nvPr/>
              </p14:nvContentPartPr>
              <p14:xfrm>
                <a:off x="7803306" y="2696955"/>
                <a:ext cx="49680" cy="25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5175" y="2678955"/>
                  <a:ext cx="855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14:cNvPr>
                <p14:cNvContentPartPr/>
                <p14:nvPr/>
              </p14:nvContentPartPr>
              <p14:xfrm>
                <a:off x="7744626" y="2833395"/>
                <a:ext cx="159840" cy="1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26666" y="2815395"/>
                  <a:ext cx="195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14:cNvPr>
                <p14:cNvContentPartPr/>
                <p14:nvPr/>
              </p14:nvContentPartPr>
              <p14:xfrm>
                <a:off x="7855506" y="1996755"/>
                <a:ext cx="9720" cy="60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AE1DCB-2829-4528-92FA-E70A957164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37506" y="1978744"/>
                  <a:ext cx="45360" cy="637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14:cNvPr>
                <p14:cNvContentPartPr/>
                <p14:nvPr/>
              </p14:nvContentPartPr>
              <p14:xfrm>
                <a:off x="7633386" y="1508595"/>
                <a:ext cx="488520" cy="42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8BDA03-669C-442F-A85F-6958B3E94B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5386" y="1490595"/>
                  <a:ext cx="5241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14:cNvPr>
                <p14:cNvContentPartPr/>
                <p14:nvPr/>
              </p14:nvContentPartPr>
              <p14:xfrm>
                <a:off x="8183826" y="1696875"/>
                <a:ext cx="1054440" cy="3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65826" y="1678684"/>
                  <a:ext cx="1090080" cy="70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14:cNvPr>
                <p14:cNvContentPartPr/>
                <p14:nvPr/>
              </p14:nvContentPartPr>
              <p14:xfrm>
                <a:off x="8061426" y="2791635"/>
                <a:ext cx="1143000" cy="5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3426" y="2773635"/>
                  <a:ext cx="1178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14:cNvPr>
                <p14:cNvContentPartPr/>
                <p14:nvPr/>
              </p14:nvContentPartPr>
              <p14:xfrm>
                <a:off x="7395066" y="3558075"/>
                <a:ext cx="172296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7062" y="3540075"/>
                  <a:ext cx="1758607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7131D8-A947-4F22-BC76-924DB3A3153F}"/>
                  </a:ext>
                </a:extLst>
              </p14:cNvPr>
              <p14:cNvContentPartPr/>
              <p14:nvPr/>
            </p14:nvContentPartPr>
            <p14:xfrm>
              <a:off x="5398866" y="1426515"/>
              <a:ext cx="450720" cy="39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7131D8-A947-4F22-BC76-924DB3A315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80866" y="1408515"/>
                <a:ext cx="48636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4F2E5FC4-AFB1-4DE9-960E-1CA8C15BFCD3}"/>
              </a:ext>
            </a:extLst>
          </p:cNvPr>
          <p:cNvGrpSpPr/>
          <p:nvPr/>
        </p:nvGrpSpPr>
        <p:grpSpPr>
          <a:xfrm>
            <a:off x="4794786" y="2549355"/>
            <a:ext cx="2093040" cy="468360"/>
            <a:chOff x="4794786" y="2549355"/>
            <a:chExt cx="209304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097994-B74E-4422-B454-B230E7638A9D}"/>
                    </a:ext>
                  </a:extLst>
                </p14:cNvPr>
                <p14:cNvContentPartPr/>
                <p14:nvPr/>
              </p14:nvContentPartPr>
              <p14:xfrm>
                <a:off x="5422986" y="2549355"/>
                <a:ext cx="581400" cy="468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097994-B74E-4422-B454-B230E7638A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04986" y="2531355"/>
                  <a:ext cx="6170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D9C9A1-4FCB-45B2-BC80-DA9BE56561A3}"/>
                    </a:ext>
                  </a:extLst>
                </p14:cNvPr>
                <p14:cNvContentPartPr/>
                <p14:nvPr/>
              </p14:nvContentPartPr>
              <p14:xfrm>
                <a:off x="4794786" y="2816475"/>
                <a:ext cx="738000" cy="6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D9C9A1-4FCB-45B2-BC80-DA9BE56561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76786" y="2798376"/>
                  <a:ext cx="773640" cy="101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E6DCE1-6420-4C84-A0E4-F9F1573119D5}"/>
                    </a:ext>
                  </a:extLst>
                </p14:cNvPr>
                <p14:cNvContentPartPr/>
                <p14:nvPr/>
              </p14:nvContentPartPr>
              <p14:xfrm>
                <a:off x="6206346" y="2834835"/>
                <a:ext cx="681480" cy="1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E6DCE1-6420-4C84-A0E4-F9F1573119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88346" y="2816835"/>
                  <a:ext cx="7171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73DE5E-7A4C-4BD7-AAC9-FF5D0D31BB9E}"/>
              </a:ext>
            </a:extLst>
          </p:cNvPr>
          <p:cNvGrpSpPr/>
          <p:nvPr/>
        </p:nvGrpSpPr>
        <p:grpSpPr>
          <a:xfrm>
            <a:off x="5508666" y="3424515"/>
            <a:ext cx="1404000" cy="487440"/>
            <a:chOff x="5508666" y="3424515"/>
            <a:chExt cx="140400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501DC7-762A-4570-8498-2679E371853C}"/>
                    </a:ext>
                  </a:extLst>
                </p14:cNvPr>
                <p14:cNvContentPartPr/>
                <p14:nvPr/>
              </p14:nvContentPartPr>
              <p14:xfrm>
                <a:off x="5508666" y="3424515"/>
                <a:ext cx="456840" cy="487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501DC7-762A-4570-8498-2679E37185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90666" y="3406515"/>
                  <a:ext cx="4924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7891B4-F949-43E5-8D6F-84274E17CAEC}"/>
                    </a:ext>
                  </a:extLst>
                </p14:cNvPr>
                <p14:cNvContentPartPr/>
                <p14:nvPr/>
              </p14:nvContentPartPr>
              <p14:xfrm>
                <a:off x="6106626" y="3751755"/>
                <a:ext cx="806040" cy="3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7891B4-F949-43E5-8D6F-84274E17CA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8626" y="3733755"/>
                  <a:ext cx="84168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0A4E86-6857-40B0-B8BF-656561E7F8A7}"/>
              </a:ext>
            </a:extLst>
          </p:cNvPr>
          <p:cNvGrpSpPr/>
          <p:nvPr/>
        </p:nvGrpSpPr>
        <p:grpSpPr>
          <a:xfrm>
            <a:off x="3730266" y="1629195"/>
            <a:ext cx="4011840" cy="163440"/>
            <a:chOff x="3730266" y="1629195"/>
            <a:chExt cx="401184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ACC46A-C245-4CD3-A228-427357877C31}"/>
                    </a:ext>
                  </a:extLst>
                </p14:cNvPr>
                <p14:cNvContentPartPr/>
                <p14:nvPr/>
              </p14:nvContentPartPr>
              <p14:xfrm>
                <a:off x="3730266" y="1629195"/>
                <a:ext cx="1811160" cy="8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ACC46A-C245-4CD3-A228-427357877C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2266" y="1611195"/>
                  <a:ext cx="1846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F09103-0B39-4C2B-BA7C-54B988A65A5E}"/>
                    </a:ext>
                  </a:extLst>
                </p14:cNvPr>
                <p14:cNvContentPartPr/>
                <p14:nvPr/>
              </p14:nvContentPartPr>
              <p14:xfrm>
                <a:off x="5860026" y="1723515"/>
                <a:ext cx="1882080" cy="6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F09103-0B39-4C2B-BA7C-54B988A65A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2026" y="1705515"/>
                  <a:ext cx="19177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4FF48E1-3E84-4D8C-8BEF-EA82A0DED843}"/>
                  </a:ext>
                </a:extLst>
              </p14:cNvPr>
              <p14:cNvContentPartPr/>
              <p14:nvPr/>
            </p14:nvContentPartPr>
            <p14:xfrm>
              <a:off x="5708106" y="1868955"/>
              <a:ext cx="249120" cy="186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4FF48E1-3E84-4D8C-8BEF-EA82A0DED8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90106" y="1850955"/>
                <a:ext cx="2847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A7736F31-392C-43FE-9F5C-6EA52B605D01}"/>
              </a:ext>
            </a:extLst>
          </p:cNvPr>
          <p:cNvGrpSpPr/>
          <p:nvPr/>
        </p:nvGrpSpPr>
        <p:grpSpPr>
          <a:xfrm>
            <a:off x="6070266" y="2933475"/>
            <a:ext cx="133560" cy="324720"/>
            <a:chOff x="6070266" y="2933475"/>
            <a:chExt cx="13356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90D9D9A-8644-4896-8FFB-408CD3EFB88B}"/>
                    </a:ext>
                  </a:extLst>
                </p14:cNvPr>
                <p14:cNvContentPartPr/>
                <p14:nvPr/>
              </p14:nvContentPartPr>
              <p14:xfrm>
                <a:off x="6070266" y="3003675"/>
                <a:ext cx="41040" cy="254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90D9D9A-8644-4896-8FFB-408CD3EFB8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52107" y="2985675"/>
                  <a:ext cx="76995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ED9177-9B9A-4D57-9626-F089BF8EDF44}"/>
                    </a:ext>
                  </a:extLst>
                </p14:cNvPr>
                <p14:cNvContentPartPr/>
                <p14:nvPr/>
              </p14:nvContentPartPr>
              <p14:xfrm>
                <a:off x="6099786" y="2933475"/>
                <a:ext cx="104040" cy="23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ED9177-9B9A-4D57-9626-F089BF8EDF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81723" y="2915475"/>
                  <a:ext cx="139804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8922E14-9F65-4295-B508-02C9C1D28F84}"/>
                  </a:ext>
                </a:extLst>
              </p14:cNvPr>
              <p14:cNvContentPartPr/>
              <p14:nvPr/>
            </p14:nvContentPartPr>
            <p14:xfrm>
              <a:off x="5995026" y="3941475"/>
              <a:ext cx="253800" cy="22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8922E14-9F65-4295-B508-02C9C1D28F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77026" y="3923504"/>
                <a:ext cx="289440" cy="25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14:cNvPr>
              <p14:cNvContentPartPr/>
              <p14:nvPr/>
            </p14:nvContentPartPr>
            <p14:xfrm>
              <a:off x="1087866" y="5177355"/>
              <a:ext cx="299520" cy="48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9888" y="5159355"/>
                <a:ext cx="335117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6965F54-8652-44AB-A3D3-FEDD68AF1AD4}"/>
              </a:ext>
            </a:extLst>
          </p:cNvPr>
          <p:cNvGrpSpPr/>
          <p:nvPr/>
        </p:nvGrpSpPr>
        <p:grpSpPr>
          <a:xfrm>
            <a:off x="3544506" y="1951755"/>
            <a:ext cx="2057760" cy="1812960"/>
            <a:chOff x="3544506" y="1951755"/>
            <a:chExt cx="2057760" cy="18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7D76EF5-F2BA-48B2-A9A8-7F31350634B6}"/>
                    </a:ext>
                  </a:extLst>
                </p14:cNvPr>
                <p14:cNvContentPartPr/>
                <p14:nvPr/>
              </p14:nvContentPartPr>
              <p14:xfrm>
                <a:off x="3544506" y="1951755"/>
                <a:ext cx="662760" cy="77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7D76EF5-F2BA-48B2-A9A8-7F31350634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26866" y="1934115"/>
                  <a:ext cx="69840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065A029-FF29-426E-9B2A-D123659DF410}"/>
                    </a:ext>
                  </a:extLst>
                </p14:cNvPr>
                <p14:cNvContentPartPr/>
                <p14:nvPr/>
              </p14:nvContentPartPr>
              <p14:xfrm>
                <a:off x="4400226" y="3096555"/>
                <a:ext cx="1202040" cy="66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065A029-FF29-426E-9B2A-D123659DF4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2226" y="3078915"/>
                  <a:ext cx="1237680" cy="70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F690C4-8269-4208-B63F-7993C7D38FAA}"/>
              </a:ext>
            </a:extLst>
          </p:cNvPr>
          <p:cNvGrpSpPr/>
          <p:nvPr/>
        </p:nvGrpSpPr>
        <p:grpSpPr>
          <a:xfrm>
            <a:off x="3843666" y="1793355"/>
            <a:ext cx="1472760" cy="952560"/>
            <a:chOff x="3843666" y="1793355"/>
            <a:chExt cx="1472760" cy="9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0949A7-D4CC-4B50-A819-4345A3B3D30E}"/>
                    </a:ext>
                  </a:extLst>
                </p14:cNvPr>
                <p14:cNvContentPartPr/>
                <p14:nvPr/>
              </p14:nvContentPartPr>
              <p14:xfrm>
                <a:off x="4219506" y="1793355"/>
                <a:ext cx="1009440" cy="52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0949A7-D4CC-4B50-A819-4345A3B3D3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01866" y="1775355"/>
                  <a:ext cx="1045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86EB48-52A5-4A90-AA97-722D61AB3E4B}"/>
                    </a:ext>
                  </a:extLst>
                </p14:cNvPr>
                <p14:cNvContentPartPr/>
                <p14:nvPr/>
              </p14:nvContentPartPr>
              <p14:xfrm>
                <a:off x="3967866" y="1794795"/>
                <a:ext cx="267480" cy="216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86EB48-52A5-4A90-AA97-722D61AB3E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50226" y="1777155"/>
                  <a:ext cx="3031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5D0DE2-F641-4AC8-B16F-8FF4D7319546}"/>
                    </a:ext>
                  </a:extLst>
                </p14:cNvPr>
                <p14:cNvContentPartPr/>
                <p14:nvPr/>
              </p14:nvContentPartPr>
              <p14:xfrm>
                <a:off x="3843666" y="2078115"/>
                <a:ext cx="523800" cy="33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5D0DE2-F641-4AC8-B16F-8FF4D73195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26026" y="2060115"/>
                  <a:ext cx="5594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71CB0F-A1BC-46D3-9CDF-0E1EFD58491F}"/>
                    </a:ext>
                  </a:extLst>
                </p14:cNvPr>
                <p14:cNvContentPartPr/>
                <p14:nvPr/>
              </p14:nvContentPartPr>
              <p14:xfrm>
                <a:off x="4421466" y="2338395"/>
                <a:ext cx="115200" cy="17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71CB0F-A1BC-46D3-9CDF-0E1EFD5849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03466" y="2320755"/>
                  <a:ext cx="150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CF3AF0-3D73-4322-800E-32C295363FF7}"/>
                    </a:ext>
                  </a:extLst>
                </p14:cNvPr>
                <p14:cNvContentPartPr/>
                <p14:nvPr/>
              </p14:nvContentPartPr>
              <p14:xfrm>
                <a:off x="4902066" y="2547195"/>
                <a:ext cx="414360" cy="8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CF3AF0-3D73-4322-800E-32C295363F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84066" y="2529195"/>
                  <a:ext cx="450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055CEA-ACFF-44BC-A149-14E3F62B8A62}"/>
                    </a:ext>
                  </a:extLst>
                </p14:cNvPr>
                <p14:cNvContentPartPr/>
                <p14:nvPr/>
              </p14:nvContentPartPr>
              <p14:xfrm>
                <a:off x="4770666" y="2520195"/>
                <a:ext cx="257400" cy="22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055CEA-ACFF-44BC-A149-14E3F62B8A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52666" y="2502555"/>
                  <a:ext cx="29304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F90C70-AD66-4FE0-B8EE-573DBBE5799D}"/>
              </a:ext>
            </a:extLst>
          </p:cNvPr>
          <p:cNvGrpSpPr/>
          <p:nvPr/>
        </p:nvGrpSpPr>
        <p:grpSpPr>
          <a:xfrm>
            <a:off x="6033906" y="2429835"/>
            <a:ext cx="710640" cy="187560"/>
            <a:chOff x="6033906" y="2429835"/>
            <a:chExt cx="71064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E50E2D-3E37-42BE-AA9A-B4991D92AC5D}"/>
                    </a:ext>
                  </a:extLst>
                </p14:cNvPr>
                <p14:cNvContentPartPr/>
                <p14:nvPr/>
              </p14:nvContentPartPr>
              <p14:xfrm>
                <a:off x="6195546" y="2495355"/>
                <a:ext cx="549000" cy="52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E50E2D-3E37-42BE-AA9A-B4991D92AC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77546" y="2477715"/>
                  <a:ext cx="584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8A4E91-5C5D-42DF-86F2-2FD030029050}"/>
                    </a:ext>
                  </a:extLst>
                </p14:cNvPr>
                <p14:cNvContentPartPr/>
                <p14:nvPr/>
              </p14:nvContentPartPr>
              <p14:xfrm>
                <a:off x="6033906" y="2429835"/>
                <a:ext cx="264960" cy="18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8A4E91-5C5D-42DF-86F2-2FD0300290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16266" y="2411835"/>
                  <a:ext cx="30060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39E68B8-12E6-44F5-B07D-31DAFA504343}"/>
              </a:ext>
            </a:extLst>
          </p:cNvPr>
          <p:cNvGrpSpPr/>
          <p:nvPr/>
        </p:nvGrpSpPr>
        <p:grpSpPr>
          <a:xfrm>
            <a:off x="4768866" y="3104835"/>
            <a:ext cx="910080" cy="429840"/>
            <a:chOff x="4768866" y="3104835"/>
            <a:chExt cx="91008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1ADBAC-4FD5-4382-99B4-FE5AA45633BE}"/>
                    </a:ext>
                  </a:extLst>
                </p14:cNvPr>
                <p14:cNvContentPartPr/>
                <p14:nvPr/>
              </p14:nvContentPartPr>
              <p14:xfrm>
                <a:off x="4829706" y="3179355"/>
                <a:ext cx="849240" cy="35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1ADBAC-4FD5-4382-99B4-FE5AA45633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11706" y="3161715"/>
                  <a:ext cx="8848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DF1FAE-F5EC-4BE8-B691-658125BBA63F}"/>
                    </a:ext>
                  </a:extLst>
                </p14:cNvPr>
                <p14:cNvContentPartPr/>
                <p14:nvPr/>
              </p14:nvContentPartPr>
              <p14:xfrm>
                <a:off x="4768866" y="3104835"/>
                <a:ext cx="267120" cy="147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DF1FAE-F5EC-4BE8-B691-658125BBA6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51226" y="3086835"/>
                  <a:ext cx="30276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4B0E3E-75EF-4ED1-A675-B42B2D0EB765}"/>
              </a:ext>
            </a:extLst>
          </p:cNvPr>
          <p:cNvGrpSpPr/>
          <p:nvPr/>
        </p:nvGrpSpPr>
        <p:grpSpPr>
          <a:xfrm>
            <a:off x="6074226" y="1264155"/>
            <a:ext cx="1283400" cy="390960"/>
            <a:chOff x="6074226" y="1264155"/>
            <a:chExt cx="128340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42167A-3D6B-4CC0-A551-74B5DCBE8C95}"/>
                    </a:ext>
                  </a:extLst>
                </p14:cNvPr>
                <p14:cNvContentPartPr/>
                <p14:nvPr/>
              </p14:nvContentPartPr>
              <p14:xfrm>
                <a:off x="6271146" y="1436235"/>
                <a:ext cx="1086480" cy="1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42167A-3D6B-4CC0-A551-74B5DCBE8C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53506" y="1418235"/>
                  <a:ext cx="1122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1A1D48-5358-47E7-89F8-11008DAE8758}"/>
                    </a:ext>
                  </a:extLst>
                </p14:cNvPr>
                <p14:cNvContentPartPr/>
                <p14:nvPr/>
              </p14:nvContentPartPr>
              <p14:xfrm>
                <a:off x="6074226" y="1264155"/>
                <a:ext cx="459000" cy="390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1A1D48-5358-47E7-89F8-11008DAE87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56586" y="1246155"/>
                  <a:ext cx="49464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C3FABC5-EF89-4720-9525-337257651718}"/>
              </a:ext>
            </a:extLst>
          </p:cNvPr>
          <p:cNvGrpSpPr/>
          <p:nvPr/>
        </p:nvGrpSpPr>
        <p:grpSpPr>
          <a:xfrm>
            <a:off x="1901106" y="2654475"/>
            <a:ext cx="2090520" cy="2121480"/>
            <a:chOff x="1901106" y="2654475"/>
            <a:chExt cx="2090520" cy="21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1FDE60-91BA-4346-A971-28B9731546AD}"/>
                    </a:ext>
                  </a:extLst>
                </p14:cNvPr>
                <p14:cNvContentPartPr/>
                <p14:nvPr/>
              </p14:nvContentPartPr>
              <p14:xfrm>
                <a:off x="3030786" y="2654475"/>
                <a:ext cx="502560" cy="56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1FDE60-91BA-4346-A971-28B9731546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12786" y="2636835"/>
                  <a:ext cx="5382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0148A39-5D2E-4A84-B2E1-9295CDB94EC5}"/>
                    </a:ext>
                  </a:extLst>
                </p14:cNvPr>
                <p14:cNvContentPartPr/>
                <p14:nvPr/>
              </p14:nvContentPartPr>
              <p14:xfrm>
                <a:off x="3525066" y="3136875"/>
                <a:ext cx="466560" cy="423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0148A39-5D2E-4A84-B2E1-9295CDB94E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7426" y="3118875"/>
                  <a:ext cx="5022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2AE392C-3F33-4817-80F8-3B7733A4414B}"/>
                    </a:ext>
                  </a:extLst>
                </p14:cNvPr>
                <p14:cNvContentPartPr/>
                <p14:nvPr/>
              </p14:nvContentPartPr>
              <p14:xfrm>
                <a:off x="2665746" y="3446835"/>
                <a:ext cx="307440" cy="22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2AE392C-3F33-4817-80F8-3B7733A441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47746" y="3428835"/>
                  <a:ext cx="343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1E3F33-71E7-4004-A39F-2AE58B3006DC}"/>
                    </a:ext>
                  </a:extLst>
                </p14:cNvPr>
                <p14:cNvContentPartPr/>
                <p14:nvPr/>
              </p14:nvContentPartPr>
              <p14:xfrm>
                <a:off x="3048066" y="3550515"/>
                <a:ext cx="351360" cy="317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1E3F33-71E7-4004-A39F-2AE58B3006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30426" y="3532515"/>
                  <a:ext cx="3870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936F287-4264-452E-8CA9-92518E7CA535}"/>
                    </a:ext>
                  </a:extLst>
                </p14:cNvPr>
                <p14:cNvContentPartPr/>
                <p14:nvPr/>
              </p14:nvContentPartPr>
              <p14:xfrm>
                <a:off x="2386386" y="4068915"/>
                <a:ext cx="487800" cy="367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936F287-4264-452E-8CA9-92518E7CA5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8386" y="4050915"/>
                  <a:ext cx="5234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1B8594-2286-485F-99C3-8909E1461188}"/>
                    </a:ext>
                  </a:extLst>
                </p14:cNvPr>
                <p14:cNvContentPartPr/>
                <p14:nvPr/>
              </p14:nvContentPartPr>
              <p14:xfrm>
                <a:off x="2872026" y="4261155"/>
                <a:ext cx="497160" cy="2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1B8594-2286-485F-99C3-8909E14611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54386" y="4243155"/>
                  <a:ext cx="532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8442CC-D58A-4D0B-A5D2-8261C3D3E292}"/>
                    </a:ext>
                  </a:extLst>
                </p14:cNvPr>
                <p14:cNvContentPartPr/>
                <p14:nvPr/>
              </p14:nvContentPartPr>
              <p14:xfrm>
                <a:off x="2885706" y="4409475"/>
                <a:ext cx="287280" cy="366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8442CC-D58A-4D0B-A5D2-8261C3D3E2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68066" y="4391835"/>
                  <a:ext cx="3229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5D71A1-1122-47B7-A9AC-11EA11E38AD0}"/>
                    </a:ext>
                  </a:extLst>
                </p14:cNvPr>
                <p14:cNvContentPartPr/>
                <p14:nvPr/>
              </p14:nvContentPartPr>
              <p14:xfrm>
                <a:off x="3210786" y="4517475"/>
                <a:ext cx="58320" cy="140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5D71A1-1122-47B7-A9AC-11EA11E38A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93146" y="4499835"/>
                  <a:ext cx="93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BE58C2-85CC-4980-AFE6-8E08BD4EA248}"/>
                    </a:ext>
                  </a:extLst>
                </p14:cNvPr>
                <p14:cNvContentPartPr/>
                <p14:nvPr/>
              </p14:nvContentPartPr>
              <p14:xfrm>
                <a:off x="1901106" y="4291035"/>
                <a:ext cx="430920" cy="24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BE58C2-85CC-4980-AFE6-8E08BD4EA2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83106" y="4273395"/>
                  <a:ext cx="466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6E666A-5076-4675-97AB-B20A676FBD81}"/>
                    </a:ext>
                  </a:extLst>
                </p14:cNvPr>
                <p14:cNvContentPartPr/>
                <p14:nvPr/>
              </p14:nvContentPartPr>
              <p14:xfrm>
                <a:off x="2206026" y="3711075"/>
                <a:ext cx="363240" cy="412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6E666A-5076-4675-97AB-B20A676FBD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88026" y="3693075"/>
                  <a:ext cx="3988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C95277-9FF4-41A2-9D8C-528D52043A1E}"/>
                    </a:ext>
                  </a:extLst>
                </p14:cNvPr>
                <p14:cNvContentPartPr/>
                <p14:nvPr/>
              </p14:nvContentPartPr>
              <p14:xfrm>
                <a:off x="2123586" y="3867675"/>
                <a:ext cx="46800" cy="50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C95277-9FF4-41A2-9D8C-528D52043A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05946" y="3850035"/>
                  <a:ext cx="82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C744C3B-E822-42C1-9073-DCE57810C795}"/>
                    </a:ext>
                  </a:extLst>
                </p14:cNvPr>
                <p14:cNvContentPartPr/>
                <p14:nvPr/>
              </p14:nvContentPartPr>
              <p14:xfrm>
                <a:off x="2056986" y="4067835"/>
                <a:ext cx="20520" cy="27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C744C3B-E822-42C1-9073-DCE57810C7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39346" y="4049835"/>
                  <a:ext cx="56160" cy="6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956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141999-8AA8-409A-B8CB-C6570144224E}"/>
                  </a:ext>
                </a:extLst>
              </p14:cNvPr>
              <p14:cNvContentPartPr/>
              <p14:nvPr/>
            </p14:nvContentPartPr>
            <p14:xfrm>
              <a:off x="1151946" y="2835195"/>
              <a:ext cx="15480" cy="97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141999-8AA8-409A-B8CB-C657014422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946" y="2817555"/>
                <a:ext cx="5112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263818B-C1B2-474F-96A3-2BFB092C2BC0}"/>
              </a:ext>
            </a:extLst>
          </p:cNvPr>
          <p:cNvGrpSpPr/>
          <p:nvPr/>
        </p:nvGrpSpPr>
        <p:grpSpPr>
          <a:xfrm>
            <a:off x="1104426" y="3088995"/>
            <a:ext cx="166320" cy="298440"/>
            <a:chOff x="1104426" y="3088995"/>
            <a:chExt cx="16632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216B30-DCEB-47DD-9B69-9C4456944DF1}"/>
                    </a:ext>
                  </a:extLst>
                </p14:cNvPr>
                <p14:cNvContentPartPr/>
                <p14:nvPr/>
              </p14:nvContentPartPr>
              <p14:xfrm>
                <a:off x="1104426" y="3088995"/>
                <a:ext cx="127080" cy="3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216B30-DCEB-47DD-9B69-9C4456944D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6786" y="3070995"/>
                  <a:ext cx="162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F7D8C4-AF9F-4C77-A98D-AD8A67BFB4A5}"/>
                    </a:ext>
                  </a:extLst>
                </p14:cNvPr>
                <p14:cNvContentPartPr/>
                <p14:nvPr/>
              </p14:nvContentPartPr>
              <p14:xfrm>
                <a:off x="1145466" y="3230835"/>
                <a:ext cx="125280" cy="15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F7D8C4-AF9F-4C77-A98D-AD8A67BFB4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7466" y="3213195"/>
                  <a:ext cx="1609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1CE5AC-2E77-4B0D-85F8-C32FC056E19E}"/>
              </a:ext>
            </a:extLst>
          </p:cNvPr>
          <p:cNvGrpSpPr/>
          <p:nvPr/>
        </p:nvGrpSpPr>
        <p:grpSpPr>
          <a:xfrm>
            <a:off x="1147626" y="3984675"/>
            <a:ext cx="198000" cy="610200"/>
            <a:chOff x="1147626" y="3984675"/>
            <a:chExt cx="19800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3D7AFB-5A5B-4E8E-B56E-EEE975A9791A}"/>
                    </a:ext>
                  </a:extLst>
                </p14:cNvPr>
                <p14:cNvContentPartPr/>
                <p14:nvPr/>
              </p14:nvContentPartPr>
              <p14:xfrm>
                <a:off x="1192266" y="3984675"/>
                <a:ext cx="21960" cy="168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3D7AFB-5A5B-4E8E-B56E-EEE975A979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4266" y="3966675"/>
                  <a:ext cx="57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E968A8-FD94-4F96-81B4-0232576A6D13}"/>
                    </a:ext>
                  </a:extLst>
                </p14:cNvPr>
                <p14:cNvContentPartPr/>
                <p14:nvPr/>
              </p14:nvContentPartPr>
              <p14:xfrm>
                <a:off x="1147626" y="4273755"/>
                <a:ext cx="159480" cy="42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E968A8-FD94-4F96-81B4-0232576A6D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9986" y="4256115"/>
                  <a:ext cx="195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553179-9512-43EC-8E6F-067C7C85BD1D}"/>
                    </a:ext>
                  </a:extLst>
                </p14:cNvPr>
                <p14:cNvContentPartPr/>
                <p14:nvPr/>
              </p14:nvContentPartPr>
              <p14:xfrm>
                <a:off x="1222866" y="4401915"/>
                <a:ext cx="122760" cy="19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553179-9512-43EC-8E6F-067C7C85BD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4866" y="4384275"/>
                  <a:ext cx="15840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8359920" cy="3049200"/>
            <a:chOff x="1242666" y="1398795"/>
            <a:chExt cx="8359920" cy="30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502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7426" y="1423635"/>
                  <a:ext cx="8568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4306" y="1569075"/>
                  <a:ext cx="2293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0B0E00-8570-45C9-A526-944BAFE0A853}"/>
                    </a:ext>
                  </a:extLst>
                </p14:cNvPr>
                <p14:cNvContentPartPr/>
                <p14:nvPr/>
              </p14:nvContentPartPr>
              <p14:xfrm>
                <a:off x="1572426" y="2852835"/>
                <a:ext cx="523440" cy="430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0B0E00-8570-45C9-A526-944BAFE0A8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54786" y="2834835"/>
                  <a:ext cx="5590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6FD4BC-2121-4B7D-9C0F-F6760E6AA233}"/>
                    </a:ext>
                  </a:extLst>
                </p14:cNvPr>
                <p14:cNvContentPartPr/>
                <p14:nvPr/>
              </p14:nvContentPartPr>
              <p14:xfrm>
                <a:off x="1836306" y="2910435"/>
                <a:ext cx="30240" cy="327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6FD4BC-2121-4B7D-9C0F-F6760E6AA2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8306" y="2892435"/>
                  <a:ext cx="65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0D55B-32A4-4510-913F-7D939A1B9B88}"/>
                    </a:ext>
                  </a:extLst>
                </p14:cNvPr>
                <p14:cNvContentPartPr/>
                <p14:nvPr/>
              </p14:nvContentPartPr>
              <p14:xfrm>
                <a:off x="1635786" y="3051195"/>
                <a:ext cx="329040" cy="3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0D55B-32A4-4510-913F-7D939A1B9B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18146" y="3033555"/>
                  <a:ext cx="364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CF5A78-BD0E-416B-9CC1-4FE9E8696D3C}"/>
                    </a:ext>
                  </a:extLst>
                </p14:cNvPr>
                <p14:cNvContentPartPr/>
                <p14:nvPr/>
              </p14:nvContentPartPr>
              <p14:xfrm>
                <a:off x="2206746" y="3041475"/>
                <a:ext cx="682560" cy="5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CF5A78-BD0E-416B-9CC1-4FE9E8696D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89106" y="3023835"/>
                  <a:ext cx="718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4D9AF5-9448-4214-92D5-A7D07AFCC78F}"/>
                    </a:ext>
                  </a:extLst>
                </p14:cNvPr>
                <p14:cNvContentPartPr/>
                <p14:nvPr/>
              </p14:nvContentPartPr>
              <p14:xfrm>
                <a:off x="1543626" y="3957675"/>
                <a:ext cx="539640" cy="490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4D9AF5-9448-4214-92D5-A7D07AFCC7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5986" y="3939675"/>
                  <a:ext cx="5752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78A282-492B-427B-B286-958418AB90F4}"/>
                    </a:ext>
                  </a:extLst>
                </p14:cNvPr>
                <p14:cNvContentPartPr/>
                <p14:nvPr/>
              </p14:nvContentPartPr>
              <p14:xfrm>
                <a:off x="1821906" y="4076115"/>
                <a:ext cx="19800" cy="31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78A282-492B-427B-B286-958418AB90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04266" y="4058475"/>
                  <a:ext cx="554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9A8F3A-DC3C-4F6D-9A85-69FEF1062A5E}"/>
                    </a:ext>
                  </a:extLst>
                </p14:cNvPr>
                <p14:cNvContentPartPr/>
                <p14:nvPr/>
              </p14:nvContentPartPr>
              <p14:xfrm>
                <a:off x="1612386" y="4244235"/>
                <a:ext cx="442800" cy="12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9A8F3A-DC3C-4F6D-9A85-69FEF1062A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94746" y="4226595"/>
                  <a:ext cx="47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641C31-848C-4093-8940-B380AB824F70}"/>
                    </a:ext>
                  </a:extLst>
                </p14:cNvPr>
                <p14:cNvContentPartPr/>
                <p14:nvPr/>
              </p14:nvContentPartPr>
              <p14:xfrm>
                <a:off x="2987226" y="2964075"/>
                <a:ext cx="18720" cy="30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641C31-848C-4093-8940-B380AB824F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9226" y="2946435"/>
                  <a:ext cx="543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CA4BAD-BD4D-4240-8B2E-D122C22A85A0}"/>
                    </a:ext>
                  </a:extLst>
                </p14:cNvPr>
                <p14:cNvContentPartPr/>
                <p14:nvPr/>
              </p14:nvContentPartPr>
              <p14:xfrm>
                <a:off x="3008106" y="2885595"/>
                <a:ext cx="393480" cy="60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CA4BAD-BD4D-4240-8B2E-D122C22A85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0466" y="2867595"/>
                  <a:ext cx="429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324DBA-C4D2-44CE-B23C-884BDBBCAC9A}"/>
                    </a:ext>
                  </a:extLst>
                </p14:cNvPr>
                <p14:cNvContentPartPr/>
                <p14:nvPr/>
              </p14:nvContentPartPr>
              <p14:xfrm>
                <a:off x="3385026" y="2941755"/>
                <a:ext cx="18720" cy="36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324DBA-C4D2-44CE-B23C-884BDBBCAC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7386" y="2924115"/>
                  <a:ext cx="543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42A9CB-6879-4934-B800-1C1D2530D920}"/>
                    </a:ext>
                  </a:extLst>
                </p14:cNvPr>
                <p14:cNvContentPartPr/>
                <p14:nvPr/>
              </p14:nvContentPartPr>
              <p14:xfrm>
                <a:off x="3023226" y="3342075"/>
                <a:ext cx="304560" cy="1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42A9CB-6879-4934-B800-1C1D2530D9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5586" y="3324075"/>
                  <a:ext cx="340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492813-B911-4BB5-86E3-FEC4BF25BBA2}"/>
                    </a:ext>
                  </a:extLst>
                </p14:cNvPr>
                <p14:cNvContentPartPr/>
                <p14:nvPr/>
              </p14:nvContentPartPr>
              <p14:xfrm>
                <a:off x="3129426" y="3061995"/>
                <a:ext cx="96120" cy="126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492813-B911-4BB5-86E3-FEC4BF25BB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11426" y="3044355"/>
                  <a:ext cx="131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DE794D-DABA-4DDF-B22A-ED2594A225AB}"/>
                    </a:ext>
                  </a:extLst>
                </p14:cNvPr>
                <p14:cNvContentPartPr/>
                <p14:nvPr/>
              </p14:nvContentPartPr>
              <p14:xfrm>
                <a:off x="3244986" y="3053715"/>
                <a:ext cx="15120" cy="139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DE794D-DABA-4DDF-B22A-ED2594A225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7346" y="3035715"/>
                  <a:ext cx="50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0828C6-5A5F-4967-BFBA-6AE38567AE18}"/>
                    </a:ext>
                  </a:extLst>
                </p14:cNvPr>
                <p14:cNvContentPartPr/>
                <p14:nvPr/>
              </p14:nvContentPartPr>
              <p14:xfrm>
                <a:off x="3723786" y="3064515"/>
                <a:ext cx="37080" cy="2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0828C6-5A5F-4967-BFBA-6AE38567AE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05786" y="3046515"/>
                  <a:ext cx="72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B546FE-4D66-424F-BDFC-BCAF226050F8}"/>
                    </a:ext>
                  </a:extLst>
                </p14:cNvPr>
                <p14:cNvContentPartPr/>
                <p14:nvPr/>
              </p14:nvContentPartPr>
              <p14:xfrm>
                <a:off x="3475746" y="3075315"/>
                <a:ext cx="441720" cy="20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B546FE-4D66-424F-BDFC-BCAF226050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58106" y="3057315"/>
                  <a:ext cx="47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921547-4D85-4FE3-AA37-B84A0B3D4528}"/>
                    </a:ext>
                  </a:extLst>
                </p14:cNvPr>
                <p14:cNvContentPartPr/>
                <p14:nvPr/>
              </p14:nvContentPartPr>
              <p14:xfrm>
                <a:off x="3980466" y="2946075"/>
                <a:ext cx="286920" cy="307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921547-4D85-4FE3-AA37-B84A0B3D45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62466" y="2928075"/>
                  <a:ext cx="322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70C8B6-8E6A-4440-B16B-D4F10C3FF010}"/>
                    </a:ext>
                  </a:extLst>
                </p14:cNvPr>
                <p14:cNvContentPartPr/>
                <p14:nvPr/>
              </p14:nvContentPartPr>
              <p14:xfrm>
                <a:off x="4075866" y="3299595"/>
                <a:ext cx="41040" cy="775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70C8B6-8E6A-4440-B16B-D4F10C3FF0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58226" y="3281595"/>
                  <a:ext cx="7668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1EB147-EF5F-496F-8803-B15D50E68374}"/>
                    </a:ext>
                  </a:extLst>
                </p14:cNvPr>
                <p14:cNvContentPartPr/>
                <p14:nvPr/>
              </p14:nvContentPartPr>
              <p14:xfrm>
                <a:off x="3923226" y="4003395"/>
                <a:ext cx="372600" cy="376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1EB147-EF5F-496F-8803-B15D50E683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05586" y="3985755"/>
                  <a:ext cx="408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56E547-E763-4827-B3E1-153EEBA54D5B}"/>
                    </a:ext>
                  </a:extLst>
                </p14:cNvPr>
                <p14:cNvContentPartPr/>
                <p14:nvPr/>
              </p14:nvContentPartPr>
              <p14:xfrm>
                <a:off x="4153266" y="4021395"/>
                <a:ext cx="25560" cy="264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56E547-E763-4827-B3E1-153EEBA54D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35626" y="4003395"/>
                  <a:ext cx="6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35B0C2-37D8-474B-865E-8200550FCB4D}"/>
                    </a:ext>
                  </a:extLst>
                </p14:cNvPr>
                <p14:cNvContentPartPr/>
                <p14:nvPr/>
              </p14:nvContentPartPr>
              <p14:xfrm>
                <a:off x="4028346" y="4152795"/>
                <a:ext cx="195840" cy="2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35B0C2-37D8-474B-865E-8200550FCB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10706" y="4134795"/>
                  <a:ext cx="231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491963-46B7-4309-B031-3F6236E783F5}"/>
                    </a:ext>
                  </a:extLst>
                </p14:cNvPr>
                <p14:cNvContentPartPr/>
                <p14:nvPr/>
              </p14:nvContentPartPr>
              <p14:xfrm>
                <a:off x="2286666" y="4214355"/>
                <a:ext cx="1449360" cy="3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491963-46B7-4309-B031-3F6236E783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69026" y="4196715"/>
                  <a:ext cx="1485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8A9E83-198C-4E1A-8176-AFDEE768F434}"/>
                    </a:ext>
                  </a:extLst>
                </p14:cNvPr>
                <p14:cNvContentPartPr/>
                <p14:nvPr/>
              </p14:nvContentPartPr>
              <p14:xfrm>
                <a:off x="4361706" y="3041475"/>
                <a:ext cx="545040" cy="2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8A9E83-198C-4E1A-8176-AFDEE768F4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4066" y="3023475"/>
                  <a:ext cx="580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14:cNvPr>
                <p14:cNvContentPartPr/>
                <p14:nvPr/>
              </p14:nvContentPartPr>
              <p14:xfrm>
                <a:off x="4986306" y="1621275"/>
                <a:ext cx="394920" cy="32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68666" y="1603635"/>
                  <a:ext cx="430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14:cNvPr>
                <p14:cNvContentPartPr/>
                <p14:nvPr/>
              </p14:nvContentPartPr>
              <p14:xfrm>
                <a:off x="5176026" y="2013675"/>
                <a:ext cx="38160" cy="74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58026" y="1995675"/>
                  <a:ext cx="7380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2F78B85-C5DF-4EE5-841D-C2D83EDC40A1}"/>
                    </a:ext>
                  </a:extLst>
                </p14:cNvPr>
                <p14:cNvContentPartPr/>
                <p14:nvPr/>
              </p14:nvContentPartPr>
              <p14:xfrm>
                <a:off x="5041386" y="2711715"/>
                <a:ext cx="362520" cy="427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2F78B85-C5DF-4EE5-841D-C2D83EDC40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23746" y="2694075"/>
                  <a:ext cx="398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DE3A0B-C6E9-4508-9215-863910786AE7}"/>
                    </a:ext>
                  </a:extLst>
                </p14:cNvPr>
                <p14:cNvContentPartPr/>
                <p14:nvPr/>
              </p14:nvContentPartPr>
              <p14:xfrm>
                <a:off x="5245866" y="2801355"/>
                <a:ext cx="20160" cy="297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DE3A0B-C6E9-4508-9215-863910786A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27866" y="2783715"/>
                  <a:ext cx="55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B8A737-2E1F-4921-8BA6-FAA5CF5915C1}"/>
                    </a:ext>
                  </a:extLst>
                </p14:cNvPr>
                <p14:cNvContentPartPr/>
                <p14:nvPr/>
              </p14:nvContentPartPr>
              <p14:xfrm>
                <a:off x="5150466" y="2909355"/>
                <a:ext cx="170280" cy="1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B8A737-2E1F-4921-8BA6-FAA5CF5915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32826" y="2891715"/>
                  <a:ext cx="205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CE8FD1-31C2-4B17-A7F3-BFA1DCD9564F}"/>
                    </a:ext>
                  </a:extLst>
                </p14:cNvPr>
                <p14:cNvContentPartPr/>
                <p14:nvPr/>
              </p14:nvContentPartPr>
              <p14:xfrm>
                <a:off x="5399226" y="1831875"/>
                <a:ext cx="443520" cy="21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CE8FD1-31C2-4B17-A7F3-BFA1DCD956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81586" y="1814235"/>
                  <a:ext cx="479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895C74F-E0B7-4673-92F2-35F9DE568A40}"/>
                    </a:ext>
                  </a:extLst>
                </p14:cNvPr>
                <p14:cNvContentPartPr/>
                <p14:nvPr/>
              </p14:nvContentPartPr>
              <p14:xfrm>
                <a:off x="5921226" y="1671315"/>
                <a:ext cx="30600" cy="309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895C74F-E0B7-4673-92F2-35F9DE568A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03226" y="1653315"/>
                  <a:ext cx="66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23AEEA0-725D-436F-9E7F-8634E4B2DA6B}"/>
                    </a:ext>
                  </a:extLst>
                </p14:cNvPr>
                <p14:cNvContentPartPr/>
                <p14:nvPr/>
              </p14:nvContentPartPr>
              <p14:xfrm>
                <a:off x="6017346" y="1580955"/>
                <a:ext cx="299160" cy="417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23AEEA0-725D-436F-9E7F-8634E4B2DA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99346" y="1562955"/>
                  <a:ext cx="3348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D41B544-BD11-46BF-A40B-6C73940A92D2}"/>
                    </a:ext>
                  </a:extLst>
                </p14:cNvPr>
                <p14:cNvContentPartPr/>
                <p14:nvPr/>
              </p14:nvContentPartPr>
              <p14:xfrm>
                <a:off x="5974866" y="1976955"/>
                <a:ext cx="267840" cy="16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D41B544-BD11-46BF-A40B-6C73940A92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57226" y="1959315"/>
                  <a:ext cx="303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5A0DF4-0D3F-465D-A5A7-2CD72FCEE089}"/>
                    </a:ext>
                  </a:extLst>
                </p14:cNvPr>
                <p14:cNvContentPartPr/>
                <p14:nvPr/>
              </p14:nvContentPartPr>
              <p14:xfrm>
                <a:off x="6042546" y="1720275"/>
                <a:ext cx="51120" cy="150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5A0DF4-0D3F-465D-A5A7-2CD72FCEE0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24906" y="1702275"/>
                  <a:ext cx="86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EBFB61-1948-414F-8B64-32A24568937F}"/>
                    </a:ext>
                  </a:extLst>
                </p14:cNvPr>
                <p14:cNvContentPartPr/>
                <p14:nvPr/>
              </p14:nvContentPartPr>
              <p14:xfrm>
                <a:off x="6105546" y="1715955"/>
                <a:ext cx="91800" cy="159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EBFB61-1948-414F-8B64-32A2456893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87546" y="1698315"/>
                  <a:ext cx="127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07F123-D4B9-436E-A36D-BCB56F51EDF7}"/>
                    </a:ext>
                  </a:extLst>
                </p14:cNvPr>
                <p14:cNvContentPartPr/>
                <p14:nvPr/>
              </p14:nvContentPartPr>
              <p14:xfrm>
                <a:off x="5488146" y="2890635"/>
                <a:ext cx="1169280" cy="4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07F123-D4B9-436E-A36D-BCB56F51ED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70146" y="2872995"/>
                  <a:ext cx="1204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B76585F-695E-4629-B430-5F3DD104228E}"/>
                    </a:ext>
                  </a:extLst>
                </p14:cNvPr>
                <p14:cNvContentPartPr/>
                <p14:nvPr/>
              </p14:nvContentPartPr>
              <p14:xfrm>
                <a:off x="4468266" y="4236675"/>
                <a:ext cx="2390760" cy="36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B76585F-695E-4629-B430-5F3DD1042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50626" y="4218675"/>
                  <a:ext cx="2426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0DD9C0-8ABB-4852-A12B-8F03445EDAB8}"/>
                    </a:ext>
                  </a:extLst>
                </p14:cNvPr>
                <p14:cNvContentPartPr/>
                <p14:nvPr/>
              </p14:nvContentPartPr>
              <p14:xfrm>
                <a:off x="6907986" y="3139035"/>
                <a:ext cx="68760" cy="780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0DD9C0-8ABB-4852-A12B-8F03445EDA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89986" y="3121395"/>
                  <a:ext cx="10440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4AB7254-F78C-48A7-B1F8-8104C1BBAE5B}"/>
                    </a:ext>
                  </a:extLst>
                </p14:cNvPr>
                <p14:cNvContentPartPr/>
                <p14:nvPr/>
              </p14:nvContentPartPr>
              <p14:xfrm>
                <a:off x="6754266" y="3958395"/>
                <a:ext cx="369360" cy="410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4AB7254-F78C-48A7-B1F8-8104C1BBAE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36266" y="3940755"/>
                  <a:ext cx="405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D4CB66-4F40-4BB5-9903-A58845D8878C}"/>
                    </a:ext>
                  </a:extLst>
                </p14:cNvPr>
                <p14:cNvContentPartPr/>
                <p14:nvPr/>
              </p14:nvContentPartPr>
              <p14:xfrm>
                <a:off x="6916626" y="3969195"/>
                <a:ext cx="33120" cy="341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D4CB66-4F40-4BB5-9903-A58845D8878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98626" y="3951195"/>
                  <a:ext cx="687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E5F561-AA7C-40E0-8C89-248ABCA485FF}"/>
                    </a:ext>
                  </a:extLst>
                </p14:cNvPr>
                <p14:cNvContentPartPr/>
                <p14:nvPr/>
              </p14:nvContentPartPr>
              <p14:xfrm>
                <a:off x="6847866" y="4174755"/>
                <a:ext cx="196200" cy="14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E5F561-AA7C-40E0-8C89-248ABCA485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29866" y="4157115"/>
                  <a:ext cx="231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45186" y="1576275"/>
                  <a:ext cx="3823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4109CE2-82CB-489F-AD12-76052441876D}"/>
                    </a:ext>
                  </a:extLst>
                </p14:cNvPr>
                <p14:cNvContentPartPr/>
                <p14:nvPr/>
              </p14:nvContentPartPr>
              <p14:xfrm>
                <a:off x="7736706" y="2028795"/>
                <a:ext cx="62640" cy="1084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4109CE2-82CB-489F-AD12-7605244187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18706" y="2010795"/>
                  <a:ext cx="98280" cy="11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14:cNvPr>
                <p14:cNvContentPartPr/>
                <p14:nvPr/>
              </p14:nvContentPartPr>
              <p14:xfrm>
                <a:off x="7663986" y="3130755"/>
                <a:ext cx="21240" cy="34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45986" y="3112755"/>
                  <a:ext cx="56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14:cNvPr>
                <p14:cNvContentPartPr/>
                <p14:nvPr/>
              </p14:nvContentPartPr>
              <p14:xfrm>
                <a:off x="7686666" y="3112035"/>
                <a:ext cx="318600" cy="38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69026" y="3094395"/>
                  <a:ext cx="354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14:cNvPr>
                <p14:cNvContentPartPr/>
                <p14:nvPr/>
              </p14:nvContentPartPr>
              <p14:xfrm>
                <a:off x="7675146" y="3446475"/>
                <a:ext cx="273600" cy="20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57146" y="3428835"/>
                  <a:ext cx="309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14:cNvPr>
                <p14:cNvContentPartPr/>
                <p14:nvPr/>
              </p14:nvContentPartPr>
              <p14:xfrm>
                <a:off x="7792146" y="3265755"/>
                <a:ext cx="76320" cy="8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74146" y="3248115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14:cNvPr>
                <p14:cNvContentPartPr/>
                <p14:nvPr/>
              </p14:nvContentPartPr>
              <p14:xfrm>
                <a:off x="7879626" y="3254595"/>
                <a:ext cx="9360" cy="8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61986" y="3236595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14:cNvPr>
                <p14:cNvContentPartPr/>
                <p14:nvPr/>
              </p14:nvContentPartPr>
              <p14:xfrm>
                <a:off x="7840386" y="3493635"/>
                <a:ext cx="66240" cy="530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22386" y="3475635"/>
                  <a:ext cx="1018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14:cNvPr>
                <p14:cNvContentPartPr/>
                <p14:nvPr/>
              </p14:nvContentPartPr>
              <p14:xfrm>
                <a:off x="7757586" y="4055235"/>
                <a:ext cx="278640" cy="273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39946" y="4037595"/>
                  <a:ext cx="314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14:cNvPr>
                <p14:cNvContentPartPr/>
                <p14:nvPr/>
              </p14:nvContentPartPr>
              <p14:xfrm>
                <a:off x="7154226" y="4191675"/>
                <a:ext cx="549360" cy="44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36586" y="4173675"/>
                  <a:ext cx="58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14:cNvPr>
                <p14:cNvContentPartPr/>
                <p14:nvPr/>
              </p14:nvContentPartPr>
              <p14:xfrm>
                <a:off x="8027946" y="4137315"/>
                <a:ext cx="1194120" cy="6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10306" y="4119315"/>
                  <a:ext cx="122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14:cNvPr>
                <p14:cNvContentPartPr/>
                <p14:nvPr/>
              </p14:nvContentPartPr>
              <p14:xfrm>
                <a:off x="7229106" y="2864715"/>
                <a:ext cx="37404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11106" y="2846715"/>
                  <a:ext cx="409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14:cNvPr>
                <p14:cNvContentPartPr/>
                <p14:nvPr/>
              </p14:nvContentPartPr>
              <p14:xfrm>
                <a:off x="7955226" y="2736555"/>
                <a:ext cx="1647360" cy="11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37586" y="2718555"/>
                  <a:ext cx="1683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DE4D6FA-FDF4-48F7-A66E-17B294BE86C0}"/>
                    </a:ext>
                  </a:extLst>
                </p14:cNvPr>
                <p14:cNvContentPartPr/>
                <p14:nvPr/>
              </p14:nvContentPartPr>
              <p14:xfrm>
                <a:off x="6427026" y="1823235"/>
                <a:ext cx="1073520" cy="9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DE4D6FA-FDF4-48F7-A66E-17B294BE86C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09386" y="1805235"/>
                  <a:ext cx="1109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0BA3C7-4C85-4199-A2C9-5CBB3DC09BCF}"/>
                    </a:ext>
                  </a:extLst>
                </p14:cNvPr>
                <p14:cNvContentPartPr/>
                <p14:nvPr/>
              </p14:nvContentPartPr>
              <p14:xfrm>
                <a:off x="8020746" y="1712355"/>
                <a:ext cx="1568160" cy="79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0BA3C7-4C85-4199-A2C9-5CBB3DC09B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02746" y="1694355"/>
                  <a:ext cx="1603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14:cNvPr>
                <p14:cNvContentPartPr/>
                <p14:nvPr/>
              </p14:nvContentPartPr>
              <p14:xfrm>
                <a:off x="2062746" y="1782195"/>
                <a:ext cx="2935800" cy="6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44746" y="1764555"/>
                  <a:ext cx="297144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ACC96BA-F921-4C62-94D8-A6B9C1AB22A0}"/>
                  </a:ext>
                </a:extLst>
              </p14:cNvPr>
              <p14:cNvContentPartPr/>
              <p14:nvPr/>
            </p14:nvContentPartPr>
            <p14:xfrm>
              <a:off x="4033746" y="4616475"/>
              <a:ext cx="214560" cy="222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ACC96BA-F921-4C62-94D8-A6B9C1AB22A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15746" y="4598835"/>
                <a:ext cx="2502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EC4686B-A118-4A0A-B165-FBBBA06857C2}"/>
                  </a:ext>
                </a:extLst>
              </p14:cNvPr>
              <p14:cNvContentPartPr/>
              <p14:nvPr/>
            </p14:nvContentPartPr>
            <p14:xfrm>
              <a:off x="5217066" y="3257835"/>
              <a:ext cx="216720" cy="176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EC4686B-A118-4A0A-B165-FBBBA06857C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99426" y="3239835"/>
                <a:ext cx="252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D527C26-319E-4821-8456-ACAAD0E2EE5B}"/>
                  </a:ext>
                </a:extLst>
              </p14:cNvPr>
              <p14:cNvContentPartPr/>
              <p14:nvPr/>
            </p14:nvContentPartPr>
            <p14:xfrm>
              <a:off x="6943266" y="4524675"/>
              <a:ext cx="174240" cy="203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D527C26-319E-4821-8456-ACAAD0E2EE5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25266" y="4506675"/>
                <a:ext cx="209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5D748CF-7348-45B7-9DAB-844672A9E048}"/>
                  </a:ext>
                </a:extLst>
              </p14:cNvPr>
              <p14:cNvContentPartPr/>
              <p14:nvPr/>
            </p14:nvContentPartPr>
            <p14:xfrm>
              <a:off x="7946586" y="4529715"/>
              <a:ext cx="128160" cy="1728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5D748CF-7348-45B7-9DAB-844672A9E04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928586" y="4511715"/>
                <a:ext cx="1638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4073BC-2461-4E15-A4C0-149EDEB60DEC}"/>
                  </a:ext>
                </a:extLst>
              </p14:cNvPr>
              <p14:cNvContentPartPr/>
              <p14:nvPr/>
            </p14:nvContentPartPr>
            <p14:xfrm>
              <a:off x="7280586" y="1479075"/>
              <a:ext cx="15480" cy="1674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F4073BC-2461-4E15-A4C0-149EDEB60DE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62946" y="1461075"/>
                <a:ext cx="5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70397C7-D244-4571-BF68-CC836DA1B242}"/>
                  </a:ext>
                </a:extLst>
              </p14:cNvPr>
              <p14:cNvContentPartPr/>
              <p14:nvPr/>
            </p14:nvContentPartPr>
            <p14:xfrm>
              <a:off x="7323786" y="2278635"/>
              <a:ext cx="9720" cy="65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70397C7-D244-4571-BF68-CC836DA1B24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06146" y="2260635"/>
                <a:ext cx="4536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7B9DC5-13E9-47EA-81F2-156A4408BE1F}"/>
              </a:ext>
            </a:extLst>
          </p:cNvPr>
          <p:cNvGrpSpPr/>
          <p:nvPr/>
        </p:nvGrpSpPr>
        <p:grpSpPr>
          <a:xfrm>
            <a:off x="7427106" y="1413555"/>
            <a:ext cx="680040" cy="304200"/>
            <a:chOff x="7427106" y="1413555"/>
            <a:chExt cx="68004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C5605C-F342-4078-A715-D63915C0DBD3}"/>
                    </a:ext>
                  </a:extLst>
                </p14:cNvPr>
                <p14:cNvContentPartPr/>
                <p14:nvPr/>
              </p14:nvContentPartPr>
              <p14:xfrm>
                <a:off x="7427106" y="1444155"/>
                <a:ext cx="168120" cy="16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C5605C-F342-4078-A715-D63915C0DB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09466" y="1426515"/>
                  <a:ext cx="203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31BEC84-D867-4F06-B5AA-6480E696036B}"/>
                    </a:ext>
                  </a:extLst>
                </p14:cNvPr>
                <p14:cNvContentPartPr/>
                <p14:nvPr/>
              </p14:nvContentPartPr>
              <p14:xfrm>
                <a:off x="7856586" y="1413555"/>
                <a:ext cx="77400" cy="29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31BEC84-D867-4F06-B5AA-6480E696036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38946" y="1395915"/>
                  <a:ext cx="113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FE69D5D-2EFB-45FE-B836-216EEDAED458}"/>
                    </a:ext>
                  </a:extLst>
                </p14:cNvPr>
                <p14:cNvContentPartPr/>
                <p14:nvPr/>
              </p14:nvContentPartPr>
              <p14:xfrm>
                <a:off x="8099946" y="1448475"/>
                <a:ext cx="7200" cy="269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FE69D5D-2EFB-45FE-B836-216EEDAED4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81946" y="1430475"/>
                  <a:ext cx="4284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BB5D638-55B0-43C5-A398-EE2674CAC626}"/>
                  </a:ext>
                </a:extLst>
              </p14:cNvPr>
              <p14:cNvContentPartPr/>
              <p14:nvPr/>
            </p14:nvContentPartPr>
            <p14:xfrm>
              <a:off x="8077266" y="2086395"/>
              <a:ext cx="31320" cy="297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BB5D638-55B0-43C5-A398-EE2674CAC62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059266" y="2068755"/>
                <a:ext cx="66960" cy="33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CD2A110-59B4-4C72-A968-ED2D63AD2A4F}"/>
              </a:ext>
            </a:extLst>
          </p:cNvPr>
          <p:cNvGrpSpPr/>
          <p:nvPr/>
        </p:nvGrpSpPr>
        <p:grpSpPr>
          <a:xfrm>
            <a:off x="7326666" y="2607675"/>
            <a:ext cx="978120" cy="2367000"/>
            <a:chOff x="7326666" y="2607675"/>
            <a:chExt cx="978120" cy="23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7EBD34E-F569-4D0A-B0B3-006EB67DB7B3}"/>
                    </a:ext>
                  </a:extLst>
                </p14:cNvPr>
                <p14:cNvContentPartPr/>
                <p14:nvPr/>
              </p14:nvContentPartPr>
              <p14:xfrm>
                <a:off x="7326666" y="2671755"/>
                <a:ext cx="15840" cy="221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7EBD34E-F569-4D0A-B0B3-006EB67DB7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09026" y="2654115"/>
                  <a:ext cx="51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DA081F1-89D0-4308-B8DC-1273DB80608E}"/>
                    </a:ext>
                  </a:extLst>
                </p14:cNvPr>
                <p14:cNvContentPartPr/>
                <p14:nvPr/>
              </p14:nvContentPartPr>
              <p14:xfrm>
                <a:off x="7362306" y="3162075"/>
                <a:ext cx="74880" cy="767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DA081F1-89D0-4308-B8DC-1273DB8060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44666" y="3144075"/>
                  <a:ext cx="1105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85462FE-08F1-4829-8BFC-4E891A48D101}"/>
                    </a:ext>
                  </a:extLst>
                </p14:cNvPr>
                <p14:cNvContentPartPr/>
                <p14:nvPr/>
              </p14:nvContentPartPr>
              <p14:xfrm>
                <a:off x="7448346" y="4278435"/>
                <a:ext cx="14400" cy="129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85462FE-08F1-4829-8BFC-4E891A48D10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30346" y="4260795"/>
                  <a:ext cx="50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F842FC6-1A50-4B9B-998F-207F3E556EE4}"/>
                    </a:ext>
                  </a:extLst>
                </p14:cNvPr>
                <p14:cNvContentPartPr/>
                <p14:nvPr/>
              </p14:nvContentPartPr>
              <p14:xfrm>
                <a:off x="7479306" y="4603875"/>
                <a:ext cx="25560" cy="314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F842FC6-1A50-4B9B-998F-207F3E556E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61306" y="4586235"/>
                  <a:ext cx="61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C18B92-532F-4D59-B897-122FDA59CC75}"/>
                    </a:ext>
                  </a:extLst>
                </p14:cNvPr>
                <p14:cNvContentPartPr/>
                <p14:nvPr/>
              </p14:nvContentPartPr>
              <p14:xfrm>
                <a:off x="7675506" y="4957755"/>
                <a:ext cx="170640" cy="9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C18B92-532F-4D59-B897-122FDA59CC7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57866" y="4940115"/>
                  <a:ext cx="206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0A59B48-5550-4B0C-938D-B441FC593909}"/>
                    </a:ext>
                  </a:extLst>
                </p14:cNvPr>
                <p14:cNvContentPartPr/>
                <p14:nvPr/>
              </p14:nvContentPartPr>
              <p14:xfrm>
                <a:off x="8062866" y="4968195"/>
                <a:ext cx="26640" cy="6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0A59B48-5550-4B0C-938D-B441FC5939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44866" y="4950555"/>
                  <a:ext cx="62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E5FCAA9-DB98-47E8-B026-24E7BE5A743D}"/>
                    </a:ext>
                  </a:extLst>
                </p14:cNvPr>
                <p14:cNvContentPartPr/>
                <p14:nvPr/>
              </p14:nvContentPartPr>
              <p14:xfrm>
                <a:off x="8128746" y="2607675"/>
                <a:ext cx="83520" cy="765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E5FCAA9-DB98-47E8-B026-24E7BE5A74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11106" y="2589675"/>
                  <a:ext cx="11916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628F245-9097-4189-924F-61D1130EDB17}"/>
                    </a:ext>
                  </a:extLst>
                </p14:cNvPr>
                <p14:cNvContentPartPr/>
                <p14:nvPr/>
              </p14:nvContentPartPr>
              <p14:xfrm>
                <a:off x="8215866" y="3622155"/>
                <a:ext cx="31680" cy="554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628F245-9097-4189-924F-61D1130EDB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98226" y="3604515"/>
                  <a:ext cx="67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C40DA38-3D58-4FA2-B42C-A4983B7A88C2}"/>
                    </a:ext>
                  </a:extLst>
                </p14:cNvPr>
                <p14:cNvContentPartPr/>
                <p14:nvPr/>
              </p14:nvContentPartPr>
              <p14:xfrm>
                <a:off x="8246826" y="4306515"/>
                <a:ext cx="57960" cy="533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C40DA38-3D58-4FA2-B42C-A4983B7A88C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29186" y="4288875"/>
                  <a:ext cx="93600" cy="56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AB8BBEA-B3BC-4A62-BDA6-5E6B1AB7969F}"/>
              </a:ext>
            </a:extLst>
          </p:cNvPr>
          <p:cNvGrpSpPr/>
          <p:nvPr/>
        </p:nvGrpSpPr>
        <p:grpSpPr>
          <a:xfrm>
            <a:off x="7842906" y="5153955"/>
            <a:ext cx="452880" cy="243000"/>
            <a:chOff x="7842906" y="5153955"/>
            <a:chExt cx="4528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862D58F-33F9-4CFB-B404-E257C8188532}"/>
                    </a:ext>
                  </a:extLst>
                </p14:cNvPr>
                <p14:cNvContentPartPr/>
                <p14:nvPr/>
              </p14:nvContentPartPr>
              <p14:xfrm>
                <a:off x="7842906" y="5153955"/>
                <a:ext cx="178560" cy="214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862D58F-33F9-4CFB-B404-E257C81885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24906" y="5135955"/>
                  <a:ext cx="214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DA82FD1-4B49-4840-AA23-925ACAC55B22}"/>
                    </a:ext>
                  </a:extLst>
                </p14:cNvPr>
                <p14:cNvContentPartPr/>
                <p14:nvPr/>
              </p14:nvContentPartPr>
              <p14:xfrm>
                <a:off x="8145306" y="5180595"/>
                <a:ext cx="150480" cy="216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DA82FD1-4B49-4840-AA23-925ACAC55B2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7666" y="5162595"/>
                  <a:ext cx="1861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EEA97B5-8C9E-46C4-89DD-2B0036E20413}"/>
              </a:ext>
            </a:extLst>
          </p:cNvPr>
          <p:cNvGrpSpPr/>
          <p:nvPr/>
        </p:nvGrpSpPr>
        <p:grpSpPr>
          <a:xfrm>
            <a:off x="3761946" y="2766795"/>
            <a:ext cx="869040" cy="823320"/>
            <a:chOff x="3761946" y="2766795"/>
            <a:chExt cx="869040" cy="82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B707BBC-A217-4D2D-9D88-56F9FAE53E5C}"/>
                    </a:ext>
                  </a:extLst>
                </p14:cNvPr>
                <p14:cNvContentPartPr/>
                <p14:nvPr/>
              </p14:nvContentPartPr>
              <p14:xfrm>
                <a:off x="3761946" y="2825115"/>
                <a:ext cx="5040" cy="128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B707BBC-A217-4D2D-9D88-56F9FAE53E5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44306" y="2807115"/>
                  <a:ext cx="40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659151E-170F-4D4A-8E29-5FAE5CE8F3E5}"/>
                    </a:ext>
                  </a:extLst>
                </p14:cNvPr>
                <p14:cNvContentPartPr/>
                <p14:nvPr/>
              </p14:nvContentPartPr>
              <p14:xfrm>
                <a:off x="3781386" y="3186915"/>
                <a:ext cx="15480" cy="403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659151E-170F-4D4A-8E29-5FAE5CE8F3E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63746" y="3169275"/>
                  <a:ext cx="51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383382-E1C7-4EE8-9C97-841B4A3D3A85}"/>
                    </a:ext>
                  </a:extLst>
                </p14:cNvPr>
                <p14:cNvContentPartPr/>
                <p14:nvPr/>
              </p14:nvContentPartPr>
              <p14:xfrm>
                <a:off x="3961746" y="2811795"/>
                <a:ext cx="208440" cy="22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383382-E1C7-4EE8-9C97-841B4A3D3A8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4106" y="2794155"/>
                  <a:ext cx="244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F0E5C0D-80F2-403B-A03F-5EB708399D9A}"/>
                    </a:ext>
                  </a:extLst>
                </p14:cNvPr>
                <p14:cNvContentPartPr/>
                <p14:nvPr/>
              </p14:nvContentPartPr>
              <p14:xfrm>
                <a:off x="4442706" y="2766795"/>
                <a:ext cx="95040" cy="30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F0E5C0D-80F2-403B-A03F-5EB708399D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24706" y="2748795"/>
                  <a:ext cx="130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3075512-ECFD-4FCA-8A97-C1F611E21B3A}"/>
                    </a:ext>
                  </a:extLst>
                </p14:cNvPr>
                <p14:cNvContentPartPr/>
                <p14:nvPr/>
              </p14:nvContentPartPr>
              <p14:xfrm>
                <a:off x="4596426" y="2862555"/>
                <a:ext cx="34560" cy="720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3075512-ECFD-4FCA-8A97-C1F611E21B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78786" y="2844555"/>
                  <a:ext cx="70200" cy="75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E9E79D4-5793-4F39-9E23-786D8F407F7A}"/>
              </a:ext>
            </a:extLst>
          </p:cNvPr>
          <p:cNvGrpSpPr/>
          <p:nvPr/>
        </p:nvGrpSpPr>
        <p:grpSpPr>
          <a:xfrm>
            <a:off x="3702186" y="3830595"/>
            <a:ext cx="981720" cy="1279800"/>
            <a:chOff x="3702186" y="3830595"/>
            <a:chExt cx="981720" cy="12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A55CCC3-CFE2-4BD7-B42E-BDF1AABE3583}"/>
                    </a:ext>
                  </a:extLst>
                </p14:cNvPr>
                <p14:cNvContentPartPr/>
                <p14:nvPr/>
              </p14:nvContentPartPr>
              <p14:xfrm>
                <a:off x="3775266" y="3849315"/>
                <a:ext cx="6120" cy="244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A55CCC3-CFE2-4BD7-B42E-BDF1AABE35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57626" y="3831675"/>
                  <a:ext cx="41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80A699D-2CAE-4730-9980-71137585C6B5}"/>
                    </a:ext>
                  </a:extLst>
                </p14:cNvPr>
                <p14:cNvContentPartPr/>
                <p14:nvPr/>
              </p14:nvContentPartPr>
              <p14:xfrm>
                <a:off x="3702186" y="4459875"/>
                <a:ext cx="52920" cy="622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80A699D-2CAE-4730-9980-71137585C6B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84186" y="4441875"/>
                  <a:ext cx="885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83918A4-4371-4067-BD67-AE95BD0B471D}"/>
                    </a:ext>
                  </a:extLst>
                </p14:cNvPr>
                <p14:cNvContentPartPr/>
                <p14:nvPr/>
              </p14:nvContentPartPr>
              <p14:xfrm>
                <a:off x="3890826" y="5028675"/>
                <a:ext cx="232200" cy="43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83918A4-4371-4067-BD67-AE95BD0B471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73186" y="5011035"/>
                  <a:ext cx="267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98BB65B-800C-4078-8E56-C75DA7666226}"/>
                    </a:ext>
                  </a:extLst>
                </p14:cNvPr>
                <p14:cNvContentPartPr/>
                <p14:nvPr/>
              </p14:nvContentPartPr>
              <p14:xfrm>
                <a:off x="4361706" y="5075475"/>
                <a:ext cx="228960" cy="34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98BB65B-800C-4078-8E56-C75DA766622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44066" y="5057835"/>
                  <a:ext cx="264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7376BD6-50DA-4255-A19A-69B134191F91}"/>
                    </a:ext>
                  </a:extLst>
                </p14:cNvPr>
                <p14:cNvContentPartPr/>
                <p14:nvPr/>
              </p14:nvContentPartPr>
              <p14:xfrm>
                <a:off x="4609386" y="3830595"/>
                <a:ext cx="58680" cy="676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7376BD6-50DA-4255-A19A-69B134191F9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91386" y="3812955"/>
                  <a:ext cx="9432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0A55A90-9125-4255-B947-F06C612AC079}"/>
                    </a:ext>
                  </a:extLst>
                </p14:cNvPr>
                <p14:cNvContentPartPr/>
                <p14:nvPr/>
              </p14:nvContentPartPr>
              <p14:xfrm>
                <a:off x="4668426" y="4838955"/>
                <a:ext cx="15480" cy="154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0A55A90-9125-4255-B947-F06C612AC07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50426" y="4821315"/>
                  <a:ext cx="5112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EB52C1E-1A32-4E38-81B2-74E9873FA448}"/>
              </a:ext>
            </a:extLst>
          </p:cNvPr>
          <p:cNvGrpSpPr/>
          <p:nvPr/>
        </p:nvGrpSpPr>
        <p:grpSpPr>
          <a:xfrm>
            <a:off x="4054266" y="5332155"/>
            <a:ext cx="511200" cy="221040"/>
            <a:chOff x="4054266" y="5332155"/>
            <a:chExt cx="51120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3E92B62-6542-4B4C-BEE4-5C3C8FBD6D73}"/>
                    </a:ext>
                  </a:extLst>
                </p14:cNvPr>
                <p14:cNvContentPartPr/>
                <p14:nvPr/>
              </p14:nvContentPartPr>
              <p14:xfrm>
                <a:off x="4054266" y="5332155"/>
                <a:ext cx="184680" cy="185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3E92B62-6542-4B4C-BEE4-5C3C8FBD6D7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36266" y="5314155"/>
                  <a:ext cx="220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E90CFC7-4CB1-42D0-A05F-F0B0688B2B3B}"/>
                    </a:ext>
                  </a:extLst>
                </p14:cNvPr>
                <p14:cNvContentPartPr/>
                <p14:nvPr/>
              </p14:nvContentPartPr>
              <p14:xfrm>
                <a:off x="4368546" y="5364915"/>
                <a:ext cx="151560" cy="188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E90CFC7-4CB1-42D0-A05F-F0B0688B2B3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50546" y="5347275"/>
                  <a:ext cx="187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58E7C99-0DA9-4A7F-AF63-810F8FF5D860}"/>
                    </a:ext>
                  </a:extLst>
                </p14:cNvPr>
                <p14:cNvContentPartPr/>
                <p14:nvPr/>
              </p14:nvContentPartPr>
              <p14:xfrm>
                <a:off x="4384746" y="5389035"/>
                <a:ext cx="180720" cy="128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58E7C99-0DA9-4A7F-AF63-810F8FF5D86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67106" y="5371035"/>
                  <a:ext cx="21636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1E45DE3-D106-4B53-BCF9-6DFC3CFFF412}"/>
                  </a:ext>
                </a:extLst>
              </p14:cNvPr>
              <p14:cNvContentPartPr/>
              <p14:nvPr/>
            </p14:nvContentPartPr>
            <p14:xfrm>
              <a:off x="975906" y="3822675"/>
              <a:ext cx="6840" cy="1634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1E45DE3-D106-4B53-BCF9-6DFC3CFFF41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57906" y="3804675"/>
                <a:ext cx="42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CDA8E46-88D8-4ED6-A4E1-4A09216EE3A5}"/>
                  </a:ext>
                </a:extLst>
              </p14:cNvPr>
              <p14:cNvContentPartPr/>
              <p14:nvPr/>
            </p14:nvContentPartPr>
            <p14:xfrm>
              <a:off x="989586" y="4323075"/>
              <a:ext cx="37440" cy="278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CDA8E46-88D8-4ED6-A4E1-4A09216EE3A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71946" y="4305435"/>
                <a:ext cx="73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5A1B3AE-DDAF-4D39-AB81-F701E534F673}"/>
                  </a:ext>
                </a:extLst>
              </p14:cNvPr>
              <p14:cNvContentPartPr/>
              <p14:nvPr/>
            </p14:nvContentPartPr>
            <p14:xfrm>
              <a:off x="1036026" y="4750395"/>
              <a:ext cx="11520" cy="66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5A1B3AE-DDAF-4D39-AB81-F701E534F67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18026" y="4732395"/>
                <a:ext cx="4716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64BD8DB-08CD-4587-BE8B-5386D93F8A1B}"/>
              </a:ext>
            </a:extLst>
          </p:cNvPr>
          <p:cNvGrpSpPr/>
          <p:nvPr/>
        </p:nvGrpSpPr>
        <p:grpSpPr>
          <a:xfrm>
            <a:off x="1314306" y="3700635"/>
            <a:ext cx="1205640" cy="33120"/>
            <a:chOff x="1314306" y="3700635"/>
            <a:chExt cx="1205640" cy="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1E472B-D096-4739-863A-21ADC079F1C8}"/>
                    </a:ext>
                  </a:extLst>
                </p14:cNvPr>
                <p14:cNvContentPartPr/>
                <p14:nvPr/>
              </p14:nvContentPartPr>
              <p14:xfrm>
                <a:off x="1314306" y="3700635"/>
                <a:ext cx="301320" cy="16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1E472B-D096-4739-863A-21ADC079F1C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6666" y="3682995"/>
                  <a:ext cx="336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DAC9885-FFEB-45BE-8E14-B1DFC7FA3F79}"/>
                    </a:ext>
                  </a:extLst>
                </p14:cNvPr>
                <p14:cNvContentPartPr/>
                <p14:nvPr/>
              </p14:nvContentPartPr>
              <p14:xfrm>
                <a:off x="1838106" y="3704955"/>
                <a:ext cx="483480" cy="26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DAC9885-FFEB-45BE-8E14-B1DFC7FA3F7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20466" y="3686955"/>
                  <a:ext cx="519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CE48BE8-DDC8-4C99-9147-F4BAB266FD63}"/>
                    </a:ext>
                  </a:extLst>
                </p14:cNvPr>
                <p14:cNvContentPartPr/>
                <p14:nvPr/>
              </p14:nvContentPartPr>
              <p14:xfrm>
                <a:off x="2462706" y="3713235"/>
                <a:ext cx="57240" cy="20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CE48BE8-DDC8-4C99-9147-F4BAB266FD6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44706" y="3695595"/>
                  <a:ext cx="9288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5AEBBDB-8C52-428A-8E6C-59CA67BFC1DA}"/>
                  </a:ext>
                </a:extLst>
              </p14:cNvPr>
              <p14:cNvContentPartPr/>
              <p14:nvPr/>
            </p14:nvContentPartPr>
            <p14:xfrm>
              <a:off x="2504826" y="3862635"/>
              <a:ext cx="16920" cy="258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5AEBBDB-8C52-428A-8E6C-59CA67BFC1D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487186" y="3844635"/>
                <a:ext cx="52560" cy="29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2504787-D532-4EE0-BC7F-1705513F50CD}"/>
              </a:ext>
            </a:extLst>
          </p:cNvPr>
          <p:cNvGrpSpPr/>
          <p:nvPr/>
        </p:nvGrpSpPr>
        <p:grpSpPr>
          <a:xfrm>
            <a:off x="1378026" y="4365555"/>
            <a:ext cx="1156320" cy="403200"/>
            <a:chOff x="1378026" y="4365555"/>
            <a:chExt cx="11563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31D380F-0292-41D4-8F52-E7A4628909D1}"/>
                    </a:ext>
                  </a:extLst>
                </p14:cNvPr>
                <p14:cNvContentPartPr/>
                <p14:nvPr/>
              </p14:nvContentPartPr>
              <p14:xfrm>
                <a:off x="2511306" y="4365555"/>
                <a:ext cx="15840" cy="145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31D380F-0292-41D4-8F52-E7A4628909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93306" y="4347555"/>
                  <a:ext cx="51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3DFE614-8B45-4110-AF64-94431CCFB2D7}"/>
                    </a:ext>
                  </a:extLst>
                </p14:cNvPr>
                <p14:cNvContentPartPr/>
                <p14:nvPr/>
              </p14:nvContentPartPr>
              <p14:xfrm>
                <a:off x="2522826" y="4580475"/>
                <a:ext cx="11520" cy="85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3DFE614-8B45-4110-AF64-94431CCFB2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04826" y="4562475"/>
                  <a:ext cx="47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6A7B793-2F88-4DA2-9029-30CA7C380BCD}"/>
                    </a:ext>
                  </a:extLst>
                </p14:cNvPr>
                <p14:cNvContentPartPr/>
                <p14:nvPr/>
              </p14:nvContentPartPr>
              <p14:xfrm>
                <a:off x="1378026" y="4725555"/>
                <a:ext cx="283320" cy="31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6A7B793-2F88-4DA2-9029-30CA7C380B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60386" y="4707555"/>
                  <a:ext cx="318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15FC3FB-1E5B-479E-ACE4-6E2BF3AEB0E0}"/>
                    </a:ext>
                  </a:extLst>
                </p14:cNvPr>
                <p14:cNvContentPartPr/>
                <p14:nvPr/>
              </p14:nvContentPartPr>
              <p14:xfrm>
                <a:off x="1760706" y="4729155"/>
                <a:ext cx="479160" cy="39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15FC3FB-1E5B-479E-ACE4-6E2BF3AEB0E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43066" y="4711515"/>
                  <a:ext cx="514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E236B49-4A02-48B4-8ED2-CF3243C16CDB}"/>
                    </a:ext>
                  </a:extLst>
                </p14:cNvPr>
                <p14:cNvContentPartPr/>
                <p14:nvPr/>
              </p14:nvContentPartPr>
              <p14:xfrm>
                <a:off x="2300346" y="4733835"/>
                <a:ext cx="50400" cy="11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E236B49-4A02-48B4-8ED2-CF3243C16CD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82346" y="4715835"/>
                  <a:ext cx="8604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9AE13A1-3B0C-4DC7-A32F-4FDC0DE90CF3}"/>
              </a:ext>
            </a:extLst>
          </p:cNvPr>
          <p:cNvGrpSpPr/>
          <p:nvPr/>
        </p:nvGrpSpPr>
        <p:grpSpPr>
          <a:xfrm>
            <a:off x="1533546" y="4947675"/>
            <a:ext cx="748080" cy="321480"/>
            <a:chOff x="1533546" y="4947675"/>
            <a:chExt cx="74808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A9EDD85-6162-4A48-8DDE-03A024716722}"/>
                    </a:ext>
                  </a:extLst>
                </p14:cNvPr>
                <p14:cNvContentPartPr/>
                <p14:nvPr/>
              </p14:nvContentPartPr>
              <p14:xfrm>
                <a:off x="1533546" y="4993395"/>
                <a:ext cx="39960" cy="275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A9EDD85-6162-4A48-8DDE-03A0247167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15906" y="4975755"/>
                  <a:ext cx="75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B749322-EC70-4EBB-BFD9-ED45223F62A0}"/>
                    </a:ext>
                  </a:extLst>
                </p14:cNvPr>
                <p14:cNvContentPartPr/>
                <p14:nvPr/>
              </p14:nvContentPartPr>
              <p14:xfrm>
                <a:off x="1739106" y="5065395"/>
                <a:ext cx="183240" cy="203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B749322-EC70-4EBB-BFD9-ED45223F62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721466" y="5047755"/>
                  <a:ext cx="218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3E8C51C-37E0-423D-8281-EE144C1033AB}"/>
                    </a:ext>
                  </a:extLst>
                </p14:cNvPr>
                <p14:cNvContentPartPr/>
                <p14:nvPr/>
              </p14:nvContentPartPr>
              <p14:xfrm>
                <a:off x="2068506" y="4947675"/>
                <a:ext cx="213120" cy="306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3E8C51C-37E0-423D-8281-EE144C1033A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50506" y="4929675"/>
                  <a:ext cx="248760" cy="34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375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BB0D358-DF79-49E6-8B3A-A187E35A938B}"/>
              </a:ext>
            </a:extLst>
          </p:cNvPr>
          <p:cNvGrpSpPr/>
          <p:nvPr/>
        </p:nvGrpSpPr>
        <p:grpSpPr>
          <a:xfrm>
            <a:off x="6897186" y="1696875"/>
            <a:ext cx="2341080" cy="2093760"/>
            <a:chOff x="6897186" y="1696875"/>
            <a:chExt cx="2341080" cy="20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14:cNvPr>
                <p14:cNvContentPartPr/>
                <p14:nvPr/>
              </p14:nvContentPartPr>
              <p14:xfrm>
                <a:off x="6897186" y="3423435"/>
                <a:ext cx="400680" cy="36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9186" y="3405435"/>
                  <a:ext cx="436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14:cNvPr>
                <p14:cNvContentPartPr/>
                <p14:nvPr/>
              </p14:nvContentPartPr>
              <p14:xfrm>
                <a:off x="7103826" y="3474915"/>
                <a:ext cx="50400" cy="27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954" y="3456915"/>
                  <a:ext cx="85787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14:cNvPr>
                <p14:cNvContentPartPr/>
                <p14:nvPr/>
              </p14:nvContentPartPr>
              <p14:xfrm>
                <a:off x="7022466" y="3621075"/>
                <a:ext cx="20592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04497" y="3603075"/>
                  <a:ext cx="241498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14:cNvPr>
                <p14:cNvContentPartPr/>
                <p14:nvPr/>
              </p14:nvContentPartPr>
              <p14:xfrm>
                <a:off x="7657866" y="2700195"/>
                <a:ext cx="307080" cy="28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9866" y="2682218"/>
                  <a:ext cx="342720" cy="319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14:cNvPr>
                <p14:cNvContentPartPr/>
                <p14:nvPr/>
              </p14:nvContentPartPr>
              <p14:xfrm>
                <a:off x="7803306" y="2696955"/>
                <a:ext cx="49680" cy="25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85175" y="2678955"/>
                  <a:ext cx="855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14:cNvPr>
                <p14:cNvContentPartPr/>
                <p14:nvPr/>
              </p14:nvContentPartPr>
              <p14:xfrm>
                <a:off x="7744626" y="2833395"/>
                <a:ext cx="159840" cy="1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26666" y="2815395"/>
                  <a:ext cx="195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14:cNvPr>
                <p14:cNvContentPartPr/>
                <p14:nvPr/>
              </p14:nvContentPartPr>
              <p14:xfrm>
                <a:off x="8183826" y="1696875"/>
                <a:ext cx="1054440" cy="3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65826" y="1678684"/>
                  <a:ext cx="1090080" cy="70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14:cNvPr>
                <p14:cNvContentPartPr/>
                <p14:nvPr/>
              </p14:nvContentPartPr>
              <p14:xfrm>
                <a:off x="8061426" y="2791635"/>
                <a:ext cx="1143000" cy="5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3426" y="2773635"/>
                  <a:ext cx="1178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14:cNvPr>
                <p14:cNvContentPartPr/>
                <p14:nvPr/>
              </p14:nvContentPartPr>
              <p14:xfrm>
                <a:off x="7395066" y="3558075"/>
                <a:ext cx="172296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7062" y="3540075"/>
                  <a:ext cx="1758607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14:cNvPr>
              <p14:cNvContentPartPr/>
              <p14:nvPr/>
            </p14:nvContentPartPr>
            <p14:xfrm>
              <a:off x="1087866" y="5177355"/>
              <a:ext cx="299520" cy="48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888" y="5159355"/>
                <a:ext cx="335117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E101B6-9387-438A-BCC4-1EDEF01F7CDE}"/>
                  </a:ext>
                </a:extLst>
              </p14:cNvPr>
              <p14:cNvContentPartPr/>
              <p14:nvPr/>
            </p14:nvContentPartPr>
            <p14:xfrm>
              <a:off x="4133826" y="2226075"/>
              <a:ext cx="963000" cy="68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E101B6-9387-438A-BCC4-1EDEF01F7C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6186" y="2208435"/>
                <a:ext cx="998640" cy="71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81A1AA6-CE2A-4636-B245-FD5068613B63}"/>
              </a:ext>
            </a:extLst>
          </p:cNvPr>
          <p:cNvGrpSpPr/>
          <p:nvPr/>
        </p:nvGrpSpPr>
        <p:grpSpPr>
          <a:xfrm>
            <a:off x="4563306" y="1490235"/>
            <a:ext cx="3648240" cy="2191680"/>
            <a:chOff x="4563306" y="1490235"/>
            <a:chExt cx="3648240" cy="21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CAC78F-9EE2-4C33-909C-07B635AB8FB5}"/>
                    </a:ext>
                  </a:extLst>
                </p14:cNvPr>
                <p14:cNvContentPartPr/>
                <p14:nvPr/>
              </p14:nvContentPartPr>
              <p14:xfrm>
                <a:off x="4831146" y="2864715"/>
                <a:ext cx="2154960" cy="81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CAC78F-9EE2-4C33-909C-07B635AB8F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3506" y="2847075"/>
                  <a:ext cx="219060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A0ADD-5177-494A-98CB-3D2318CB0FD5}"/>
                    </a:ext>
                  </a:extLst>
                </p14:cNvPr>
                <p14:cNvContentPartPr/>
                <p14:nvPr/>
              </p14:nvContentPartPr>
              <p14:xfrm>
                <a:off x="4989906" y="2628195"/>
                <a:ext cx="2091240" cy="779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A0ADD-5177-494A-98CB-3D2318CB0F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72266" y="2610555"/>
                  <a:ext cx="212688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49495B-E8AF-4567-BED1-2DC56CF0C838}"/>
                    </a:ext>
                  </a:extLst>
                </p14:cNvPr>
                <p14:cNvContentPartPr/>
                <p14:nvPr/>
              </p14:nvContentPartPr>
              <p14:xfrm>
                <a:off x="5188986" y="2321115"/>
                <a:ext cx="2422440" cy="51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49495B-E8AF-4567-BED1-2DC56CF0C8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1346" y="2303475"/>
                  <a:ext cx="24580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BF51FE-71E1-4722-9846-E2899C643B0E}"/>
                    </a:ext>
                  </a:extLst>
                </p14:cNvPr>
                <p14:cNvContentPartPr/>
                <p14:nvPr/>
              </p14:nvContentPartPr>
              <p14:xfrm>
                <a:off x="4988826" y="1975515"/>
                <a:ext cx="2774160" cy="69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BF51FE-71E1-4722-9846-E2899C643B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70826" y="1957515"/>
                  <a:ext cx="280980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B17EF4-BD14-461D-B397-4E435BA09119}"/>
                    </a:ext>
                  </a:extLst>
                </p14:cNvPr>
                <p14:cNvContentPartPr/>
                <p14:nvPr/>
              </p14:nvContentPartPr>
              <p14:xfrm>
                <a:off x="4563306" y="1490235"/>
                <a:ext cx="3648240" cy="73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B17EF4-BD14-461D-B397-4E435BA091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45666" y="1472595"/>
                  <a:ext cx="3683880" cy="77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065CC6-88B0-4D17-A357-977094DA70FF}"/>
              </a:ext>
            </a:extLst>
          </p:cNvPr>
          <p:cNvGrpSpPr/>
          <p:nvPr/>
        </p:nvGrpSpPr>
        <p:grpSpPr>
          <a:xfrm>
            <a:off x="3295386" y="2995395"/>
            <a:ext cx="1553400" cy="716040"/>
            <a:chOff x="3295386" y="2995395"/>
            <a:chExt cx="155340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00B9AA-B461-4A64-BAEC-7772CF983173}"/>
                    </a:ext>
                  </a:extLst>
                </p14:cNvPr>
                <p14:cNvContentPartPr/>
                <p14:nvPr/>
              </p14:nvContentPartPr>
              <p14:xfrm>
                <a:off x="3295386" y="2995395"/>
                <a:ext cx="369720" cy="24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00B9AA-B461-4A64-BAEC-7772CF9831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77746" y="2977395"/>
                  <a:ext cx="405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77B319-4CD9-4B73-80FD-2626266ACCED}"/>
                    </a:ext>
                  </a:extLst>
                </p14:cNvPr>
                <p14:cNvContentPartPr/>
                <p14:nvPr/>
              </p14:nvContentPartPr>
              <p14:xfrm>
                <a:off x="3693906" y="3132915"/>
                <a:ext cx="122040" cy="16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77B319-4CD9-4B73-80FD-2626266ACC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75906" y="3115275"/>
                  <a:ext cx="15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58D4CA-F30D-4DD1-A51E-076B47AB6A0E}"/>
                    </a:ext>
                  </a:extLst>
                </p14:cNvPr>
                <p14:cNvContentPartPr/>
                <p14:nvPr/>
              </p14:nvContentPartPr>
              <p14:xfrm>
                <a:off x="3672306" y="3180435"/>
                <a:ext cx="294840" cy="38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58D4CA-F30D-4DD1-A51E-076B47AB6A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54306" y="3162435"/>
                  <a:ext cx="3304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91D124-C23E-42B5-A7FF-14155AC98733}"/>
                    </a:ext>
                  </a:extLst>
                </p14:cNvPr>
                <p14:cNvContentPartPr/>
                <p14:nvPr/>
              </p14:nvContentPartPr>
              <p14:xfrm>
                <a:off x="3917826" y="3235155"/>
                <a:ext cx="188280" cy="23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91D124-C23E-42B5-A7FF-14155AC98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00186" y="3217155"/>
                  <a:ext cx="223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2D93C0-C090-411E-A3B4-DDF3B9580401}"/>
                    </a:ext>
                  </a:extLst>
                </p14:cNvPr>
                <p14:cNvContentPartPr/>
                <p14:nvPr/>
              </p14:nvContentPartPr>
              <p14:xfrm>
                <a:off x="4110786" y="3344595"/>
                <a:ext cx="138240" cy="178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2D93C0-C090-411E-A3B4-DDF3B95804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93146" y="3326955"/>
                  <a:ext cx="173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1CDC9C-62BB-495C-BD69-47BEA11E7D5A}"/>
                    </a:ext>
                  </a:extLst>
                </p14:cNvPr>
                <p14:cNvContentPartPr/>
                <p14:nvPr/>
              </p14:nvContentPartPr>
              <p14:xfrm>
                <a:off x="4346586" y="3328755"/>
                <a:ext cx="502200" cy="38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1CDC9C-62BB-495C-BD69-47BEA11E7D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28586" y="3310755"/>
                  <a:ext cx="537840" cy="41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409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BB0D358-DF79-49E6-8B3A-A187E35A938B}"/>
              </a:ext>
            </a:extLst>
          </p:cNvPr>
          <p:cNvGrpSpPr/>
          <p:nvPr/>
        </p:nvGrpSpPr>
        <p:grpSpPr>
          <a:xfrm>
            <a:off x="6897186" y="1696875"/>
            <a:ext cx="2341080" cy="2093760"/>
            <a:chOff x="6897186" y="1696875"/>
            <a:chExt cx="2341080" cy="20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14:cNvPr>
                <p14:cNvContentPartPr/>
                <p14:nvPr/>
              </p14:nvContentPartPr>
              <p14:xfrm>
                <a:off x="6897186" y="3423435"/>
                <a:ext cx="400680" cy="36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9186" y="3405435"/>
                  <a:ext cx="436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14:cNvPr>
                <p14:cNvContentPartPr/>
                <p14:nvPr/>
              </p14:nvContentPartPr>
              <p14:xfrm>
                <a:off x="7103826" y="3474915"/>
                <a:ext cx="50400" cy="27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954" y="3456915"/>
                  <a:ext cx="85787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14:cNvPr>
                <p14:cNvContentPartPr/>
                <p14:nvPr/>
              </p14:nvContentPartPr>
              <p14:xfrm>
                <a:off x="7022466" y="3621075"/>
                <a:ext cx="20592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04497" y="3603075"/>
                  <a:ext cx="241498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14:cNvPr>
                <p14:cNvContentPartPr/>
                <p14:nvPr/>
              </p14:nvContentPartPr>
              <p14:xfrm>
                <a:off x="7657866" y="2700195"/>
                <a:ext cx="307080" cy="28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9866" y="2682218"/>
                  <a:ext cx="342720" cy="319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14:cNvPr>
                <p14:cNvContentPartPr/>
                <p14:nvPr/>
              </p14:nvContentPartPr>
              <p14:xfrm>
                <a:off x="7803306" y="2696955"/>
                <a:ext cx="49680" cy="25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85175" y="2678955"/>
                  <a:ext cx="855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14:cNvPr>
                <p14:cNvContentPartPr/>
                <p14:nvPr/>
              </p14:nvContentPartPr>
              <p14:xfrm>
                <a:off x="7744626" y="2833395"/>
                <a:ext cx="159840" cy="1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26666" y="2815395"/>
                  <a:ext cx="195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14:cNvPr>
                <p14:cNvContentPartPr/>
                <p14:nvPr/>
              </p14:nvContentPartPr>
              <p14:xfrm>
                <a:off x="8183826" y="1696875"/>
                <a:ext cx="1054440" cy="3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65826" y="1678684"/>
                  <a:ext cx="1090080" cy="70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14:cNvPr>
                <p14:cNvContentPartPr/>
                <p14:nvPr/>
              </p14:nvContentPartPr>
              <p14:xfrm>
                <a:off x="8061426" y="2791635"/>
                <a:ext cx="1143000" cy="5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3426" y="2773635"/>
                  <a:ext cx="1178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14:cNvPr>
                <p14:cNvContentPartPr/>
                <p14:nvPr/>
              </p14:nvContentPartPr>
              <p14:xfrm>
                <a:off x="7395066" y="3558075"/>
                <a:ext cx="172296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7062" y="3540075"/>
                  <a:ext cx="1758607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14:cNvPr>
              <p14:cNvContentPartPr/>
              <p14:nvPr/>
            </p14:nvContentPartPr>
            <p14:xfrm>
              <a:off x="1087866" y="5177355"/>
              <a:ext cx="299520" cy="48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888" y="5159355"/>
                <a:ext cx="335117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E101B6-9387-438A-BCC4-1EDEF01F7CDE}"/>
                  </a:ext>
                </a:extLst>
              </p14:cNvPr>
              <p14:cNvContentPartPr/>
              <p14:nvPr/>
            </p14:nvContentPartPr>
            <p14:xfrm>
              <a:off x="4133826" y="2226075"/>
              <a:ext cx="963000" cy="68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E101B6-9387-438A-BCC4-1EDEF01F7C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5826" y="2208065"/>
                <a:ext cx="998640" cy="717139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81A1AA6-CE2A-4636-B245-FD5068613B63}"/>
              </a:ext>
            </a:extLst>
          </p:cNvPr>
          <p:cNvGrpSpPr/>
          <p:nvPr/>
        </p:nvGrpSpPr>
        <p:grpSpPr>
          <a:xfrm>
            <a:off x="4563306" y="1490235"/>
            <a:ext cx="3648240" cy="2191680"/>
            <a:chOff x="4563306" y="1490235"/>
            <a:chExt cx="3648240" cy="21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CAC78F-9EE2-4C33-909C-07B635AB8FB5}"/>
                    </a:ext>
                  </a:extLst>
                </p14:cNvPr>
                <p14:cNvContentPartPr/>
                <p14:nvPr/>
              </p14:nvContentPartPr>
              <p14:xfrm>
                <a:off x="4831146" y="2864715"/>
                <a:ext cx="2154960" cy="81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CAC78F-9EE2-4C33-909C-07B635AB8F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3146" y="2846715"/>
                  <a:ext cx="219060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A0ADD-5177-494A-98CB-3D2318CB0FD5}"/>
                    </a:ext>
                  </a:extLst>
                </p14:cNvPr>
                <p14:cNvContentPartPr/>
                <p14:nvPr/>
              </p14:nvContentPartPr>
              <p14:xfrm>
                <a:off x="4989906" y="2628195"/>
                <a:ext cx="2091240" cy="779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A0ADD-5177-494A-98CB-3D2318CB0F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71906" y="2610195"/>
                  <a:ext cx="212688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49495B-E8AF-4567-BED1-2DC56CF0C838}"/>
                    </a:ext>
                  </a:extLst>
                </p14:cNvPr>
                <p14:cNvContentPartPr/>
                <p14:nvPr/>
              </p14:nvContentPartPr>
              <p14:xfrm>
                <a:off x="5188986" y="2321115"/>
                <a:ext cx="2422440" cy="51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49495B-E8AF-4567-BED1-2DC56CF0C8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0986" y="2303115"/>
                  <a:ext cx="24580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BF51FE-71E1-4722-9846-E2899C643B0E}"/>
                    </a:ext>
                  </a:extLst>
                </p14:cNvPr>
                <p14:cNvContentPartPr/>
                <p14:nvPr/>
              </p14:nvContentPartPr>
              <p14:xfrm>
                <a:off x="4988826" y="1975515"/>
                <a:ext cx="2774160" cy="69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BF51FE-71E1-4722-9846-E2899C643B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70826" y="1957515"/>
                  <a:ext cx="280980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B17EF4-BD14-461D-B397-4E435BA09119}"/>
                    </a:ext>
                  </a:extLst>
                </p14:cNvPr>
                <p14:cNvContentPartPr/>
                <p14:nvPr/>
              </p14:nvContentPartPr>
              <p14:xfrm>
                <a:off x="4563306" y="1490235"/>
                <a:ext cx="3648240" cy="73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B17EF4-BD14-461D-B397-4E435BA091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45306" y="1472226"/>
                  <a:ext cx="3683880" cy="7707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065CC6-88B0-4D17-A357-977094DA70FF}"/>
              </a:ext>
            </a:extLst>
          </p:cNvPr>
          <p:cNvGrpSpPr/>
          <p:nvPr/>
        </p:nvGrpSpPr>
        <p:grpSpPr>
          <a:xfrm>
            <a:off x="3295386" y="2995395"/>
            <a:ext cx="1553400" cy="716040"/>
            <a:chOff x="3295386" y="2995395"/>
            <a:chExt cx="155340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00B9AA-B461-4A64-BAEC-7772CF983173}"/>
                    </a:ext>
                  </a:extLst>
                </p14:cNvPr>
                <p14:cNvContentPartPr/>
                <p14:nvPr/>
              </p14:nvContentPartPr>
              <p14:xfrm>
                <a:off x="3295386" y="2995395"/>
                <a:ext cx="369720" cy="24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00B9AA-B461-4A64-BAEC-7772CF9831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77368" y="2977421"/>
                  <a:ext cx="405395" cy="281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77B319-4CD9-4B73-80FD-2626266ACCED}"/>
                    </a:ext>
                  </a:extLst>
                </p14:cNvPr>
                <p14:cNvContentPartPr/>
                <p14:nvPr/>
              </p14:nvContentPartPr>
              <p14:xfrm>
                <a:off x="3693906" y="3132915"/>
                <a:ext cx="122040" cy="16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77B319-4CD9-4B73-80FD-2626266ACC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75906" y="3114915"/>
                  <a:ext cx="15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58D4CA-F30D-4DD1-A51E-076B47AB6A0E}"/>
                    </a:ext>
                  </a:extLst>
                </p14:cNvPr>
                <p14:cNvContentPartPr/>
                <p14:nvPr/>
              </p14:nvContentPartPr>
              <p14:xfrm>
                <a:off x="3672306" y="3180435"/>
                <a:ext cx="294840" cy="38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58D4CA-F30D-4DD1-A51E-076B47AB6A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54306" y="3162452"/>
                  <a:ext cx="330480" cy="422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91D124-C23E-42B5-A7FF-14155AC98733}"/>
                    </a:ext>
                  </a:extLst>
                </p14:cNvPr>
                <p14:cNvContentPartPr/>
                <p14:nvPr/>
              </p14:nvContentPartPr>
              <p14:xfrm>
                <a:off x="3917826" y="3235155"/>
                <a:ext cx="188280" cy="23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91D124-C23E-42B5-A7FF-14155AC98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9826" y="3217155"/>
                  <a:ext cx="223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2D93C0-C090-411E-A3B4-DDF3B9580401}"/>
                    </a:ext>
                  </a:extLst>
                </p14:cNvPr>
                <p14:cNvContentPartPr/>
                <p14:nvPr/>
              </p14:nvContentPartPr>
              <p14:xfrm>
                <a:off x="4110786" y="3344595"/>
                <a:ext cx="138240" cy="178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2D93C0-C090-411E-A3B4-DDF3B95804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92786" y="3326559"/>
                  <a:ext cx="173880" cy="214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1CDC9C-62BB-495C-BD69-47BEA11E7D5A}"/>
                    </a:ext>
                  </a:extLst>
                </p14:cNvPr>
                <p14:cNvContentPartPr/>
                <p14:nvPr/>
              </p14:nvContentPartPr>
              <p14:xfrm>
                <a:off x="4346586" y="3328755"/>
                <a:ext cx="502200" cy="38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1CDC9C-62BB-495C-BD69-47BEA11E7D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28586" y="3310755"/>
                  <a:ext cx="5378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3C8AA6-68C6-4AC2-803B-129416EE57EA}"/>
              </a:ext>
            </a:extLst>
          </p:cNvPr>
          <p:cNvGrpSpPr/>
          <p:nvPr/>
        </p:nvGrpSpPr>
        <p:grpSpPr>
          <a:xfrm>
            <a:off x="5605866" y="1949235"/>
            <a:ext cx="1677600" cy="1998360"/>
            <a:chOff x="5605866" y="1949235"/>
            <a:chExt cx="1677600" cy="19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BA534B7-C2A5-4C14-ABFD-0C89D70B19C2}"/>
                    </a:ext>
                  </a:extLst>
                </p14:cNvPr>
                <p14:cNvContentPartPr/>
                <p14:nvPr/>
              </p14:nvContentPartPr>
              <p14:xfrm>
                <a:off x="6002946" y="2056875"/>
                <a:ext cx="789840" cy="426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BA534B7-C2A5-4C14-ABFD-0C89D70B19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5306" y="2038875"/>
                  <a:ext cx="8254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F6A37F-5265-496A-AD0D-A13736A1CC26}"/>
                    </a:ext>
                  </a:extLst>
                </p14:cNvPr>
                <p14:cNvContentPartPr/>
                <p14:nvPr/>
              </p14:nvContentPartPr>
              <p14:xfrm>
                <a:off x="6142266" y="1949235"/>
                <a:ext cx="1141200" cy="612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F6A37F-5265-496A-AD0D-A13736A1CC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24266" y="1931595"/>
                  <a:ext cx="117684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3A46B2-2A33-4F0A-88CF-278115F34EDC}"/>
                    </a:ext>
                  </a:extLst>
                </p14:cNvPr>
                <p14:cNvContentPartPr/>
                <p14:nvPr/>
              </p14:nvContentPartPr>
              <p14:xfrm>
                <a:off x="5748426" y="2889555"/>
                <a:ext cx="935280" cy="803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3A46B2-2A33-4F0A-88CF-278115F34E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30426" y="2871915"/>
                  <a:ext cx="97092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F21127-910F-4996-BD45-D3C7DA5A08A9}"/>
                    </a:ext>
                  </a:extLst>
                </p14:cNvPr>
                <p14:cNvContentPartPr/>
                <p14:nvPr/>
              </p14:nvContentPartPr>
              <p14:xfrm>
                <a:off x="5605866" y="2921595"/>
                <a:ext cx="1311840" cy="102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F21127-910F-4996-BD45-D3C7DA5A08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88226" y="2903595"/>
                  <a:ext cx="1347480" cy="106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957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BB0D358-DF79-49E6-8B3A-A187E35A938B}"/>
              </a:ext>
            </a:extLst>
          </p:cNvPr>
          <p:cNvGrpSpPr/>
          <p:nvPr/>
        </p:nvGrpSpPr>
        <p:grpSpPr>
          <a:xfrm>
            <a:off x="6897186" y="1696875"/>
            <a:ext cx="2341080" cy="2093760"/>
            <a:chOff x="6897186" y="1696875"/>
            <a:chExt cx="2341080" cy="20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14:cNvPr>
                <p14:cNvContentPartPr/>
                <p14:nvPr/>
              </p14:nvContentPartPr>
              <p14:xfrm>
                <a:off x="6897186" y="3423435"/>
                <a:ext cx="400680" cy="36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553E7E-ECA6-4EF6-B96A-3F79E52912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9186" y="3405435"/>
                  <a:ext cx="436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14:cNvPr>
                <p14:cNvContentPartPr/>
                <p14:nvPr/>
              </p14:nvContentPartPr>
              <p14:xfrm>
                <a:off x="7103826" y="3474915"/>
                <a:ext cx="50400" cy="27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7E208B-7557-4A0F-8383-E0AE23A14F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954" y="3456915"/>
                  <a:ext cx="85787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14:cNvPr>
                <p14:cNvContentPartPr/>
                <p14:nvPr/>
              </p14:nvContentPartPr>
              <p14:xfrm>
                <a:off x="7022466" y="3621075"/>
                <a:ext cx="20592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63E1FB-7C53-4BF9-A428-93EFD12F97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04497" y="3603075"/>
                  <a:ext cx="241498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14:cNvPr>
                <p14:cNvContentPartPr/>
                <p14:nvPr/>
              </p14:nvContentPartPr>
              <p14:xfrm>
                <a:off x="7657866" y="2700195"/>
                <a:ext cx="307080" cy="28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E23039-B115-48AA-B4D1-D73E01328F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9866" y="2682218"/>
                  <a:ext cx="342720" cy="319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14:cNvPr>
                <p14:cNvContentPartPr/>
                <p14:nvPr/>
              </p14:nvContentPartPr>
              <p14:xfrm>
                <a:off x="7803306" y="2696955"/>
                <a:ext cx="49680" cy="25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5EA470-5A57-4BAF-8CC8-BD5C49E274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85175" y="2678955"/>
                  <a:ext cx="855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14:cNvPr>
                <p14:cNvContentPartPr/>
                <p14:nvPr/>
              </p14:nvContentPartPr>
              <p14:xfrm>
                <a:off x="7744626" y="2833395"/>
                <a:ext cx="159840" cy="10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65AF82-4E1A-474C-A754-2736A30020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26666" y="2815395"/>
                  <a:ext cx="195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14:cNvPr>
                <p14:cNvContentPartPr/>
                <p14:nvPr/>
              </p14:nvContentPartPr>
              <p14:xfrm>
                <a:off x="8183826" y="1696875"/>
                <a:ext cx="1054440" cy="3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E17ED-29ED-439F-8830-94A327C31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65826" y="1678684"/>
                  <a:ext cx="1090080" cy="70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14:cNvPr>
                <p14:cNvContentPartPr/>
                <p14:nvPr/>
              </p14:nvContentPartPr>
              <p14:xfrm>
                <a:off x="8061426" y="2791635"/>
                <a:ext cx="1143000" cy="55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D49D70-86A0-42F7-B0EF-B13F66244F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3426" y="2773635"/>
                  <a:ext cx="1178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14:cNvPr>
                <p14:cNvContentPartPr/>
                <p14:nvPr/>
              </p14:nvContentPartPr>
              <p14:xfrm>
                <a:off x="7395066" y="3558075"/>
                <a:ext cx="1722960" cy="9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C62DD9-F17F-449A-8612-0F62E013BC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7062" y="3540075"/>
                  <a:ext cx="1758607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14:cNvPr>
              <p14:cNvContentPartPr/>
              <p14:nvPr/>
            </p14:nvContentPartPr>
            <p14:xfrm>
              <a:off x="1087866" y="5177355"/>
              <a:ext cx="299520" cy="48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888" y="5159355"/>
                <a:ext cx="335117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E101B6-9387-438A-BCC4-1EDEF01F7CDE}"/>
                  </a:ext>
                </a:extLst>
              </p14:cNvPr>
              <p14:cNvContentPartPr/>
              <p14:nvPr/>
            </p14:nvContentPartPr>
            <p14:xfrm>
              <a:off x="4133826" y="2226075"/>
              <a:ext cx="963000" cy="68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E101B6-9387-438A-BCC4-1EDEF01F7C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5826" y="2208065"/>
                <a:ext cx="998640" cy="717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CB17EF4-BD14-461D-B397-4E435BA09119}"/>
                  </a:ext>
                </a:extLst>
              </p14:cNvPr>
              <p14:cNvContentPartPr/>
              <p14:nvPr/>
            </p14:nvContentPartPr>
            <p14:xfrm>
              <a:off x="4563306" y="1490235"/>
              <a:ext cx="3648240" cy="735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CB17EF4-BD14-461D-B397-4E435BA091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45306" y="1472226"/>
                <a:ext cx="3683880" cy="770777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B065CC6-88B0-4D17-A357-977094DA70FF}"/>
              </a:ext>
            </a:extLst>
          </p:cNvPr>
          <p:cNvGrpSpPr/>
          <p:nvPr/>
        </p:nvGrpSpPr>
        <p:grpSpPr>
          <a:xfrm>
            <a:off x="3295386" y="2995395"/>
            <a:ext cx="1553400" cy="716040"/>
            <a:chOff x="3295386" y="2995395"/>
            <a:chExt cx="155340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00B9AA-B461-4A64-BAEC-7772CF983173}"/>
                    </a:ext>
                  </a:extLst>
                </p14:cNvPr>
                <p14:cNvContentPartPr/>
                <p14:nvPr/>
              </p14:nvContentPartPr>
              <p14:xfrm>
                <a:off x="3295386" y="2995395"/>
                <a:ext cx="369720" cy="24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00B9AA-B461-4A64-BAEC-7772CF9831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7368" y="2977421"/>
                  <a:ext cx="405395" cy="281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77B319-4CD9-4B73-80FD-2626266ACCED}"/>
                    </a:ext>
                  </a:extLst>
                </p14:cNvPr>
                <p14:cNvContentPartPr/>
                <p14:nvPr/>
              </p14:nvContentPartPr>
              <p14:xfrm>
                <a:off x="3693906" y="3132915"/>
                <a:ext cx="122040" cy="16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77B319-4CD9-4B73-80FD-2626266ACC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5906" y="3114915"/>
                  <a:ext cx="15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58D4CA-F30D-4DD1-A51E-076B47AB6A0E}"/>
                    </a:ext>
                  </a:extLst>
                </p14:cNvPr>
                <p14:cNvContentPartPr/>
                <p14:nvPr/>
              </p14:nvContentPartPr>
              <p14:xfrm>
                <a:off x="3672306" y="3180435"/>
                <a:ext cx="294840" cy="38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58D4CA-F30D-4DD1-A51E-076B47AB6A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54306" y="3162452"/>
                  <a:ext cx="330480" cy="422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91D124-C23E-42B5-A7FF-14155AC98733}"/>
                    </a:ext>
                  </a:extLst>
                </p14:cNvPr>
                <p14:cNvContentPartPr/>
                <p14:nvPr/>
              </p14:nvContentPartPr>
              <p14:xfrm>
                <a:off x="3917826" y="3235155"/>
                <a:ext cx="188280" cy="23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91D124-C23E-42B5-A7FF-14155AC987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9826" y="3217155"/>
                  <a:ext cx="223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2D93C0-C090-411E-A3B4-DDF3B9580401}"/>
                    </a:ext>
                  </a:extLst>
                </p14:cNvPr>
                <p14:cNvContentPartPr/>
                <p14:nvPr/>
              </p14:nvContentPartPr>
              <p14:xfrm>
                <a:off x="4110786" y="3344595"/>
                <a:ext cx="138240" cy="178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2D93C0-C090-411E-A3B4-DDF3B95804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2786" y="3326559"/>
                  <a:ext cx="173880" cy="214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1CDC9C-62BB-495C-BD69-47BEA11E7D5A}"/>
                    </a:ext>
                  </a:extLst>
                </p14:cNvPr>
                <p14:cNvContentPartPr/>
                <p14:nvPr/>
              </p14:nvContentPartPr>
              <p14:xfrm>
                <a:off x="4346586" y="3328755"/>
                <a:ext cx="502200" cy="38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1CDC9C-62BB-495C-BD69-47BEA11E7D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28586" y="3310755"/>
                  <a:ext cx="5378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3FC55F-32CB-4947-9551-3421C6242A72}"/>
              </a:ext>
            </a:extLst>
          </p:cNvPr>
          <p:cNvGrpSpPr/>
          <p:nvPr/>
        </p:nvGrpSpPr>
        <p:grpSpPr>
          <a:xfrm>
            <a:off x="5758146" y="3075675"/>
            <a:ext cx="480600" cy="661320"/>
            <a:chOff x="5758146" y="3075675"/>
            <a:chExt cx="480600" cy="6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A5447D-A9F5-4947-8301-489449CE8470}"/>
                    </a:ext>
                  </a:extLst>
                </p14:cNvPr>
                <p14:cNvContentPartPr/>
                <p14:nvPr/>
              </p14:nvContentPartPr>
              <p14:xfrm>
                <a:off x="5836626" y="3075675"/>
                <a:ext cx="10440" cy="231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A5447D-A9F5-4947-8301-489449CE84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18626" y="3057675"/>
                  <a:ext cx="46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9FE041-3E9C-407C-8913-D8F56E818F96}"/>
                    </a:ext>
                  </a:extLst>
                </p14:cNvPr>
                <p14:cNvContentPartPr/>
                <p14:nvPr/>
              </p14:nvContentPartPr>
              <p14:xfrm>
                <a:off x="5758146" y="3245595"/>
                <a:ext cx="414000" cy="18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9FE041-3E9C-407C-8913-D8F56E818F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0146" y="3227955"/>
                  <a:ext cx="449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D72F7A-9C2F-4EE6-90AA-ED05116F769A}"/>
                    </a:ext>
                  </a:extLst>
                </p14:cNvPr>
                <p14:cNvContentPartPr/>
                <p14:nvPr/>
              </p14:nvContentPartPr>
              <p14:xfrm>
                <a:off x="6006906" y="3355035"/>
                <a:ext cx="211680" cy="20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D72F7A-9C2F-4EE6-90AA-ED05116F76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89266" y="3337035"/>
                  <a:ext cx="247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F6E3D5-2364-494E-B0D9-83DFE022774A}"/>
                    </a:ext>
                  </a:extLst>
                </p14:cNvPr>
                <p14:cNvContentPartPr/>
                <p14:nvPr/>
              </p14:nvContentPartPr>
              <p14:xfrm>
                <a:off x="6147306" y="3423435"/>
                <a:ext cx="91440" cy="31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F6E3D5-2364-494E-B0D9-83DFE02277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29666" y="3405795"/>
                  <a:ext cx="12708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466680-D474-48AD-9551-9888E49E05DB}"/>
              </a:ext>
            </a:extLst>
          </p:cNvPr>
          <p:cNvGrpSpPr/>
          <p:nvPr/>
        </p:nvGrpSpPr>
        <p:grpSpPr>
          <a:xfrm>
            <a:off x="6281946" y="2114115"/>
            <a:ext cx="472320" cy="539640"/>
            <a:chOff x="6281946" y="2114115"/>
            <a:chExt cx="47232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7DAB47-27C4-422E-9055-7C8A6EAC8B03}"/>
                    </a:ext>
                  </a:extLst>
                </p14:cNvPr>
                <p14:cNvContentPartPr/>
                <p14:nvPr/>
              </p14:nvContentPartPr>
              <p14:xfrm>
                <a:off x="6335586" y="2114115"/>
                <a:ext cx="43200" cy="163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7DAB47-27C4-422E-9055-7C8A6EAC8B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7586" y="2096475"/>
                  <a:ext cx="78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F6266A-5C96-41D6-B409-F544699A3B96}"/>
                    </a:ext>
                  </a:extLst>
                </p14:cNvPr>
                <p14:cNvContentPartPr/>
                <p14:nvPr/>
              </p14:nvContentPartPr>
              <p14:xfrm>
                <a:off x="6281946" y="2288715"/>
                <a:ext cx="391680" cy="16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F6266A-5C96-41D6-B409-F544699A3B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63946" y="2271075"/>
                  <a:ext cx="427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5F63D1-ADBF-47B2-9D1C-EF4B4A785590}"/>
                    </a:ext>
                  </a:extLst>
                </p14:cNvPr>
                <p14:cNvContentPartPr/>
                <p14:nvPr/>
              </p14:nvContentPartPr>
              <p14:xfrm>
                <a:off x="6509826" y="2332635"/>
                <a:ext cx="244440" cy="22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5F63D1-ADBF-47B2-9D1C-EF4B4A7855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91826" y="2314635"/>
                  <a:ext cx="280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BEABA2-42DE-44C0-985B-B4BBA8C4778E}"/>
                    </a:ext>
                  </a:extLst>
                </p14:cNvPr>
                <p14:cNvContentPartPr/>
                <p14:nvPr/>
              </p14:nvContentPartPr>
              <p14:xfrm>
                <a:off x="6688026" y="2441355"/>
                <a:ext cx="39240" cy="21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BEABA2-42DE-44C0-985B-B4BBA8C477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70386" y="2423715"/>
                  <a:ext cx="74880" cy="24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02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14:cNvPr>
              <p14:cNvContentPartPr/>
              <p14:nvPr/>
            </p14:nvContentPartPr>
            <p14:xfrm>
              <a:off x="1087866" y="5177355"/>
              <a:ext cx="299520" cy="48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806052-C599-42D9-940B-8CB6149FB2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888" y="5159355"/>
                <a:ext cx="335117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253DB7-4C66-4627-9439-60C72B6CAE99}"/>
                  </a:ext>
                </a:extLst>
              </p14:cNvPr>
              <p14:cNvContentPartPr/>
              <p14:nvPr/>
            </p14:nvContentPartPr>
            <p14:xfrm>
              <a:off x="1765026" y="5398395"/>
              <a:ext cx="15840" cy="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253DB7-4C66-4627-9439-60C72B6CAE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7386" y="5380395"/>
                <a:ext cx="51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70AAA2-8333-42A8-9205-2204E95BDC85}"/>
                  </a:ext>
                </a:extLst>
              </p14:cNvPr>
              <p14:cNvContentPartPr/>
              <p14:nvPr/>
            </p14:nvContentPartPr>
            <p14:xfrm>
              <a:off x="2067066" y="5131635"/>
              <a:ext cx="7920" cy="15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70AAA2-8333-42A8-9205-2204E95BD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9066" y="5113635"/>
                <a:ext cx="435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C0A2A9-952D-4891-81DA-BEF56690F34F}"/>
                  </a:ext>
                </a:extLst>
              </p14:cNvPr>
              <p14:cNvContentPartPr/>
              <p14:nvPr/>
            </p14:nvContentPartPr>
            <p14:xfrm>
              <a:off x="1978506" y="5457075"/>
              <a:ext cx="353880" cy="26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C0A2A9-952D-4891-81DA-BEF56690F3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0866" y="5439075"/>
                <a:ext cx="3895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65232B-7079-4108-8481-E168F605FC96}"/>
                  </a:ext>
                </a:extLst>
              </p14:cNvPr>
              <p14:cNvContentPartPr/>
              <p14:nvPr/>
            </p14:nvContentPartPr>
            <p14:xfrm>
              <a:off x="1993986" y="5614755"/>
              <a:ext cx="261000" cy="361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65232B-7079-4108-8481-E168F605FC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6346" y="5596755"/>
                <a:ext cx="2966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9D0BAA-4761-4737-BEC7-215FD9C777DA}"/>
                  </a:ext>
                </a:extLst>
              </p14:cNvPr>
              <p14:cNvContentPartPr/>
              <p14:nvPr/>
            </p14:nvContentPartPr>
            <p14:xfrm>
              <a:off x="2631546" y="5477595"/>
              <a:ext cx="9000" cy="24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9D0BAA-4761-4737-BEC7-215FD9C777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3546" y="5459955"/>
                <a:ext cx="446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8C82AB-5A30-4F1E-9F7B-170A43C03FA9}"/>
                  </a:ext>
                </a:extLst>
              </p14:cNvPr>
              <p14:cNvContentPartPr/>
              <p14:nvPr/>
            </p14:nvContentPartPr>
            <p14:xfrm>
              <a:off x="3048426" y="5132355"/>
              <a:ext cx="18000" cy="178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8C82AB-5A30-4F1E-9F7B-170A43C03F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0426" y="5114355"/>
                <a:ext cx="53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2048B6-4987-42EB-97D8-625395820ED2}"/>
                  </a:ext>
                </a:extLst>
              </p14:cNvPr>
              <p14:cNvContentPartPr/>
              <p14:nvPr/>
            </p14:nvContentPartPr>
            <p14:xfrm>
              <a:off x="2911626" y="5463195"/>
              <a:ext cx="363600" cy="36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2048B6-4987-42EB-97D8-625395820E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3626" y="5445195"/>
                <a:ext cx="399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B0AB90-B886-4391-8785-86F6D2B83094}"/>
                  </a:ext>
                </a:extLst>
              </p14:cNvPr>
              <p14:cNvContentPartPr/>
              <p14:nvPr/>
            </p14:nvContentPartPr>
            <p14:xfrm>
              <a:off x="3001986" y="5662635"/>
              <a:ext cx="277920" cy="361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B0AB90-B886-4391-8785-86F6D2B83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83986" y="5644635"/>
                <a:ext cx="313560" cy="3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916ECEC-E958-4116-AC27-0062BCC07B79}"/>
              </a:ext>
            </a:extLst>
          </p:cNvPr>
          <p:cNvGrpSpPr/>
          <p:nvPr/>
        </p:nvGrpSpPr>
        <p:grpSpPr>
          <a:xfrm>
            <a:off x="1061586" y="5070435"/>
            <a:ext cx="2671920" cy="845640"/>
            <a:chOff x="1061586" y="5070435"/>
            <a:chExt cx="267192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A1D4DA-9B5A-494F-85D1-A4B68B9777EE}"/>
                    </a:ext>
                  </a:extLst>
                </p14:cNvPr>
                <p14:cNvContentPartPr/>
                <p14:nvPr/>
              </p14:nvContentPartPr>
              <p14:xfrm>
                <a:off x="1061586" y="5194995"/>
                <a:ext cx="2477160" cy="72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A1D4DA-9B5A-494F-85D1-A4B68B9777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3586" y="5176995"/>
                  <a:ext cx="251280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10D109-92C2-4AA1-8DFB-26F60B214EA3}"/>
                    </a:ext>
                  </a:extLst>
                </p14:cNvPr>
                <p14:cNvContentPartPr/>
                <p14:nvPr/>
              </p14:nvContentPartPr>
              <p14:xfrm>
                <a:off x="3564666" y="5070435"/>
                <a:ext cx="168840" cy="213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10D109-92C2-4AA1-8DFB-26F60B214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6666" y="5052795"/>
                  <a:ext cx="2044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561A49-4232-40F7-97DE-4148DEC994D5}"/>
              </a:ext>
            </a:extLst>
          </p:cNvPr>
          <p:cNvGrpSpPr/>
          <p:nvPr/>
        </p:nvGrpSpPr>
        <p:grpSpPr>
          <a:xfrm>
            <a:off x="3973626" y="4807995"/>
            <a:ext cx="482760" cy="668880"/>
            <a:chOff x="3973626" y="4807995"/>
            <a:chExt cx="482760" cy="6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783CF4-F9A8-4E66-9233-90E1855CDD96}"/>
                    </a:ext>
                  </a:extLst>
                </p14:cNvPr>
                <p14:cNvContentPartPr/>
                <p14:nvPr/>
              </p14:nvContentPartPr>
              <p14:xfrm>
                <a:off x="3973626" y="5050275"/>
                <a:ext cx="3600" cy="6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783CF4-F9A8-4E66-9233-90E1855CDD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5626" y="5032635"/>
                  <a:ext cx="3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0EBD40-0287-42A1-85CB-E646E4B0C840}"/>
                    </a:ext>
                  </a:extLst>
                </p14:cNvPr>
                <p14:cNvContentPartPr/>
                <p14:nvPr/>
              </p14:nvContentPartPr>
              <p14:xfrm>
                <a:off x="4015746" y="4807995"/>
                <a:ext cx="19440" cy="236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0EBD40-0287-42A1-85CB-E646E4B0C8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98106" y="4790355"/>
                  <a:ext cx="55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78CA68-D35C-40C7-8083-7750F6C163CD}"/>
                    </a:ext>
                  </a:extLst>
                </p14:cNvPr>
                <p14:cNvContentPartPr/>
                <p14:nvPr/>
              </p14:nvContentPartPr>
              <p14:xfrm>
                <a:off x="4002066" y="4968555"/>
                <a:ext cx="351000" cy="265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78CA68-D35C-40C7-8083-7750F6C163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84426" y="4950915"/>
                  <a:ext cx="386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D47D78-0222-4F84-AD00-EC1B208B348D}"/>
                    </a:ext>
                  </a:extLst>
                </p14:cNvPr>
                <p14:cNvContentPartPr/>
                <p14:nvPr/>
              </p14:nvContentPartPr>
              <p14:xfrm>
                <a:off x="4229226" y="5119395"/>
                <a:ext cx="227160" cy="357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D47D78-0222-4F84-AD00-EC1B208B34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1586" y="5101395"/>
                  <a:ext cx="2628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103449-6E6A-4D6D-8E18-096572C2EFBD}"/>
              </a:ext>
            </a:extLst>
          </p:cNvPr>
          <p:cNvGrpSpPr/>
          <p:nvPr/>
        </p:nvGrpSpPr>
        <p:grpSpPr>
          <a:xfrm>
            <a:off x="6592266" y="1446315"/>
            <a:ext cx="1843200" cy="554400"/>
            <a:chOff x="6592266" y="1446315"/>
            <a:chExt cx="184320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9B5281-9F3F-40D7-85A7-573AB635A437}"/>
                    </a:ext>
                  </a:extLst>
                </p14:cNvPr>
                <p14:cNvContentPartPr/>
                <p14:nvPr/>
              </p14:nvContentPartPr>
              <p14:xfrm>
                <a:off x="6592266" y="1446315"/>
                <a:ext cx="617760" cy="554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9B5281-9F3F-40D7-85A7-573AB635A4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74626" y="1428315"/>
                  <a:ext cx="6534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23E974-4D92-452B-B9F3-5BDC565E957D}"/>
                    </a:ext>
                  </a:extLst>
                </p14:cNvPr>
                <p14:cNvContentPartPr/>
                <p14:nvPr/>
              </p14:nvContentPartPr>
              <p14:xfrm>
                <a:off x="7329186" y="1674195"/>
                <a:ext cx="1106280" cy="6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23E974-4D92-452B-B9F3-5BDC565E95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11546" y="1656555"/>
                  <a:ext cx="114192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F79B8E-51C1-47DF-9198-E34A37BB435E}"/>
              </a:ext>
            </a:extLst>
          </p:cNvPr>
          <p:cNvGrpSpPr/>
          <p:nvPr/>
        </p:nvGrpSpPr>
        <p:grpSpPr>
          <a:xfrm>
            <a:off x="6705306" y="3861915"/>
            <a:ext cx="1617840" cy="420480"/>
            <a:chOff x="6705306" y="3861915"/>
            <a:chExt cx="161784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A46B05-7DAD-4BA7-AE2E-355A0E9880A8}"/>
                    </a:ext>
                  </a:extLst>
                </p14:cNvPr>
                <p14:cNvContentPartPr/>
                <p14:nvPr/>
              </p14:nvContentPartPr>
              <p14:xfrm>
                <a:off x="6705306" y="3861915"/>
                <a:ext cx="486360" cy="420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A46B05-7DAD-4BA7-AE2E-355A0E9880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87666" y="3843915"/>
                  <a:ext cx="522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7B720D-FDA2-43B5-90D8-BC7D68F05C08}"/>
                    </a:ext>
                  </a:extLst>
                </p14:cNvPr>
                <p14:cNvContentPartPr/>
                <p14:nvPr/>
              </p14:nvContentPartPr>
              <p14:xfrm>
                <a:off x="7028226" y="3875235"/>
                <a:ext cx="73440" cy="326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7B720D-FDA2-43B5-90D8-BC7D68F05C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10226" y="3857235"/>
                  <a:ext cx="1090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02A1AB-8914-481D-B39B-891F9FDAA7BE}"/>
                    </a:ext>
                  </a:extLst>
                </p14:cNvPr>
                <p14:cNvContentPartPr/>
                <p14:nvPr/>
              </p14:nvContentPartPr>
              <p14:xfrm>
                <a:off x="6846786" y="4025715"/>
                <a:ext cx="1476360" cy="37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02A1AB-8914-481D-B39B-891F9FDAA7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29146" y="4007715"/>
                  <a:ext cx="1512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524186-5E40-402C-AB99-7D1793FB572D}"/>
              </a:ext>
            </a:extLst>
          </p:cNvPr>
          <p:cNvGrpSpPr/>
          <p:nvPr/>
        </p:nvGrpSpPr>
        <p:grpSpPr>
          <a:xfrm>
            <a:off x="6594066" y="2728995"/>
            <a:ext cx="1887480" cy="432360"/>
            <a:chOff x="6594066" y="2728995"/>
            <a:chExt cx="188748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1E4B68-960B-4AF6-AD51-323430DAE137}"/>
                    </a:ext>
                  </a:extLst>
                </p14:cNvPr>
                <p14:cNvContentPartPr/>
                <p14:nvPr/>
              </p14:nvContentPartPr>
              <p14:xfrm>
                <a:off x="6594066" y="2728995"/>
                <a:ext cx="587880" cy="43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1E4B68-960B-4AF6-AD51-323430DAE1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6426" y="2710995"/>
                  <a:ext cx="6235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0E346B-82B5-4951-A930-390F27496003}"/>
                    </a:ext>
                  </a:extLst>
                </p14:cNvPr>
                <p14:cNvContentPartPr/>
                <p14:nvPr/>
              </p14:nvContentPartPr>
              <p14:xfrm>
                <a:off x="7418826" y="2941395"/>
                <a:ext cx="1062720" cy="3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0E346B-82B5-4951-A930-390F274960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00826" y="2923755"/>
                  <a:ext cx="1098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79DE6E-B7F6-4BDE-B9D7-3F0E3E98207A}"/>
                    </a:ext>
                  </a:extLst>
                </p14:cNvPr>
                <p14:cNvContentPartPr/>
                <p14:nvPr/>
              </p14:nvContentPartPr>
              <p14:xfrm>
                <a:off x="6919146" y="2830515"/>
                <a:ext cx="30960" cy="27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79DE6E-B7F6-4BDE-B9D7-3F0E3E9820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01506" y="2812875"/>
                  <a:ext cx="666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75F367-C044-4E77-85F7-0832A30B7702}"/>
                    </a:ext>
                  </a:extLst>
                </p14:cNvPr>
                <p14:cNvContentPartPr/>
                <p14:nvPr/>
              </p14:nvContentPartPr>
              <p14:xfrm>
                <a:off x="6809346" y="2926995"/>
                <a:ext cx="396000" cy="48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75F367-C044-4E77-85F7-0832A30B77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91346" y="2909355"/>
                  <a:ext cx="4316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975F7B-C11F-4311-BCD4-583BCBAC50A1}"/>
              </a:ext>
            </a:extLst>
          </p:cNvPr>
          <p:cNvGrpSpPr/>
          <p:nvPr/>
        </p:nvGrpSpPr>
        <p:grpSpPr>
          <a:xfrm>
            <a:off x="6474906" y="2065155"/>
            <a:ext cx="958320" cy="258120"/>
            <a:chOff x="6474906" y="2065155"/>
            <a:chExt cx="9583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495F05-98C8-4E30-9135-094BA31C8307}"/>
                    </a:ext>
                  </a:extLst>
                </p14:cNvPr>
                <p14:cNvContentPartPr/>
                <p14:nvPr/>
              </p14:nvContentPartPr>
              <p14:xfrm>
                <a:off x="6474906" y="2129235"/>
                <a:ext cx="232560" cy="167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495F05-98C8-4E30-9135-094BA31C83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56906" y="2111595"/>
                  <a:ext cx="268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55D199-74B6-4445-8B55-6ACB26F89FD7}"/>
                    </a:ext>
                  </a:extLst>
                </p14:cNvPr>
                <p14:cNvContentPartPr/>
                <p14:nvPr/>
              </p14:nvContentPartPr>
              <p14:xfrm>
                <a:off x="6748506" y="2095755"/>
                <a:ext cx="117360" cy="15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55D199-74B6-4445-8B55-6ACB26F89F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30506" y="2078115"/>
                  <a:ext cx="153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C55656-F3CA-4593-95E4-A19869A37387}"/>
                    </a:ext>
                  </a:extLst>
                </p14:cNvPr>
                <p14:cNvContentPartPr/>
                <p14:nvPr/>
              </p14:nvContentPartPr>
              <p14:xfrm>
                <a:off x="6913026" y="2114115"/>
                <a:ext cx="11160" cy="20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C55656-F3CA-4593-95E4-A19869A373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95386" y="2096475"/>
                  <a:ext cx="46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3991FF-42D2-4CA6-AED2-04EB93E6CC95}"/>
                    </a:ext>
                  </a:extLst>
                </p14:cNvPr>
                <p14:cNvContentPartPr/>
                <p14:nvPr/>
              </p14:nvContentPartPr>
              <p14:xfrm>
                <a:off x="6924546" y="2094315"/>
                <a:ext cx="98640" cy="174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3991FF-42D2-4CA6-AED2-04EB93E6CC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06546" y="2076315"/>
                  <a:ext cx="134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4EB49BA-B2D6-44A3-921C-9E0F299EC3E2}"/>
                    </a:ext>
                  </a:extLst>
                </p14:cNvPr>
                <p14:cNvContentPartPr/>
                <p14:nvPr/>
              </p14:nvContentPartPr>
              <p14:xfrm>
                <a:off x="7084026" y="2103675"/>
                <a:ext cx="83160" cy="154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4EB49BA-B2D6-44A3-921C-9E0F299EC3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66026" y="2086035"/>
                  <a:ext cx="118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67B53C-B2F8-45D9-9C58-729E9E439118}"/>
                    </a:ext>
                  </a:extLst>
                </p14:cNvPr>
                <p14:cNvContentPartPr/>
                <p14:nvPr/>
              </p14:nvContentPartPr>
              <p14:xfrm>
                <a:off x="7255746" y="2065155"/>
                <a:ext cx="177480" cy="228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67B53C-B2F8-45D9-9C58-729E9E4391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37746" y="2047515"/>
                  <a:ext cx="213120" cy="26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9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9103449-6E6A-4D6D-8E18-096572C2EFBD}"/>
              </a:ext>
            </a:extLst>
          </p:cNvPr>
          <p:cNvGrpSpPr/>
          <p:nvPr/>
        </p:nvGrpSpPr>
        <p:grpSpPr>
          <a:xfrm>
            <a:off x="6592266" y="1446315"/>
            <a:ext cx="1843200" cy="554400"/>
            <a:chOff x="6592266" y="1446315"/>
            <a:chExt cx="184320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9B5281-9F3F-40D7-85A7-573AB635A437}"/>
                    </a:ext>
                  </a:extLst>
                </p14:cNvPr>
                <p14:cNvContentPartPr/>
                <p14:nvPr/>
              </p14:nvContentPartPr>
              <p14:xfrm>
                <a:off x="6592266" y="1446315"/>
                <a:ext cx="617760" cy="554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9B5281-9F3F-40D7-85A7-573AB635A4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4266" y="1428327"/>
                  <a:ext cx="653400" cy="590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23E974-4D92-452B-B9F3-5BDC565E957D}"/>
                    </a:ext>
                  </a:extLst>
                </p14:cNvPr>
                <p14:cNvContentPartPr/>
                <p14:nvPr/>
              </p14:nvContentPartPr>
              <p14:xfrm>
                <a:off x="7329186" y="1674195"/>
                <a:ext cx="1106280" cy="6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23E974-4D92-452B-B9F3-5BDC565E95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1186" y="1656099"/>
                  <a:ext cx="1141920" cy="1038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F79B8E-51C1-47DF-9198-E34A37BB435E}"/>
              </a:ext>
            </a:extLst>
          </p:cNvPr>
          <p:cNvGrpSpPr/>
          <p:nvPr/>
        </p:nvGrpSpPr>
        <p:grpSpPr>
          <a:xfrm>
            <a:off x="6705306" y="3861915"/>
            <a:ext cx="1617840" cy="420480"/>
            <a:chOff x="6705306" y="3861915"/>
            <a:chExt cx="161784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A46B05-7DAD-4BA7-AE2E-355A0E9880A8}"/>
                    </a:ext>
                  </a:extLst>
                </p14:cNvPr>
                <p14:cNvContentPartPr/>
                <p14:nvPr/>
              </p14:nvContentPartPr>
              <p14:xfrm>
                <a:off x="6705306" y="3861915"/>
                <a:ext cx="486360" cy="420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A46B05-7DAD-4BA7-AE2E-355A0E9880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87306" y="3843915"/>
                  <a:ext cx="522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7B720D-FDA2-43B5-90D8-BC7D68F05C08}"/>
                    </a:ext>
                  </a:extLst>
                </p14:cNvPr>
                <p14:cNvContentPartPr/>
                <p14:nvPr/>
              </p14:nvContentPartPr>
              <p14:xfrm>
                <a:off x="7028226" y="3875235"/>
                <a:ext cx="73440" cy="326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7B720D-FDA2-43B5-90D8-BC7D68F05C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14" y="3857255"/>
                  <a:ext cx="108906" cy="362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02A1AB-8914-481D-B39B-891F9FDAA7BE}"/>
                    </a:ext>
                  </a:extLst>
                </p14:cNvPr>
                <p14:cNvContentPartPr/>
                <p14:nvPr/>
              </p14:nvContentPartPr>
              <p14:xfrm>
                <a:off x="6846786" y="4025715"/>
                <a:ext cx="1476360" cy="37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02A1AB-8914-481D-B39B-891F9FDAA7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28786" y="4007715"/>
                  <a:ext cx="1512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524186-5E40-402C-AB99-7D1793FB572D}"/>
              </a:ext>
            </a:extLst>
          </p:cNvPr>
          <p:cNvGrpSpPr/>
          <p:nvPr/>
        </p:nvGrpSpPr>
        <p:grpSpPr>
          <a:xfrm>
            <a:off x="6594066" y="2728995"/>
            <a:ext cx="1887480" cy="432360"/>
            <a:chOff x="6594066" y="2728995"/>
            <a:chExt cx="188748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1E4B68-960B-4AF6-AD51-323430DAE137}"/>
                    </a:ext>
                  </a:extLst>
                </p14:cNvPr>
                <p14:cNvContentPartPr/>
                <p14:nvPr/>
              </p14:nvContentPartPr>
              <p14:xfrm>
                <a:off x="6594066" y="2728995"/>
                <a:ext cx="587880" cy="43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1E4B68-960B-4AF6-AD51-323430DAE1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6066" y="2711010"/>
                  <a:ext cx="623520" cy="467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0E346B-82B5-4951-A930-390F27496003}"/>
                    </a:ext>
                  </a:extLst>
                </p14:cNvPr>
                <p14:cNvContentPartPr/>
                <p14:nvPr/>
              </p14:nvContentPartPr>
              <p14:xfrm>
                <a:off x="7418826" y="2941395"/>
                <a:ext cx="1062720" cy="3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0E346B-82B5-4951-A930-390F274960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0826" y="2923395"/>
                  <a:ext cx="1098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79DE6E-B7F6-4BDE-B9D7-3F0E3E98207A}"/>
                    </a:ext>
                  </a:extLst>
                </p14:cNvPr>
                <p14:cNvContentPartPr/>
                <p14:nvPr/>
              </p14:nvContentPartPr>
              <p14:xfrm>
                <a:off x="6919146" y="2830515"/>
                <a:ext cx="30960" cy="27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79DE6E-B7F6-4BDE-B9D7-3F0E3E9820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0934" y="2812515"/>
                  <a:ext cx="67019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75F367-C044-4E77-85F7-0832A30B7702}"/>
                    </a:ext>
                  </a:extLst>
                </p14:cNvPr>
                <p14:cNvContentPartPr/>
                <p14:nvPr/>
              </p14:nvContentPartPr>
              <p14:xfrm>
                <a:off x="6809346" y="2926995"/>
                <a:ext cx="396000" cy="48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75F367-C044-4E77-85F7-0832A30B77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91362" y="2908861"/>
                  <a:ext cx="431608" cy="845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975F7B-C11F-4311-BCD4-583BCBAC50A1}"/>
              </a:ext>
            </a:extLst>
          </p:cNvPr>
          <p:cNvGrpSpPr/>
          <p:nvPr/>
        </p:nvGrpSpPr>
        <p:grpSpPr>
          <a:xfrm>
            <a:off x="6474906" y="2065155"/>
            <a:ext cx="958320" cy="258120"/>
            <a:chOff x="6474906" y="2065155"/>
            <a:chExt cx="9583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495F05-98C8-4E30-9135-094BA31C8307}"/>
                    </a:ext>
                  </a:extLst>
                </p14:cNvPr>
                <p14:cNvContentPartPr/>
                <p14:nvPr/>
              </p14:nvContentPartPr>
              <p14:xfrm>
                <a:off x="6474906" y="2129235"/>
                <a:ext cx="232560" cy="167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495F05-98C8-4E30-9135-094BA31C83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6934" y="2111235"/>
                  <a:ext cx="268145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55D199-74B6-4445-8B55-6ACB26F89FD7}"/>
                    </a:ext>
                  </a:extLst>
                </p14:cNvPr>
                <p14:cNvContentPartPr/>
                <p14:nvPr/>
              </p14:nvContentPartPr>
              <p14:xfrm>
                <a:off x="6748506" y="2095755"/>
                <a:ext cx="117360" cy="15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55D199-74B6-4445-8B55-6ACB26F89F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0561" y="2077755"/>
                  <a:ext cx="152891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C55656-F3CA-4593-95E4-A19869A37387}"/>
                    </a:ext>
                  </a:extLst>
                </p14:cNvPr>
                <p14:cNvContentPartPr/>
                <p14:nvPr/>
              </p14:nvContentPartPr>
              <p14:xfrm>
                <a:off x="6913026" y="2114115"/>
                <a:ext cx="11160" cy="20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C55656-F3CA-4593-95E4-A19869A373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5026" y="2096115"/>
                  <a:ext cx="46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3991FF-42D2-4CA6-AED2-04EB93E6CC95}"/>
                    </a:ext>
                  </a:extLst>
                </p14:cNvPr>
                <p14:cNvContentPartPr/>
                <p14:nvPr/>
              </p14:nvContentPartPr>
              <p14:xfrm>
                <a:off x="6924546" y="2094315"/>
                <a:ext cx="98640" cy="174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3991FF-42D2-4CA6-AED2-04EB93E6CC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06546" y="2076352"/>
                  <a:ext cx="134280" cy="210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4EB49BA-B2D6-44A3-921C-9E0F299EC3E2}"/>
                    </a:ext>
                  </a:extLst>
                </p14:cNvPr>
                <p14:cNvContentPartPr/>
                <p14:nvPr/>
              </p14:nvContentPartPr>
              <p14:xfrm>
                <a:off x="7084026" y="2103675"/>
                <a:ext cx="83160" cy="154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4EB49BA-B2D6-44A3-921C-9E0F299EC3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66026" y="2085675"/>
                  <a:ext cx="118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67B53C-B2F8-45D9-9C58-729E9E439118}"/>
                    </a:ext>
                  </a:extLst>
                </p14:cNvPr>
                <p14:cNvContentPartPr/>
                <p14:nvPr/>
              </p14:nvContentPartPr>
              <p14:xfrm>
                <a:off x="7255746" y="2065155"/>
                <a:ext cx="177480" cy="228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67B53C-B2F8-45D9-9C58-729E9E4391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37746" y="2047155"/>
                  <a:ext cx="21312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FA8ADA-D49D-4FBF-B827-028EB0E3EF65}"/>
              </a:ext>
            </a:extLst>
          </p:cNvPr>
          <p:cNvGrpSpPr/>
          <p:nvPr/>
        </p:nvGrpSpPr>
        <p:grpSpPr>
          <a:xfrm>
            <a:off x="5921586" y="1453875"/>
            <a:ext cx="171720" cy="228240"/>
            <a:chOff x="5921586" y="1453875"/>
            <a:chExt cx="17172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2F92D9-D38C-491C-BF19-6C481438210E}"/>
                    </a:ext>
                  </a:extLst>
                </p14:cNvPr>
                <p14:cNvContentPartPr/>
                <p14:nvPr/>
              </p14:nvContentPartPr>
              <p14:xfrm>
                <a:off x="5936346" y="1453875"/>
                <a:ext cx="33120" cy="194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2F92D9-D38C-491C-BF19-6C48143821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18706" y="1436235"/>
                  <a:ext cx="68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99C8D5-E14B-44FA-9983-3D031AFAF439}"/>
                    </a:ext>
                  </a:extLst>
                </p14:cNvPr>
                <p14:cNvContentPartPr/>
                <p14:nvPr/>
              </p14:nvContentPartPr>
              <p14:xfrm>
                <a:off x="5921586" y="1672035"/>
                <a:ext cx="171720" cy="1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99C8D5-E14B-44FA-9983-3D031AFAF4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03586" y="1654035"/>
                  <a:ext cx="20736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EE2943-F1CA-45B9-96C6-B552F5DD320B}"/>
                  </a:ext>
                </a:extLst>
              </p14:cNvPr>
              <p14:cNvContentPartPr/>
              <p14:nvPr/>
            </p14:nvContentPartPr>
            <p14:xfrm>
              <a:off x="5952906" y="1802715"/>
              <a:ext cx="155160" cy="199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EE2943-F1CA-45B9-96C6-B552F5DD32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35266" y="1785075"/>
                <a:ext cx="1908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2AD427-8DBC-49F8-A94D-EFA530BE2170}"/>
                  </a:ext>
                </a:extLst>
              </p14:cNvPr>
              <p14:cNvContentPartPr/>
              <p14:nvPr/>
            </p14:nvContentPartPr>
            <p14:xfrm>
              <a:off x="6064506" y="2669955"/>
              <a:ext cx="146520" cy="301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2AD427-8DBC-49F8-A94D-EFA530BE21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46866" y="2652315"/>
                <a:ext cx="1821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0CB047A-F10A-4AA2-AB16-0528B5A63BF3}"/>
                  </a:ext>
                </a:extLst>
              </p14:cNvPr>
              <p14:cNvContentPartPr/>
              <p14:nvPr/>
            </p14:nvContentPartPr>
            <p14:xfrm>
              <a:off x="6100506" y="3098355"/>
              <a:ext cx="137520" cy="209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CB047A-F10A-4AA2-AB16-0528B5A63B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82506" y="3080355"/>
                <a:ext cx="173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F30B76-A96F-47A0-A90F-C3E80B4139FD}"/>
                  </a:ext>
                </a:extLst>
              </p14:cNvPr>
              <p14:cNvContentPartPr/>
              <p14:nvPr/>
            </p14:nvContentPartPr>
            <p14:xfrm>
              <a:off x="6215346" y="3789195"/>
              <a:ext cx="16200" cy="191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F30B76-A96F-47A0-A90F-C3E80B4139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97346" y="3771555"/>
                <a:ext cx="5184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4B88C-B3AC-48FB-B727-23D9C44A9B8D}"/>
              </a:ext>
            </a:extLst>
          </p:cNvPr>
          <p:cNvGrpSpPr/>
          <p:nvPr/>
        </p:nvGrpSpPr>
        <p:grpSpPr>
          <a:xfrm>
            <a:off x="6130026" y="4119315"/>
            <a:ext cx="243360" cy="373320"/>
            <a:chOff x="6130026" y="4119315"/>
            <a:chExt cx="24336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6B2089-3FB9-40B3-BC32-AE0E78E3DA40}"/>
                    </a:ext>
                  </a:extLst>
                </p14:cNvPr>
                <p14:cNvContentPartPr/>
                <p14:nvPr/>
              </p14:nvContentPartPr>
              <p14:xfrm>
                <a:off x="6130026" y="4119315"/>
                <a:ext cx="212400" cy="73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6B2089-3FB9-40B3-BC32-AE0E78E3DA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12026" y="4101675"/>
                  <a:ext cx="248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28E420-0DE8-41C0-9EA6-B01944362A26}"/>
                    </a:ext>
                  </a:extLst>
                </p14:cNvPr>
                <p14:cNvContentPartPr/>
                <p14:nvPr/>
              </p14:nvContentPartPr>
              <p14:xfrm>
                <a:off x="6239826" y="4274835"/>
                <a:ext cx="133560" cy="21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28E420-0DE8-41C0-9EA6-B01944362A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21826" y="4256835"/>
                  <a:ext cx="1692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31C5232-D165-4FB4-A771-4B2C14FC1265}"/>
              </a:ext>
            </a:extLst>
          </p:cNvPr>
          <p:cNvGrpSpPr/>
          <p:nvPr/>
        </p:nvGrpSpPr>
        <p:grpSpPr>
          <a:xfrm>
            <a:off x="862146" y="2786595"/>
            <a:ext cx="2076840" cy="430200"/>
            <a:chOff x="862146" y="2786595"/>
            <a:chExt cx="207684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5C96FB-A694-4884-A52E-2D452B50BF9E}"/>
                    </a:ext>
                  </a:extLst>
                </p14:cNvPr>
                <p14:cNvContentPartPr/>
                <p14:nvPr/>
              </p14:nvContentPartPr>
              <p14:xfrm>
                <a:off x="862146" y="2818995"/>
                <a:ext cx="373680" cy="276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5C96FB-A694-4884-A52E-2D452B50BF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4146" y="2800995"/>
                  <a:ext cx="409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B8ED97-2BDD-43AD-831B-2C1A80344A91}"/>
                    </a:ext>
                  </a:extLst>
                </p14:cNvPr>
                <p14:cNvContentPartPr/>
                <p14:nvPr/>
              </p14:nvContentPartPr>
              <p14:xfrm>
                <a:off x="1339146" y="2834835"/>
                <a:ext cx="16920" cy="208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B8ED97-2BDD-43AD-831B-2C1A80344A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21146" y="2816835"/>
                  <a:ext cx="52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1BA67B-BA37-4CF2-83D9-1343C6A77CC4}"/>
                    </a:ext>
                  </a:extLst>
                </p14:cNvPr>
                <p14:cNvContentPartPr/>
                <p14:nvPr/>
              </p14:nvContentPartPr>
              <p14:xfrm>
                <a:off x="1277586" y="2902875"/>
                <a:ext cx="268560" cy="313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1BA67B-BA37-4CF2-83D9-1343C6A77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59946" y="2885235"/>
                  <a:ext cx="304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0531FB9-5654-41DE-961A-8F46230C7CE3}"/>
                    </a:ext>
                  </a:extLst>
                </p14:cNvPr>
                <p14:cNvContentPartPr/>
                <p14:nvPr/>
              </p14:nvContentPartPr>
              <p14:xfrm>
                <a:off x="1519866" y="2804955"/>
                <a:ext cx="205560" cy="299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0531FB9-5654-41DE-961A-8F46230C7C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01866" y="2786955"/>
                  <a:ext cx="241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7AC7496-FB00-47A1-A118-F6EA5974C167}"/>
                    </a:ext>
                  </a:extLst>
                </p14:cNvPr>
                <p14:cNvContentPartPr/>
                <p14:nvPr/>
              </p14:nvContentPartPr>
              <p14:xfrm>
                <a:off x="1774026" y="2849235"/>
                <a:ext cx="128880" cy="218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7AC7496-FB00-47A1-A118-F6EA5974C1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56386" y="2831595"/>
                  <a:ext cx="164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D8AE43D-0D71-4463-8444-69A90FABC5C2}"/>
                    </a:ext>
                  </a:extLst>
                </p14:cNvPr>
                <p14:cNvContentPartPr/>
                <p14:nvPr/>
              </p14:nvContentPartPr>
              <p14:xfrm>
                <a:off x="2009106" y="2786595"/>
                <a:ext cx="219240" cy="295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D8AE43D-0D71-4463-8444-69A90FABC5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91466" y="2768595"/>
                  <a:ext cx="254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F5FE6A-EB75-43FA-BF0B-C2F0DF4CAE69}"/>
                    </a:ext>
                  </a:extLst>
                </p14:cNvPr>
                <p14:cNvContentPartPr/>
                <p14:nvPr/>
              </p14:nvContentPartPr>
              <p14:xfrm>
                <a:off x="2423826" y="3005115"/>
                <a:ext cx="87120" cy="7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F5FE6A-EB75-43FA-BF0B-C2F0DF4CAE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05826" y="2987475"/>
                  <a:ext cx="122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F879F4-4AA9-4161-993C-D3544397ACB2}"/>
                    </a:ext>
                  </a:extLst>
                </p14:cNvPr>
                <p14:cNvContentPartPr/>
                <p14:nvPr/>
              </p14:nvContentPartPr>
              <p14:xfrm>
                <a:off x="2459106" y="2924115"/>
                <a:ext cx="103680" cy="24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F879F4-4AA9-4161-993C-D3544397AC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41106" y="2906115"/>
                  <a:ext cx="139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5F0194-C679-4E72-BD66-5648955EC52F}"/>
                    </a:ext>
                  </a:extLst>
                </p14:cNvPr>
                <p14:cNvContentPartPr/>
                <p14:nvPr/>
              </p14:nvContentPartPr>
              <p14:xfrm>
                <a:off x="2708586" y="2884515"/>
                <a:ext cx="230400" cy="190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5F0194-C679-4E72-BD66-5648955EC5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90586" y="2866875"/>
                  <a:ext cx="2660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4DEBFF-849D-47AB-BE48-690AE9443A62}"/>
              </a:ext>
            </a:extLst>
          </p:cNvPr>
          <p:cNvGrpSpPr/>
          <p:nvPr/>
        </p:nvGrpSpPr>
        <p:grpSpPr>
          <a:xfrm>
            <a:off x="3886866" y="2781195"/>
            <a:ext cx="771480" cy="268200"/>
            <a:chOff x="3886866" y="2781195"/>
            <a:chExt cx="77148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B3B075-EC81-4A44-B617-F453D9BE848C}"/>
                    </a:ext>
                  </a:extLst>
                </p14:cNvPr>
                <p14:cNvContentPartPr/>
                <p14:nvPr/>
              </p14:nvContentPartPr>
              <p14:xfrm>
                <a:off x="3886866" y="2781195"/>
                <a:ext cx="255960" cy="268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B3B075-EC81-4A44-B617-F453D9BE84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69226" y="2763195"/>
                  <a:ext cx="291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E482B2B-AF6B-44B1-92F9-28953F064D9C}"/>
                    </a:ext>
                  </a:extLst>
                </p14:cNvPr>
                <p14:cNvContentPartPr/>
                <p14:nvPr/>
              </p14:nvContentPartPr>
              <p14:xfrm>
                <a:off x="4217706" y="2922675"/>
                <a:ext cx="440640" cy="12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E482B2B-AF6B-44B1-92F9-28953F064D9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00066" y="2904675"/>
                  <a:ext cx="4762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02D9E2-4988-4597-8898-3A810EF53460}"/>
              </a:ext>
            </a:extLst>
          </p:cNvPr>
          <p:cNvGrpSpPr/>
          <p:nvPr/>
        </p:nvGrpSpPr>
        <p:grpSpPr>
          <a:xfrm>
            <a:off x="3512106" y="2714955"/>
            <a:ext cx="123840" cy="253080"/>
            <a:chOff x="3512106" y="2714955"/>
            <a:chExt cx="12384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54569A4-C4D1-4EEB-A9F0-B23246E14BC9}"/>
                    </a:ext>
                  </a:extLst>
                </p14:cNvPr>
                <p14:cNvContentPartPr/>
                <p14:nvPr/>
              </p14:nvContentPartPr>
              <p14:xfrm>
                <a:off x="3590226" y="2714955"/>
                <a:ext cx="30240" cy="173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54569A4-C4D1-4EEB-A9F0-B23246E14B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2226" y="2697315"/>
                  <a:ext cx="65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8799AA8-47D1-4018-89CC-EC62132C495E}"/>
                    </a:ext>
                  </a:extLst>
                </p14:cNvPr>
                <p14:cNvContentPartPr/>
                <p14:nvPr/>
              </p14:nvContentPartPr>
              <p14:xfrm>
                <a:off x="3512106" y="2950395"/>
                <a:ext cx="123840" cy="17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8799AA8-47D1-4018-89CC-EC62132C49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94106" y="2932395"/>
                  <a:ext cx="15948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09B5058-CAF7-4249-9EC0-7FC8D6511EB1}"/>
                  </a:ext>
                </a:extLst>
              </p14:cNvPr>
              <p14:cNvContentPartPr/>
              <p14:nvPr/>
            </p14:nvContentPartPr>
            <p14:xfrm>
              <a:off x="3535866" y="3084675"/>
              <a:ext cx="157680" cy="223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09B5058-CAF7-4249-9EC0-7FC8D6511EB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18226" y="3066675"/>
                <a:ext cx="19332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D9C3AFC-5388-4E82-8EE1-19FCF81C94DB}"/>
              </a:ext>
            </a:extLst>
          </p:cNvPr>
          <p:cNvGrpSpPr/>
          <p:nvPr/>
        </p:nvGrpSpPr>
        <p:grpSpPr>
          <a:xfrm>
            <a:off x="823986" y="3908715"/>
            <a:ext cx="2173320" cy="562680"/>
            <a:chOff x="823986" y="3908715"/>
            <a:chExt cx="217332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95356FF-EED5-43E8-9F71-F2E420B1133A}"/>
                    </a:ext>
                  </a:extLst>
                </p14:cNvPr>
                <p14:cNvContentPartPr/>
                <p14:nvPr/>
              </p14:nvContentPartPr>
              <p14:xfrm>
                <a:off x="823986" y="4014195"/>
                <a:ext cx="317160" cy="250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95356FF-EED5-43E8-9F71-F2E420B113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5986" y="3996555"/>
                  <a:ext cx="3528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420B0B0-727B-4354-8543-DF1FA32007B5}"/>
                    </a:ext>
                  </a:extLst>
                </p14:cNvPr>
                <p14:cNvContentPartPr/>
                <p14:nvPr/>
              </p14:nvContentPartPr>
              <p14:xfrm>
                <a:off x="1210266" y="4001955"/>
                <a:ext cx="132840" cy="233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420B0B0-727B-4354-8543-DF1FA32007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92626" y="3984315"/>
                  <a:ext cx="168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C0E648E-C93A-43A6-89DA-69EB7E327CBF}"/>
                    </a:ext>
                  </a:extLst>
                </p14:cNvPr>
                <p14:cNvContentPartPr/>
                <p14:nvPr/>
              </p14:nvContentPartPr>
              <p14:xfrm>
                <a:off x="1398906" y="4006995"/>
                <a:ext cx="64080" cy="464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C0E648E-C93A-43A6-89DA-69EB7E327C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80906" y="3989355"/>
                  <a:ext cx="997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918152-3B9C-41A6-8A80-4328AFD44A5B}"/>
                    </a:ext>
                  </a:extLst>
                </p14:cNvPr>
                <p14:cNvContentPartPr/>
                <p14:nvPr/>
              </p14:nvContentPartPr>
              <p14:xfrm>
                <a:off x="1429146" y="3962715"/>
                <a:ext cx="166680" cy="273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918152-3B9C-41A6-8A80-4328AFD44A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11506" y="3945075"/>
                  <a:ext cx="202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CF900F0-0D8D-4C6C-85D2-33EF41B8EB0A}"/>
                    </a:ext>
                  </a:extLst>
                </p14:cNvPr>
                <p14:cNvContentPartPr/>
                <p14:nvPr/>
              </p14:nvContentPartPr>
              <p14:xfrm>
                <a:off x="1758906" y="4004475"/>
                <a:ext cx="21240" cy="200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CF900F0-0D8D-4C6C-85D2-33EF41B8EB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41266" y="3986835"/>
                  <a:ext cx="56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AF5DBF-5BC3-4B7F-9C60-C52AFCC18548}"/>
                    </a:ext>
                  </a:extLst>
                </p14:cNvPr>
                <p14:cNvContentPartPr/>
                <p14:nvPr/>
              </p14:nvContentPartPr>
              <p14:xfrm>
                <a:off x="1706346" y="4053795"/>
                <a:ext cx="179280" cy="34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AF5DBF-5BC3-4B7F-9C60-C52AFCC185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88706" y="4035795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6F639D5-2AFC-4D57-80E7-29134CAE472B}"/>
                    </a:ext>
                  </a:extLst>
                </p14:cNvPr>
                <p14:cNvContentPartPr/>
                <p14:nvPr/>
              </p14:nvContentPartPr>
              <p14:xfrm>
                <a:off x="1980666" y="3908715"/>
                <a:ext cx="180000" cy="290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6F639D5-2AFC-4D57-80E7-29134CAE47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62666" y="3890715"/>
                  <a:ext cx="215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77451DA-104E-4AFE-B036-AFCB10E81F15}"/>
                    </a:ext>
                  </a:extLst>
                </p14:cNvPr>
                <p14:cNvContentPartPr/>
                <p14:nvPr/>
              </p14:nvContentPartPr>
              <p14:xfrm>
                <a:off x="2316546" y="4076475"/>
                <a:ext cx="126720" cy="43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77451DA-104E-4AFE-B036-AFCB10E81F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98906" y="4058835"/>
                  <a:ext cx="162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252574-2523-4DB9-9F1D-E9DA0FC0068A}"/>
                    </a:ext>
                  </a:extLst>
                </p14:cNvPr>
                <p14:cNvContentPartPr/>
                <p14:nvPr/>
              </p14:nvContentPartPr>
              <p14:xfrm>
                <a:off x="2350026" y="4015995"/>
                <a:ext cx="101160" cy="39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252574-2523-4DB9-9F1D-E9DA0FC006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32026" y="3998355"/>
                  <a:ext cx="136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263179-3C72-49F4-8834-963CCD3A48F5}"/>
                    </a:ext>
                  </a:extLst>
                </p14:cNvPr>
                <p14:cNvContentPartPr/>
                <p14:nvPr/>
              </p14:nvContentPartPr>
              <p14:xfrm>
                <a:off x="2631546" y="3937155"/>
                <a:ext cx="365760" cy="273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263179-3C72-49F4-8834-963CCD3A48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13906" y="3919515"/>
                  <a:ext cx="40140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ADA76E4-BF8D-4501-BE27-85C112E43F6A}"/>
              </a:ext>
            </a:extLst>
          </p:cNvPr>
          <p:cNvGrpSpPr/>
          <p:nvPr/>
        </p:nvGrpSpPr>
        <p:grpSpPr>
          <a:xfrm>
            <a:off x="3922506" y="3866955"/>
            <a:ext cx="729720" cy="268920"/>
            <a:chOff x="3922506" y="3866955"/>
            <a:chExt cx="7297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84EA769-769C-48B3-AEFB-C199176566F3}"/>
                    </a:ext>
                  </a:extLst>
                </p14:cNvPr>
                <p14:cNvContentPartPr/>
                <p14:nvPr/>
              </p14:nvContentPartPr>
              <p14:xfrm>
                <a:off x="3922506" y="3866955"/>
                <a:ext cx="318960" cy="268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84EA769-769C-48B3-AEFB-C199176566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04866" y="3849315"/>
                  <a:ext cx="354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BEEA9EC-8BD9-4AD1-8F37-BC7C5EF7D08F}"/>
                    </a:ext>
                  </a:extLst>
                </p14:cNvPr>
                <p14:cNvContentPartPr/>
                <p14:nvPr/>
              </p14:nvContentPartPr>
              <p14:xfrm>
                <a:off x="4306266" y="3975315"/>
                <a:ext cx="345960" cy="39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BEEA9EC-8BD9-4AD1-8F37-BC7C5EF7D0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88626" y="3957315"/>
                  <a:ext cx="381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4E3EC71-C324-499E-BFDA-85B8B72D2D49}"/>
              </a:ext>
            </a:extLst>
          </p:cNvPr>
          <p:cNvGrpSpPr/>
          <p:nvPr/>
        </p:nvGrpSpPr>
        <p:grpSpPr>
          <a:xfrm>
            <a:off x="3527586" y="3795315"/>
            <a:ext cx="213840" cy="514080"/>
            <a:chOff x="3527586" y="3795315"/>
            <a:chExt cx="21384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19ACD6-0191-48CE-AC5B-8C5D32A81B9B}"/>
                    </a:ext>
                  </a:extLst>
                </p14:cNvPr>
                <p14:cNvContentPartPr/>
                <p14:nvPr/>
              </p14:nvContentPartPr>
              <p14:xfrm>
                <a:off x="3560706" y="3795315"/>
                <a:ext cx="18360" cy="112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19ACD6-0191-48CE-AC5B-8C5D32A81B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42706" y="3777675"/>
                  <a:ext cx="54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403944-A586-4380-9A96-CC13757281CC}"/>
                    </a:ext>
                  </a:extLst>
                </p14:cNvPr>
                <p14:cNvContentPartPr/>
                <p14:nvPr/>
              </p14:nvContentPartPr>
              <p14:xfrm>
                <a:off x="3527586" y="3992595"/>
                <a:ext cx="108360" cy="17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403944-A586-4380-9A96-CC13757281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09586" y="3974955"/>
                  <a:ext cx="14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1C7781E-B21F-43F9-AAE5-05BDB6355ADB}"/>
                    </a:ext>
                  </a:extLst>
                </p14:cNvPr>
                <p14:cNvContentPartPr/>
                <p14:nvPr/>
              </p14:nvContentPartPr>
              <p14:xfrm>
                <a:off x="3593106" y="4121115"/>
                <a:ext cx="148320" cy="188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1C7781E-B21F-43F9-AAE5-05BDB6355AD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75466" y="4103475"/>
                  <a:ext cx="1839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CAF16E1-F12E-4ADA-90D2-A22125A05370}"/>
              </a:ext>
            </a:extLst>
          </p:cNvPr>
          <p:cNvGrpSpPr/>
          <p:nvPr/>
        </p:nvGrpSpPr>
        <p:grpSpPr>
          <a:xfrm>
            <a:off x="3958506" y="4323075"/>
            <a:ext cx="277920" cy="232920"/>
            <a:chOff x="3958506" y="4323075"/>
            <a:chExt cx="27792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2886615-4F4E-40C6-93FB-1F6CD08F3A6D}"/>
                    </a:ext>
                  </a:extLst>
                </p14:cNvPr>
                <p14:cNvContentPartPr/>
                <p14:nvPr/>
              </p14:nvContentPartPr>
              <p14:xfrm>
                <a:off x="4043106" y="4387155"/>
                <a:ext cx="27000" cy="126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2886615-4F4E-40C6-93FB-1F6CD08F3A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25106" y="4369515"/>
                  <a:ext cx="62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71C293-6848-430D-97DD-C22E563E9AD6}"/>
                    </a:ext>
                  </a:extLst>
                </p14:cNvPr>
                <p14:cNvContentPartPr/>
                <p14:nvPr/>
              </p14:nvContentPartPr>
              <p14:xfrm>
                <a:off x="4129506" y="4401555"/>
                <a:ext cx="29160" cy="154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371C293-6848-430D-97DD-C22E563E9A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11506" y="4383555"/>
                  <a:ext cx="64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CD86552-EB61-4534-8FF7-738EFDB164A2}"/>
                    </a:ext>
                  </a:extLst>
                </p14:cNvPr>
                <p14:cNvContentPartPr/>
                <p14:nvPr/>
              </p14:nvContentPartPr>
              <p14:xfrm>
                <a:off x="3958506" y="4323075"/>
                <a:ext cx="277920" cy="32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CD86552-EB61-4534-8FF7-738EFDB164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40866" y="4305435"/>
                  <a:ext cx="3135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079A2D-0740-4063-B0CA-760A539C3E0A}"/>
              </a:ext>
            </a:extLst>
          </p:cNvPr>
          <p:cNvGrpSpPr/>
          <p:nvPr/>
        </p:nvGrpSpPr>
        <p:grpSpPr>
          <a:xfrm>
            <a:off x="3412386" y="1076235"/>
            <a:ext cx="4749840" cy="4217400"/>
            <a:chOff x="3412386" y="1076235"/>
            <a:chExt cx="4749840" cy="42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F57524-89DD-4E11-9A6E-F13E5BCE9ABF}"/>
                    </a:ext>
                  </a:extLst>
                </p14:cNvPr>
                <p14:cNvContentPartPr/>
                <p14:nvPr/>
              </p14:nvContentPartPr>
              <p14:xfrm>
                <a:off x="6027786" y="4051635"/>
                <a:ext cx="44280" cy="40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F57524-89DD-4E11-9A6E-F13E5BCE9AB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10146" y="4033995"/>
                  <a:ext cx="799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6A3787-38DF-472F-88F9-84E3904322D0}"/>
                    </a:ext>
                  </a:extLst>
                </p14:cNvPr>
                <p14:cNvContentPartPr/>
                <p14:nvPr/>
              </p14:nvContentPartPr>
              <p14:xfrm>
                <a:off x="6063786" y="4659315"/>
                <a:ext cx="33120" cy="13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6A3787-38DF-472F-88F9-84E3904322D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45786" y="4641315"/>
                  <a:ext cx="68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B23FEC-11E2-478A-80FD-788A4FAAB284}"/>
                    </a:ext>
                  </a:extLst>
                </p14:cNvPr>
                <p14:cNvContentPartPr/>
                <p14:nvPr/>
              </p14:nvContentPartPr>
              <p14:xfrm>
                <a:off x="7528986" y="4057035"/>
                <a:ext cx="12960" cy="102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B23FEC-11E2-478A-80FD-788A4FAAB2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11346" y="4039035"/>
                  <a:ext cx="48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07A802-A8BA-4114-B5CB-0CC92D23154B}"/>
                    </a:ext>
                  </a:extLst>
                </p14:cNvPr>
                <p14:cNvContentPartPr/>
                <p14:nvPr/>
              </p14:nvContentPartPr>
              <p14:xfrm>
                <a:off x="7499826" y="4361235"/>
                <a:ext cx="26640" cy="28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07A802-A8BA-4114-B5CB-0CC92D2315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82186" y="4343235"/>
                  <a:ext cx="62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2174AD-893B-4845-A997-506DAE14C323}"/>
                    </a:ext>
                  </a:extLst>
                </p14:cNvPr>
                <p14:cNvContentPartPr/>
                <p14:nvPr/>
              </p14:nvContentPartPr>
              <p14:xfrm>
                <a:off x="6383106" y="4745355"/>
                <a:ext cx="921960" cy="65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2174AD-893B-4845-A997-506DAE14C3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65106" y="4727355"/>
                  <a:ext cx="957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936DE5-BF43-41EF-BDF9-78853B77AA35}"/>
                    </a:ext>
                  </a:extLst>
                </p14:cNvPr>
                <p14:cNvContentPartPr/>
                <p14:nvPr/>
              </p14:nvContentPartPr>
              <p14:xfrm>
                <a:off x="5791626" y="2524155"/>
                <a:ext cx="48240" cy="185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936DE5-BF43-41EF-BDF9-78853B77AA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73626" y="2506155"/>
                  <a:ext cx="83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08FB16-816B-47FF-A98E-6D962DCE6F8A}"/>
                    </a:ext>
                  </a:extLst>
                </p14:cNvPr>
                <p14:cNvContentPartPr/>
                <p14:nvPr/>
              </p14:nvContentPartPr>
              <p14:xfrm>
                <a:off x="6279066" y="2514795"/>
                <a:ext cx="1162440" cy="39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08FB16-816B-47FF-A98E-6D962DCE6F8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61426" y="2496795"/>
                  <a:ext cx="1198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72B389A-153B-4427-9107-A4D88E5D65B1}"/>
                    </a:ext>
                  </a:extLst>
                </p14:cNvPr>
                <p14:cNvContentPartPr/>
                <p14:nvPr/>
              </p14:nvContentPartPr>
              <p14:xfrm>
                <a:off x="7442226" y="2619195"/>
                <a:ext cx="32400" cy="124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72B389A-153B-4427-9107-A4D88E5D65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24226" y="2601555"/>
                  <a:ext cx="6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F3F888-EB6E-49CC-86CA-883BD8C5680E}"/>
                    </a:ext>
                  </a:extLst>
                </p14:cNvPr>
                <p14:cNvContentPartPr/>
                <p14:nvPr/>
              </p14:nvContentPartPr>
              <p14:xfrm>
                <a:off x="7560666" y="4752195"/>
                <a:ext cx="13680" cy="258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F3F888-EB6E-49CC-86CA-883BD8C5680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42666" y="4734555"/>
                  <a:ext cx="49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EC7CC3-BCBB-4EB6-AFF1-9F7E9925B90E}"/>
                    </a:ext>
                  </a:extLst>
                </p14:cNvPr>
                <p14:cNvContentPartPr/>
                <p14:nvPr/>
              </p14:nvContentPartPr>
              <p14:xfrm>
                <a:off x="7744986" y="4831755"/>
                <a:ext cx="156960" cy="162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EC7CC3-BCBB-4EB6-AFF1-9F7E9925B9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27346" y="4813755"/>
                  <a:ext cx="192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B8E92AA-3419-4BE0-8218-3867269337A5}"/>
                    </a:ext>
                  </a:extLst>
                </p14:cNvPr>
                <p14:cNvContentPartPr/>
                <p14:nvPr/>
              </p14:nvContentPartPr>
              <p14:xfrm>
                <a:off x="7921386" y="4766235"/>
                <a:ext cx="240840" cy="298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B8E92AA-3419-4BE0-8218-3867269337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03746" y="4748595"/>
                  <a:ext cx="276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14F70C-BA5D-41D6-868D-F09A09F1167B}"/>
                    </a:ext>
                  </a:extLst>
                </p14:cNvPr>
                <p14:cNvContentPartPr/>
                <p14:nvPr/>
              </p14:nvContentPartPr>
              <p14:xfrm>
                <a:off x="6010866" y="3651315"/>
                <a:ext cx="28080" cy="10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14F70C-BA5D-41D6-868D-F09A09F1167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92866" y="3633315"/>
                  <a:ext cx="6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7E62B0-525C-4626-B053-4AE8848F4C01}"/>
                    </a:ext>
                  </a:extLst>
                </p14:cNvPr>
                <p14:cNvContentPartPr/>
                <p14:nvPr/>
              </p14:nvContentPartPr>
              <p14:xfrm>
                <a:off x="6329466" y="3585435"/>
                <a:ext cx="33228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7E62B0-525C-4626-B053-4AE8848F4C0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11826" y="3567795"/>
                  <a:ext cx="367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84DF27-3163-4A1A-A3E5-AA12147DF197}"/>
                    </a:ext>
                  </a:extLst>
                </p14:cNvPr>
                <p14:cNvContentPartPr/>
                <p14:nvPr/>
              </p14:nvContentPartPr>
              <p14:xfrm>
                <a:off x="6932466" y="3634755"/>
                <a:ext cx="656640" cy="103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84DF27-3163-4A1A-A3E5-AA12147DF1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14466" y="3617115"/>
                  <a:ext cx="692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3D33A2-6245-4A0F-97F7-5DEC46F0288C}"/>
                    </a:ext>
                  </a:extLst>
                </p14:cNvPr>
                <p14:cNvContentPartPr/>
                <p14:nvPr/>
              </p14:nvContentPartPr>
              <p14:xfrm>
                <a:off x="5805306" y="2913675"/>
                <a:ext cx="127440" cy="47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3D33A2-6245-4A0F-97F7-5DEC46F0288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87306" y="2896035"/>
                  <a:ext cx="1630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6231EA-CA3D-4F10-9692-A7874A43C9F4}"/>
                    </a:ext>
                  </a:extLst>
                </p14:cNvPr>
                <p14:cNvContentPartPr/>
                <p14:nvPr/>
              </p14:nvContentPartPr>
              <p14:xfrm>
                <a:off x="6068106" y="3404715"/>
                <a:ext cx="1226160" cy="59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6231EA-CA3D-4F10-9692-A7874A43C9F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50106" y="3387075"/>
                  <a:ext cx="1261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46CEF2-B114-4876-ABDF-131D7522E72E}"/>
                    </a:ext>
                  </a:extLst>
                </p14:cNvPr>
                <p14:cNvContentPartPr/>
                <p14:nvPr/>
              </p14:nvContentPartPr>
              <p14:xfrm>
                <a:off x="7388226" y="2941395"/>
                <a:ext cx="44280" cy="38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46CEF2-B114-4876-ABDF-131D7522E72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0586" y="2923755"/>
                  <a:ext cx="799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DAE6DDD-DB0A-453C-BC4E-35363FD177B3}"/>
                    </a:ext>
                  </a:extLst>
                </p14:cNvPr>
                <p14:cNvContentPartPr/>
                <p14:nvPr/>
              </p14:nvContentPartPr>
              <p14:xfrm>
                <a:off x="7532946" y="3205635"/>
                <a:ext cx="23400" cy="161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DAE6DDD-DB0A-453C-BC4E-35363FD177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14946" y="3187995"/>
                  <a:ext cx="59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1B38FD-47F9-4141-8C7A-2C66059A9C3E}"/>
                    </a:ext>
                  </a:extLst>
                </p14:cNvPr>
                <p14:cNvContentPartPr/>
                <p14:nvPr/>
              </p14:nvContentPartPr>
              <p14:xfrm>
                <a:off x="7684146" y="3299595"/>
                <a:ext cx="107640" cy="11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1B38FD-47F9-4141-8C7A-2C66059A9C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66146" y="3281955"/>
                  <a:ext cx="143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E298C49-6FE3-4972-BB61-CF0588DBDBD7}"/>
                    </a:ext>
                  </a:extLst>
                </p14:cNvPr>
                <p14:cNvContentPartPr/>
                <p14:nvPr/>
              </p14:nvContentPartPr>
              <p14:xfrm>
                <a:off x="7863786" y="3247395"/>
                <a:ext cx="159840" cy="297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E298C49-6FE3-4972-BB61-CF0588DBDB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46146" y="3229755"/>
                  <a:ext cx="195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ED2793-FF73-41C0-AF6B-9E6527B5A8CF}"/>
                    </a:ext>
                  </a:extLst>
                </p14:cNvPr>
                <p14:cNvContentPartPr/>
                <p14:nvPr/>
              </p14:nvContentPartPr>
              <p14:xfrm>
                <a:off x="5724666" y="1341555"/>
                <a:ext cx="12240" cy="183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ED2793-FF73-41C0-AF6B-9E6527B5A8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07026" y="1323915"/>
                  <a:ext cx="47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9942CD-D4F3-41BF-8096-3B50E03BE6C6}"/>
                    </a:ext>
                  </a:extLst>
                </p14:cNvPr>
                <p14:cNvContentPartPr/>
                <p14:nvPr/>
              </p14:nvContentPartPr>
              <p14:xfrm>
                <a:off x="5724666" y="1703715"/>
                <a:ext cx="51120" cy="55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9942CD-D4F3-41BF-8096-3B50E03BE6C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06666" y="1686075"/>
                  <a:ext cx="867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0F4630-D7D5-4752-92A1-29FF723408BE}"/>
                    </a:ext>
                  </a:extLst>
                </p14:cNvPr>
                <p14:cNvContentPartPr/>
                <p14:nvPr/>
              </p14:nvContentPartPr>
              <p14:xfrm>
                <a:off x="6011226" y="1076235"/>
                <a:ext cx="1457640" cy="77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0F4630-D7D5-4752-92A1-29FF723408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93226" y="1058595"/>
                  <a:ext cx="1493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D118920-7656-4091-BACB-6FE935AA4C9C}"/>
                    </a:ext>
                  </a:extLst>
                </p14:cNvPr>
                <p14:cNvContentPartPr/>
                <p14:nvPr/>
              </p14:nvContentPartPr>
              <p14:xfrm>
                <a:off x="7586946" y="1220595"/>
                <a:ext cx="153000" cy="545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D118920-7656-4091-BACB-6FE935AA4C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68946" y="1202955"/>
                  <a:ext cx="1886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6C9188-2B0E-4830-868A-5C326B6B1911}"/>
                    </a:ext>
                  </a:extLst>
                </p14:cNvPr>
                <p14:cNvContentPartPr/>
                <p14:nvPr/>
              </p14:nvContentPartPr>
              <p14:xfrm>
                <a:off x="7733826" y="2082075"/>
                <a:ext cx="23760" cy="11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6C9188-2B0E-4830-868A-5C326B6B191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15826" y="2064435"/>
                  <a:ext cx="59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0B97F9-6A8B-425D-921E-599FAA63A7A6}"/>
                    </a:ext>
                  </a:extLst>
                </p14:cNvPr>
                <p14:cNvContentPartPr/>
                <p14:nvPr/>
              </p14:nvContentPartPr>
              <p14:xfrm>
                <a:off x="6128946" y="2342355"/>
                <a:ext cx="13680" cy="1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0B97F9-6A8B-425D-921E-599FAA63A7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11306" y="2324355"/>
                  <a:ext cx="49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EFD5B59-B8F8-4877-AA37-96CEEA4ECD78}"/>
                    </a:ext>
                  </a:extLst>
                </p14:cNvPr>
                <p14:cNvContentPartPr/>
                <p14:nvPr/>
              </p14:nvContentPartPr>
              <p14:xfrm>
                <a:off x="6893946" y="2359275"/>
                <a:ext cx="461520" cy="38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EFD5B59-B8F8-4877-AA37-96CEEA4ECD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75946" y="2341635"/>
                  <a:ext cx="497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D0990C5-1FA1-48DD-A6D7-8DB4C22FD544}"/>
                    </a:ext>
                  </a:extLst>
                </p14:cNvPr>
                <p14:cNvContentPartPr/>
                <p14:nvPr/>
              </p14:nvContentPartPr>
              <p14:xfrm>
                <a:off x="4671666" y="2717475"/>
                <a:ext cx="302040" cy="1522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D0990C5-1FA1-48DD-A6D7-8DB4C22FD54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54026" y="2699475"/>
                  <a:ext cx="337680" cy="15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186A858-8324-41C2-8456-A3803283AEA7}"/>
                    </a:ext>
                  </a:extLst>
                </p14:cNvPr>
                <p14:cNvContentPartPr/>
                <p14:nvPr/>
              </p14:nvContentPartPr>
              <p14:xfrm>
                <a:off x="4987746" y="1673115"/>
                <a:ext cx="451440" cy="1254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186A858-8324-41C2-8456-A3803283AE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70106" y="1655475"/>
                  <a:ext cx="487080" cy="12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C76E15E-7514-4A72-9582-5B491C18AE1F}"/>
                    </a:ext>
                  </a:extLst>
                </p14:cNvPr>
                <p14:cNvContentPartPr/>
                <p14:nvPr/>
              </p14:nvContentPartPr>
              <p14:xfrm>
                <a:off x="5381586" y="1598235"/>
                <a:ext cx="236520" cy="230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C76E15E-7514-4A72-9582-5B491C18AE1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3586" y="1580595"/>
                  <a:ext cx="272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B83EF56-2955-45A6-A527-7031280CBDBD}"/>
                    </a:ext>
                  </a:extLst>
                </p14:cNvPr>
                <p14:cNvContentPartPr/>
                <p14:nvPr/>
              </p14:nvContentPartPr>
              <p14:xfrm>
                <a:off x="3412386" y="2613795"/>
                <a:ext cx="22680" cy="492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B83EF56-2955-45A6-A527-7031280CBDB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94386" y="2595795"/>
                  <a:ext cx="583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ABE3B34-CC2F-47F9-B750-E14B8A0BF068}"/>
                    </a:ext>
                  </a:extLst>
                </p14:cNvPr>
                <p14:cNvContentPartPr/>
                <p14:nvPr/>
              </p14:nvContentPartPr>
              <p14:xfrm>
                <a:off x="3436146" y="3303555"/>
                <a:ext cx="711000" cy="124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ABE3B34-CC2F-47F9-B750-E14B8A0BF06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18146" y="3285555"/>
                  <a:ext cx="746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A48A7AD-9326-4491-9AD7-AD9494238D36}"/>
                    </a:ext>
                  </a:extLst>
                </p14:cNvPr>
                <p14:cNvContentPartPr/>
                <p14:nvPr/>
              </p14:nvContentPartPr>
              <p14:xfrm>
                <a:off x="4285386" y="2761755"/>
                <a:ext cx="16200" cy="515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A48A7AD-9326-4491-9AD7-AD9494238D3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67386" y="2743755"/>
                  <a:ext cx="518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6A709A-DCF2-4EBF-92DE-8B96784FDBF8}"/>
                    </a:ext>
                  </a:extLst>
                </p14:cNvPr>
                <p14:cNvContentPartPr/>
                <p14:nvPr/>
              </p14:nvContentPartPr>
              <p14:xfrm>
                <a:off x="3659346" y="2478435"/>
                <a:ext cx="138240" cy="19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6A709A-DCF2-4EBF-92DE-8B96784FDBF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41706" y="2460795"/>
                  <a:ext cx="173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2DD3011-69C5-4720-9DBB-52FD6B43AE80}"/>
                    </a:ext>
                  </a:extLst>
                </p14:cNvPr>
                <p14:cNvContentPartPr/>
                <p14:nvPr/>
              </p14:nvContentPartPr>
              <p14:xfrm>
                <a:off x="4205826" y="2508675"/>
                <a:ext cx="105480" cy="88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2DD3011-69C5-4720-9DBB-52FD6B43AE8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88186" y="2490675"/>
                  <a:ext cx="141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AB67488-E1CB-4D1B-8038-6964F4F5D60B}"/>
                    </a:ext>
                  </a:extLst>
                </p14:cNvPr>
                <p14:cNvContentPartPr/>
                <p14:nvPr/>
              </p14:nvContentPartPr>
              <p14:xfrm>
                <a:off x="3755826" y="2106195"/>
                <a:ext cx="31320" cy="229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AB67488-E1CB-4D1B-8038-6964F4F5D60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37826" y="2088195"/>
                  <a:ext cx="66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4C1574-0600-4457-A49A-2D9CF4155245}"/>
                    </a:ext>
                  </a:extLst>
                </p14:cNvPr>
                <p14:cNvContentPartPr/>
                <p14:nvPr/>
              </p14:nvContentPartPr>
              <p14:xfrm>
                <a:off x="3945906" y="2196915"/>
                <a:ext cx="5040" cy="123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4C1574-0600-4457-A49A-2D9CF41552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27906" y="2178915"/>
                  <a:ext cx="40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EAAABE6-4D31-440A-9AF3-F058A3BF8D76}"/>
                    </a:ext>
                  </a:extLst>
                </p14:cNvPr>
                <p14:cNvContentPartPr/>
                <p14:nvPr/>
              </p14:nvContentPartPr>
              <p14:xfrm>
                <a:off x="3863826" y="2253075"/>
                <a:ext cx="134640" cy="11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EAAABE6-4D31-440A-9AF3-F058A3BF8D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45826" y="2235435"/>
                  <a:ext cx="17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1CFC25B-73AA-4EB9-8EAA-595379CF90EB}"/>
                    </a:ext>
                  </a:extLst>
                </p14:cNvPr>
                <p14:cNvContentPartPr/>
                <p14:nvPr/>
              </p14:nvContentPartPr>
              <p14:xfrm>
                <a:off x="4132386" y="2132475"/>
                <a:ext cx="129600" cy="244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1CFC25B-73AA-4EB9-8EAA-595379CF90E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14386" y="2114475"/>
                  <a:ext cx="165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47C40AB-E7C7-4654-A840-CDDF19651EB6}"/>
                    </a:ext>
                  </a:extLst>
                </p14:cNvPr>
                <p14:cNvContentPartPr/>
                <p14:nvPr/>
              </p14:nvContentPartPr>
              <p14:xfrm>
                <a:off x="3431106" y="3727635"/>
                <a:ext cx="29880" cy="83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47C40AB-E7C7-4654-A840-CDDF19651EB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13466" y="3709995"/>
                  <a:ext cx="65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27EE68E-16BD-43CF-84A2-FF5A50763523}"/>
                    </a:ext>
                  </a:extLst>
                </p14:cNvPr>
                <p14:cNvContentPartPr/>
                <p14:nvPr/>
              </p14:nvContentPartPr>
              <p14:xfrm>
                <a:off x="3658986" y="3742395"/>
                <a:ext cx="338400" cy="39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27EE68E-16BD-43CF-84A2-FF5A5076352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40986" y="3724395"/>
                  <a:ext cx="374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B313E5F-ABA1-4123-BCA4-0D4F56F9D6EC}"/>
                    </a:ext>
                  </a:extLst>
                </p14:cNvPr>
                <p14:cNvContentPartPr/>
                <p14:nvPr/>
              </p14:nvContentPartPr>
              <p14:xfrm>
                <a:off x="4216266" y="3719715"/>
                <a:ext cx="254520" cy="78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B313E5F-ABA1-4123-BCA4-0D4F56F9D6E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98626" y="3702075"/>
                  <a:ext cx="290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463B6D0-9CB9-4789-B804-3DC1F458B781}"/>
                    </a:ext>
                  </a:extLst>
                </p14:cNvPr>
                <p14:cNvContentPartPr/>
                <p14:nvPr/>
              </p14:nvContentPartPr>
              <p14:xfrm>
                <a:off x="3478266" y="4244235"/>
                <a:ext cx="122040" cy="559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463B6D0-9CB9-4789-B804-3DC1F458B7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60266" y="4226595"/>
                  <a:ext cx="1576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E5E206-0B14-4AF9-B45E-092CF28AB417}"/>
                    </a:ext>
                  </a:extLst>
                </p14:cNvPr>
                <p14:cNvContentPartPr/>
                <p14:nvPr/>
              </p14:nvContentPartPr>
              <p14:xfrm>
                <a:off x="4389426" y="4031475"/>
                <a:ext cx="53640" cy="483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E5E206-0B14-4AF9-B45E-092CF28AB4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71786" y="4013835"/>
                  <a:ext cx="892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F198AE5-0563-403A-8892-D65C3977DA7B}"/>
                    </a:ext>
                  </a:extLst>
                </p14:cNvPr>
                <p14:cNvContentPartPr/>
                <p14:nvPr/>
              </p14:nvContentPartPr>
              <p14:xfrm>
                <a:off x="3675546" y="4713675"/>
                <a:ext cx="680760" cy="41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F198AE5-0563-403A-8892-D65C3977DA7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57546" y="4696035"/>
                  <a:ext cx="716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0A859E6-DC10-4F98-8071-8E210F28258E}"/>
                    </a:ext>
                  </a:extLst>
                </p14:cNvPr>
                <p14:cNvContentPartPr/>
                <p14:nvPr/>
              </p14:nvContentPartPr>
              <p14:xfrm>
                <a:off x="3943026" y="4915995"/>
                <a:ext cx="55080" cy="225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0A859E6-DC10-4F98-8071-8E210F28258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25026" y="4898355"/>
                  <a:ext cx="90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90F14F7-DB13-4FA9-ABD3-C1351B1DD4D0}"/>
                    </a:ext>
                  </a:extLst>
                </p14:cNvPr>
                <p14:cNvContentPartPr/>
                <p14:nvPr/>
              </p14:nvContentPartPr>
              <p14:xfrm>
                <a:off x="4126626" y="5068995"/>
                <a:ext cx="162360" cy="25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90F14F7-DB13-4FA9-ABD3-C1351B1DD4D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08626" y="5051355"/>
                  <a:ext cx="198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CE87CA5-B96C-4581-91DB-01B5DBF00C71}"/>
                    </a:ext>
                  </a:extLst>
                </p14:cNvPr>
                <p14:cNvContentPartPr/>
                <p14:nvPr/>
              </p14:nvContentPartPr>
              <p14:xfrm>
                <a:off x="4378626" y="4924635"/>
                <a:ext cx="169920" cy="369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CE87CA5-B96C-4581-91DB-01B5DBF00C7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60986" y="4906635"/>
                  <a:ext cx="205560" cy="40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090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672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10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8359920" cy="3049200"/>
            <a:chOff x="1242666" y="1398795"/>
            <a:chExt cx="8359920" cy="30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0B0E00-8570-45C9-A526-944BAFE0A853}"/>
                    </a:ext>
                  </a:extLst>
                </p14:cNvPr>
                <p14:cNvContentPartPr/>
                <p14:nvPr/>
              </p14:nvContentPartPr>
              <p14:xfrm>
                <a:off x="1572426" y="2852835"/>
                <a:ext cx="523440" cy="430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0B0E00-8570-45C9-A526-944BAFE0A8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54426" y="2834850"/>
                  <a:ext cx="559080" cy="466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6FD4BC-2121-4B7D-9C0F-F6760E6AA233}"/>
                    </a:ext>
                  </a:extLst>
                </p14:cNvPr>
                <p14:cNvContentPartPr/>
                <p14:nvPr/>
              </p14:nvContentPartPr>
              <p14:xfrm>
                <a:off x="1836306" y="2910435"/>
                <a:ext cx="30240" cy="327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6FD4BC-2121-4B7D-9C0F-F6760E6AA2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8306" y="2892435"/>
                  <a:ext cx="65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0D55B-32A4-4510-913F-7D939A1B9B88}"/>
                    </a:ext>
                  </a:extLst>
                </p14:cNvPr>
                <p14:cNvContentPartPr/>
                <p14:nvPr/>
              </p14:nvContentPartPr>
              <p14:xfrm>
                <a:off x="1635786" y="3051195"/>
                <a:ext cx="329040" cy="3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0D55B-32A4-4510-913F-7D939A1B9B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7786" y="3033001"/>
                  <a:ext cx="364680" cy="69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CF5A78-BD0E-416B-9CC1-4FE9E8696D3C}"/>
                    </a:ext>
                  </a:extLst>
                </p14:cNvPr>
                <p14:cNvContentPartPr/>
                <p14:nvPr/>
              </p14:nvContentPartPr>
              <p14:xfrm>
                <a:off x="2206746" y="3041475"/>
                <a:ext cx="682560" cy="5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CF5A78-BD0E-416B-9CC1-4FE9E8696D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88746" y="3023475"/>
                  <a:ext cx="718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4D9AF5-9448-4214-92D5-A7D07AFCC78F}"/>
                    </a:ext>
                  </a:extLst>
                </p14:cNvPr>
                <p14:cNvContentPartPr/>
                <p14:nvPr/>
              </p14:nvContentPartPr>
              <p14:xfrm>
                <a:off x="1543626" y="3957675"/>
                <a:ext cx="539640" cy="490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4D9AF5-9448-4214-92D5-A7D07AFCC7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25614" y="3939688"/>
                  <a:ext cx="575304" cy="525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78A282-492B-427B-B286-958418AB90F4}"/>
                    </a:ext>
                  </a:extLst>
                </p14:cNvPr>
                <p14:cNvContentPartPr/>
                <p14:nvPr/>
              </p14:nvContentPartPr>
              <p14:xfrm>
                <a:off x="1821906" y="4076115"/>
                <a:ext cx="19800" cy="31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78A282-492B-427B-B286-958418AB90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03906" y="4058115"/>
                  <a:ext cx="554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9A8F3A-DC3C-4F6D-9A85-69FEF1062A5E}"/>
                    </a:ext>
                  </a:extLst>
                </p14:cNvPr>
                <p14:cNvContentPartPr/>
                <p14:nvPr/>
              </p14:nvContentPartPr>
              <p14:xfrm>
                <a:off x="1612386" y="4244235"/>
                <a:ext cx="442800" cy="12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9A8F3A-DC3C-4F6D-9A85-69FEF1062A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4371" y="4225706"/>
                  <a:ext cx="478469" cy="49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641C31-848C-4093-8940-B380AB824F70}"/>
                    </a:ext>
                  </a:extLst>
                </p14:cNvPr>
                <p14:cNvContentPartPr/>
                <p14:nvPr/>
              </p14:nvContentPartPr>
              <p14:xfrm>
                <a:off x="2987226" y="2964075"/>
                <a:ext cx="18720" cy="30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641C31-848C-4093-8940-B380AB824F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9226" y="2946075"/>
                  <a:ext cx="543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CA4BAD-BD4D-4240-8B2E-D122C22A85A0}"/>
                    </a:ext>
                  </a:extLst>
                </p14:cNvPr>
                <p14:cNvContentPartPr/>
                <p14:nvPr/>
              </p14:nvContentPartPr>
              <p14:xfrm>
                <a:off x="3008106" y="2885595"/>
                <a:ext cx="393480" cy="60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CA4BAD-BD4D-4240-8B2E-D122C22A85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90106" y="2867701"/>
                  <a:ext cx="429120" cy="962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324DBA-C4D2-44CE-B23C-884BDBBCAC9A}"/>
                    </a:ext>
                  </a:extLst>
                </p14:cNvPr>
                <p14:cNvContentPartPr/>
                <p14:nvPr/>
              </p14:nvContentPartPr>
              <p14:xfrm>
                <a:off x="3385026" y="2941755"/>
                <a:ext cx="18720" cy="36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324DBA-C4D2-44CE-B23C-884BDBBCAC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7026" y="2923755"/>
                  <a:ext cx="543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42A9CB-6879-4934-B800-1C1D2530D920}"/>
                    </a:ext>
                  </a:extLst>
                </p14:cNvPr>
                <p14:cNvContentPartPr/>
                <p14:nvPr/>
              </p14:nvContentPartPr>
              <p14:xfrm>
                <a:off x="3023226" y="3342075"/>
                <a:ext cx="304560" cy="1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42A9CB-6879-4934-B800-1C1D2530D9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05226" y="3324075"/>
                  <a:ext cx="340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492813-B911-4BB5-86E3-FEC4BF25BBA2}"/>
                    </a:ext>
                  </a:extLst>
                </p14:cNvPr>
                <p14:cNvContentPartPr/>
                <p14:nvPr/>
              </p14:nvContentPartPr>
              <p14:xfrm>
                <a:off x="3129426" y="3061995"/>
                <a:ext cx="96120" cy="126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492813-B911-4BB5-86E3-FEC4BF25BB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11426" y="3043995"/>
                  <a:ext cx="131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DE794D-DABA-4DDF-B22A-ED2594A225AB}"/>
                    </a:ext>
                  </a:extLst>
                </p14:cNvPr>
                <p14:cNvContentPartPr/>
                <p14:nvPr/>
              </p14:nvContentPartPr>
              <p14:xfrm>
                <a:off x="3244986" y="3053715"/>
                <a:ext cx="15120" cy="139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DE794D-DABA-4DDF-B22A-ED2594A225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6986" y="3035715"/>
                  <a:ext cx="50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0828C6-5A5F-4967-BFBA-6AE38567AE18}"/>
                    </a:ext>
                  </a:extLst>
                </p14:cNvPr>
                <p14:cNvContentPartPr/>
                <p14:nvPr/>
              </p14:nvContentPartPr>
              <p14:xfrm>
                <a:off x="3723786" y="3064515"/>
                <a:ext cx="37080" cy="2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0828C6-5A5F-4967-BFBA-6AE38567AE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05786" y="3046515"/>
                  <a:ext cx="72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B546FE-4D66-424F-BDFC-BCAF226050F8}"/>
                    </a:ext>
                  </a:extLst>
                </p14:cNvPr>
                <p14:cNvContentPartPr/>
                <p14:nvPr/>
              </p14:nvContentPartPr>
              <p14:xfrm>
                <a:off x="3475746" y="3075315"/>
                <a:ext cx="441720" cy="20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B546FE-4D66-424F-BDFC-BCAF226050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57746" y="3057315"/>
                  <a:ext cx="47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921547-4D85-4FE3-AA37-B84A0B3D4528}"/>
                    </a:ext>
                  </a:extLst>
                </p14:cNvPr>
                <p14:cNvContentPartPr/>
                <p14:nvPr/>
              </p14:nvContentPartPr>
              <p14:xfrm>
                <a:off x="3980466" y="2946075"/>
                <a:ext cx="286920" cy="307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921547-4D85-4FE3-AA37-B84A0B3D45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62489" y="2928075"/>
                  <a:ext cx="322515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70C8B6-8E6A-4440-B16B-D4F10C3FF010}"/>
                    </a:ext>
                  </a:extLst>
                </p14:cNvPr>
                <p14:cNvContentPartPr/>
                <p14:nvPr/>
              </p14:nvContentPartPr>
              <p14:xfrm>
                <a:off x="4075866" y="3299595"/>
                <a:ext cx="41040" cy="775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70C8B6-8E6A-4440-B16B-D4F10C3FF0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57866" y="3281603"/>
                  <a:ext cx="76680" cy="810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1EB147-EF5F-496F-8803-B15D50E68374}"/>
                    </a:ext>
                  </a:extLst>
                </p14:cNvPr>
                <p14:cNvContentPartPr/>
                <p14:nvPr/>
              </p14:nvContentPartPr>
              <p14:xfrm>
                <a:off x="3923226" y="4003395"/>
                <a:ext cx="372600" cy="376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1EB147-EF5F-496F-8803-B15D50E683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05226" y="3985378"/>
                  <a:ext cx="408240" cy="411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56E547-E763-4827-B3E1-153EEBA54D5B}"/>
                    </a:ext>
                  </a:extLst>
                </p14:cNvPr>
                <p14:cNvContentPartPr/>
                <p14:nvPr/>
              </p14:nvContentPartPr>
              <p14:xfrm>
                <a:off x="4153266" y="4021395"/>
                <a:ext cx="25560" cy="264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56E547-E763-4827-B3E1-153EEBA54D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35266" y="4003395"/>
                  <a:ext cx="6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35B0C2-37D8-474B-865E-8200550FCB4D}"/>
                    </a:ext>
                  </a:extLst>
                </p14:cNvPr>
                <p14:cNvContentPartPr/>
                <p14:nvPr/>
              </p14:nvContentPartPr>
              <p14:xfrm>
                <a:off x="4028346" y="4152795"/>
                <a:ext cx="195840" cy="2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35B0C2-37D8-474B-865E-8200550FCB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10313" y="4134795"/>
                  <a:ext cx="231546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491963-46B7-4309-B031-3F6236E783F5}"/>
                    </a:ext>
                  </a:extLst>
                </p14:cNvPr>
                <p14:cNvContentPartPr/>
                <p14:nvPr/>
              </p14:nvContentPartPr>
              <p14:xfrm>
                <a:off x="2286666" y="4214355"/>
                <a:ext cx="1449360" cy="3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491963-46B7-4309-B031-3F6236E783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68666" y="4196355"/>
                  <a:ext cx="1485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8A9E83-198C-4E1A-8176-AFDEE768F434}"/>
                    </a:ext>
                  </a:extLst>
                </p14:cNvPr>
                <p14:cNvContentPartPr/>
                <p14:nvPr/>
              </p14:nvContentPartPr>
              <p14:xfrm>
                <a:off x="4361706" y="3041475"/>
                <a:ext cx="545040" cy="2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8A9E83-198C-4E1A-8176-AFDEE768F4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43706" y="3023475"/>
                  <a:ext cx="580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14:cNvPr>
                <p14:cNvContentPartPr/>
                <p14:nvPr/>
              </p14:nvContentPartPr>
              <p14:xfrm>
                <a:off x="4986306" y="1621275"/>
                <a:ext cx="394920" cy="32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68290" y="1603255"/>
                  <a:ext cx="430593" cy="3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14:cNvPr>
                <p14:cNvContentPartPr/>
                <p14:nvPr/>
              </p14:nvContentPartPr>
              <p14:xfrm>
                <a:off x="5176026" y="2013675"/>
                <a:ext cx="38160" cy="74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58194" y="1995666"/>
                  <a:ext cx="73467" cy="777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2F78B85-C5DF-4EE5-841D-C2D83EDC40A1}"/>
                    </a:ext>
                  </a:extLst>
                </p14:cNvPr>
                <p14:cNvContentPartPr/>
                <p14:nvPr/>
              </p14:nvContentPartPr>
              <p14:xfrm>
                <a:off x="5041386" y="2711715"/>
                <a:ext cx="362520" cy="427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2F78B85-C5DF-4EE5-841D-C2D83EDC4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23386" y="2693715"/>
                  <a:ext cx="398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DE3A0B-C6E9-4508-9215-863910786AE7}"/>
                    </a:ext>
                  </a:extLst>
                </p14:cNvPr>
                <p14:cNvContentPartPr/>
                <p14:nvPr/>
              </p14:nvContentPartPr>
              <p14:xfrm>
                <a:off x="5245866" y="2801355"/>
                <a:ext cx="20160" cy="297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DE3A0B-C6E9-4508-9215-863910786A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27866" y="2783355"/>
                  <a:ext cx="55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B8A737-2E1F-4921-8BA6-FAA5CF5915C1}"/>
                    </a:ext>
                  </a:extLst>
                </p14:cNvPr>
                <p14:cNvContentPartPr/>
                <p14:nvPr/>
              </p14:nvContentPartPr>
              <p14:xfrm>
                <a:off x="5150466" y="2909355"/>
                <a:ext cx="170280" cy="1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B8A737-2E1F-4921-8BA6-FAA5CF5915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2466" y="2890869"/>
                  <a:ext cx="205920" cy="50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CE8FD1-31C2-4B17-A7F3-BFA1DCD9564F}"/>
                    </a:ext>
                  </a:extLst>
                </p14:cNvPr>
                <p14:cNvContentPartPr/>
                <p14:nvPr/>
              </p14:nvContentPartPr>
              <p14:xfrm>
                <a:off x="5399226" y="1831875"/>
                <a:ext cx="443520" cy="21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CE8FD1-31C2-4B17-A7F3-BFA1DCD956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81226" y="1813570"/>
                  <a:ext cx="479160" cy="57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895C74F-E0B7-4673-92F2-35F9DE568A40}"/>
                    </a:ext>
                  </a:extLst>
                </p14:cNvPr>
                <p14:cNvContentPartPr/>
                <p14:nvPr/>
              </p14:nvContentPartPr>
              <p14:xfrm>
                <a:off x="5921226" y="1671315"/>
                <a:ext cx="30600" cy="309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895C74F-E0B7-4673-92F2-35F9DE568A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03435" y="1653315"/>
                  <a:ext cx="65826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23AEEA0-725D-436F-9E7F-8634E4B2DA6B}"/>
                    </a:ext>
                  </a:extLst>
                </p14:cNvPr>
                <p14:cNvContentPartPr/>
                <p14:nvPr/>
              </p14:nvContentPartPr>
              <p14:xfrm>
                <a:off x="6017346" y="1580955"/>
                <a:ext cx="299160" cy="417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23AEEA0-725D-436F-9E7F-8634E4B2DA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99368" y="1562970"/>
                  <a:ext cx="334757" cy="453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D41B544-BD11-46BF-A40B-6C73940A92D2}"/>
                    </a:ext>
                  </a:extLst>
                </p14:cNvPr>
                <p14:cNvContentPartPr/>
                <p14:nvPr/>
              </p14:nvContentPartPr>
              <p14:xfrm>
                <a:off x="5974866" y="1976955"/>
                <a:ext cx="267840" cy="16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D41B544-BD11-46BF-A40B-6C73940A92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56866" y="1958546"/>
                  <a:ext cx="303480" cy="52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5A0DF4-0D3F-465D-A5A7-2CD72FCEE089}"/>
                    </a:ext>
                  </a:extLst>
                </p14:cNvPr>
                <p14:cNvContentPartPr/>
                <p14:nvPr/>
              </p14:nvContentPartPr>
              <p14:xfrm>
                <a:off x="6042546" y="1720275"/>
                <a:ext cx="51120" cy="150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5A0DF4-0D3F-465D-A5A7-2CD72FCEE0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24546" y="1702275"/>
                  <a:ext cx="86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EBFB61-1948-414F-8B64-32A24568937F}"/>
                    </a:ext>
                  </a:extLst>
                </p14:cNvPr>
                <p14:cNvContentPartPr/>
                <p14:nvPr/>
              </p14:nvContentPartPr>
              <p14:xfrm>
                <a:off x="6105546" y="1715955"/>
                <a:ext cx="91800" cy="159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EBFB61-1948-414F-8B64-32A2456893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87616" y="1697955"/>
                  <a:ext cx="127301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07F123-D4B9-436E-A36D-BCB56F51EDF7}"/>
                    </a:ext>
                  </a:extLst>
                </p14:cNvPr>
                <p14:cNvContentPartPr/>
                <p14:nvPr/>
              </p14:nvContentPartPr>
              <p14:xfrm>
                <a:off x="5488146" y="2890635"/>
                <a:ext cx="1169280" cy="4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07F123-D4B9-436E-A36D-BCB56F51EDF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70152" y="2872635"/>
                  <a:ext cx="1204909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B76585F-695E-4629-B430-5F3DD104228E}"/>
                    </a:ext>
                  </a:extLst>
                </p14:cNvPr>
                <p14:cNvContentPartPr/>
                <p14:nvPr/>
              </p14:nvContentPartPr>
              <p14:xfrm>
                <a:off x="4468266" y="4236675"/>
                <a:ext cx="2390760" cy="36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B76585F-695E-4629-B430-5F3DD10422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50266" y="4218675"/>
                  <a:ext cx="2426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0DD9C0-8ABB-4852-A12B-8F03445EDAB8}"/>
                    </a:ext>
                  </a:extLst>
                </p14:cNvPr>
                <p14:cNvContentPartPr/>
                <p14:nvPr/>
              </p14:nvContentPartPr>
              <p14:xfrm>
                <a:off x="6907986" y="3139035"/>
                <a:ext cx="68760" cy="780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0DD9C0-8ABB-4852-A12B-8F03445EDA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89986" y="3121035"/>
                  <a:ext cx="10440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4AB7254-F78C-48A7-B1F8-8104C1BBAE5B}"/>
                    </a:ext>
                  </a:extLst>
                </p14:cNvPr>
                <p14:cNvContentPartPr/>
                <p14:nvPr/>
              </p14:nvContentPartPr>
              <p14:xfrm>
                <a:off x="6754266" y="3958395"/>
                <a:ext cx="369360" cy="410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4AB7254-F78C-48A7-B1F8-8104C1BBAE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36266" y="3940379"/>
                  <a:ext cx="405000" cy="445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D4CB66-4F40-4BB5-9903-A58845D8878C}"/>
                    </a:ext>
                  </a:extLst>
                </p14:cNvPr>
                <p14:cNvContentPartPr/>
                <p14:nvPr/>
              </p14:nvContentPartPr>
              <p14:xfrm>
                <a:off x="6916626" y="3969195"/>
                <a:ext cx="33120" cy="341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D4CB66-4F40-4BB5-9903-A58845D887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98626" y="3951195"/>
                  <a:ext cx="687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E5F561-AA7C-40E0-8C89-248ABCA485FF}"/>
                    </a:ext>
                  </a:extLst>
                </p14:cNvPr>
                <p14:cNvContentPartPr/>
                <p14:nvPr/>
              </p14:nvContentPartPr>
              <p14:xfrm>
                <a:off x="6847866" y="4174755"/>
                <a:ext cx="196200" cy="14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E5F561-AA7C-40E0-8C89-248ABCA485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29866" y="4156281"/>
                  <a:ext cx="231840" cy="5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4109CE2-82CB-489F-AD12-76052441876D}"/>
                    </a:ext>
                  </a:extLst>
                </p14:cNvPr>
                <p14:cNvContentPartPr/>
                <p14:nvPr/>
              </p14:nvContentPartPr>
              <p14:xfrm>
                <a:off x="7736706" y="2028795"/>
                <a:ext cx="62640" cy="1084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4109CE2-82CB-489F-AD12-7605244187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18809" y="2010801"/>
                  <a:ext cx="98076" cy="1120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14:cNvPr>
                <p14:cNvContentPartPr/>
                <p14:nvPr/>
              </p14:nvContentPartPr>
              <p14:xfrm>
                <a:off x="7663986" y="3130755"/>
                <a:ext cx="21240" cy="34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45986" y="3112755"/>
                  <a:ext cx="56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14:cNvPr>
                <p14:cNvContentPartPr/>
                <p14:nvPr/>
              </p14:nvContentPartPr>
              <p14:xfrm>
                <a:off x="7686666" y="3112035"/>
                <a:ext cx="318600" cy="38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68666" y="3094035"/>
                  <a:ext cx="354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14:cNvPr>
                <p14:cNvContentPartPr/>
                <p14:nvPr/>
              </p14:nvContentPartPr>
              <p14:xfrm>
                <a:off x="7675146" y="3446475"/>
                <a:ext cx="273600" cy="20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57146" y="3428475"/>
                  <a:ext cx="309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14:cNvPr>
                <p14:cNvContentPartPr/>
                <p14:nvPr/>
              </p14:nvContentPartPr>
              <p14:xfrm>
                <a:off x="7792146" y="3265755"/>
                <a:ext cx="76320" cy="8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74146" y="3247755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14:cNvPr>
                <p14:cNvContentPartPr/>
                <p14:nvPr/>
              </p14:nvContentPartPr>
              <p14:xfrm>
                <a:off x="7879626" y="3254595"/>
                <a:ext cx="9360" cy="8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61626" y="3236595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14:cNvPr>
                <p14:cNvContentPartPr/>
                <p14:nvPr/>
              </p14:nvContentPartPr>
              <p14:xfrm>
                <a:off x="7840386" y="3493635"/>
                <a:ext cx="66240" cy="530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22386" y="3475635"/>
                  <a:ext cx="1018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14:cNvPr>
                <p14:cNvContentPartPr/>
                <p14:nvPr/>
              </p14:nvContentPartPr>
              <p14:xfrm>
                <a:off x="7757586" y="4055235"/>
                <a:ext cx="278640" cy="273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39586" y="4037235"/>
                  <a:ext cx="314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14:cNvPr>
                <p14:cNvContentPartPr/>
                <p14:nvPr/>
              </p14:nvContentPartPr>
              <p14:xfrm>
                <a:off x="7154226" y="4191675"/>
                <a:ext cx="549360" cy="44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36226" y="4173675"/>
                  <a:ext cx="58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14:cNvPr>
                <p14:cNvContentPartPr/>
                <p14:nvPr/>
              </p14:nvContentPartPr>
              <p14:xfrm>
                <a:off x="8027946" y="4137315"/>
                <a:ext cx="1194120" cy="6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09946" y="4119315"/>
                  <a:ext cx="122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14:cNvPr>
                <p14:cNvContentPartPr/>
                <p14:nvPr/>
              </p14:nvContentPartPr>
              <p14:xfrm>
                <a:off x="7229106" y="2864715"/>
                <a:ext cx="37404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1123" y="2846715"/>
                  <a:ext cx="40964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14:cNvPr>
                <p14:cNvContentPartPr/>
                <p14:nvPr/>
              </p14:nvContentPartPr>
              <p14:xfrm>
                <a:off x="7955226" y="2736555"/>
                <a:ext cx="1647360" cy="11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37226" y="2718555"/>
                  <a:ext cx="1683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DE4D6FA-FDF4-48F7-A66E-17B294BE86C0}"/>
                    </a:ext>
                  </a:extLst>
                </p14:cNvPr>
                <p14:cNvContentPartPr/>
                <p14:nvPr/>
              </p14:nvContentPartPr>
              <p14:xfrm>
                <a:off x="6427026" y="1823235"/>
                <a:ext cx="1073520" cy="9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DE4D6FA-FDF4-48F7-A66E-17B294BE86C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09026" y="1805235"/>
                  <a:ext cx="1109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0BA3C7-4C85-4199-A2C9-5CBB3DC09BCF}"/>
                    </a:ext>
                  </a:extLst>
                </p14:cNvPr>
                <p14:cNvContentPartPr/>
                <p14:nvPr/>
              </p14:nvContentPartPr>
              <p14:xfrm>
                <a:off x="8020746" y="1712355"/>
                <a:ext cx="1568160" cy="79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0BA3C7-4C85-4199-A2C9-5CBB3DC09B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02750" y="1694355"/>
                  <a:ext cx="160379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14:cNvPr>
                <p14:cNvContentPartPr/>
                <p14:nvPr/>
              </p14:nvContentPartPr>
              <p14:xfrm>
                <a:off x="2062746" y="1782195"/>
                <a:ext cx="2935800" cy="6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44746" y="1764195"/>
                  <a:ext cx="297144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7376BD6-50DA-4255-A19A-69B134191F91}"/>
                  </a:ext>
                </a:extLst>
              </p14:cNvPr>
              <p14:cNvContentPartPr/>
              <p14:nvPr/>
            </p14:nvContentPartPr>
            <p14:xfrm>
              <a:off x="4645026" y="4181955"/>
              <a:ext cx="2880" cy="38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7376BD6-50DA-4255-A19A-69B134191F9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27026" y="4163955"/>
                <a:ext cx="3852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1F7B8E2-B040-45DB-9232-2531A98DFD01}"/>
              </a:ext>
            </a:extLst>
          </p:cNvPr>
          <p:cNvGrpSpPr/>
          <p:nvPr/>
        </p:nvGrpSpPr>
        <p:grpSpPr>
          <a:xfrm>
            <a:off x="673146" y="416355"/>
            <a:ext cx="321480" cy="617400"/>
            <a:chOff x="673146" y="416355"/>
            <a:chExt cx="32148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48C51F-AEE0-4A2C-B1B7-2903A30AC27B}"/>
                    </a:ext>
                  </a:extLst>
                </p14:cNvPr>
                <p14:cNvContentPartPr/>
                <p14:nvPr/>
              </p14:nvContentPartPr>
              <p14:xfrm>
                <a:off x="810306" y="416355"/>
                <a:ext cx="10440" cy="225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48C51F-AEE0-4A2C-B1B7-2903A30AC2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2666" y="398715"/>
                  <a:ext cx="46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A220279-BE8C-4280-AA27-A900AFE020A7}"/>
                    </a:ext>
                  </a:extLst>
                </p14:cNvPr>
                <p14:cNvContentPartPr/>
                <p14:nvPr/>
              </p14:nvContentPartPr>
              <p14:xfrm>
                <a:off x="673146" y="689595"/>
                <a:ext cx="278640" cy="61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A220279-BE8C-4280-AA27-A900AFE020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5146" y="671955"/>
                  <a:ext cx="314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1CE87-DEA9-486E-BE23-D7A99B6A94FC}"/>
                    </a:ext>
                  </a:extLst>
                </p14:cNvPr>
                <p14:cNvContentPartPr/>
                <p14:nvPr/>
              </p14:nvContentPartPr>
              <p14:xfrm>
                <a:off x="747666" y="830355"/>
                <a:ext cx="246960" cy="203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1CE87-DEA9-486E-BE23-D7A99B6A94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9666" y="812715"/>
                  <a:ext cx="28260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F5D053-C7A1-4A18-80AC-5484CC81BF9A}"/>
                  </a:ext>
                </a:extLst>
              </p14:cNvPr>
              <p14:cNvContentPartPr/>
              <p14:nvPr/>
            </p14:nvContentPartPr>
            <p14:xfrm>
              <a:off x="1203066" y="719835"/>
              <a:ext cx="14400" cy="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F5D053-C7A1-4A18-80AC-5484CC81BF9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85066" y="701835"/>
                <a:ext cx="500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0E3541-5E40-48C4-8654-BC7E35F5C80E}"/>
                  </a:ext>
                </a:extLst>
              </p14:cNvPr>
              <p14:cNvContentPartPr/>
              <p14:nvPr/>
            </p14:nvContentPartPr>
            <p14:xfrm>
              <a:off x="1437786" y="375675"/>
              <a:ext cx="114480" cy="324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0E3541-5E40-48C4-8654-BC7E35F5C80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20146" y="357675"/>
                <a:ext cx="1501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113955-244C-4CD3-8E10-5CDEDFBA48DD}"/>
                  </a:ext>
                </a:extLst>
              </p14:cNvPr>
              <p14:cNvContentPartPr/>
              <p14:nvPr/>
            </p14:nvContentPartPr>
            <p14:xfrm>
              <a:off x="1495386" y="798315"/>
              <a:ext cx="119520" cy="19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113955-244C-4CD3-8E10-5CDEDFBA48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477746" y="780675"/>
                <a:ext cx="15516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FC19415-767E-4EDC-B098-3F6CACAB1EB6}"/>
              </a:ext>
            </a:extLst>
          </p:cNvPr>
          <p:cNvGrpSpPr/>
          <p:nvPr/>
        </p:nvGrpSpPr>
        <p:grpSpPr>
          <a:xfrm>
            <a:off x="1790946" y="589875"/>
            <a:ext cx="343800" cy="173520"/>
            <a:chOff x="1790946" y="589875"/>
            <a:chExt cx="34380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E87168-C343-471F-BA94-2B01F566AD19}"/>
                    </a:ext>
                  </a:extLst>
                </p14:cNvPr>
                <p14:cNvContentPartPr/>
                <p14:nvPr/>
              </p14:nvContentPartPr>
              <p14:xfrm>
                <a:off x="1790946" y="661875"/>
                <a:ext cx="3240" cy="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E87168-C343-471F-BA94-2B01F566AD1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72946" y="644235"/>
                  <a:ext cx="38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67BF61-A4C8-4904-AD1A-708CF56A5C8B}"/>
                    </a:ext>
                  </a:extLst>
                </p14:cNvPr>
                <p14:cNvContentPartPr/>
                <p14:nvPr/>
              </p14:nvContentPartPr>
              <p14:xfrm>
                <a:off x="1936386" y="589875"/>
                <a:ext cx="198360" cy="1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67BF61-A4C8-4904-AD1A-708CF56A5C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18746" y="572235"/>
                  <a:ext cx="23400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A075BAB-2F34-404C-BBEF-218B4A33DF89}"/>
                  </a:ext>
                </a:extLst>
              </p14:cNvPr>
              <p14:cNvContentPartPr/>
              <p14:nvPr/>
            </p14:nvContentPartPr>
            <p14:xfrm>
              <a:off x="2384226" y="664035"/>
              <a:ext cx="3240" cy="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A075BAB-2F34-404C-BBEF-218B4A33DF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66586" y="646035"/>
                <a:ext cx="38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D0B4DF-25C7-4791-A129-50AD69798AA4}"/>
                  </a:ext>
                </a:extLst>
              </p14:cNvPr>
              <p14:cNvContentPartPr/>
              <p14:nvPr/>
            </p14:nvContentPartPr>
            <p14:xfrm>
              <a:off x="2543346" y="591675"/>
              <a:ext cx="111960" cy="159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D0B4DF-25C7-4791-A129-50AD69798AA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525706" y="573675"/>
                <a:ext cx="1476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772C5B9-5BCF-45A8-8819-BD8FD338B091}"/>
                  </a:ext>
                </a:extLst>
              </p14:cNvPr>
              <p14:cNvContentPartPr/>
              <p14:nvPr/>
            </p14:nvContentPartPr>
            <p14:xfrm>
              <a:off x="2882466" y="686355"/>
              <a:ext cx="9720" cy="10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772C5B9-5BCF-45A8-8819-BD8FD338B09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64466" y="668715"/>
                <a:ext cx="453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331FA4-BAFE-4C56-B68F-5FAABB4A48A0}"/>
                  </a:ext>
                </a:extLst>
              </p14:cNvPr>
              <p14:cNvContentPartPr/>
              <p14:nvPr/>
            </p14:nvContentPartPr>
            <p14:xfrm>
              <a:off x="3054186" y="583035"/>
              <a:ext cx="127440" cy="193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331FA4-BAFE-4C56-B68F-5FAABB4A48A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036546" y="565395"/>
                <a:ext cx="16308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50283B4-5151-4A58-8495-33B2FC1FDCDE}"/>
              </a:ext>
            </a:extLst>
          </p:cNvPr>
          <p:cNvGrpSpPr/>
          <p:nvPr/>
        </p:nvGrpSpPr>
        <p:grpSpPr>
          <a:xfrm>
            <a:off x="3337506" y="597075"/>
            <a:ext cx="292680" cy="216000"/>
            <a:chOff x="3337506" y="597075"/>
            <a:chExt cx="29268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0DDB17-884C-46D0-8B0A-FA9BECB7B529}"/>
                    </a:ext>
                  </a:extLst>
                </p14:cNvPr>
                <p14:cNvContentPartPr/>
                <p14:nvPr/>
              </p14:nvContentPartPr>
              <p14:xfrm>
                <a:off x="3337506" y="675555"/>
                <a:ext cx="7920" cy="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0DDB17-884C-46D0-8B0A-FA9BECB7B52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19506" y="657915"/>
                  <a:ext cx="43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5290BD-1998-4AAF-A68B-028611139223}"/>
                    </a:ext>
                  </a:extLst>
                </p14:cNvPr>
                <p14:cNvContentPartPr/>
                <p14:nvPr/>
              </p14:nvContentPartPr>
              <p14:xfrm>
                <a:off x="3469266" y="597075"/>
                <a:ext cx="160920" cy="216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5290BD-1998-4AAF-A68B-02861113922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51626" y="579435"/>
                  <a:ext cx="196560" cy="25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1E457A2-FB80-48EC-B44C-6F5E25C8243A}"/>
                  </a:ext>
                </a:extLst>
              </p14:cNvPr>
              <p14:cNvContentPartPr/>
              <p14:nvPr/>
            </p14:nvContentPartPr>
            <p14:xfrm>
              <a:off x="594666" y="601395"/>
              <a:ext cx="3186000" cy="675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1E457A2-FB80-48EC-B44C-6F5E25C824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6666" y="583755"/>
                <a:ext cx="3221640" cy="71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6EE0171-9606-4C15-BE9C-2D80EC9A7994}"/>
              </a:ext>
            </a:extLst>
          </p:cNvPr>
          <p:cNvGrpSpPr/>
          <p:nvPr/>
        </p:nvGrpSpPr>
        <p:grpSpPr>
          <a:xfrm>
            <a:off x="3950226" y="272715"/>
            <a:ext cx="246240" cy="360360"/>
            <a:chOff x="3950226" y="272715"/>
            <a:chExt cx="24624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D2E484-7078-41D8-BB87-108148CD94E4}"/>
                    </a:ext>
                  </a:extLst>
                </p14:cNvPr>
                <p14:cNvContentPartPr/>
                <p14:nvPr/>
              </p14:nvContentPartPr>
              <p14:xfrm>
                <a:off x="3950226" y="272715"/>
                <a:ext cx="246240" cy="23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D2E484-7078-41D8-BB87-108148CD94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32226" y="255075"/>
                  <a:ext cx="281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FABCFB-B0D6-4155-8BC7-BB54A92017E4}"/>
                    </a:ext>
                  </a:extLst>
                </p14:cNvPr>
                <p14:cNvContentPartPr/>
                <p14:nvPr/>
              </p14:nvContentPartPr>
              <p14:xfrm>
                <a:off x="4118706" y="410955"/>
                <a:ext cx="27720" cy="22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FABCFB-B0D6-4155-8BC7-BB54A92017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00706" y="392955"/>
                  <a:ext cx="6336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C4B1A2A-9CD6-479C-A8DC-D8CF57541057}"/>
                  </a:ext>
                </a:extLst>
              </p14:cNvPr>
              <p14:cNvContentPartPr/>
              <p14:nvPr/>
            </p14:nvContentPartPr>
            <p14:xfrm>
              <a:off x="3716586" y="500235"/>
              <a:ext cx="114120" cy="241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C4B1A2A-9CD6-479C-A8DC-D8CF5754105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98946" y="482595"/>
                <a:ext cx="149760" cy="2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22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8359920" cy="2980800"/>
            <a:chOff x="1242666" y="1398795"/>
            <a:chExt cx="8359920" cy="29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921547-4D85-4FE3-AA37-B84A0B3D4528}"/>
                    </a:ext>
                  </a:extLst>
                </p14:cNvPr>
                <p14:cNvContentPartPr/>
                <p14:nvPr/>
              </p14:nvContentPartPr>
              <p14:xfrm>
                <a:off x="3980466" y="2946075"/>
                <a:ext cx="286920" cy="307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921547-4D85-4FE3-AA37-B84A0B3D45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2489" y="2928075"/>
                  <a:ext cx="322515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70C8B6-8E6A-4440-B16B-D4F10C3FF010}"/>
                    </a:ext>
                  </a:extLst>
                </p14:cNvPr>
                <p14:cNvContentPartPr/>
                <p14:nvPr/>
              </p14:nvContentPartPr>
              <p14:xfrm>
                <a:off x="4075866" y="3299595"/>
                <a:ext cx="41040" cy="775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70C8B6-8E6A-4440-B16B-D4F10C3FF0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7866" y="3281603"/>
                  <a:ext cx="76680" cy="810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1EB147-EF5F-496F-8803-B15D50E68374}"/>
                    </a:ext>
                  </a:extLst>
                </p14:cNvPr>
                <p14:cNvContentPartPr/>
                <p14:nvPr/>
              </p14:nvContentPartPr>
              <p14:xfrm>
                <a:off x="3923226" y="4003395"/>
                <a:ext cx="372600" cy="376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1EB147-EF5F-496F-8803-B15D50E683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5226" y="3985378"/>
                  <a:ext cx="408240" cy="411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56E547-E763-4827-B3E1-153EEBA54D5B}"/>
                    </a:ext>
                  </a:extLst>
                </p14:cNvPr>
                <p14:cNvContentPartPr/>
                <p14:nvPr/>
              </p14:nvContentPartPr>
              <p14:xfrm>
                <a:off x="4153266" y="4021395"/>
                <a:ext cx="25560" cy="264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56E547-E763-4827-B3E1-153EEBA54D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5266" y="4003395"/>
                  <a:ext cx="6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35B0C2-37D8-474B-865E-8200550FCB4D}"/>
                    </a:ext>
                  </a:extLst>
                </p14:cNvPr>
                <p14:cNvContentPartPr/>
                <p14:nvPr/>
              </p14:nvContentPartPr>
              <p14:xfrm>
                <a:off x="4028346" y="4152795"/>
                <a:ext cx="195840" cy="2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35B0C2-37D8-474B-865E-8200550FCB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10313" y="4134795"/>
                  <a:ext cx="231546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8A9E83-198C-4E1A-8176-AFDEE768F434}"/>
                    </a:ext>
                  </a:extLst>
                </p14:cNvPr>
                <p14:cNvContentPartPr/>
                <p14:nvPr/>
              </p14:nvContentPartPr>
              <p14:xfrm>
                <a:off x="4361706" y="3041475"/>
                <a:ext cx="545040" cy="2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8A9E83-198C-4E1A-8176-AFDEE768F4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3706" y="3023475"/>
                  <a:ext cx="580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14:cNvPr>
                <p14:cNvContentPartPr/>
                <p14:nvPr/>
              </p14:nvContentPartPr>
              <p14:xfrm>
                <a:off x="4986306" y="1621275"/>
                <a:ext cx="394920" cy="32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68290" y="1603255"/>
                  <a:ext cx="430593" cy="3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14:cNvPr>
                <p14:cNvContentPartPr/>
                <p14:nvPr/>
              </p14:nvContentPartPr>
              <p14:xfrm>
                <a:off x="5176026" y="2013675"/>
                <a:ext cx="38160" cy="74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8194" y="1995666"/>
                  <a:ext cx="73467" cy="777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2F78B85-C5DF-4EE5-841D-C2D83EDC40A1}"/>
                    </a:ext>
                  </a:extLst>
                </p14:cNvPr>
                <p14:cNvContentPartPr/>
                <p14:nvPr/>
              </p14:nvContentPartPr>
              <p14:xfrm>
                <a:off x="5041386" y="2711715"/>
                <a:ext cx="362520" cy="427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2F78B85-C5DF-4EE5-841D-C2D83EDC40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3386" y="2693715"/>
                  <a:ext cx="398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DE3A0B-C6E9-4508-9215-863910786AE7}"/>
                    </a:ext>
                  </a:extLst>
                </p14:cNvPr>
                <p14:cNvContentPartPr/>
                <p14:nvPr/>
              </p14:nvContentPartPr>
              <p14:xfrm>
                <a:off x="5245866" y="2801355"/>
                <a:ext cx="20160" cy="297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DE3A0B-C6E9-4508-9215-863910786A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7866" y="2783355"/>
                  <a:ext cx="55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B8A737-2E1F-4921-8BA6-FAA5CF5915C1}"/>
                    </a:ext>
                  </a:extLst>
                </p14:cNvPr>
                <p14:cNvContentPartPr/>
                <p14:nvPr/>
              </p14:nvContentPartPr>
              <p14:xfrm>
                <a:off x="5150466" y="2909355"/>
                <a:ext cx="170280" cy="1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B8A737-2E1F-4921-8BA6-FAA5CF5915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2466" y="2890869"/>
                  <a:ext cx="205920" cy="50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07F123-D4B9-436E-A36D-BCB56F51EDF7}"/>
                    </a:ext>
                  </a:extLst>
                </p14:cNvPr>
                <p14:cNvContentPartPr/>
                <p14:nvPr/>
              </p14:nvContentPartPr>
              <p14:xfrm>
                <a:off x="5488146" y="2890635"/>
                <a:ext cx="1169280" cy="4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07F123-D4B9-436E-A36D-BCB56F51ED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0152" y="2872635"/>
                  <a:ext cx="1204909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B76585F-695E-4629-B430-5F3DD104228E}"/>
                    </a:ext>
                  </a:extLst>
                </p14:cNvPr>
                <p14:cNvContentPartPr/>
                <p14:nvPr/>
              </p14:nvContentPartPr>
              <p14:xfrm>
                <a:off x="4468266" y="4236675"/>
                <a:ext cx="2390760" cy="36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B76585F-695E-4629-B430-5F3DD10422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50266" y="4218675"/>
                  <a:ext cx="2426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0DD9C0-8ABB-4852-A12B-8F03445EDAB8}"/>
                    </a:ext>
                  </a:extLst>
                </p14:cNvPr>
                <p14:cNvContentPartPr/>
                <p14:nvPr/>
              </p14:nvContentPartPr>
              <p14:xfrm>
                <a:off x="6907986" y="3139035"/>
                <a:ext cx="68760" cy="780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0DD9C0-8ABB-4852-A12B-8F03445EDA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89986" y="3121035"/>
                  <a:ext cx="10440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4AB7254-F78C-48A7-B1F8-8104C1BBAE5B}"/>
                    </a:ext>
                  </a:extLst>
                </p14:cNvPr>
                <p14:cNvContentPartPr/>
                <p14:nvPr/>
              </p14:nvContentPartPr>
              <p14:xfrm>
                <a:off x="6754266" y="3958395"/>
                <a:ext cx="369360" cy="410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4AB7254-F78C-48A7-B1F8-8104C1BBAE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6266" y="3940379"/>
                  <a:ext cx="405000" cy="445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D4CB66-4F40-4BB5-9903-A58845D8878C}"/>
                    </a:ext>
                  </a:extLst>
                </p14:cNvPr>
                <p14:cNvContentPartPr/>
                <p14:nvPr/>
              </p14:nvContentPartPr>
              <p14:xfrm>
                <a:off x="6916626" y="3969195"/>
                <a:ext cx="33120" cy="341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D4CB66-4F40-4BB5-9903-A58845D887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98626" y="3951195"/>
                  <a:ext cx="687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E5F561-AA7C-40E0-8C89-248ABCA485FF}"/>
                    </a:ext>
                  </a:extLst>
                </p14:cNvPr>
                <p14:cNvContentPartPr/>
                <p14:nvPr/>
              </p14:nvContentPartPr>
              <p14:xfrm>
                <a:off x="6847866" y="4174755"/>
                <a:ext cx="196200" cy="14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E5F561-AA7C-40E0-8C89-248ABCA485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29866" y="4156281"/>
                  <a:ext cx="231840" cy="5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14:cNvPr>
                <p14:cNvContentPartPr/>
                <p14:nvPr/>
              </p14:nvContentPartPr>
              <p14:xfrm>
                <a:off x="7663986" y="3130755"/>
                <a:ext cx="21240" cy="34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45986" y="3112755"/>
                  <a:ext cx="56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14:cNvPr>
                <p14:cNvContentPartPr/>
                <p14:nvPr/>
              </p14:nvContentPartPr>
              <p14:xfrm>
                <a:off x="7686666" y="3112035"/>
                <a:ext cx="318600" cy="38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68666" y="3094035"/>
                  <a:ext cx="354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14:cNvPr>
                <p14:cNvContentPartPr/>
                <p14:nvPr/>
              </p14:nvContentPartPr>
              <p14:xfrm>
                <a:off x="7675146" y="3446475"/>
                <a:ext cx="273600" cy="20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57146" y="3428475"/>
                  <a:ext cx="309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14:cNvPr>
                <p14:cNvContentPartPr/>
                <p14:nvPr/>
              </p14:nvContentPartPr>
              <p14:xfrm>
                <a:off x="7792146" y="3265755"/>
                <a:ext cx="76320" cy="8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74146" y="3247755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14:cNvPr>
                <p14:cNvContentPartPr/>
                <p14:nvPr/>
              </p14:nvContentPartPr>
              <p14:xfrm>
                <a:off x="7879626" y="3254595"/>
                <a:ext cx="9360" cy="8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61626" y="3236595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14:cNvPr>
                <p14:cNvContentPartPr/>
                <p14:nvPr/>
              </p14:nvContentPartPr>
              <p14:xfrm>
                <a:off x="7840386" y="3493635"/>
                <a:ext cx="66240" cy="530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22386" y="3475635"/>
                  <a:ext cx="1018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14:cNvPr>
                <p14:cNvContentPartPr/>
                <p14:nvPr/>
              </p14:nvContentPartPr>
              <p14:xfrm>
                <a:off x="7757586" y="4055235"/>
                <a:ext cx="278640" cy="273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9586" y="4037235"/>
                  <a:ext cx="314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14:cNvPr>
                <p14:cNvContentPartPr/>
                <p14:nvPr/>
              </p14:nvContentPartPr>
              <p14:xfrm>
                <a:off x="7154226" y="4191675"/>
                <a:ext cx="549360" cy="44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36226" y="4173675"/>
                  <a:ext cx="58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14:cNvPr>
                <p14:cNvContentPartPr/>
                <p14:nvPr/>
              </p14:nvContentPartPr>
              <p14:xfrm>
                <a:off x="8027946" y="4137315"/>
                <a:ext cx="1194120" cy="6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9946" y="4119315"/>
                  <a:ext cx="122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14:cNvPr>
                <p14:cNvContentPartPr/>
                <p14:nvPr/>
              </p14:nvContentPartPr>
              <p14:xfrm>
                <a:off x="7229106" y="2864715"/>
                <a:ext cx="37404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11123" y="2846715"/>
                  <a:ext cx="40964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14:cNvPr>
                <p14:cNvContentPartPr/>
                <p14:nvPr/>
              </p14:nvContentPartPr>
              <p14:xfrm>
                <a:off x="7955226" y="2736555"/>
                <a:ext cx="1647360" cy="11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7226" y="2718555"/>
                  <a:ext cx="1683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14:cNvPr>
                <p14:cNvContentPartPr/>
                <p14:nvPr/>
              </p14:nvContentPartPr>
              <p14:xfrm>
                <a:off x="2062746" y="1782195"/>
                <a:ext cx="2935800" cy="6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44746" y="1764195"/>
                  <a:ext cx="297144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7376BD6-50DA-4255-A19A-69B134191F91}"/>
                  </a:ext>
                </a:extLst>
              </p14:cNvPr>
              <p14:cNvContentPartPr/>
              <p14:nvPr/>
            </p14:nvContentPartPr>
            <p14:xfrm>
              <a:off x="4645026" y="4181955"/>
              <a:ext cx="2880" cy="38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7376BD6-50DA-4255-A19A-69B134191F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27026" y="4163955"/>
                <a:ext cx="3852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92B9066-F5BC-4FAD-A522-946EF9477094}"/>
              </a:ext>
            </a:extLst>
          </p:cNvPr>
          <p:cNvGrpSpPr/>
          <p:nvPr/>
        </p:nvGrpSpPr>
        <p:grpSpPr>
          <a:xfrm>
            <a:off x="640386" y="385395"/>
            <a:ext cx="339480" cy="437400"/>
            <a:chOff x="640386" y="385395"/>
            <a:chExt cx="33948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14:cNvPr>
                <p14:cNvContentPartPr/>
                <p14:nvPr/>
              </p14:nvContentPartPr>
              <p14:xfrm>
                <a:off x="640386" y="385395"/>
                <a:ext cx="339480" cy="28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2386" y="367755"/>
                  <a:ext cx="375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14:cNvPr>
                <p14:cNvContentPartPr/>
                <p14:nvPr/>
              </p14:nvContentPartPr>
              <p14:xfrm>
                <a:off x="857106" y="517875"/>
                <a:ext cx="15120" cy="30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9466" y="499875"/>
                  <a:ext cx="507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710BB5-5133-4F5B-A2BE-62FCA1A61B12}"/>
              </a:ext>
            </a:extLst>
          </p:cNvPr>
          <p:cNvGrpSpPr/>
          <p:nvPr/>
        </p:nvGrpSpPr>
        <p:grpSpPr>
          <a:xfrm>
            <a:off x="2801106" y="2924835"/>
            <a:ext cx="1258920" cy="374400"/>
            <a:chOff x="2801106" y="2924835"/>
            <a:chExt cx="125892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6D6D81-32E6-4961-B8D3-EF8B4F4852C6}"/>
                    </a:ext>
                  </a:extLst>
                </p14:cNvPr>
                <p14:cNvContentPartPr/>
                <p14:nvPr/>
              </p14:nvContentPartPr>
              <p14:xfrm>
                <a:off x="2801106" y="2924835"/>
                <a:ext cx="438840" cy="37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6D6D81-32E6-4961-B8D3-EF8B4F4852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83466" y="2906835"/>
                  <a:ext cx="4744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D3C9A3-087A-4CA6-9993-8399A5C5D18C}"/>
                    </a:ext>
                  </a:extLst>
                </p14:cNvPr>
                <p14:cNvContentPartPr/>
                <p14:nvPr/>
              </p14:nvContentPartPr>
              <p14:xfrm>
                <a:off x="3326706" y="3078555"/>
                <a:ext cx="733320" cy="2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D3C9A3-087A-4CA6-9993-8399A5C5D1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08706" y="3060555"/>
                  <a:ext cx="76896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213B8-E7BF-426D-948E-66555AAE43DF}"/>
              </a:ext>
            </a:extLst>
          </p:cNvPr>
          <p:cNvGrpSpPr/>
          <p:nvPr/>
        </p:nvGrpSpPr>
        <p:grpSpPr>
          <a:xfrm>
            <a:off x="5265306" y="1612635"/>
            <a:ext cx="4114440" cy="1494360"/>
            <a:chOff x="5265306" y="1612635"/>
            <a:chExt cx="4114440" cy="14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14:cNvPr>
                <p14:cNvContentPartPr/>
                <p14:nvPr/>
              </p14:nvContentPartPr>
              <p14:xfrm>
                <a:off x="7680546" y="1663755"/>
                <a:ext cx="482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62546" y="1646115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14:cNvPr>
                <p14:cNvContentPartPr/>
                <p14:nvPr/>
              </p14:nvContentPartPr>
              <p14:xfrm>
                <a:off x="7632666" y="1795875"/>
                <a:ext cx="23940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15026" y="1778235"/>
                  <a:ext cx="275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14:cNvPr>
                <p14:cNvContentPartPr/>
                <p14:nvPr/>
              </p14:nvContentPartPr>
              <p14:xfrm>
                <a:off x="7987266" y="1772115"/>
                <a:ext cx="398520" cy="1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69266" y="1754115"/>
                  <a:ext cx="434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14:cNvPr>
                <p14:cNvContentPartPr/>
                <p14:nvPr/>
              </p14:nvContentPartPr>
              <p14:xfrm>
                <a:off x="8452026" y="1645755"/>
                <a:ext cx="270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34386" y="1627755"/>
                  <a:ext cx="6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14:cNvPr>
                <p14:cNvContentPartPr/>
                <p14:nvPr/>
              </p14:nvContentPartPr>
              <p14:xfrm>
                <a:off x="8511066" y="1612635"/>
                <a:ext cx="348480" cy="34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93426" y="1594635"/>
                  <a:ext cx="38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14:cNvPr>
                <p14:cNvContentPartPr/>
                <p14:nvPr/>
              </p14:nvContentPartPr>
              <p14:xfrm>
                <a:off x="8385786" y="1933035"/>
                <a:ext cx="31572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68146" y="1915035"/>
                  <a:ext cx="35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14:cNvPr>
                <p14:cNvContentPartPr/>
                <p14:nvPr/>
              </p14:nvContentPartPr>
              <p14:xfrm>
                <a:off x="8606466" y="1748715"/>
                <a:ext cx="15012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88826" y="1731075"/>
                  <a:ext cx="185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14:cNvPr>
                <p14:cNvContentPartPr/>
                <p14:nvPr/>
              </p14:nvContentPartPr>
              <p14:xfrm>
                <a:off x="8687106" y="1757355"/>
                <a:ext cx="540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69466" y="1739355"/>
                  <a:ext cx="89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14:cNvPr>
                <p14:cNvContentPartPr/>
                <p14:nvPr/>
              </p14:nvContentPartPr>
              <p14:xfrm>
                <a:off x="8846586" y="1772115"/>
                <a:ext cx="53316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28586" y="1754475"/>
                  <a:ext cx="568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14:cNvPr>
                <p14:cNvContentPartPr/>
                <p14:nvPr/>
              </p14:nvContentPartPr>
              <p14:xfrm>
                <a:off x="5265306" y="1751235"/>
                <a:ext cx="2199600" cy="19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47306" y="1733595"/>
                  <a:ext cx="2235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0A731C-8246-4410-B771-FB4A86F3D81B}"/>
                    </a:ext>
                  </a:extLst>
                </p14:cNvPr>
                <p14:cNvContentPartPr/>
                <p14:nvPr/>
              </p14:nvContentPartPr>
              <p14:xfrm>
                <a:off x="7706106" y="2053635"/>
                <a:ext cx="36000" cy="20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0A731C-8246-4410-B771-FB4A86F3D8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88106" y="2035635"/>
                  <a:ext cx="71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DABAFD-2A3A-41CA-A635-ADBA0BA65697}"/>
                    </a:ext>
                  </a:extLst>
                </p14:cNvPr>
                <p14:cNvContentPartPr/>
                <p14:nvPr/>
              </p14:nvContentPartPr>
              <p14:xfrm>
                <a:off x="7611426" y="2274675"/>
                <a:ext cx="12600" cy="184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DABAFD-2A3A-41CA-A635-ADBA0BA656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93426" y="2257035"/>
                  <a:ext cx="48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4ECAB0-8C66-4125-8583-24632874FA9E}"/>
                    </a:ext>
                  </a:extLst>
                </p14:cNvPr>
                <p14:cNvContentPartPr/>
                <p14:nvPr/>
              </p14:nvContentPartPr>
              <p14:xfrm>
                <a:off x="7680186" y="2217075"/>
                <a:ext cx="245880" cy="32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4ECAB0-8C66-4125-8583-24632874FA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62546" y="2199435"/>
                  <a:ext cx="2815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6266FF-8651-44EE-9045-7442031E053B}"/>
                    </a:ext>
                  </a:extLst>
                </p14:cNvPr>
                <p14:cNvContentPartPr/>
                <p14:nvPr/>
              </p14:nvContentPartPr>
              <p14:xfrm>
                <a:off x="7663266" y="2518755"/>
                <a:ext cx="178200" cy="36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6266FF-8651-44EE-9045-7442031E053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45266" y="2501115"/>
                  <a:ext cx="213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2BC172-23F1-40D8-9FDB-C06BADB80B35}"/>
                    </a:ext>
                  </a:extLst>
                </p14:cNvPr>
                <p14:cNvContentPartPr/>
                <p14:nvPr/>
              </p14:nvContentPartPr>
              <p14:xfrm>
                <a:off x="7743546" y="2331555"/>
                <a:ext cx="126000" cy="11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2BC172-23F1-40D8-9FDB-C06BADB80B3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25906" y="2313915"/>
                  <a:ext cx="161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E60079-0658-4ACE-9098-0BE7712E9CBC}"/>
                    </a:ext>
                  </a:extLst>
                </p14:cNvPr>
                <p14:cNvContentPartPr/>
                <p14:nvPr/>
              </p14:nvContentPartPr>
              <p14:xfrm>
                <a:off x="7706826" y="2368635"/>
                <a:ext cx="21960" cy="75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E60079-0658-4ACE-9098-0BE7712E9C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89186" y="2350635"/>
                  <a:ext cx="57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202320-01FB-4057-A8E1-E7738F0A0080}"/>
                    </a:ext>
                  </a:extLst>
                </p14:cNvPr>
                <p14:cNvContentPartPr/>
                <p14:nvPr/>
              </p14:nvContentPartPr>
              <p14:xfrm>
                <a:off x="7737426" y="2365755"/>
                <a:ext cx="106920" cy="24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202320-01FB-4057-A8E1-E7738F0A00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19786" y="2348115"/>
                  <a:ext cx="142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751027A-DABC-4503-83D7-3563018FF592}"/>
                    </a:ext>
                  </a:extLst>
                </p14:cNvPr>
                <p14:cNvContentPartPr/>
                <p14:nvPr/>
              </p14:nvContentPartPr>
              <p14:xfrm>
                <a:off x="7765146" y="2560515"/>
                <a:ext cx="21600" cy="54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751027A-DABC-4503-83D7-3563018FF5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47506" y="2542515"/>
                  <a:ext cx="5724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D3EDC47-1C2B-4D6E-9A7E-DD640C8545F6}"/>
              </a:ext>
            </a:extLst>
          </p:cNvPr>
          <p:cNvGrpSpPr/>
          <p:nvPr/>
        </p:nvGrpSpPr>
        <p:grpSpPr>
          <a:xfrm>
            <a:off x="2929266" y="3234795"/>
            <a:ext cx="492840" cy="205200"/>
            <a:chOff x="2929266" y="3234795"/>
            <a:chExt cx="49284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031AB69-E833-4BDF-9265-C3BCAD9E56D4}"/>
                    </a:ext>
                  </a:extLst>
                </p14:cNvPr>
                <p14:cNvContentPartPr/>
                <p14:nvPr/>
              </p14:nvContentPartPr>
              <p14:xfrm>
                <a:off x="2929266" y="3348915"/>
                <a:ext cx="244080" cy="91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031AB69-E833-4BDF-9265-C3BCAD9E56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11626" y="3331275"/>
                  <a:ext cx="279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507CF58-3EE4-463F-8702-9601D6BB28D1}"/>
                    </a:ext>
                  </a:extLst>
                </p14:cNvPr>
                <p14:cNvContentPartPr/>
                <p14:nvPr/>
              </p14:nvContentPartPr>
              <p14:xfrm>
                <a:off x="3297906" y="3234795"/>
                <a:ext cx="124200" cy="117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507CF58-3EE4-463F-8702-9601D6BB28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80266" y="3217155"/>
                  <a:ext cx="1598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FADFB3-2D20-4866-BA1C-871523612C4C}"/>
              </a:ext>
            </a:extLst>
          </p:cNvPr>
          <p:cNvGrpSpPr/>
          <p:nvPr/>
        </p:nvGrpSpPr>
        <p:grpSpPr>
          <a:xfrm>
            <a:off x="1403586" y="2959395"/>
            <a:ext cx="1238400" cy="473760"/>
            <a:chOff x="1403586" y="2959395"/>
            <a:chExt cx="123840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6CC942-AD07-453B-A804-EC69A8FA6D66}"/>
                    </a:ext>
                  </a:extLst>
                </p14:cNvPr>
                <p14:cNvContentPartPr/>
                <p14:nvPr/>
              </p14:nvContentPartPr>
              <p14:xfrm>
                <a:off x="1491786" y="3055875"/>
                <a:ext cx="46440" cy="28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6CC942-AD07-453B-A804-EC69A8FA6D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74146" y="3038235"/>
                  <a:ext cx="82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B2B02D9-263F-4F83-ABB8-79060C49D92D}"/>
                    </a:ext>
                  </a:extLst>
                </p14:cNvPr>
                <p14:cNvContentPartPr/>
                <p14:nvPr/>
              </p14:nvContentPartPr>
              <p14:xfrm>
                <a:off x="1403586" y="3237675"/>
                <a:ext cx="118080" cy="144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B2B02D9-263F-4F83-ABB8-79060C49D9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85586" y="3219675"/>
                  <a:ext cx="153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6C906AB-0724-4358-8FE2-C138D458150D}"/>
                    </a:ext>
                  </a:extLst>
                </p14:cNvPr>
                <p14:cNvContentPartPr/>
                <p14:nvPr/>
              </p14:nvContentPartPr>
              <p14:xfrm>
                <a:off x="1793826" y="3288435"/>
                <a:ext cx="60120" cy="40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6C906AB-0724-4358-8FE2-C138D458150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75826" y="3270435"/>
                  <a:ext cx="95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89BF531-2DDA-4436-9EED-B3FFFEC6EE02}"/>
                    </a:ext>
                  </a:extLst>
                </p14:cNvPr>
                <p14:cNvContentPartPr/>
                <p14:nvPr/>
              </p14:nvContentPartPr>
              <p14:xfrm>
                <a:off x="1732626" y="2959395"/>
                <a:ext cx="142920" cy="156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89BF531-2DDA-4436-9EED-B3FFFEC6EE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14986" y="2941755"/>
                  <a:ext cx="178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FA7E3B4-A615-4E2C-9D5F-D50280FC102F}"/>
                    </a:ext>
                  </a:extLst>
                </p14:cNvPr>
                <p14:cNvContentPartPr/>
                <p14:nvPr/>
              </p14:nvContentPartPr>
              <p14:xfrm>
                <a:off x="1653426" y="3057675"/>
                <a:ext cx="20160" cy="176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FA7E3B4-A615-4E2C-9D5F-D50280FC102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35426" y="3040035"/>
                  <a:ext cx="55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F645BCD-78D4-48C3-AD47-161AD1F7DC03}"/>
                    </a:ext>
                  </a:extLst>
                </p14:cNvPr>
                <p14:cNvContentPartPr/>
                <p14:nvPr/>
              </p14:nvContentPartPr>
              <p14:xfrm>
                <a:off x="1548306" y="3164235"/>
                <a:ext cx="103680" cy="2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F645BCD-78D4-48C3-AD47-161AD1F7DC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30306" y="3146595"/>
                  <a:ext cx="139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685A5F1-6CC0-4C4F-96F2-A9C14F536B04}"/>
                    </a:ext>
                  </a:extLst>
                </p14:cNvPr>
                <p14:cNvContentPartPr/>
                <p14:nvPr/>
              </p14:nvContentPartPr>
              <p14:xfrm>
                <a:off x="1936026" y="3293835"/>
                <a:ext cx="201600" cy="69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685A5F1-6CC0-4C4F-96F2-A9C14F536B0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18026" y="3276195"/>
                  <a:ext cx="237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651E557-502A-4D18-892A-0F4735C7716C}"/>
                    </a:ext>
                  </a:extLst>
                </p14:cNvPr>
                <p14:cNvContentPartPr/>
                <p14:nvPr/>
              </p14:nvContentPartPr>
              <p14:xfrm>
                <a:off x="2334186" y="3394635"/>
                <a:ext cx="307800" cy="38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651E557-502A-4D18-892A-0F4735C771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16186" y="3376635"/>
                  <a:ext cx="3434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2A25BCB-9D56-4F71-B58B-00BBC6C803FE}"/>
              </a:ext>
            </a:extLst>
          </p:cNvPr>
          <p:cNvGrpSpPr/>
          <p:nvPr/>
        </p:nvGrpSpPr>
        <p:grpSpPr>
          <a:xfrm>
            <a:off x="2909826" y="2548995"/>
            <a:ext cx="349920" cy="242280"/>
            <a:chOff x="2909826" y="2548995"/>
            <a:chExt cx="34992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124C14-4188-46C0-815B-93903CFDBE03}"/>
                    </a:ext>
                  </a:extLst>
                </p14:cNvPr>
                <p14:cNvContentPartPr/>
                <p14:nvPr/>
              </p14:nvContentPartPr>
              <p14:xfrm>
                <a:off x="2909826" y="2548995"/>
                <a:ext cx="15840" cy="242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124C14-4188-46C0-815B-93903CFDBE0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91826" y="2530995"/>
                  <a:ext cx="51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61DC941-A79D-4E32-A32D-E71D463F4C1D}"/>
                    </a:ext>
                  </a:extLst>
                </p14:cNvPr>
                <p14:cNvContentPartPr/>
                <p14:nvPr/>
              </p14:nvContentPartPr>
              <p14:xfrm>
                <a:off x="3033306" y="2623875"/>
                <a:ext cx="2880" cy="85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61DC941-A79D-4E32-A32D-E71D463F4C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15666" y="2606235"/>
                  <a:ext cx="38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27D1CC4-7E3C-473E-846D-1FDC02E347A8}"/>
                    </a:ext>
                  </a:extLst>
                </p14:cNvPr>
                <p14:cNvContentPartPr/>
                <p14:nvPr/>
              </p14:nvContentPartPr>
              <p14:xfrm>
                <a:off x="3010986" y="2674635"/>
                <a:ext cx="66240" cy="7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27D1CC4-7E3C-473E-846D-1FDC02E347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93346" y="2656995"/>
                  <a:ext cx="101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FD162D7-DA4D-430C-98DC-ACD2C7FA4880}"/>
                    </a:ext>
                  </a:extLst>
                </p14:cNvPr>
                <p14:cNvContentPartPr/>
                <p14:nvPr/>
              </p14:nvContentPartPr>
              <p14:xfrm>
                <a:off x="3140586" y="2585355"/>
                <a:ext cx="119160" cy="202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FD162D7-DA4D-430C-98DC-ACD2C7FA48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22946" y="2567715"/>
                  <a:ext cx="15480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8DAC9FF-1F93-46D5-91CA-36FEDBB9A28E}"/>
              </a:ext>
            </a:extLst>
          </p:cNvPr>
          <p:cNvGrpSpPr/>
          <p:nvPr/>
        </p:nvGrpSpPr>
        <p:grpSpPr>
          <a:xfrm>
            <a:off x="2058786" y="4086915"/>
            <a:ext cx="1712520" cy="209520"/>
            <a:chOff x="2058786" y="4086915"/>
            <a:chExt cx="171252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D32CF7E-0E36-4B56-AD9C-CE51C1D296EB}"/>
                    </a:ext>
                  </a:extLst>
                </p14:cNvPr>
                <p14:cNvContentPartPr/>
                <p14:nvPr/>
              </p14:nvContentPartPr>
              <p14:xfrm>
                <a:off x="2058786" y="4191675"/>
                <a:ext cx="182520" cy="64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D32CF7E-0E36-4B56-AD9C-CE51C1D296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41146" y="4173675"/>
                  <a:ext cx="218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E3CA2BE-8B53-4C69-92CA-7EB7F8E0FF03}"/>
                    </a:ext>
                  </a:extLst>
                </p14:cNvPr>
                <p14:cNvContentPartPr/>
                <p14:nvPr/>
              </p14:nvContentPartPr>
              <p14:xfrm>
                <a:off x="2340306" y="4240635"/>
                <a:ext cx="1187640" cy="55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E3CA2BE-8B53-4C69-92CA-7EB7F8E0FF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22306" y="4222635"/>
                  <a:ext cx="1223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8A0C1FE-201B-4063-AE8C-377451E271BC}"/>
                    </a:ext>
                  </a:extLst>
                </p14:cNvPr>
                <p14:cNvContentPartPr/>
                <p14:nvPr/>
              </p14:nvContentPartPr>
              <p14:xfrm>
                <a:off x="3673026" y="4086915"/>
                <a:ext cx="98280" cy="206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8A0C1FE-201B-4063-AE8C-377451E271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55386" y="4068915"/>
                  <a:ext cx="13392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8321399-DA83-4B6C-8DAC-277B9F69B890}"/>
              </a:ext>
            </a:extLst>
          </p:cNvPr>
          <p:cNvGrpSpPr/>
          <p:nvPr/>
        </p:nvGrpSpPr>
        <p:grpSpPr>
          <a:xfrm>
            <a:off x="1478106" y="4036155"/>
            <a:ext cx="384120" cy="300600"/>
            <a:chOff x="1478106" y="4036155"/>
            <a:chExt cx="38412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758BE95-BB4C-4200-870D-D06F0569A486}"/>
                    </a:ext>
                  </a:extLst>
                </p14:cNvPr>
                <p14:cNvContentPartPr/>
                <p14:nvPr/>
              </p14:nvContentPartPr>
              <p14:xfrm>
                <a:off x="1719666" y="4207515"/>
                <a:ext cx="142560" cy="4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758BE95-BB4C-4200-870D-D06F0569A4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01666" y="4189875"/>
                  <a:ext cx="178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E278ABD-FA1D-45EE-8FB4-013F67804441}"/>
                    </a:ext>
                  </a:extLst>
                </p14:cNvPr>
                <p14:cNvContentPartPr/>
                <p14:nvPr/>
              </p14:nvContentPartPr>
              <p14:xfrm>
                <a:off x="1478106" y="4036155"/>
                <a:ext cx="282600" cy="300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E278ABD-FA1D-45EE-8FB4-013F678044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60106" y="4018515"/>
                  <a:ext cx="318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8D64508-6197-4C86-BC9A-8C47AFB56929}"/>
                    </a:ext>
                  </a:extLst>
                </p14:cNvPr>
                <p14:cNvContentPartPr/>
                <p14:nvPr/>
              </p14:nvContentPartPr>
              <p14:xfrm>
                <a:off x="1777266" y="4128315"/>
                <a:ext cx="27000" cy="38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8D64508-6197-4C86-BC9A-8C47AFB569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59266" y="4110315"/>
                  <a:ext cx="62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961FDEF-6D67-4A5C-89EF-ABBBF7E133E7}"/>
                    </a:ext>
                  </a:extLst>
                </p14:cNvPr>
                <p14:cNvContentPartPr/>
                <p14:nvPr/>
              </p14:nvContentPartPr>
              <p14:xfrm>
                <a:off x="1639026" y="4137675"/>
                <a:ext cx="57600" cy="147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961FDEF-6D67-4A5C-89EF-ABBBF7E133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21386" y="4119675"/>
                  <a:ext cx="9324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29164AA-EBF3-4A7F-B1FA-5F4C0ED5DFD9}"/>
              </a:ext>
            </a:extLst>
          </p:cNvPr>
          <p:cNvGrpSpPr/>
          <p:nvPr/>
        </p:nvGrpSpPr>
        <p:grpSpPr>
          <a:xfrm>
            <a:off x="2764026" y="4373115"/>
            <a:ext cx="666000" cy="334800"/>
            <a:chOff x="2764026" y="4373115"/>
            <a:chExt cx="66600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F72EB94-3168-4CDF-BA4B-E8210CC1E0A4}"/>
                    </a:ext>
                  </a:extLst>
                </p14:cNvPr>
                <p14:cNvContentPartPr/>
                <p14:nvPr/>
              </p14:nvContentPartPr>
              <p14:xfrm>
                <a:off x="2764026" y="4373115"/>
                <a:ext cx="149400" cy="334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F72EB94-3168-4CDF-BA4B-E8210CC1E0A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46026" y="4355115"/>
                  <a:ext cx="185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A04A059-50BF-4D12-BB93-E0961F84442B}"/>
                    </a:ext>
                  </a:extLst>
                </p14:cNvPr>
                <p14:cNvContentPartPr/>
                <p14:nvPr/>
              </p14:nvContentPartPr>
              <p14:xfrm>
                <a:off x="2958426" y="4526475"/>
                <a:ext cx="86400" cy="86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A04A059-50BF-4D12-BB93-E0961F8444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40786" y="4508475"/>
                  <a:ext cx="122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19B2174-4E3B-4821-9A8D-F40CE529EBA1}"/>
                    </a:ext>
                  </a:extLst>
                </p14:cNvPr>
                <p14:cNvContentPartPr/>
                <p14:nvPr/>
              </p14:nvContentPartPr>
              <p14:xfrm>
                <a:off x="3070746" y="4472475"/>
                <a:ext cx="173520" cy="179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19B2174-4E3B-4821-9A8D-F40CE529EBA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53106" y="4454475"/>
                  <a:ext cx="209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9E2DCC-2190-4D1A-9EA0-FEC5475E57F2}"/>
                    </a:ext>
                  </a:extLst>
                </p14:cNvPr>
                <p14:cNvContentPartPr/>
                <p14:nvPr/>
              </p14:nvContentPartPr>
              <p14:xfrm>
                <a:off x="3312666" y="4461315"/>
                <a:ext cx="117360" cy="143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9E2DCC-2190-4D1A-9EA0-FEC5475E57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94666" y="4443675"/>
                  <a:ext cx="1530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C4EE12D-3FC1-4F91-8DFC-65FEF007C82F}"/>
              </a:ext>
            </a:extLst>
          </p:cNvPr>
          <p:cNvGrpSpPr/>
          <p:nvPr/>
        </p:nvGrpSpPr>
        <p:grpSpPr>
          <a:xfrm>
            <a:off x="2408346" y="3478155"/>
            <a:ext cx="223200" cy="202680"/>
            <a:chOff x="2408346" y="3478155"/>
            <a:chExt cx="22320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C8C6A29-B394-48ED-80BD-5B9EB8818BEB}"/>
                    </a:ext>
                  </a:extLst>
                </p14:cNvPr>
                <p14:cNvContentPartPr/>
                <p14:nvPr/>
              </p14:nvContentPartPr>
              <p14:xfrm>
                <a:off x="2408346" y="3478155"/>
                <a:ext cx="42120" cy="202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C8C6A29-B394-48ED-80BD-5B9EB8818BE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90346" y="3460155"/>
                  <a:ext cx="77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5A6B90A-0D3D-4466-B358-2C25D087D309}"/>
                    </a:ext>
                  </a:extLst>
                </p14:cNvPr>
                <p14:cNvContentPartPr/>
                <p14:nvPr/>
              </p14:nvContentPartPr>
              <p14:xfrm>
                <a:off x="2449386" y="3495075"/>
                <a:ext cx="182160" cy="177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5A6B90A-0D3D-4466-B358-2C25D087D3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31746" y="3477075"/>
                  <a:ext cx="2178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151AAD7-FE04-4C9C-8001-E636B73DF0BF}"/>
              </a:ext>
            </a:extLst>
          </p:cNvPr>
          <p:cNvGrpSpPr/>
          <p:nvPr/>
        </p:nvGrpSpPr>
        <p:grpSpPr>
          <a:xfrm>
            <a:off x="7638786" y="1389075"/>
            <a:ext cx="641520" cy="164160"/>
            <a:chOff x="7638786" y="1389075"/>
            <a:chExt cx="64152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C5F3E2B-E9A6-4A07-93BE-0D2931ECE224}"/>
                    </a:ext>
                  </a:extLst>
                </p14:cNvPr>
                <p14:cNvContentPartPr/>
                <p14:nvPr/>
              </p14:nvContentPartPr>
              <p14:xfrm>
                <a:off x="7638786" y="1493115"/>
                <a:ext cx="240840" cy="18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C5F3E2B-E9A6-4A07-93BE-0D2931ECE2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21146" y="1475115"/>
                  <a:ext cx="276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2EEA84A-8582-4A8A-A68F-AA24F300AA8A}"/>
                    </a:ext>
                  </a:extLst>
                </p14:cNvPr>
                <p14:cNvContentPartPr/>
                <p14:nvPr/>
              </p14:nvContentPartPr>
              <p14:xfrm>
                <a:off x="7982946" y="1470075"/>
                <a:ext cx="132840" cy="20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2EEA84A-8582-4A8A-A68F-AA24F300AA8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65306" y="1452075"/>
                  <a:ext cx="168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8D29860-898F-4A45-A421-7FEB4B2F55A9}"/>
                    </a:ext>
                  </a:extLst>
                </p14:cNvPr>
                <p14:cNvContentPartPr/>
                <p14:nvPr/>
              </p14:nvContentPartPr>
              <p14:xfrm>
                <a:off x="8209026" y="1389075"/>
                <a:ext cx="71280" cy="164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8D29860-898F-4A45-A421-7FEB4B2F55A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91026" y="1371435"/>
                  <a:ext cx="1069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6429186" y="1547835"/>
            <a:ext cx="916560" cy="212400"/>
            <a:chOff x="6429186" y="1547835"/>
            <a:chExt cx="91656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ADAA81-B5B2-46CE-A30E-E5E44D3B53D5}"/>
                    </a:ext>
                  </a:extLst>
                </p14:cNvPr>
                <p14:cNvContentPartPr/>
                <p14:nvPr/>
              </p14:nvContentPartPr>
              <p14:xfrm>
                <a:off x="6429186" y="1641795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ADAA81-B5B2-46CE-A30E-E5E44D3B53D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11186" y="16241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6ADFAD5-CFBE-4AC1-8A9B-FA240B8E199E}"/>
                    </a:ext>
                  </a:extLst>
                </p14:cNvPr>
                <p14:cNvContentPartPr/>
                <p14:nvPr/>
              </p14:nvContentPartPr>
              <p14:xfrm>
                <a:off x="6511626" y="1599675"/>
                <a:ext cx="179640" cy="23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6ADFAD5-CFBE-4AC1-8A9B-FA240B8E19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93986" y="1581675"/>
                  <a:ext cx="215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6766506" y="1547835"/>
                <a:ext cx="579240" cy="42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48866" y="1530195"/>
                  <a:ext cx="614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E401760-19E1-4983-A321-1D92D8F9A402}"/>
                    </a:ext>
                  </a:extLst>
                </p14:cNvPr>
                <p14:cNvContentPartPr/>
                <p14:nvPr/>
              </p14:nvContentPartPr>
              <p14:xfrm>
                <a:off x="6731946" y="1660515"/>
                <a:ext cx="153360" cy="32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E401760-19E1-4983-A321-1D92D8F9A4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13946" y="1642875"/>
                  <a:ext cx="189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070706" y="1663035"/>
                <a:ext cx="171360" cy="97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53066" y="1645035"/>
                  <a:ext cx="207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9E7A8AA-C675-4CB0-A288-5792B2439B30}"/>
              </a:ext>
            </a:extLst>
          </p:cNvPr>
          <p:cNvGrpSpPr/>
          <p:nvPr/>
        </p:nvGrpSpPr>
        <p:grpSpPr>
          <a:xfrm>
            <a:off x="7320906" y="1900635"/>
            <a:ext cx="203040" cy="562320"/>
            <a:chOff x="7320906" y="1900635"/>
            <a:chExt cx="20304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E49444F-B7F4-4562-BEF9-0224829AEE70}"/>
                    </a:ext>
                  </a:extLst>
                </p14:cNvPr>
                <p14:cNvContentPartPr/>
                <p14:nvPr/>
              </p14:nvContentPartPr>
              <p14:xfrm>
                <a:off x="7320906" y="1900635"/>
                <a:ext cx="102240" cy="455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E49444F-B7F4-4562-BEF9-0224829AEE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03266" y="1882635"/>
                  <a:ext cx="1378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1DCC2B5-C130-4BE4-AA7D-558B10081024}"/>
                    </a:ext>
                  </a:extLst>
                </p14:cNvPr>
                <p14:cNvContentPartPr/>
                <p14:nvPr/>
              </p14:nvContentPartPr>
              <p14:xfrm>
                <a:off x="7332066" y="2299155"/>
                <a:ext cx="191880" cy="163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1DCC2B5-C130-4BE4-AA7D-558B100810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14426" y="2281155"/>
                  <a:ext cx="22752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277D17D-6A38-4712-87C4-45D31D47CDC8}"/>
              </a:ext>
            </a:extLst>
          </p:cNvPr>
          <p:cNvGrpSpPr/>
          <p:nvPr/>
        </p:nvGrpSpPr>
        <p:grpSpPr>
          <a:xfrm>
            <a:off x="888426" y="5421795"/>
            <a:ext cx="1887120" cy="798480"/>
            <a:chOff x="888426" y="5421795"/>
            <a:chExt cx="1887120" cy="79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E2FCFBC-CC5B-49DB-80E7-16BCC32CE941}"/>
                    </a:ext>
                  </a:extLst>
                </p14:cNvPr>
                <p14:cNvContentPartPr/>
                <p14:nvPr/>
              </p14:nvContentPartPr>
              <p14:xfrm>
                <a:off x="1251666" y="5628435"/>
                <a:ext cx="7560" cy="387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E2FCFBC-CC5B-49DB-80E7-16BCC32CE94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34026" y="5610435"/>
                  <a:ext cx="432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711243-D947-44D4-A9FF-B93E7DBE582B}"/>
                    </a:ext>
                  </a:extLst>
                </p14:cNvPr>
                <p14:cNvContentPartPr/>
                <p14:nvPr/>
              </p14:nvContentPartPr>
              <p14:xfrm>
                <a:off x="1275786" y="5584875"/>
                <a:ext cx="397800" cy="515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711243-D947-44D4-A9FF-B93E7DBE58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58146" y="5567235"/>
                  <a:ext cx="4334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7B875DC-5639-47EE-8CB9-4EEEF655F5BC}"/>
                    </a:ext>
                  </a:extLst>
                </p14:cNvPr>
                <p14:cNvContentPartPr/>
                <p14:nvPr/>
              </p14:nvContentPartPr>
              <p14:xfrm>
                <a:off x="1286586" y="6069075"/>
                <a:ext cx="349560" cy="50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7B875DC-5639-47EE-8CB9-4EEEF655F5B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68586" y="6051435"/>
                  <a:ext cx="385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E0F91E5-C80B-4CC3-A609-CF5845C0EB8C}"/>
                    </a:ext>
                  </a:extLst>
                </p14:cNvPr>
                <p14:cNvContentPartPr/>
                <p14:nvPr/>
              </p14:nvContentPartPr>
              <p14:xfrm>
                <a:off x="1348866" y="5804475"/>
                <a:ext cx="19080" cy="135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E0F91E5-C80B-4CC3-A609-CF5845C0EB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31226" y="5786475"/>
                  <a:ext cx="54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729D4BA-E271-4051-9955-9F1107F392E4}"/>
                    </a:ext>
                  </a:extLst>
                </p14:cNvPr>
                <p14:cNvContentPartPr/>
                <p14:nvPr/>
              </p14:nvContentPartPr>
              <p14:xfrm>
                <a:off x="1365066" y="5814555"/>
                <a:ext cx="153720" cy="167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729D4BA-E271-4051-9955-9F1107F392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47066" y="5796915"/>
                  <a:ext cx="189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3899D43-66D6-488A-81A8-72F19371D2D7}"/>
                    </a:ext>
                  </a:extLst>
                </p14:cNvPr>
                <p14:cNvContentPartPr/>
                <p14:nvPr/>
              </p14:nvContentPartPr>
              <p14:xfrm>
                <a:off x="888426" y="5880075"/>
                <a:ext cx="272520" cy="17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3899D43-66D6-488A-81A8-72F19371D2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0786" y="5862075"/>
                  <a:ext cx="308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3602E67-0E8B-408E-8C2E-E7954E0626B8}"/>
                    </a:ext>
                  </a:extLst>
                </p14:cNvPr>
                <p14:cNvContentPartPr/>
                <p14:nvPr/>
              </p14:nvContentPartPr>
              <p14:xfrm>
                <a:off x="1692306" y="5861715"/>
                <a:ext cx="230760" cy="21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3602E67-0E8B-408E-8C2E-E7954E0626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74306" y="5843715"/>
                  <a:ext cx="266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F92BFB2-BAC7-4611-9FCD-C3FDE7428E52}"/>
                    </a:ext>
                  </a:extLst>
                </p14:cNvPr>
                <p14:cNvContentPartPr/>
                <p14:nvPr/>
              </p14:nvContentPartPr>
              <p14:xfrm>
                <a:off x="2010546" y="5715195"/>
                <a:ext cx="338400" cy="312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F92BFB2-BAC7-4611-9FCD-C3FDE7428E5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92906" y="5697195"/>
                  <a:ext cx="374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A2803BC-46FB-4C5B-9BBE-C87E62E51545}"/>
                    </a:ext>
                  </a:extLst>
                </p14:cNvPr>
                <p14:cNvContentPartPr/>
                <p14:nvPr/>
              </p14:nvContentPartPr>
              <p14:xfrm>
                <a:off x="2298906" y="5421795"/>
                <a:ext cx="457200" cy="342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A2803BC-46FB-4C5B-9BBE-C87E62E5154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81266" y="5403795"/>
                  <a:ext cx="4928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B29B093-6840-439F-A436-533F92B0960B}"/>
                    </a:ext>
                  </a:extLst>
                </p14:cNvPr>
                <p14:cNvContentPartPr/>
                <p14:nvPr/>
              </p14:nvContentPartPr>
              <p14:xfrm>
                <a:off x="2383866" y="5954595"/>
                <a:ext cx="391680" cy="265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B29B093-6840-439F-A436-533F92B096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66226" y="5936955"/>
                  <a:ext cx="42732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6CB1521-DF47-4BBC-803F-C2F21F988AD0}"/>
                  </a:ext>
                </a:extLst>
              </p14:cNvPr>
              <p14:cNvContentPartPr/>
              <p14:nvPr/>
            </p14:nvContentPartPr>
            <p14:xfrm>
              <a:off x="3346866" y="5992755"/>
              <a:ext cx="173880" cy="50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6CB1521-DF47-4BBC-803F-C2F21F988AD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328866" y="5974755"/>
                <a:ext cx="209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F536AE5-6BBA-4F23-AF3E-3E679C352D28}"/>
                  </a:ext>
                </a:extLst>
              </p14:cNvPr>
              <p14:cNvContentPartPr/>
              <p14:nvPr/>
            </p14:nvContentPartPr>
            <p14:xfrm>
              <a:off x="3383586" y="5859195"/>
              <a:ext cx="194760" cy="266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F536AE5-6BBA-4F23-AF3E-3E679C352D2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365946" y="5841555"/>
                <a:ext cx="23040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8A0F261-FC3D-4847-A7BE-7D61A8E7D852}"/>
              </a:ext>
            </a:extLst>
          </p:cNvPr>
          <p:cNvGrpSpPr/>
          <p:nvPr/>
        </p:nvGrpSpPr>
        <p:grpSpPr>
          <a:xfrm>
            <a:off x="3953466" y="5203995"/>
            <a:ext cx="2171520" cy="1194120"/>
            <a:chOff x="3953466" y="5203995"/>
            <a:chExt cx="2171520" cy="11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4072E57-727A-4FAC-B694-A3156CB1321F}"/>
                    </a:ext>
                  </a:extLst>
                </p14:cNvPr>
                <p14:cNvContentPartPr/>
                <p14:nvPr/>
              </p14:nvContentPartPr>
              <p14:xfrm>
                <a:off x="4472226" y="5711595"/>
                <a:ext cx="435960" cy="380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4072E57-727A-4FAC-B694-A3156CB1321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54226" y="5693595"/>
                  <a:ext cx="471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9E93DF1-FF1B-4ECB-8458-C44A67C70BAB}"/>
                    </a:ext>
                  </a:extLst>
                </p14:cNvPr>
                <p14:cNvContentPartPr/>
                <p14:nvPr/>
              </p14:nvContentPartPr>
              <p14:xfrm>
                <a:off x="4662666" y="5772795"/>
                <a:ext cx="14040" cy="186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9E93DF1-FF1B-4ECB-8458-C44A67C70BA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45026" y="5755155"/>
                  <a:ext cx="49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7154C53-C07E-4C94-9ACC-267C5FF9DC2A}"/>
                    </a:ext>
                  </a:extLst>
                </p14:cNvPr>
                <p14:cNvContentPartPr/>
                <p14:nvPr/>
              </p14:nvContentPartPr>
              <p14:xfrm>
                <a:off x="4527666" y="5827515"/>
                <a:ext cx="253440" cy="56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7154C53-C07E-4C94-9ACC-267C5FF9DC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09666" y="5809515"/>
                  <a:ext cx="289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2935D77-E3EC-4415-934D-A5ED75A99740}"/>
                    </a:ext>
                  </a:extLst>
                </p14:cNvPr>
                <p14:cNvContentPartPr/>
                <p14:nvPr/>
              </p14:nvContentPartPr>
              <p14:xfrm>
                <a:off x="4896666" y="5497035"/>
                <a:ext cx="365760" cy="286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2935D77-E3EC-4415-934D-A5ED75A9974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78666" y="5479035"/>
                  <a:ext cx="401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2BC5188-4EFD-48A6-9529-C478306FFB3B}"/>
                    </a:ext>
                  </a:extLst>
                </p14:cNvPr>
                <p14:cNvContentPartPr/>
                <p14:nvPr/>
              </p14:nvContentPartPr>
              <p14:xfrm>
                <a:off x="5397786" y="5281035"/>
                <a:ext cx="28440" cy="326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2BC5188-4EFD-48A6-9529-C478306FFB3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80146" y="5263035"/>
                  <a:ext cx="64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0F3175C-B587-4612-900B-56F8DD3781AF}"/>
                    </a:ext>
                  </a:extLst>
                </p14:cNvPr>
                <p14:cNvContentPartPr/>
                <p14:nvPr/>
              </p14:nvContentPartPr>
              <p14:xfrm>
                <a:off x="5428026" y="5203995"/>
                <a:ext cx="346680" cy="455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0F3175C-B587-4612-900B-56F8DD3781A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10386" y="5186355"/>
                  <a:ext cx="3823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24DE423-733D-4682-A7DE-934571D3D596}"/>
                    </a:ext>
                  </a:extLst>
                </p14:cNvPr>
                <p14:cNvContentPartPr/>
                <p14:nvPr/>
              </p14:nvContentPartPr>
              <p14:xfrm>
                <a:off x="5516226" y="5409915"/>
                <a:ext cx="27000" cy="95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24DE423-733D-4682-A7DE-934571D3D59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98586" y="5392275"/>
                  <a:ext cx="62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F1F6820-6732-4F78-8A88-9F708D7F2734}"/>
                    </a:ext>
                  </a:extLst>
                </p14:cNvPr>
                <p14:cNvContentPartPr/>
                <p14:nvPr/>
              </p14:nvContentPartPr>
              <p14:xfrm>
                <a:off x="5554746" y="5362755"/>
                <a:ext cx="80280" cy="147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F1F6820-6732-4F78-8A88-9F708D7F273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37106" y="5344755"/>
                  <a:ext cx="115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9E5635-F509-4F25-A667-7C7028F6E1E7}"/>
                    </a:ext>
                  </a:extLst>
                </p14:cNvPr>
                <p14:cNvContentPartPr/>
                <p14:nvPr/>
              </p14:nvContentPartPr>
              <p14:xfrm>
                <a:off x="5769306" y="5392275"/>
                <a:ext cx="355680" cy="69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9E5635-F509-4F25-A667-7C7028F6E1E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51666" y="5374275"/>
                  <a:ext cx="391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5F035DE-E601-4B0F-ADD3-BAD3EF677B41}"/>
                    </a:ext>
                  </a:extLst>
                </p14:cNvPr>
                <p14:cNvContentPartPr/>
                <p14:nvPr/>
              </p14:nvContentPartPr>
              <p14:xfrm>
                <a:off x="4882266" y="6077715"/>
                <a:ext cx="528120" cy="135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5F035DE-E601-4B0F-ADD3-BAD3EF677B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864626" y="6059715"/>
                  <a:ext cx="563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2C893D6-AB2A-4FB1-AB3E-8B08B4A82507}"/>
                    </a:ext>
                  </a:extLst>
                </p14:cNvPr>
                <p14:cNvContentPartPr/>
                <p14:nvPr/>
              </p14:nvContentPartPr>
              <p14:xfrm>
                <a:off x="5470146" y="5986995"/>
                <a:ext cx="40680" cy="284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2C893D6-AB2A-4FB1-AB3E-8B08B4A825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52506" y="5969355"/>
                  <a:ext cx="76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CB38EF9-7E0A-4A7C-955C-77902FEE6AB1}"/>
                    </a:ext>
                  </a:extLst>
                </p14:cNvPr>
                <p14:cNvContentPartPr/>
                <p14:nvPr/>
              </p14:nvContentPartPr>
              <p14:xfrm>
                <a:off x="5514426" y="5960355"/>
                <a:ext cx="261720" cy="351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CB38EF9-7E0A-4A7C-955C-77902FEE6AB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96786" y="5942715"/>
                  <a:ext cx="2973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A21BF7A-F0C5-4CF1-A995-C97306279436}"/>
                    </a:ext>
                  </a:extLst>
                </p14:cNvPr>
                <p14:cNvContentPartPr/>
                <p14:nvPr/>
              </p14:nvContentPartPr>
              <p14:xfrm>
                <a:off x="5475546" y="6181755"/>
                <a:ext cx="230400" cy="216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A21BF7A-F0C5-4CF1-A995-C9730627943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57906" y="6164115"/>
                  <a:ext cx="266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BF11838-3513-4B95-BACB-2C50E324E234}"/>
                    </a:ext>
                  </a:extLst>
                </p14:cNvPr>
                <p14:cNvContentPartPr/>
                <p14:nvPr/>
              </p14:nvContentPartPr>
              <p14:xfrm>
                <a:off x="5581026" y="6156195"/>
                <a:ext cx="103680" cy="118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BF11838-3513-4B95-BACB-2C50E324E23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63386" y="6138195"/>
                  <a:ext cx="139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708A68E-4730-42B0-BD00-C8E49E952621}"/>
                    </a:ext>
                  </a:extLst>
                </p14:cNvPr>
                <p14:cNvContentPartPr/>
                <p14:nvPr/>
              </p14:nvContentPartPr>
              <p14:xfrm>
                <a:off x="5769306" y="6152235"/>
                <a:ext cx="306360" cy="29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708A68E-4730-42B0-BD00-C8E49E95262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751666" y="6134235"/>
                  <a:ext cx="342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759EC76-5C13-47C1-8580-59CE2E7691C2}"/>
                    </a:ext>
                  </a:extLst>
                </p14:cNvPr>
                <p14:cNvContentPartPr/>
                <p14:nvPr/>
              </p14:nvContentPartPr>
              <p14:xfrm>
                <a:off x="3953466" y="5943075"/>
                <a:ext cx="446040" cy="52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759EC76-5C13-47C1-8580-59CE2E7691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35466" y="5925075"/>
                  <a:ext cx="4816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17DD637-4083-49F9-A407-7AF4617D217B}"/>
              </a:ext>
            </a:extLst>
          </p:cNvPr>
          <p:cNvGrpSpPr/>
          <p:nvPr/>
        </p:nvGrpSpPr>
        <p:grpSpPr>
          <a:xfrm>
            <a:off x="7573266" y="5724915"/>
            <a:ext cx="308520" cy="230760"/>
            <a:chOff x="7573266" y="5724915"/>
            <a:chExt cx="30852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E8CC197-303C-493E-B711-29D42E124832}"/>
                    </a:ext>
                  </a:extLst>
                </p14:cNvPr>
                <p14:cNvContentPartPr/>
                <p14:nvPr/>
              </p14:nvContentPartPr>
              <p14:xfrm>
                <a:off x="7573266" y="5724915"/>
                <a:ext cx="32040" cy="193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E8CC197-303C-493E-B711-29D42E12483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555266" y="5707275"/>
                  <a:ext cx="67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40796AB-387D-4EC6-A843-8E569B81AE34}"/>
                    </a:ext>
                  </a:extLst>
                </p14:cNvPr>
                <p14:cNvContentPartPr/>
                <p14:nvPr/>
              </p14:nvContentPartPr>
              <p14:xfrm>
                <a:off x="7617906" y="5758755"/>
                <a:ext cx="263880" cy="196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40796AB-387D-4EC6-A843-8E569B81AE3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599906" y="5741115"/>
                  <a:ext cx="29952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20376F6-58BC-4530-BBD0-812B3156A220}"/>
              </a:ext>
            </a:extLst>
          </p:cNvPr>
          <p:cNvGrpSpPr/>
          <p:nvPr/>
        </p:nvGrpSpPr>
        <p:grpSpPr>
          <a:xfrm>
            <a:off x="8368146" y="5518995"/>
            <a:ext cx="2165040" cy="469080"/>
            <a:chOff x="8368146" y="5518995"/>
            <a:chExt cx="216504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37841DC-40D7-4562-AB52-AA7837B4A325}"/>
                    </a:ext>
                  </a:extLst>
                </p14:cNvPr>
                <p14:cNvContentPartPr/>
                <p14:nvPr/>
              </p14:nvContentPartPr>
              <p14:xfrm>
                <a:off x="8368146" y="5803755"/>
                <a:ext cx="208080" cy="169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37841DC-40D7-4562-AB52-AA7837B4A32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50506" y="5786115"/>
                  <a:ext cx="243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9ABBBA3-F96C-4127-8D2B-89590D7C442B}"/>
                    </a:ext>
                  </a:extLst>
                </p14:cNvPr>
                <p14:cNvContentPartPr/>
                <p14:nvPr/>
              </p14:nvContentPartPr>
              <p14:xfrm>
                <a:off x="8605026" y="5885835"/>
                <a:ext cx="108000" cy="100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9ABBBA3-F96C-4127-8D2B-89590D7C442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87386" y="5867835"/>
                  <a:ext cx="143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F54D8DA-F356-40D0-8A72-545119619266}"/>
                    </a:ext>
                  </a:extLst>
                </p14:cNvPr>
                <p14:cNvContentPartPr/>
                <p14:nvPr/>
              </p14:nvContentPartPr>
              <p14:xfrm>
                <a:off x="8791866" y="5857035"/>
                <a:ext cx="210960" cy="118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F54D8DA-F356-40D0-8A72-54511961926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74226" y="5839035"/>
                  <a:ext cx="246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8B2E07F-363D-41AC-A57B-C5480DA034C7}"/>
                    </a:ext>
                  </a:extLst>
                </p14:cNvPr>
                <p14:cNvContentPartPr/>
                <p14:nvPr/>
              </p14:nvContentPartPr>
              <p14:xfrm>
                <a:off x="9059346" y="5911035"/>
                <a:ext cx="171000" cy="63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8B2E07F-363D-41AC-A57B-C5480DA034C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41346" y="5893035"/>
                  <a:ext cx="206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972F505-5411-41EC-BB23-81F94F3E5613}"/>
                    </a:ext>
                  </a:extLst>
                </p14:cNvPr>
                <p14:cNvContentPartPr/>
                <p14:nvPr/>
              </p14:nvContentPartPr>
              <p14:xfrm>
                <a:off x="9311706" y="5886915"/>
                <a:ext cx="95760" cy="101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972F505-5411-41EC-BB23-81F94F3E561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94066" y="5869275"/>
                  <a:ext cx="131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6D22821-004E-409B-9C23-306E955DF664}"/>
                    </a:ext>
                  </a:extLst>
                </p14:cNvPr>
                <p14:cNvContentPartPr/>
                <p14:nvPr/>
              </p14:nvContentPartPr>
              <p14:xfrm>
                <a:off x="9580986" y="5518995"/>
                <a:ext cx="23400" cy="368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6D22821-004E-409B-9C23-306E955DF6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63346" y="5500995"/>
                  <a:ext cx="59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6CE5883-124B-459A-8F0C-C81473E27BE9}"/>
                    </a:ext>
                  </a:extLst>
                </p14:cNvPr>
                <p14:cNvContentPartPr/>
                <p14:nvPr/>
              </p14:nvContentPartPr>
              <p14:xfrm>
                <a:off x="9505746" y="5848395"/>
                <a:ext cx="174960" cy="11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6CE5883-124B-459A-8F0C-C81473E27BE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87746" y="5830755"/>
                  <a:ext cx="210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0C9157D-E238-4832-BADF-0E49DAFD378B}"/>
                    </a:ext>
                  </a:extLst>
                </p14:cNvPr>
                <p14:cNvContentPartPr/>
                <p14:nvPr/>
              </p14:nvContentPartPr>
              <p14:xfrm>
                <a:off x="9734346" y="5647515"/>
                <a:ext cx="281520" cy="274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0C9157D-E238-4832-BADF-0E49DAFD378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16706" y="5629875"/>
                  <a:ext cx="317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63C10B7-E0BA-4A1D-82DA-3FD2FA157E68}"/>
                    </a:ext>
                  </a:extLst>
                </p14:cNvPr>
                <p14:cNvContentPartPr/>
                <p14:nvPr/>
              </p14:nvContentPartPr>
              <p14:xfrm>
                <a:off x="10117746" y="5778915"/>
                <a:ext cx="14760" cy="147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63C10B7-E0BA-4A1D-82DA-3FD2FA157E6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00106" y="5761275"/>
                  <a:ext cx="50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1A3BAC5-CAD8-46E1-A4D7-F721FB70F377}"/>
                    </a:ext>
                  </a:extLst>
                </p14:cNvPr>
                <p14:cNvContentPartPr/>
                <p14:nvPr/>
              </p14:nvContentPartPr>
              <p14:xfrm>
                <a:off x="10211346" y="5837235"/>
                <a:ext cx="94680" cy="100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1A3BAC5-CAD8-46E1-A4D7-F721FB70F37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93346" y="5819235"/>
                  <a:ext cx="130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CA7CEB6-0B78-41CA-92EA-DE6FCDD906C7}"/>
                    </a:ext>
                  </a:extLst>
                </p14:cNvPr>
                <p14:cNvContentPartPr/>
                <p14:nvPr/>
              </p14:nvContentPartPr>
              <p14:xfrm>
                <a:off x="10370466" y="5876475"/>
                <a:ext cx="162720" cy="108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CA7CEB6-0B78-41CA-92EA-DE6FCDD906C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352826" y="5858835"/>
                  <a:ext cx="1983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DF5DBC4-53C6-4214-9AF5-1D4BF543B8AD}"/>
              </a:ext>
            </a:extLst>
          </p:cNvPr>
          <p:cNvGrpSpPr/>
          <p:nvPr/>
        </p:nvGrpSpPr>
        <p:grpSpPr>
          <a:xfrm>
            <a:off x="1607346" y="5205435"/>
            <a:ext cx="1048680" cy="284400"/>
            <a:chOff x="1607346" y="5205435"/>
            <a:chExt cx="104868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2419152-E073-415B-A11A-DD57D43C5A85}"/>
                    </a:ext>
                  </a:extLst>
                </p14:cNvPr>
                <p14:cNvContentPartPr/>
                <p14:nvPr/>
              </p14:nvContentPartPr>
              <p14:xfrm>
                <a:off x="1607346" y="5308755"/>
                <a:ext cx="883440" cy="1810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2419152-E073-415B-A11A-DD57D43C5A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89346" y="5290755"/>
                  <a:ext cx="919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D613F20-79A0-453E-9CA7-5C86DE1F49AC}"/>
                    </a:ext>
                  </a:extLst>
                </p14:cNvPr>
                <p14:cNvContentPartPr/>
                <p14:nvPr/>
              </p14:nvContentPartPr>
              <p14:xfrm>
                <a:off x="2469186" y="5205435"/>
                <a:ext cx="186840" cy="140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D613F20-79A0-453E-9CA7-5C86DE1F49A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51546" y="5187435"/>
                  <a:ext cx="2224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1B7BB75-A2EA-4E92-8212-1CA6A2CAEF8F}"/>
              </a:ext>
            </a:extLst>
          </p:cNvPr>
          <p:cNvGrpSpPr/>
          <p:nvPr/>
        </p:nvGrpSpPr>
        <p:grpSpPr>
          <a:xfrm>
            <a:off x="1651986" y="6147555"/>
            <a:ext cx="927000" cy="256680"/>
            <a:chOff x="1651986" y="6147555"/>
            <a:chExt cx="9270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1946BDB-C389-479F-8FAF-C6EA24691FA8}"/>
                    </a:ext>
                  </a:extLst>
                </p14:cNvPr>
                <p14:cNvContentPartPr/>
                <p14:nvPr/>
              </p14:nvContentPartPr>
              <p14:xfrm>
                <a:off x="1651986" y="6147555"/>
                <a:ext cx="800280" cy="208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1946BDB-C389-479F-8FAF-C6EA24691FA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33986" y="6129915"/>
                  <a:ext cx="835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9247EB7-BC41-49D5-9E52-17D4EB4E28E5}"/>
                    </a:ext>
                  </a:extLst>
                </p14:cNvPr>
                <p14:cNvContentPartPr/>
                <p14:nvPr/>
              </p14:nvContentPartPr>
              <p14:xfrm>
                <a:off x="2478546" y="6245115"/>
                <a:ext cx="100440" cy="1591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9247EB7-BC41-49D5-9E52-17D4EB4E28E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460906" y="6227475"/>
                  <a:ext cx="1360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8D03184-1629-4100-BDFF-7B3600789BF8}"/>
              </a:ext>
            </a:extLst>
          </p:cNvPr>
          <p:cNvGrpSpPr/>
          <p:nvPr/>
        </p:nvGrpSpPr>
        <p:grpSpPr>
          <a:xfrm>
            <a:off x="4148586" y="5140635"/>
            <a:ext cx="1269720" cy="566640"/>
            <a:chOff x="4148586" y="5140635"/>
            <a:chExt cx="126972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4DB4EF5-96B4-4640-A269-A74117E92ACC}"/>
                    </a:ext>
                  </a:extLst>
                </p14:cNvPr>
                <p14:cNvContentPartPr/>
                <p14:nvPr/>
              </p14:nvContentPartPr>
              <p14:xfrm>
                <a:off x="4148586" y="5218035"/>
                <a:ext cx="1182600" cy="489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4DB4EF5-96B4-4640-A269-A74117E92A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30946" y="5200035"/>
                  <a:ext cx="12182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88E01DF-CBD8-452B-AD78-BD377C2F2DDD}"/>
                    </a:ext>
                  </a:extLst>
                </p14:cNvPr>
                <p14:cNvContentPartPr/>
                <p14:nvPr/>
              </p14:nvContentPartPr>
              <p14:xfrm>
                <a:off x="5183586" y="5140635"/>
                <a:ext cx="234720" cy="206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88E01DF-CBD8-452B-AD78-BD377C2F2DD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165586" y="5122995"/>
                  <a:ext cx="27036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CAB3571-148D-482D-B23C-BCBF5B952FDD}"/>
              </a:ext>
            </a:extLst>
          </p:cNvPr>
          <p:cNvGrpSpPr/>
          <p:nvPr/>
        </p:nvGrpSpPr>
        <p:grpSpPr>
          <a:xfrm>
            <a:off x="4156146" y="6332955"/>
            <a:ext cx="1141920" cy="206640"/>
            <a:chOff x="4156146" y="6332955"/>
            <a:chExt cx="114192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BA283F8-C0B9-40B5-B86B-F2C5DE4E269D}"/>
                    </a:ext>
                  </a:extLst>
                </p14:cNvPr>
                <p14:cNvContentPartPr/>
                <p14:nvPr/>
              </p14:nvContentPartPr>
              <p14:xfrm>
                <a:off x="4156146" y="6332955"/>
                <a:ext cx="991800" cy="143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BA283F8-C0B9-40B5-B86B-F2C5DE4E269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38506" y="6315315"/>
                  <a:ext cx="1027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19C32D0-6413-4468-86C0-08ACE976B820}"/>
                    </a:ext>
                  </a:extLst>
                </p14:cNvPr>
                <p14:cNvContentPartPr/>
                <p14:nvPr/>
              </p14:nvContentPartPr>
              <p14:xfrm>
                <a:off x="5122026" y="6356355"/>
                <a:ext cx="176040" cy="183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19C32D0-6413-4468-86C0-08ACE976B82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04386" y="6338355"/>
                  <a:ext cx="211680" cy="21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16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8359920" cy="2969640"/>
            <a:chOff x="1242666" y="1398795"/>
            <a:chExt cx="8359920" cy="29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14:cNvPr>
                <p14:cNvContentPartPr/>
                <p14:nvPr/>
              </p14:nvContentPartPr>
              <p14:xfrm>
                <a:off x="4986306" y="1621275"/>
                <a:ext cx="394920" cy="32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290" y="1603255"/>
                  <a:ext cx="430593" cy="3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14:cNvPr>
                <p14:cNvContentPartPr/>
                <p14:nvPr/>
              </p14:nvContentPartPr>
              <p14:xfrm>
                <a:off x="5176026" y="2013675"/>
                <a:ext cx="38160" cy="74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8194" y="1995666"/>
                  <a:ext cx="73467" cy="777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2F78B85-C5DF-4EE5-841D-C2D83EDC40A1}"/>
                    </a:ext>
                  </a:extLst>
                </p14:cNvPr>
                <p14:cNvContentPartPr/>
                <p14:nvPr/>
              </p14:nvContentPartPr>
              <p14:xfrm>
                <a:off x="5041386" y="2711715"/>
                <a:ext cx="362520" cy="427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2F78B85-C5DF-4EE5-841D-C2D83EDC40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3386" y="2693715"/>
                  <a:ext cx="398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DE3A0B-C6E9-4508-9215-863910786AE7}"/>
                    </a:ext>
                  </a:extLst>
                </p14:cNvPr>
                <p14:cNvContentPartPr/>
                <p14:nvPr/>
              </p14:nvContentPartPr>
              <p14:xfrm>
                <a:off x="5245866" y="2801355"/>
                <a:ext cx="20160" cy="297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DE3A0B-C6E9-4508-9215-863910786A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7866" y="2783355"/>
                  <a:ext cx="55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B8A737-2E1F-4921-8BA6-FAA5CF5915C1}"/>
                    </a:ext>
                  </a:extLst>
                </p14:cNvPr>
                <p14:cNvContentPartPr/>
                <p14:nvPr/>
              </p14:nvContentPartPr>
              <p14:xfrm>
                <a:off x="5150466" y="2909355"/>
                <a:ext cx="170280" cy="1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B8A737-2E1F-4921-8BA6-FAA5CF5915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2466" y="2890869"/>
                  <a:ext cx="205920" cy="50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07F123-D4B9-436E-A36D-BCB56F51EDF7}"/>
                    </a:ext>
                  </a:extLst>
                </p14:cNvPr>
                <p14:cNvContentPartPr/>
                <p14:nvPr/>
              </p14:nvContentPartPr>
              <p14:xfrm>
                <a:off x="5488146" y="2890635"/>
                <a:ext cx="1169280" cy="4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07F123-D4B9-436E-A36D-BCB56F51ED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70152" y="2872635"/>
                  <a:ext cx="1204909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0DD9C0-8ABB-4852-A12B-8F03445EDAB8}"/>
                    </a:ext>
                  </a:extLst>
                </p14:cNvPr>
                <p14:cNvContentPartPr/>
                <p14:nvPr/>
              </p14:nvContentPartPr>
              <p14:xfrm>
                <a:off x="6907986" y="3139035"/>
                <a:ext cx="68760" cy="780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0DD9C0-8ABB-4852-A12B-8F03445EDA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89986" y="3121035"/>
                  <a:ext cx="10440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4AB7254-F78C-48A7-B1F8-8104C1BBAE5B}"/>
                    </a:ext>
                  </a:extLst>
                </p14:cNvPr>
                <p14:cNvContentPartPr/>
                <p14:nvPr/>
              </p14:nvContentPartPr>
              <p14:xfrm>
                <a:off x="6754266" y="3958395"/>
                <a:ext cx="369360" cy="410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4AB7254-F78C-48A7-B1F8-8104C1BBAE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36266" y="3940379"/>
                  <a:ext cx="405000" cy="445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D4CB66-4F40-4BB5-9903-A58845D8878C}"/>
                    </a:ext>
                  </a:extLst>
                </p14:cNvPr>
                <p14:cNvContentPartPr/>
                <p14:nvPr/>
              </p14:nvContentPartPr>
              <p14:xfrm>
                <a:off x="6916626" y="3969195"/>
                <a:ext cx="33120" cy="341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D4CB66-4F40-4BB5-9903-A58845D887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98626" y="3951195"/>
                  <a:ext cx="687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E5F561-AA7C-40E0-8C89-248ABCA485FF}"/>
                    </a:ext>
                  </a:extLst>
                </p14:cNvPr>
                <p14:cNvContentPartPr/>
                <p14:nvPr/>
              </p14:nvContentPartPr>
              <p14:xfrm>
                <a:off x="6847866" y="4174755"/>
                <a:ext cx="196200" cy="14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E5F561-AA7C-40E0-8C89-248ABCA485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29866" y="4156281"/>
                  <a:ext cx="231840" cy="5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14:cNvPr>
                <p14:cNvContentPartPr/>
                <p14:nvPr/>
              </p14:nvContentPartPr>
              <p14:xfrm>
                <a:off x="7663986" y="3130755"/>
                <a:ext cx="21240" cy="34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45986" y="3112755"/>
                  <a:ext cx="56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14:cNvPr>
                <p14:cNvContentPartPr/>
                <p14:nvPr/>
              </p14:nvContentPartPr>
              <p14:xfrm>
                <a:off x="7686666" y="3112035"/>
                <a:ext cx="318600" cy="38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68666" y="3094035"/>
                  <a:ext cx="354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14:cNvPr>
                <p14:cNvContentPartPr/>
                <p14:nvPr/>
              </p14:nvContentPartPr>
              <p14:xfrm>
                <a:off x="7675146" y="3446475"/>
                <a:ext cx="273600" cy="20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7146" y="3428475"/>
                  <a:ext cx="309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14:cNvPr>
                <p14:cNvContentPartPr/>
                <p14:nvPr/>
              </p14:nvContentPartPr>
              <p14:xfrm>
                <a:off x="7792146" y="3265755"/>
                <a:ext cx="76320" cy="8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74146" y="3247755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14:cNvPr>
                <p14:cNvContentPartPr/>
                <p14:nvPr/>
              </p14:nvContentPartPr>
              <p14:xfrm>
                <a:off x="7879626" y="3254595"/>
                <a:ext cx="9360" cy="8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61626" y="3236595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14:cNvPr>
                <p14:cNvContentPartPr/>
                <p14:nvPr/>
              </p14:nvContentPartPr>
              <p14:xfrm>
                <a:off x="7840386" y="3493635"/>
                <a:ext cx="66240" cy="530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2386" y="3475635"/>
                  <a:ext cx="1018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14:cNvPr>
                <p14:cNvContentPartPr/>
                <p14:nvPr/>
              </p14:nvContentPartPr>
              <p14:xfrm>
                <a:off x="7757586" y="4055235"/>
                <a:ext cx="278640" cy="273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39586" y="4037235"/>
                  <a:ext cx="314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14:cNvPr>
                <p14:cNvContentPartPr/>
                <p14:nvPr/>
              </p14:nvContentPartPr>
              <p14:xfrm>
                <a:off x="7154226" y="4191675"/>
                <a:ext cx="549360" cy="44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6226" y="4173675"/>
                  <a:ext cx="58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14:cNvPr>
                <p14:cNvContentPartPr/>
                <p14:nvPr/>
              </p14:nvContentPartPr>
              <p14:xfrm>
                <a:off x="8027946" y="4137315"/>
                <a:ext cx="1194120" cy="6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09946" y="4119315"/>
                  <a:ext cx="122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14:cNvPr>
                <p14:cNvContentPartPr/>
                <p14:nvPr/>
              </p14:nvContentPartPr>
              <p14:xfrm>
                <a:off x="7229106" y="2864715"/>
                <a:ext cx="37404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1123" y="2846715"/>
                  <a:ext cx="40964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14:cNvPr>
                <p14:cNvContentPartPr/>
                <p14:nvPr/>
              </p14:nvContentPartPr>
              <p14:xfrm>
                <a:off x="7955226" y="2736555"/>
                <a:ext cx="1647360" cy="11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37226" y="2718555"/>
                  <a:ext cx="1683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14:cNvPr>
                <p14:cNvContentPartPr/>
                <p14:nvPr/>
              </p14:nvContentPartPr>
              <p14:xfrm>
                <a:off x="2062746" y="1782195"/>
                <a:ext cx="2935800" cy="6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44746" y="1764195"/>
                  <a:ext cx="29714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2B9066-F5BC-4FAD-A522-946EF9477094}"/>
              </a:ext>
            </a:extLst>
          </p:cNvPr>
          <p:cNvGrpSpPr/>
          <p:nvPr/>
        </p:nvGrpSpPr>
        <p:grpSpPr>
          <a:xfrm>
            <a:off x="640386" y="385395"/>
            <a:ext cx="339480" cy="437400"/>
            <a:chOff x="640386" y="385395"/>
            <a:chExt cx="33948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14:cNvPr>
                <p14:cNvContentPartPr/>
                <p14:nvPr/>
              </p14:nvContentPartPr>
              <p14:xfrm>
                <a:off x="640386" y="385395"/>
                <a:ext cx="339480" cy="28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2405" y="367372"/>
                  <a:ext cx="375082" cy="323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14:cNvPr>
                <p14:cNvContentPartPr/>
                <p14:nvPr/>
              </p14:nvContentPartPr>
              <p14:xfrm>
                <a:off x="857106" y="517875"/>
                <a:ext cx="15120" cy="30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9106" y="499896"/>
                  <a:ext cx="50760" cy="3405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213B8-E7BF-426D-948E-66555AAE43DF}"/>
              </a:ext>
            </a:extLst>
          </p:cNvPr>
          <p:cNvGrpSpPr/>
          <p:nvPr/>
        </p:nvGrpSpPr>
        <p:grpSpPr>
          <a:xfrm>
            <a:off x="5265306" y="1612635"/>
            <a:ext cx="4114440" cy="1494360"/>
            <a:chOff x="5265306" y="1612635"/>
            <a:chExt cx="4114440" cy="14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14:cNvPr>
                <p14:cNvContentPartPr/>
                <p14:nvPr/>
              </p14:nvContentPartPr>
              <p14:xfrm>
                <a:off x="7680546" y="1663755"/>
                <a:ext cx="482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62546" y="1645755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14:cNvPr>
                <p14:cNvContentPartPr/>
                <p14:nvPr/>
              </p14:nvContentPartPr>
              <p14:xfrm>
                <a:off x="7632666" y="1795875"/>
                <a:ext cx="23940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14666" y="1777413"/>
                  <a:ext cx="27504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14:cNvPr>
                <p14:cNvContentPartPr/>
                <p14:nvPr/>
              </p14:nvContentPartPr>
              <p14:xfrm>
                <a:off x="7987266" y="1772115"/>
                <a:ext cx="398520" cy="1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9266" y="1754115"/>
                  <a:ext cx="434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14:cNvPr>
                <p14:cNvContentPartPr/>
                <p14:nvPr/>
              </p14:nvContentPartPr>
              <p14:xfrm>
                <a:off x="8452026" y="1645755"/>
                <a:ext cx="270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34026" y="1627755"/>
                  <a:ext cx="6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14:cNvPr>
                <p14:cNvContentPartPr/>
                <p14:nvPr/>
              </p14:nvContentPartPr>
              <p14:xfrm>
                <a:off x="8511066" y="1612635"/>
                <a:ext cx="348480" cy="34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93066" y="1594635"/>
                  <a:ext cx="38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14:cNvPr>
                <p14:cNvContentPartPr/>
                <p14:nvPr/>
              </p14:nvContentPartPr>
              <p14:xfrm>
                <a:off x="8385786" y="1933035"/>
                <a:ext cx="31572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7786" y="1915035"/>
                  <a:ext cx="35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14:cNvPr>
                <p14:cNvContentPartPr/>
                <p14:nvPr/>
              </p14:nvContentPartPr>
              <p14:xfrm>
                <a:off x="8606466" y="1748715"/>
                <a:ext cx="15012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88466" y="1730715"/>
                  <a:ext cx="185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14:cNvPr>
                <p14:cNvContentPartPr/>
                <p14:nvPr/>
              </p14:nvContentPartPr>
              <p14:xfrm>
                <a:off x="8687106" y="1757355"/>
                <a:ext cx="540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69106" y="1739355"/>
                  <a:ext cx="89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14:cNvPr>
                <p14:cNvContentPartPr/>
                <p14:nvPr/>
              </p14:nvContentPartPr>
              <p14:xfrm>
                <a:off x="8846586" y="1772115"/>
                <a:ext cx="53316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586" y="1753615"/>
                  <a:ext cx="568800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14:cNvPr>
                <p14:cNvContentPartPr/>
                <p14:nvPr/>
              </p14:nvContentPartPr>
              <p14:xfrm>
                <a:off x="5265306" y="1751235"/>
                <a:ext cx="2199600" cy="19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47306" y="1733235"/>
                  <a:ext cx="2235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0A731C-8246-4410-B771-FB4A86F3D81B}"/>
                    </a:ext>
                  </a:extLst>
                </p14:cNvPr>
                <p14:cNvContentPartPr/>
                <p14:nvPr/>
              </p14:nvContentPartPr>
              <p14:xfrm>
                <a:off x="7706106" y="2053635"/>
                <a:ext cx="36000" cy="20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0A731C-8246-4410-B771-FB4A86F3D8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88106" y="2035667"/>
                  <a:ext cx="71640" cy="237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DABAFD-2A3A-41CA-A635-ADBA0BA65697}"/>
                    </a:ext>
                  </a:extLst>
                </p14:cNvPr>
                <p14:cNvContentPartPr/>
                <p14:nvPr/>
              </p14:nvContentPartPr>
              <p14:xfrm>
                <a:off x="7611426" y="2274675"/>
                <a:ext cx="12600" cy="184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DABAFD-2A3A-41CA-A635-ADBA0BA656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93426" y="2256640"/>
                  <a:ext cx="48240" cy="220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4ECAB0-8C66-4125-8583-24632874FA9E}"/>
                    </a:ext>
                  </a:extLst>
                </p14:cNvPr>
                <p14:cNvContentPartPr/>
                <p14:nvPr/>
              </p14:nvContentPartPr>
              <p14:xfrm>
                <a:off x="7680186" y="2217075"/>
                <a:ext cx="245880" cy="32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4ECAB0-8C66-4125-8583-24632874FA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62160" y="2199075"/>
                  <a:ext cx="281572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6266FF-8651-44EE-9045-7442031E053B}"/>
                    </a:ext>
                  </a:extLst>
                </p14:cNvPr>
                <p14:cNvContentPartPr/>
                <p14:nvPr/>
              </p14:nvContentPartPr>
              <p14:xfrm>
                <a:off x="7663266" y="2518755"/>
                <a:ext cx="178200" cy="36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6266FF-8651-44EE-9045-7442031E05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45266" y="2500755"/>
                  <a:ext cx="213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2BC172-23F1-40D8-9FDB-C06BADB80B35}"/>
                    </a:ext>
                  </a:extLst>
                </p14:cNvPr>
                <p14:cNvContentPartPr/>
                <p14:nvPr/>
              </p14:nvContentPartPr>
              <p14:xfrm>
                <a:off x="7743546" y="2331555"/>
                <a:ext cx="126000" cy="11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2BC172-23F1-40D8-9FDB-C06BADB80B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25546" y="2313555"/>
                  <a:ext cx="161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E60079-0658-4ACE-9098-0BE7712E9CBC}"/>
                    </a:ext>
                  </a:extLst>
                </p14:cNvPr>
                <p14:cNvContentPartPr/>
                <p14:nvPr/>
              </p14:nvContentPartPr>
              <p14:xfrm>
                <a:off x="7706826" y="2368635"/>
                <a:ext cx="21960" cy="75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E60079-0658-4ACE-9098-0BE7712E9C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88826" y="2350635"/>
                  <a:ext cx="57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202320-01FB-4057-A8E1-E7738F0A0080}"/>
                    </a:ext>
                  </a:extLst>
                </p14:cNvPr>
                <p14:cNvContentPartPr/>
                <p14:nvPr/>
              </p14:nvContentPartPr>
              <p14:xfrm>
                <a:off x="7737426" y="2365755"/>
                <a:ext cx="106920" cy="24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202320-01FB-4057-A8E1-E7738F0A00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19426" y="2347490"/>
                  <a:ext cx="142560" cy="61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751027A-DABC-4503-83D7-3563018FF592}"/>
                    </a:ext>
                  </a:extLst>
                </p14:cNvPr>
                <p14:cNvContentPartPr/>
                <p14:nvPr/>
              </p14:nvContentPartPr>
              <p14:xfrm>
                <a:off x="7765146" y="2560515"/>
                <a:ext cx="21600" cy="54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751027A-DABC-4503-83D7-3563018FF5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46841" y="2542527"/>
                  <a:ext cx="57844" cy="5820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151AAD7-FE04-4C9C-8001-E636B73DF0BF}"/>
              </a:ext>
            </a:extLst>
          </p:cNvPr>
          <p:cNvGrpSpPr/>
          <p:nvPr/>
        </p:nvGrpSpPr>
        <p:grpSpPr>
          <a:xfrm>
            <a:off x="7638786" y="1389075"/>
            <a:ext cx="641520" cy="164160"/>
            <a:chOff x="7638786" y="1389075"/>
            <a:chExt cx="64152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C5F3E2B-E9A6-4A07-93BE-0D2931ECE224}"/>
                    </a:ext>
                  </a:extLst>
                </p14:cNvPr>
                <p14:cNvContentPartPr/>
                <p14:nvPr/>
              </p14:nvContentPartPr>
              <p14:xfrm>
                <a:off x="7638786" y="1493115"/>
                <a:ext cx="240840" cy="18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C5F3E2B-E9A6-4A07-93BE-0D2931ECE2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0786" y="1475115"/>
                  <a:ext cx="276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2EEA84A-8582-4A8A-A68F-AA24F300AA8A}"/>
                    </a:ext>
                  </a:extLst>
                </p14:cNvPr>
                <p14:cNvContentPartPr/>
                <p14:nvPr/>
              </p14:nvContentPartPr>
              <p14:xfrm>
                <a:off x="7982946" y="1470075"/>
                <a:ext cx="132840" cy="20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2EEA84A-8582-4A8A-A68F-AA24F300AA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64946" y="1452075"/>
                  <a:ext cx="168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8D29860-898F-4A45-A421-7FEB4B2F55A9}"/>
                    </a:ext>
                  </a:extLst>
                </p14:cNvPr>
                <p14:cNvContentPartPr/>
                <p14:nvPr/>
              </p14:nvContentPartPr>
              <p14:xfrm>
                <a:off x="8209026" y="1389075"/>
                <a:ext cx="71280" cy="164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8D29860-898F-4A45-A421-7FEB4B2F55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91026" y="1371075"/>
                  <a:ext cx="1069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6429186" y="1547835"/>
            <a:ext cx="916560" cy="212400"/>
            <a:chOff x="6429186" y="1547835"/>
            <a:chExt cx="91656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ADAA81-B5B2-46CE-A30E-E5E44D3B53D5}"/>
                    </a:ext>
                  </a:extLst>
                </p14:cNvPr>
                <p14:cNvContentPartPr/>
                <p14:nvPr/>
              </p14:nvContentPartPr>
              <p14:xfrm>
                <a:off x="6429186" y="1641795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ADAA81-B5B2-46CE-A30E-E5E44D3B53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11186" y="162379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6ADFAD5-CFBE-4AC1-8A9B-FA240B8E199E}"/>
                    </a:ext>
                  </a:extLst>
                </p14:cNvPr>
                <p14:cNvContentPartPr/>
                <p14:nvPr/>
              </p14:nvContentPartPr>
              <p14:xfrm>
                <a:off x="6511626" y="1599675"/>
                <a:ext cx="179640" cy="23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6ADFAD5-CFBE-4AC1-8A9B-FA240B8E19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93626" y="1581675"/>
                  <a:ext cx="215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6766506" y="1547835"/>
                <a:ext cx="579240" cy="42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48506" y="1529835"/>
                  <a:ext cx="614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E401760-19E1-4983-A321-1D92D8F9A402}"/>
                    </a:ext>
                  </a:extLst>
                </p14:cNvPr>
                <p14:cNvContentPartPr/>
                <p14:nvPr/>
              </p14:nvContentPartPr>
              <p14:xfrm>
                <a:off x="6731946" y="1660515"/>
                <a:ext cx="153360" cy="32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E401760-19E1-4983-A321-1D92D8F9A4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13946" y="1642515"/>
                  <a:ext cx="189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070706" y="1663035"/>
                <a:ext cx="171360" cy="97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52668" y="1645035"/>
                  <a:ext cx="207075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9E7A8AA-C675-4CB0-A288-5792B2439B30}"/>
              </a:ext>
            </a:extLst>
          </p:cNvPr>
          <p:cNvGrpSpPr/>
          <p:nvPr/>
        </p:nvGrpSpPr>
        <p:grpSpPr>
          <a:xfrm>
            <a:off x="7320906" y="1900635"/>
            <a:ext cx="203040" cy="562320"/>
            <a:chOff x="7320906" y="1900635"/>
            <a:chExt cx="20304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E49444F-B7F4-4562-BEF9-0224829AEE70}"/>
                    </a:ext>
                  </a:extLst>
                </p14:cNvPr>
                <p14:cNvContentPartPr/>
                <p14:nvPr/>
              </p14:nvContentPartPr>
              <p14:xfrm>
                <a:off x="7320906" y="1900635"/>
                <a:ext cx="102240" cy="455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E49444F-B7F4-4562-BEF9-0224829AEE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02906" y="1882635"/>
                  <a:ext cx="1378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1DCC2B5-C130-4BE4-AA7D-558B10081024}"/>
                    </a:ext>
                  </a:extLst>
                </p14:cNvPr>
                <p14:cNvContentPartPr/>
                <p14:nvPr/>
              </p14:nvContentPartPr>
              <p14:xfrm>
                <a:off x="7332066" y="2299155"/>
                <a:ext cx="191880" cy="163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1DCC2B5-C130-4BE4-AA7D-558B100810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14066" y="2281155"/>
                  <a:ext cx="22752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3EA065-1393-4581-88D6-DD7B2F40C37E}"/>
                  </a:ext>
                </a:extLst>
              </p14:cNvPr>
              <p14:cNvContentPartPr/>
              <p14:nvPr/>
            </p14:nvContentPartPr>
            <p14:xfrm>
              <a:off x="4265586" y="2989995"/>
              <a:ext cx="2608920" cy="132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3EA065-1393-4581-88D6-DD7B2F40C37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47586" y="2971995"/>
                <a:ext cx="2644560" cy="135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46068E0-3D27-421A-A423-058E043697C3}"/>
              </a:ext>
            </a:extLst>
          </p:cNvPr>
          <p:cNvGrpSpPr/>
          <p:nvPr/>
        </p:nvGrpSpPr>
        <p:grpSpPr>
          <a:xfrm>
            <a:off x="3955266" y="3558075"/>
            <a:ext cx="2429280" cy="1943640"/>
            <a:chOff x="3955266" y="3558075"/>
            <a:chExt cx="2429280" cy="19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C0C1A0-6474-4307-8A2B-97FF8162FE9A}"/>
                    </a:ext>
                  </a:extLst>
                </p14:cNvPr>
                <p14:cNvContentPartPr/>
                <p14:nvPr/>
              </p14:nvContentPartPr>
              <p14:xfrm>
                <a:off x="4835106" y="3585435"/>
                <a:ext cx="420840" cy="137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C0C1A0-6474-4307-8A2B-97FF8162FE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17106" y="3567435"/>
                  <a:ext cx="456480" cy="14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D9A342-F113-4FCB-9F05-FB5AC887887C}"/>
                    </a:ext>
                  </a:extLst>
                </p14:cNvPr>
                <p14:cNvContentPartPr/>
                <p14:nvPr/>
              </p14:nvContentPartPr>
              <p14:xfrm>
                <a:off x="5137506" y="3558075"/>
                <a:ext cx="248400" cy="166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D9A342-F113-4FCB-9F05-FB5AC88788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19506" y="3540435"/>
                  <a:ext cx="284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D3BD51-877A-440E-9DAC-C92A7EEDC1C7}"/>
                    </a:ext>
                  </a:extLst>
                </p14:cNvPr>
                <p14:cNvContentPartPr/>
                <p14:nvPr/>
              </p14:nvContentPartPr>
              <p14:xfrm>
                <a:off x="5281146" y="4542315"/>
                <a:ext cx="1030320" cy="405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D3BD51-877A-440E-9DAC-C92A7EEDC1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63146" y="4524675"/>
                  <a:ext cx="10659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7E26DA-60ED-4706-8C98-96426BD0F0BA}"/>
                    </a:ext>
                  </a:extLst>
                </p14:cNvPr>
                <p14:cNvContentPartPr/>
                <p14:nvPr/>
              </p14:nvContentPartPr>
              <p14:xfrm>
                <a:off x="6262506" y="4472475"/>
                <a:ext cx="122040" cy="27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7E26DA-60ED-4706-8C98-96426BD0F0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44506" y="4454475"/>
                  <a:ext cx="157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DDD115-35C2-4C42-A2DE-112DB1DDAF1D}"/>
                    </a:ext>
                  </a:extLst>
                </p14:cNvPr>
                <p14:cNvContentPartPr/>
                <p14:nvPr/>
              </p14:nvContentPartPr>
              <p14:xfrm>
                <a:off x="3955266" y="5204355"/>
                <a:ext cx="390600" cy="237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DDD115-35C2-4C42-A2DE-112DB1DDAF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37626" y="5186715"/>
                  <a:ext cx="426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97BEA8-6DF2-41E7-ADA9-35D4F29AA29A}"/>
                    </a:ext>
                  </a:extLst>
                </p14:cNvPr>
                <p14:cNvContentPartPr/>
                <p14:nvPr/>
              </p14:nvContentPartPr>
              <p14:xfrm>
                <a:off x="4438386" y="5363835"/>
                <a:ext cx="129600" cy="7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97BEA8-6DF2-41E7-ADA9-35D4F29AA2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20746" y="5346195"/>
                  <a:ext cx="165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9338F3-A50C-4444-A1CF-5D3998DF27B3}"/>
                    </a:ext>
                  </a:extLst>
                </p14:cNvPr>
                <p14:cNvContentPartPr/>
                <p14:nvPr/>
              </p14:nvContentPartPr>
              <p14:xfrm>
                <a:off x="4861026" y="5131635"/>
                <a:ext cx="140040" cy="30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9338F3-A50C-4444-A1CF-5D3998DF27B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43386" y="5113635"/>
                  <a:ext cx="175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4F24BE-8846-42C5-BC69-FC38DA4C1D16}"/>
                    </a:ext>
                  </a:extLst>
                </p14:cNvPr>
                <p14:cNvContentPartPr/>
                <p14:nvPr/>
              </p14:nvContentPartPr>
              <p14:xfrm>
                <a:off x="4862826" y="5366715"/>
                <a:ext cx="291960" cy="11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4F24BE-8846-42C5-BC69-FC38DA4C1D1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44826" y="5349075"/>
                  <a:ext cx="327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7D6A56-7A9C-498E-A65D-97FF79B41EAA}"/>
                    </a:ext>
                  </a:extLst>
                </p14:cNvPr>
                <p14:cNvContentPartPr/>
                <p14:nvPr/>
              </p14:nvContentPartPr>
              <p14:xfrm>
                <a:off x="5204466" y="5272035"/>
                <a:ext cx="140040" cy="229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7D6A56-7A9C-498E-A65D-97FF79B41E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86466" y="5254035"/>
                  <a:ext cx="175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3E7229-BB2D-4D13-9D7F-444020ABE034}"/>
                    </a:ext>
                  </a:extLst>
                </p14:cNvPr>
                <p14:cNvContentPartPr/>
                <p14:nvPr/>
              </p14:nvContentPartPr>
              <p14:xfrm>
                <a:off x="5395266" y="5305155"/>
                <a:ext cx="138240" cy="14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3E7229-BB2D-4D13-9D7F-444020ABE03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77266" y="5287155"/>
                  <a:ext cx="173880" cy="17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737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8359920" cy="2929680"/>
            <a:chOff x="1242666" y="1398795"/>
            <a:chExt cx="8359920" cy="29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14:cNvPr>
                <p14:cNvContentPartPr/>
                <p14:nvPr/>
              </p14:nvContentPartPr>
              <p14:xfrm>
                <a:off x="4986306" y="1621275"/>
                <a:ext cx="394920" cy="32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290" y="1603255"/>
                  <a:ext cx="430593" cy="3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14:cNvPr>
                <p14:cNvContentPartPr/>
                <p14:nvPr/>
              </p14:nvContentPartPr>
              <p14:xfrm>
                <a:off x="5176026" y="2013675"/>
                <a:ext cx="38160" cy="74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8194" y="1995666"/>
                  <a:ext cx="73467" cy="777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14:cNvPr>
                <p14:cNvContentPartPr/>
                <p14:nvPr/>
              </p14:nvContentPartPr>
              <p14:xfrm>
                <a:off x="7663986" y="3130755"/>
                <a:ext cx="21240" cy="34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5809C2A-E889-458A-A5E9-E41921F403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45986" y="3112755"/>
                  <a:ext cx="56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14:cNvPr>
                <p14:cNvContentPartPr/>
                <p14:nvPr/>
              </p14:nvContentPartPr>
              <p14:xfrm>
                <a:off x="7686666" y="3112035"/>
                <a:ext cx="318600" cy="38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9745D4-25BF-4500-8005-E66318822C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8666" y="3094035"/>
                  <a:ext cx="354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14:cNvPr>
                <p14:cNvContentPartPr/>
                <p14:nvPr/>
              </p14:nvContentPartPr>
              <p14:xfrm>
                <a:off x="7675146" y="3446475"/>
                <a:ext cx="273600" cy="20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AD06EC-5D60-48F1-86E6-564D4375F2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7146" y="3428475"/>
                  <a:ext cx="309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14:cNvPr>
                <p14:cNvContentPartPr/>
                <p14:nvPr/>
              </p14:nvContentPartPr>
              <p14:xfrm>
                <a:off x="7792146" y="3265755"/>
                <a:ext cx="76320" cy="8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1C3B66-CD59-4953-9EEB-5E3DE3C0E6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74146" y="3247755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14:cNvPr>
                <p14:cNvContentPartPr/>
                <p14:nvPr/>
              </p14:nvContentPartPr>
              <p14:xfrm>
                <a:off x="7879626" y="3254595"/>
                <a:ext cx="9360" cy="8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67CB87-CE9E-45A6-BC80-37D0DC740C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61626" y="3236595"/>
                  <a:ext cx="4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14:cNvPr>
                <p14:cNvContentPartPr/>
                <p14:nvPr/>
              </p14:nvContentPartPr>
              <p14:xfrm>
                <a:off x="7840386" y="3493635"/>
                <a:ext cx="66240" cy="530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FF3FCF-B788-4B2D-88CE-345CBE0C4A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22386" y="3475635"/>
                  <a:ext cx="1018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14:cNvPr>
                <p14:cNvContentPartPr/>
                <p14:nvPr/>
              </p14:nvContentPartPr>
              <p14:xfrm>
                <a:off x="7757586" y="4055235"/>
                <a:ext cx="278640" cy="273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39586" y="4037235"/>
                  <a:ext cx="314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14:cNvPr>
                <p14:cNvContentPartPr/>
                <p14:nvPr/>
              </p14:nvContentPartPr>
              <p14:xfrm>
                <a:off x="7154226" y="4191675"/>
                <a:ext cx="549360" cy="44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36226" y="4173675"/>
                  <a:ext cx="58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14:cNvPr>
                <p14:cNvContentPartPr/>
                <p14:nvPr/>
              </p14:nvContentPartPr>
              <p14:xfrm>
                <a:off x="8027946" y="4137315"/>
                <a:ext cx="1194120" cy="6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09946" y="4119315"/>
                  <a:ext cx="122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14:cNvPr>
                <p14:cNvContentPartPr/>
                <p14:nvPr/>
              </p14:nvContentPartPr>
              <p14:xfrm>
                <a:off x="7229106" y="2864715"/>
                <a:ext cx="37404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11123" y="2846715"/>
                  <a:ext cx="40964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14:cNvPr>
                <p14:cNvContentPartPr/>
                <p14:nvPr/>
              </p14:nvContentPartPr>
              <p14:xfrm>
                <a:off x="7955226" y="2736555"/>
                <a:ext cx="1647360" cy="11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37226" y="2718555"/>
                  <a:ext cx="1683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14:cNvPr>
                <p14:cNvContentPartPr/>
                <p14:nvPr/>
              </p14:nvContentPartPr>
              <p14:xfrm>
                <a:off x="2062746" y="1782195"/>
                <a:ext cx="2935800" cy="6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44746" y="1764195"/>
                  <a:ext cx="29714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2B9066-F5BC-4FAD-A522-946EF9477094}"/>
              </a:ext>
            </a:extLst>
          </p:cNvPr>
          <p:cNvGrpSpPr/>
          <p:nvPr/>
        </p:nvGrpSpPr>
        <p:grpSpPr>
          <a:xfrm>
            <a:off x="640386" y="385395"/>
            <a:ext cx="339480" cy="437400"/>
            <a:chOff x="640386" y="385395"/>
            <a:chExt cx="33948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14:cNvPr>
                <p14:cNvContentPartPr/>
                <p14:nvPr/>
              </p14:nvContentPartPr>
              <p14:xfrm>
                <a:off x="640386" y="385395"/>
                <a:ext cx="339480" cy="28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405" y="367372"/>
                  <a:ext cx="375082" cy="323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14:cNvPr>
                <p14:cNvContentPartPr/>
                <p14:nvPr/>
              </p14:nvContentPartPr>
              <p14:xfrm>
                <a:off x="857106" y="517875"/>
                <a:ext cx="15120" cy="30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106" y="499896"/>
                  <a:ext cx="50760" cy="3405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213B8-E7BF-426D-948E-66555AAE43DF}"/>
              </a:ext>
            </a:extLst>
          </p:cNvPr>
          <p:cNvGrpSpPr/>
          <p:nvPr/>
        </p:nvGrpSpPr>
        <p:grpSpPr>
          <a:xfrm>
            <a:off x="5265306" y="1612635"/>
            <a:ext cx="4114440" cy="1494360"/>
            <a:chOff x="5265306" y="1612635"/>
            <a:chExt cx="4114440" cy="14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14:cNvPr>
                <p14:cNvContentPartPr/>
                <p14:nvPr/>
              </p14:nvContentPartPr>
              <p14:xfrm>
                <a:off x="7680546" y="1663755"/>
                <a:ext cx="482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62546" y="1645755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14:cNvPr>
                <p14:cNvContentPartPr/>
                <p14:nvPr/>
              </p14:nvContentPartPr>
              <p14:xfrm>
                <a:off x="7632666" y="1795875"/>
                <a:ext cx="23940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14666" y="1777413"/>
                  <a:ext cx="27504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14:cNvPr>
                <p14:cNvContentPartPr/>
                <p14:nvPr/>
              </p14:nvContentPartPr>
              <p14:xfrm>
                <a:off x="7987266" y="1772115"/>
                <a:ext cx="398520" cy="1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69266" y="1754115"/>
                  <a:ext cx="434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14:cNvPr>
                <p14:cNvContentPartPr/>
                <p14:nvPr/>
              </p14:nvContentPartPr>
              <p14:xfrm>
                <a:off x="8452026" y="1645755"/>
                <a:ext cx="270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34026" y="1627755"/>
                  <a:ext cx="6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14:cNvPr>
                <p14:cNvContentPartPr/>
                <p14:nvPr/>
              </p14:nvContentPartPr>
              <p14:xfrm>
                <a:off x="8511066" y="1612635"/>
                <a:ext cx="348480" cy="34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93066" y="1594635"/>
                  <a:ext cx="38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14:cNvPr>
                <p14:cNvContentPartPr/>
                <p14:nvPr/>
              </p14:nvContentPartPr>
              <p14:xfrm>
                <a:off x="8385786" y="1933035"/>
                <a:ext cx="31572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67786" y="1915035"/>
                  <a:ext cx="35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14:cNvPr>
                <p14:cNvContentPartPr/>
                <p14:nvPr/>
              </p14:nvContentPartPr>
              <p14:xfrm>
                <a:off x="8606466" y="1748715"/>
                <a:ext cx="15012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88466" y="1730715"/>
                  <a:ext cx="185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14:cNvPr>
                <p14:cNvContentPartPr/>
                <p14:nvPr/>
              </p14:nvContentPartPr>
              <p14:xfrm>
                <a:off x="8687106" y="1757355"/>
                <a:ext cx="540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69106" y="1739355"/>
                  <a:ext cx="89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14:cNvPr>
                <p14:cNvContentPartPr/>
                <p14:nvPr/>
              </p14:nvContentPartPr>
              <p14:xfrm>
                <a:off x="8846586" y="1772115"/>
                <a:ext cx="53316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8586" y="1753615"/>
                  <a:ext cx="568800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14:cNvPr>
                <p14:cNvContentPartPr/>
                <p14:nvPr/>
              </p14:nvContentPartPr>
              <p14:xfrm>
                <a:off x="5265306" y="1751235"/>
                <a:ext cx="2199600" cy="19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47306" y="1733235"/>
                  <a:ext cx="2235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0A731C-8246-4410-B771-FB4A86F3D81B}"/>
                    </a:ext>
                  </a:extLst>
                </p14:cNvPr>
                <p14:cNvContentPartPr/>
                <p14:nvPr/>
              </p14:nvContentPartPr>
              <p14:xfrm>
                <a:off x="7706106" y="2053635"/>
                <a:ext cx="36000" cy="20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0A731C-8246-4410-B771-FB4A86F3D8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8106" y="2035667"/>
                  <a:ext cx="71640" cy="237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DABAFD-2A3A-41CA-A635-ADBA0BA65697}"/>
                    </a:ext>
                  </a:extLst>
                </p14:cNvPr>
                <p14:cNvContentPartPr/>
                <p14:nvPr/>
              </p14:nvContentPartPr>
              <p14:xfrm>
                <a:off x="7611426" y="2274675"/>
                <a:ext cx="12600" cy="184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DABAFD-2A3A-41CA-A635-ADBA0BA656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93426" y="2256640"/>
                  <a:ext cx="48240" cy="220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4ECAB0-8C66-4125-8583-24632874FA9E}"/>
                    </a:ext>
                  </a:extLst>
                </p14:cNvPr>
                <p14:cNvContentPartPr/>
                <p14:nvPr/>
              </p14:nvContentPartPr>
              <p14:xfrm>
                <a:off x="7680186" y="2217075"/>
                <a:ext cx="245880" cy="32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4ECAB0-8C66-4125-8583-24632874FA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62160" y="2199075"/>
                  <a:ext cx="281572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6266FF-8651-44EE-9045-7442031E053B}"/>
                    </a:ext>
                  </a:extLst>
                </p14:cNvPr>
                <p14:cNvContentPartPr/>
                <p14:nvPr/>
              </p14:nvContentPartPr>
              <p14:xfrm>
                <a:off x="7663266" y="2518755"/>
                <a:ext cx="178200" cy="36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6266FF-8651-44EE-9045-7442031E05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45266" y="2500755"/>
                  <a:ext cx="213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2BC172-23F1-40D8-9FDB-C06BADB80B35}"/>
                    </a:ext>
                  </a:extLst>
                </p14:cNvPr>
                <p14:cNvContentPartPr/>
                <p14:nvPr/>
              </p14:nvContentPartPr>
              <p14:xfrm>
                <a:off x="7743546" y="2331555"/>
                <a:ext cx="126000" cy="11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2BC172-23F1-40D8-9FDB-C06BADB80B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25546" y="2313555"/>
                  <a:ext cx="161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E60079-0658-4ACE-9098-0BE7712E9CBC}"/>
                    </a:ext>
                  </a:extLst>
                </p14:cNvPr>
                <p14:cNvContentPartPr/>
                <p14:nvPr/>
              </p14:nvContentPartPr>
              <p14:xfrm>
                <a:off x="7706826" y="2368635"/>
                <a:ext cx="21960" cy="75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E60079-0658-4ACE-9098-0BE7712E9C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88826" y="2350635"/>
                  <a:ext cx="57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202320-01FB-4057-A8E1-E7738F0A0080}"/>
                    </a:ext>
                  </a:extLst>
                </p14:cNvPr>
                <p14:cNvContentPartPr/>
                <p14:nvPr/>
              </p14:nvContentPartPr>
              <p14:xfrm>
                <a:off x="7737426" y="2365755"/>
                <a:ext cx="106920" cy="24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202320-01FB-4057-A8E1-E7738F0A00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19426" y="2347490"/>
                  <a:ext cx="142560" cy="61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751027A-DABC-4503-83D7-3563018FF592}"/>
                    </a:ext>
                  </a:extLst>
                </p14:cNvPr>
                <p14:cNvContentPartPr/>
                <p14:nvPr/>
              </p14:nvContentPartPr>
              <p14:xfrm>
                <a:off x="7765146" y="2560515"/>
                <a:ext cx="21600" cy="54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751027A-DABC-4503-83D7-3563018FF5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46841" y="2542527"/>
                  <a:ext cx="57844" cy="5820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7225866" y="1547835"/>
            <a:ext cx="119880" cy="212400"/>
            <a:chOff x="7225866" y="1547835"/>
            <a:chExt cx="1198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7334586" y="1547835"/>
                <a:ext cx="1116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16586" y="152983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225866" y="1739355"/>
                <a:ext cx="15840" cy="2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07866" y="1721355"/>
                  <a:ext cx="51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599BC3-2A05-4C9A-95EA-F014CA110E55}"/>
              </a:ext>
            </a:extLst>
          </p:cNvPr>
          <p:cNvGrpSpPr/>
          <p:nvPr/>
        </p:nvGrpSpPr>
        <p:grpSpPr>
          <a:xfrm>
            <a:off x="5207706" y="2734395"/>
            <a:ext cx="1900080" cy="1560960"/>
            <a:chOff x="5207706" y="2734395"/>
            <a:chExt cx="1900080" cy="15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69C01D-B8A8-4AF1-9968-E3A27D45EBE8}"/>
                    </a:ext>
                  </a:extLst>
                </p14:cNvPr>
                <p14:cNvContentPartPr/>
                <p14:nvPr/>
              </p14:nvContentPartPr>
              <p14:xfrm>
                <a:off x="5624586" y="3680115"/>
                <a:ext cx="507240" cy="49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69C01D-B8A8-4AF1-9968-E3A27D45EB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06946" y="3662115"/>
                  <a:ext cx="5428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2778AF-A533-4B0C-A184-3F587632C0C8}"/>
                    </a:ext>
                  </a:extLst>
                </p14:cNvPr>
                <p14:cNvContentPartPr/>
                <p14:nvPr/>
              </p14:nvContentPartPr>
              <p14:xfrm>
                <a:off x="5884506" y="3788835"/>
                <a:ext cx="9720" cy="28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2778AF-A533-4B0C-A184-3F587632C0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66506" y="3771195"/>
                  <a:ext cx="45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B067A1-BB73-41DF-8444-304E54FA064E}"/>
                    </a:ext>
                  </a:extLst>
                </p14:cNvPr>
                <p14:cNvContentPartPr/>
                <p14:nvPr/>
              </p14:nvContentPartPr>
              <p14:xfrm>
                <a:off x="5776866" y="3909795"/>
                <a:ext cx="236160" cy="1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B067A1-BB73-41DF-8444-304E54FA06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58866" y="3892155"/>
                  <a:ext cx="271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D0E651-B177-4034-B2B7-343E5867D6E4}"/>
                    </a:ext>
                  </a:extLst>
                </p14:cNvPr>
                <p14:cNvContentPartPr/>
                <p14:nvPr/>
              </p14:nvContentPartPr>
              <p14:xfrm>
                <a:off x="6029586" y="2942475"/>
                <a:ext cx="633960" cy="70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D0E651-B177-4034-B2B7-343E5867D6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11946" y="2924475"/>
                  <a:ext cx="66960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223FF5-0274-49CE-8B9C-63EC63FDF14B}"/>
                    </a:ext>
                  </a:extLst>
                </p14:cNvPr>
                <p14:cNvContentPartPr/>
                <p14:nvPr/>
              </p14:nvContentPartPr>
              <p14:xfrm>
                <a:off x="6214986" y="3232995"/>
                <a:ext cx="645120" cy="46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223FF5-0274-49CE-8B9C-63EC63FDF1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97346" y="3214995"/>
                  <a:ext cx="6807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469D07-07F4-48A8-A1D1-B1B2D970DE11}"/>
                    </a:ext>
                  </a:extLst>
                </p14:cNvPr>
                <p14:cNvContentPartPr/>
                <p14:nvPr/>
              </p14:nvContentPartPr>
              <p14:xfrm>
                <a:off x="5207706" y="2734395"/>
                <a:ext cx="470520" cy="105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469D07-07F4-48A8-A1D1-B1B2D970DE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90066" y="2716395"/>
                  <a:ext cx="50616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5D5CAC-2DB7-408D-B8C6-DF36FF2ED304}"/>
                    </a:ext>
                  </a:extLst>
                </p14:cNvPr>
                <p14:cNvContentPartPr/>
                <p14:nvPr/>
              </p14:nvContentPartPr>
              <p14:xfrm>
                <a:off x="6099426" y="4142715"/>
                <a:ext cx="1008360" cy="15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5D5CAC-2DB7-408D-B8C6-DF36FF2ED3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81786" y="4125075"/>
                  <a:ext cx="104400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6F9524E-C535-4C17-B67C-9AB939BD6799}"/>
                  </a:ext>
                </a:extLst>
              </p14:cNvPr>
              <p14:cNvContentPartPr/>
              <p14:nvPr/>
            </p14:nvContentPartPr>
            <p14:xfrm>
              <a:off x="7399026" y="2164515"/>
              <a:ext cx="836280" cy="554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6F9524E-C535-4C17-B67C-9AB939BD679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81026" y="2146515"/>
                <a:ext cx="8719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5410ED-1AB0-4E5D-8A5A-E658A0644D55}"/>
                  </a:ext>
                </a:extLst>
              </p14:cNvPr>
              <p14:cNvContentPartPr/>
              <p14:nvPr/>
            </p14:nvContentPartPr>
            <p14:xfrm>
              <a:off x="7601706" y="3072075"/>
              <a:ext cx="707760" cy="515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5410ED-1AB0-4E5D-8A5A-E658A0644D5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84066" y="3054075"/>
                <a:ext cx="743400" cy="5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87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8359920" cy="2929680"/>
            <a:chOff x="1242666" y="1398795"/>
            <a:chExt cx="8359920" cy="29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14:cNvPr>
                <p14:cNvContentPartPr/>
                <p14:nvPr/>
              </p14:nvContentPartPr>
              <p14:xfrm>
                <a:off x="4986306" y="1621275"/>
                <a:ext cx="394920" cy="32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290" y="1603255"/>
                  <a:ext cx="430593" cy="3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14:cNvPr>
                <p14:cNvContentPartPr/>
                <p14:nvPr/>
              </p14:nvContentPartPr>
              <p14:xfrm>
                <a:off x="5176026" y="2013675"/>
                <a:ext cx="38160" cy="74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8194" y="1995666"/>
                  <a:ext cx="73467" cy="777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14:cNvPr>
                <p14:cNvContentPartPr/>
                <p14:nvPr/>
              </p14:nvContentPartPr>
              <p14:xfrm>
                <a:off x="7757586" y="4055235"/>
                <a:ext cx="278640" cy="273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9586" y="4037235"/>
                  <a:ext cx="314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14:cNvPr>
                <p14:cNvContentPartPr/>
                <p14:nvPr/>
              </p14:nvContentPartPr>
              <p14:xfrm>
                <a:off x="7154226" y="4191675"/>
                <a:ext cx="549360" cy="44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6226" y="4173675"/>
                  <a:ext cx="58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14:cNvPr>
                <p14:cNvContentPartPr/>
                <p14:nvPr/>
              </p14:nvContentPartPr>
              <p14:xfrm>
                <a:off x="8027946" y="4137315"/>
                <a:ext cx="1194120" cy="6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09946" y="4119315"/>
                  <a:ext cx="122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14:cNvPr>
                <p14:cNvContentPartPr/>
                <p14:nvPr/>
              </p14:nvContentPartPr>
              <p14:xfrm>
                <a:off x="7229106" y="2864715"/>
                <a:ext cx="37404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11123" y="2846715"/>
                  <a:ext cx="40964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14:cNvPr>
                <p14:cNvContentPartPr/>
                <p14:nvPr/>
              </p14:nvContentPartPr>
              <p14:xfrm>
                <a:off x="7955226" y="2736555"/>
                <a:ext cx="1647360" cy="11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7226" y="2718555"/>
                  <a:ext cx="1683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14:cNvPr>
                <p14:cNvContentPartPr/>
                <p14:nvPr/>
              </p14:nvContentPartPr>
              <p14:xfrm>
                <a:off x="2062746" y="1782195"/>
                <a:ext cx="2935800" cy="6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44746" y="1764195"/>
                  <a:ext cx="29714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2B9066-F5BC-4FAD-A522-946EF9477094}"/>
              </a:ext>
            </a:extLst>
          </p:cNvPr>
          <p:cNvGrpSpPr/>
          <p:nvPr/>
        </p:nvGrpSpPr>
        <p:grpSpPr>
          <a:xfrm>
            <a:off x="640386" y="385395"/>
            <a:ext cx="339480" cy="437400"/>
            <a:chOff x="640386" y="385395"/>
            <a:chExt cx="33948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14:cNvPr>
                <p14:cNvContentPartPr/>
                <p14:nvPr/>
              </p14:nvContentPartPr>
              <p14:xfrm>
                <a:off x="640386" y="385395"/>
                <a:ext cx="339480" cy="28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405" y="367372"/>
                  <a:ext cx="375082" cy="323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14:cNvPr>
                <p14:cNvContentPartPr/>
                <p14:nvPr/>
              </p14:nvContentPartPr>
              <p14:xfrm>
                <a:off x="857106" y="517875"/>
                <a:ext cx="15120" cy="30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106" y="499896"/>
                  <a:ext cx="50760" cy="3405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213B8-E7BF-426D-948E-66555AAE43DF}"/>
              </a:ext>
            </a:extLst>
          </p:cNvPr>
          <p:cNvGrpSpPr/>
          <p:nvPr/>
        </p:nvGrpSpPr>
        <p:grpSpPr>
          <a:xfrm>
            <a:off x="5265306" y="1612635"/>
            <a:ext cx="4114440" cy="343080"/>
            <a:chOff x="5265306" y="1612635"/>
            <a:chExt cx="411444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14:cNvPr>
                <p14:cNvContentPartPr/>
                <p14:nvPr/>
              </p14:nvContentPartPr>
              <p14:xfrm>
                <a:off x="7680546" y="1663755"/>
                <a:ext cx="482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62546" y="1645755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14:cNvPr>
                <p14:cNvContentPartPr/>
                <p14:nvPr/>
              </p14:nvContentPartPr>
              <p14:xfrm>
                <a:off x="7632666" y="1795875"/>
                <a:ext cx="23940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4666" y="1777413"/>
                  <a:ext cx="27504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14:cNvPr>
                <p14:cNvContentPartPr/>
                <p14:nvPr/>
              </p14:nvContentPartPr>
              <p14:xfrm>
                <a:off x="7987266" y="1772115"/>
                <a:ext cx="398520" cy="1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9266" y="1754115"/>
                  <a:ext cx="434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14:cNvPr>
                <p14:cNvContentPartPr/>
                <p14:nvPr/>
              </p14:nvContentPartPr>
              <p14:xfrm>
                <a:off x="8452026" y="1645755"/>
                <a:ext cx="270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4026" y="1627755"/>
                  <a:ext cx="6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14:cNvPr>
                <p14:cNvContentPartPr/>
                <p14:nvPr/>
              </p14:nvContentPartPr>
              <p14:xfrm>
                <a:off x="8511066" y="1612635"/>
                <a:ext cx="348480" cy="34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93066" y="1594635"/>
                  <a:ext cx="38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14:cNvPr>
                <p14:cNvContentPartPr/>
                <p14:nvPr/>
              </p14:nvContentPartPr>
              <p14:xfrm>
                <a:off x="8385786" y="1933035"/>
                <a:ext cx="31572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67786" y="1915035"/>
                  <a:ext cx="35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14:cNvPr>
                <p14:cNvContentPartPr/>
                <p14:nvPr/>
              </p14:nvContentPartPr>
              <p14:xfrm>
                <a:off x="8606466" y="1748715"/>
                <a:ext cx="15012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88466" y="1730715"/>
                  <a:ext cx="185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14:cNvPr>
                <p14:cNvContentPartPr/>
                <p14:nvPr/>
              </p14:nvContentPartPr>
              <p14:xfrm>
                <a:off x="8687106" y="1757355"/>
                <a:ext cx="540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69106" y="1739355"/>
                  <a:ext cx="89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14:cNvPr>
                <p14:cNvContentPartPr/>
                <p14:nvPr/>
              </p14:nvContentPartPr>
              <p14:xfrm>
                <a:off x="8846586" y="1772115"/>
                <a:ext cx="53316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28586" y="1753615"/>
                  <a:ext cx="568800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14:cNvPr>
                <p14:cNvContentPartPr/>
                <p14:nvPr/>
              </p14:nvContentPartPr>
              <p14:xfrm>
                <a:off x="5265306" y="1751235"/>
                <a:ext cx="2199600" cy="19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7306" y="1733235"/>
                  <a:ext cx="22352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7225866" y="1547835"/>
            <a:ext cx="119880" cy="212400"/>
            <a:chOff x="7225866" y="1547835"/>
            <a:chExt cx="1198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7334586" y="1547835"/>
                <a:ext cx="1116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6586" y="152983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225866" y="1739355"/>
                <a:ext cx="15840" cy="2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07866" y="1721355"/>
                  <a:ext cx="51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599BC3-2A05-4C9A-95EA-F014CA110E55}"/>
              </a:ext>
            </a:extLst>
          </p:cNvPr>
          <p:cNvGrpSpPr/>
          <p:nvPr/>
        </p:nvGrpSpPr>
        <p:grpSpPr>
          <a:xfrm>
            <a:off x="5207706" y="2734395"/>
            <a:ext cx="1900080" cy="1560960"/>
            <a:chOff x="5207706" y="2734395"/>
            <a:chExt cx="1900080" cy="15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69C01D-B8A8-4AF1-9968-E3A27D45EBE8}"/>
                    </a:ext>
                  </a:extLst>
                </p14:cNvPr>
                <p14:cNvContentPartPr/>
                <p14:nvPr/>
              </p14:nvContentPartPr>
              <p14:xfrm>
                <a:off x="5624586" y="3680115"/>
                <a:ext cx="507240" cy="49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69C01D-B8A8-4AF1-9968-E3A27D45EB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06586" y="3662115"/>
                  <a:ext cx="5428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2778AF-A533-4B0C-A184-3F587632C0C8}"/>
                    </a:ext>
                  </a:extLst>
                </p14:cNvPr>
                <p14:cNvContentPartPr/>
                <p14:nvPr/>
              </p14:nvContentPartPr>
              <p14:xfrm>
                <a:off x="5884506" y="3788835"/>
                <a:ext cx="9720" cy="28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2778AF-A533-4B0C-A184-3F587632C0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66506" y="3770835"/>
                  <a:ext cx="45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B067A1-BB73-41DF-8444-304E54FA064E}"/>
                    </a:ext>
                  </a:extLst>
                </p14:cNvPr>
                <p14:cNvContentPartPr/>
                <p14:nvPr/>
              </p14:nvContentPartPr>
              <p14:xfrm>
                <a:off x="5776866" y="3909795"/>
                <a:ext cx="236160" cy="1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B067A1-BB73-41DF-8444-304E54FA06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8866" y="3891795"/>
                  <a:ext cx="271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469D07-07F4-48A8-A1D1-B1B2D970DE11}"/>
                    </a:ext>
                  </a:extLst>
                </p14:cNvPr>
                <p14:cNvContentPartPr/>
                <p14:nvPr/>
              </p14:nvContentPartPr>
              <p14:xfrm>
                <a:off x="5207706" y="2734395"/>
                <a:ext cx="470520" cy="105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469D07-07F4-48A8-A1D1-B1B2D970DE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89692" y="2716401"/>
                  <a:ext cx="506187" cy="1086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5D5CAC-2DB7-408D-B8C6-DF36FF2ED304}"/>
                    </a:ext>
                  </a:extLst>
                </p14:cNvPr>
                <p14:cNvContentPartPr/>
                <p14:nvPr/>
              </p14:nvContentPartPr>
              <p14:xfrm>
                <a:off x="6099426" y="4142715"/>
                <a:ext cx="1008360" cy="15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5D5CAC-2DB7-408D-B8C6-DF36FF2ED3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81426" y="4124672"/>
                  <a:ext cx="1044000" cy="1883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1C1828-3B96-45E0-AFCD-DED76C3E22E1}"/>
              </a:ext>
            </a:extLst>
          </p:cNvPr>
          <p:cNvGrpSpPr/>
          <p:nvPr/>
        </p:nvGrpSpPr>
        <p:grpSpPr>
          <a:xfrm>
            <a:off x="6336666" y="3135795"/>
            <a:ext cx="292680" cy="615240"/>
            <a:chOff x="6336666" y="3135795"/>
            <a:chExt cx="29268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2A85A29-9FE4-40AF-8F41-E85AFA264828}"/>
                    </a:ext>
                  </a:extLst>
                </p14:cNvPr>
                <p14:cNvContentPartPr/>
                <p14:nvPr/>
              </p14:nvContentPartPr>
              <p14:xfrm>
                <a:off x="6448266" y="3135795"/>
                <a:ext cx="4680" cy="172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2A85A29-9FE4-40AF-8F41-E85AFA2648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0266" y="3117795"/>
                  <a:ext cx="40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E6AD388-3E71-41C2-A401-E6B820D74267}"/>
                    </a:ext>
                  </a:extLst>
                </p14:cNvPr>
                <p14:cNvContentPartPr/>
                <p14:nvPr/>
              </p14:nvContentPartPr>
              <p14:xfrm>
                <a:off x="6336666" y="3388515"/>
                <a:ext cx="292680" cy="26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E6AD388-3E71-41C2-A401-E6B820D742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8666" y="3370875"/>
                  <a:ext cx="328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9F2CEE-C508-4C7D-8BEB-4345EAA38A40}"/>
                    </a:ext>
                  </a:extLst>
                </p14:cNvPr>
                <p14:cNvContentPartPr/>
                <p14:nvPr/>
              </p14:nvContentPartPr>
              <p14:xfrm>
                <a:off x="6383826" y="3475635"/>
                <a:ext cx="226080" cy="168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9F2CEE-C508-4C7D-8BEB-4345EAA38A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66186" y="3457995"/>
                  <a:ext cx="261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676955-F940-4EE4-B40E-E01071EA906D}"/>
                    </a:ext>
                  </a:extLst>
                </p14:cNvPr>
                <p14:cNvContentPartPr/>
                <p14:nvPr/>
              </p14:nvContentPartPr>
              <p14:xfrm>
                <a:off x="6533946" y="3508395"/>
                <a:ext cx="25560" cy="242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676955-F940-4EE4-B40E-E01071EA90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15946" y="3490755"/>
                  <a:ext cx="6120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115DC0-1C17-4765-9910-16824FE90975}"/>
                  </a:ext>
                </a:extLst>
              </p14:cNvPr>
              <p14:cNvContentPartPr/>
              <p14:nvPr/>
            </p14:nvContentPartPr>
            <p14:xfrm>
              <a:off x="7730586" y="2003235"/>
              <a:ext cx="117360" cy="189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115DC0-1C17-4765-9910-16824FE909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12586" y="1985595"/>
                <a:ext cx="153000" cy="19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D9ACBBA-0AA0-45AC-A5C9-EFABD7495BF3}"/>
              </a:ext>
            </a:extLst>
          </p:cNvPr>
          <p:cNvGrpSpPr/>
          <p:nvPr/>
        </p:nvGrpSpPr>
        <p:grpSpPr>
          <a:xfrm>
            <a:off x="3842946" y="5329275"/>
            <a:ext cx="204480" cy="153000"/>
            <a:chOff x="3842946" y="5329275"/>
            <a:chExt cx="20448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3FF942-B954-4CCA-8684-43C919386439}"/>
                    </a:ext>
                  </a:extLst>
                </p14:cNvPr>
                <p14:cNvContentPartPr/>
                <p14:nvPr/>
              </p14:nvContentPartPr>
              <p14:xfrm>
                <a:off x="3842946" y="5463915"/>
                <a:ext cx="127800" cy="1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3FF942-B954-4CCA-8684-43C9193864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25306" y="5446275"/>
                  <a:ext cx="163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5DAEE9-77EC-460C-B6B6-F70FEEDD6F57}"/>
                    </a:ext>
                  </a:extLst>
                </p14:cNvPr>
                <p14:cNvContentPartPr/>
                <p14:nvPr/>
              </p14:nvContentPartPr>
              <p14:xfrm>
                <a:off x="3881826" y="5329275"/>
                <a:ext cx="165600" cy="2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5DAEE9-77EC-460C-B6B6-F70FEEDD6F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64186" y="5311635"/>
                  <a:ext cx="2012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284BEE-94B2-4CA8-B31D-27E2126E4656}"/>
              </a:ext>
            </a:extLst>
          </p:cNvPr>
          <p:cNvGrpSpPr/>
          <p:nvPr/>
        </p:nvGrpSpPr>
        <p:grpSpPr>
          <a:xfrm>
            <a:off x="4367466" y="5226315"/>
            <a:ext cx="638280" cy="408600"/>
            <a:chOff x="4367466" y="5226315"/>
            <a:chExt cx="63828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B17EBC-B7E6-4FC8-9BF0-BEEC22DEB36A}"/>
                    </a:ext>
                  </a:extLst>
                </p14:cNvPr>
                <p14:cNvContentPartPr/>
                <p14:nvPr/>
              </p14:nvContentPartPr>
              <p14:xfrm>
                <a:off x="4367466" y="5435475"/>
                <a:ext cx="207720" cy="1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B17EBC-B7E6-4FC8-9BF0-BEEC22DEB3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49466" y="5417475"/>
                  <a:ext cx="243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AF0905-955A-4E29-99A7-23FF2A9B5E05}"/>
                    </a:ext>
                  </a:extLst>
                </p14:cNvPr>
                <p14:cNvContentPartPr/>
                <p14:nvPr/>
              </p14:nvContentPartPr>
              <p14:xfrm>
                <a:off x="4630266" y="5226315"/>
                <a:ext cx="375480" cy="408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AF0905-955A-4E29-99A7-23FF2A9B5E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12626" y="5208675"/>
                  <a:ext cx="411120" cy="44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2026A-D249-48CB-8539-FC46D0D51303}"/>
              </a:ext>
            </a:extLst>
          </p:cNvPr>
          <p:cNvGrpSpPr/>
          <p:nvPr/>
        </p:nvGrpSpPr>
        <p:grpSpPr>
          <a:xfrm>
            <a:off x="1089306" y="5138835"/>
            <a:ext cx="2191320" cy="513000"/>
            <a:chOff x="1089306" y="5138835"/>
            <a:chExt cx="219132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457CFA-D3C8-43A3-8191-EB8AA1CB5201}"/>
                    </a:ext>
                  </a:extLst>
                </p14:cNvPr>
                <p14:cNvContentPartPr/>
                <p14:nvPr/>
              </p14:nvContentPartPr>
              <p14:xfrm>
                <a:off x="1089306" y="5400555"/>
                <a:ext cx="390240" cy="25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457CFA-D3C8-43A3-8191-EB8AA1CB52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1666" y="5382915"/>
                  <a:ext cx="425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C055AD-A5EC-467A-9D70-542B8224AA75}"/>
                    </a:ext>
                  </a:extLst>
                </p14:cNvPr>
                <p14:cNvContentPartPr/>
                <p14:nvPr/>
              </p14:nvContentPartPr>
              <p14:xfrm>
                <a:off x="1466946" y="5160435"/>
                <a:ext cx="411120" cy="49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C055AD-A5EC-467A-9D70-542B8224AA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9306" y="5142435"/>
                  <a:ext cx="4467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A06B7B-2687-4C12-B6FB-A6C454D91B01}"/>
                    </a:ext>
                  </a:extLst>
                </p14:cNvPr>
                <p14:cNvContentPartPr/>
                <p14:nvPr/>
              </p14:nvContentPartPr>
              <p14:xfrm>
                <a:off x="1886706" y="5138835"/>
                <a:ext cx="651240" cy="20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A06B7B-2687-4C12-B6FB-A6C454D91B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68706" y="5120835"/>
                  <a:ext cx="686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7A2A41-A941-44C3-A798-756B255472AC}"/>
                    </a:ext>
                  </a:extLst>
                </p14:cNvPr>
                <p14:cNvContentPartPr/>
                <p14:nvPr/>
              </p14:nvContentPartPr>
              <p14:xfrm>
                <a:off x="1975266" y="5528715"/>
                <a:ext cx="545040" cy="9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7A2A41-A941-44C3-A798-756B255472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57266" y="5511075"/>
                  <a:ext cx="580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B81620-F6B5-41DB-B0F3-CDF0B1E992E9}"/>
                    </a:ext>
                  </a:extLst>
                </p14:cNvPr>
                <p14:cNvContentPartPr/>
                <p14:nvPr/>
              </p14:nvContentPartPr>
              <p14:xfrm>
                <a:off x="2562786" y="5231355"/>
                <a:ext cx="341280" cy="33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B81620-F6B5-41DB-B0F3-CDF0B1E992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45146" y="5213715"/>
                  <a:ext cx="376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FCCA2E-E6BA-4437-A13B-0828B7565776}"/>
                    </a:ext>
                  </a:extLst>
                </p14:cNvPr>
                <p14:cNvContentPartPr/>
                <p14:nvPr/>
              </p14:nvContentPartPr>
              <p14:xfrm>
                <a:off x="2981826" y="5366355"/>
                <a:ext cx="298800" cy="1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FCCA2E-E6BA-4437-A13B-0828B75657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64186" y="5348715"/>
                  <a:ext cx="334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F54461-B152-4BC6-BD61-5A7126E42DC4}"/>
                    </a:ext>
                  </a:extLst>
                </p14:cNvPr>
                <p14:cNvContentPartPr/>
                <p14:nvPr/>
              </p14:nvContentPartPr>
              <p14:xfrm>
                <a:off x="2769426" y="5293995"/>
                <a:ext cx="28440" cy="248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F54461-B152-4BC6-BD61-5A7126E42D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51786" y="5276355"/>
                  <a:ext cx="64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B8C7FC-2772-4502-AFDE-4A55EFB3D74D}"/>
                    </a:ext>
                  </a:extLst>
                </p14:cNvPr>
                <p14:cNvContentPartPr/>
                <p14:nvPr/>
              </p14:nvContentPartPr>
              <p14:xfrm>
                <a:off x="2662866" y="5358075"/>
                <a:ext cx="218160" cy="57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B8C7FC-2772-4502-AFDE-4A55EFB3D7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44866" y="5340075"/>
                  <a:ext cx="2538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29F0A5-2F52-4505-8376-A86D6D9AAD2B}"/>
              </a:ext>
            </a:extLst>
          </p:cNvPr>
          <p:cNvGrpSpPr/>
          <p:nvPr/>
        </p:nvGrpSpPr>
        <p:grpSpPr>
          <a:xfrm>
            <a:off x="5440986" y="6197955"/>
            <a:ext cx="465120" cy="302400"/>
            <a:chOff x="5440986" y="6197955"/>
            <a:chExt cx="46512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C05DE0F-799C-40A4-AB98-AB31146FCC17}"/>
                    </a:ext>
                  </a:extLst>
                </p14:cNvPr>
                <p14:cNvContentPartPr/>
                <p14:nvPr/>
              </p14:nvContentPartPr>
              <p14:xfrm>
                <a:off x="5440986" y="6244755"/>
                <a:ext cx="203040" cy="255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C05DE0F-799C-40A4-AB98-AB31146FCC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22986" y="6226755"/>
                  <a:ext cx="2386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B5CA9F-5AF1-423C-AB45-048F3AF40B3F}"/>
                    </a:ext>
                  </a:extLst>
                </p14:cNvPr>
                <p14:cNvContentPartPr/>
                <p14:nvPr/>
              </p14:nvContentPartPr>
              <p14:xfrm>
                <a:off x="5681466" y="6334035"/>
                <a:ext cx="91440" cy="10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B5CA9F-5AF1-423C-AB45-048F3AF40B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63826" y="6316035"/>
                  <a:ext cx="127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CA3A360-8433-4D22-B1BD-99C6B953BDA6}"/>
                    </a:ext>
                  </a:extLst>
                </p14:cNvPr>
                <p14:cNvContentPartPr/>
                <p14:nvPr/>
              </p14:nvContentPartPr>
              <p14:xfrm>
                <a:off x="5872266" y="6197955"/>
                <a:ext cx="33840" cy="248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CA3A360-8433-4D22-B1BD-99C6B953BD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54266" y="6179955"/>
                  <a:ext cx="6948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4A5334-AF07-4B0A-90DE-05CF23A0A83E}"/>
              </a:ext>
            </a:extLst>
          </p:cNvPr>
          <p:cNvGrpSpPr/>
          <p:nvPr/>
        </p:nvGrpSpPr>
        <p:grpSpPr>
          <a:xfrm>
            <a:off x="4448106" y="6246555"/>
            <a:ext cx="442440" cy="221400"/>
            <a:chOff x="4448106" y="6246555"/>
            <a:chExt cx="44244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75D54B-FE58-4041-8A78-A821A40C6643}"/>
                    </a:ext>
                  </a:extLst>
                </p14:cNvPr>
                <p14:cNvContentPartPr/>
                <p14:nvPr/>
              </p14:nvContentPartPr>
              <p14:xfrm>
                <a:off x="4448106" y="6259875"/>
                <a:ext cx="15480" cy="153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75D54B-FE58-4041-8A78-A821A40C66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30466" y="6241875"/>
                  <a:ext cx="51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71E6297-BBEA-4F38-80E4-1EEB9E850FE6}"/>
                    </a:ext>
                  </a:extLst>
                </p14:cNvPr>
                <p14:cNvContentPartPr/>
                <p14:nvPr/>
              </p14:nvContentPartPr>
              <p14:xfrm>
                <a:off x="4594626" y="6267435"/>
                <a:ext cx="27720" cy="165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71E6297-BBEA-4F38-80E4-1EEB9E850F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76986" y="6249435"/>
                  <a:ext cx="63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AC68B3-152D-4049-873B-FC319E096617}"/>
                    </a:ext>
                  </a:extLst>
                </p14:cNvPr>
                <p14:cNvContentPartPr/>
                <p14:nvPr/>
              </p14:nvContentPartPr>
              <p14:xfrm>
                <a:off x="4568346" y="6310275"/>
                <a:ext cx="108360" cy="27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AC68B3-152D-4049-873B-FC319E0966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50706" y="6292275"/>
                  <a:ext cx="144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C67FC4-1DCE-4A9B-B2F5-0BF1C13D8C15}"/>
                    </a:ext>
                  </a:extLst>
                </p14:cNvPr>
                <p14:cNvContentPartPr/>
                <p14:nvPr/>
              </p14:nvContentPartPr>
              <p14:xfrm>
                <a:off x="4773186" y="6246555"/>
                <a:ext cx="117360" cy="221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C67FC4-1DCE-4A9B-B2F5-0BF1C13D8C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55186" y="6228915"/>
                  <a:ext cx="1530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9E15F2D-6897-47F9-82C3-48B9DB9ED604}"/>
              </a:ext>
            </a:extLst>
          </p:cNvPr>
          <p:cNvGrpSpPr/>
          <p:nvPr/>
        </p:nvGrpSpPr>
        <p:grpSpPr>
          <a:xfrm>
            <a:off x="5575626" y="5333235"/>
            <a:ext cx="691920" cy="317520"/>
            <a:chOff x="5575626" y="5333235"/>
            <a:chExt cx="69192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773B6C4-5483-4F58-A9D6-CA1A530B5CAA}"/>
                    </a:ext>
                  </a:extLst>
                </p14:cNvPr>
                <p14:cNvContentPartPr/>
                <p14:nvPr/>
              </p14:nvContentPartPr>
              <p14:xfrm>
                <a:off x="5575626" y="5333235"/>
                <a:ext cx="364680" cy="317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773B6C4-5483-4F58-A9D6-CA1A530B5CA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57626" y="5315595"/>
                  <a:ext cx="400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E029BD-5031-4C17-B3A4-13E431799AA1}"/>
                    </a:ext>
                  </a:extLst>
                </p14:cNvPr>
                <p14:cNvContentPartPr/>
                <p14:nvPr/>
              </p14:nvContentPartPr>
              <p14:xfrm>
                <a:off x="5750946" y="5392995"/>
                <a:ext cx="15840" cy="239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E029BD-5031-4C17-B3A4-13E431799A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33306" y="5375355"/>
                  <a:ext cx="51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F56A85-6046-4E5D-906A-4F021BBFA7DB}"/>
                    </a:ext>
                  </a:extLst>
                </p14:cNvPr>
                <p14:cNvContentPartPr/>
                <p14:nvPr/>
              </p14:nvContentPartPr>
              <p14:xfrm>
                <a:off x="5667066" y="5465355"/>
                <a:ext cx="600480" cy="43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F56A85-6046-4E5D-906A-4F021BBFA7D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49066" y="5447715"/>
                  <a:ext cx="6361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A585940-D116-412C-86D0-45384D37673A}"/>
              </a:ext>
            </a:extLst>
          </p:cNvPr>
          <p:cNvGrpSpPr/>
          <p:nvPr/>
        </p:nvGrpSpPr>
        <p:grpSpPr>
          <a:xfrm>
            <a:off x="5035626" y="5287875"/>
            <a:ext cx="525960" cy="513000"/>
            <a:chOff x="5035626" y="5287875"/>
            <a:chExt cx="52596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EBBE8B7-041B-4036-BF3C-7945488430F5}"/>
                    </a:ext>
                  </a:extLst>
                </p14:cNvPr>
                <p14:cNvContentPartPr/>
                <p14:nvPr/>
              </p14:nvContentPartPr>
              <p14:xfrm>
                <a:off x="5117706" y="5287875"/>
                <a:ext cx="3240" cy="149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EBBE8B7-041B-4036-BF3C-7945488430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99706" y="5270235"/>
                  <a:ext cx="38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C7C87A9-8DB2-41AB-94EC-BD821681433A}"/>
                    </a:ext>
                  </a:extLst>
                </p14:cNvPr>
                <p14:cNvContentPartPr/>
                <p14:nvPr/>
              </p14:nvContentPartPr>
              <p14:xfrm>
                <a:off x="5035626" y="5502795"/>
                <a:ext cx="157320" cy="7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C7C87A9-8DB2-41AB-94EC-BD82168143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17626" y="5485155"/>
                  <a:ext cx="192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4DF79A-DD66-487F-B112-721D947044B5}"/>
                    </a:ext>
                  </a:extLst>
                </p14:cNvPr>
                <p14:cNvContentPartPr/>
                <p14:nvPr/>
              </p14:nvContentPartPr>
              <p14:xfrm>
                <a:off x="5037786" y="5622315"/>
                <a:ext cx="129960" cy="178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4DF79A-DD66-487F-B112-721D947044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20146" y="5604315"/>
                  <a:ext cx="165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F0565BC-8602-45CC-9566-2B97EE19069F}"/>
                    </a:ext>
                  </a:extLst>
                </p14:cNvPr>
                <p14:cNvContentPartPr/>
                <p14:nvPr/>
              </p14:nvContentPartPr>
              <p14:xfrm>
                <a:off x="5369346" y="5395875"/>
                <a:ext cx="77040" cy="173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F0565BC-8602-45CC-9566-2B97EE19069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51706" y="5378235"/>
                  <a:ext cx="112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78C17E8-DACA-4B6A-ABED-B2683996AB70}"/>
                    </a:ext>
                  </a:extLst>
                </p14:cNvPr>
                <p14:cNvContentPartPr/>
                <p14:nvPr/>
              </p14:nvContentPartPr>
              <p14:xfrm>
                <a:off x="5396706" y="5659395"/>
                <a:ext cx="164880" cy="123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78C17E8-DACA-4B6A-ABED-B2683996AB7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78706" y="5641395"/>
                  <a:ext cx="200520" cy="15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330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8359920" cy="2929680"/>
            <a:chOff x="1242666" y="1398795"/>
            <a:chExt cx="8359920" cy="29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14:cNvPr>
                <p14:cNvContentPartPr/>
                <p14:nvPr/>
              </p14:nvContentPartPr>
              <p14:xfrm>
                <a:off x="4986306" y="1621275"/>
                <a:ext cx="394920" cy="32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290" y="1603255"/>
                  <a:ext cx="430593" cy="3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14:cNvPr>
                <p14:cNvContentPartPr/>
                <p14:nvPr/>
              </p14:nvContentPartPr>
              <p14:xfrm>
                <a:off x="5176026" y="2013675"/>
                <a:ext cx="38160" cy="74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CD054D-77FB-4610-B75B-B7D9C48F7C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8194" y="1995666"/>
                  <a:ext cx="73467" cy="777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14:cNvPr>
                <p14:cNvContentPartPr/>
                <p14:nvPr/>
              </p14:nvContentPartPr>
              <p14:xfrm>
                <a:off x="7757586" y="4055235"/>
                <a:ext cx="278640" cy="273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9586" y="4037235"/>
                  <a:ext cx="314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14:cNvPr>
                <p14:cNvContentPartPr/>
                <p14:nvPr/>
              </p14:nvContentPartPr>
              <p14:xfrm>
                <a:off x="7154226" y="4191675"/>
                <a:ext cx="549360" cy="44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5B6F9B-41F2-438A-8B24-28E704C00E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6226" y="4173675"/>
                  <a:ext cx="58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14:cNvPr>
                <p14:cNvContentPartPr/>
                <p14:nvPr/>
              </p14:nvContentPartPr>
              <p14:xfrm>
                <a:off x="8027946" y="4137315"/>
                <a:ext cx="1194120" cy="6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09946" y="4119315"/>
                  <a:ext cx="122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14:cNvPr>
                <p14:cNvContentPartPr/>
                <p14:nvPr/>
              </p14:nvContentPartPr>
              <p14:xfrm>
                <a:off x="7229106" y="2864715"/>
                <a:ext cx="37404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11123" y="2846715"/>
                  <a:ext cx="40964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14:cNvPr>
                <p14:cNvContentPartPr/>
                <p14:nvPr/>
              </p14:nvContentPartPr>
              <p14:xfrm>
                <a:off x="7955226" y="2736555"/>
                <a:ext cx="1647360" cy="11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7226" y="2718555"/>
                  <a:ext cx="1683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14:cNvPr>
                <p14:cNvContentPartPr/>
                <p14:nvPr/>
              </p14:nvContentPartPr>
              <p14:xfrm>
                <a:off x="2062746" y="1782195"/>
                <a:ext cx="2935800" cy="6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44746" y="1764195"/>
                  <a:ext cx="29714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2B9066-F5BC-4FAD-A522-946EF9477094}"/>
              </a:ext>
            </a:extLst>
          </p:cNvPr>
          <p:cNvGrpSpPr/>
          <p:nvPr/>
        </p:nvGrpSpPr>
        <p:grpSpPr>
          <a:xfrm>
            <a:off x="640386" y="385395"/>
            <a:ext cx="339480" cy="437400"/>
            <a:chOff x="640386" y="385395"/>
            <a:chExt cx="33948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14:cNvPr>
                <p14:cNvContentPartPr/>
                <p14:nvPr/>
              </p14:nvContentPartPr>
              <p14:xfrm>
                <a:off x="640386" y="385395"/>
                <a:ext cx="339480" cy="28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405" y="367372"/>
                  <a:ext cx="375082" cy="323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14:cNvPr>
                <p14:cNvContentPartPr/>
                <p14:nvPr/>
              </p14:nvContentPartPr>
              <p14:xfrm>
                <a:off x="857106" y="517875"/>
                <a:ext cx="15120" cy="30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106" y="499896"/>
                  <a:ext cx="50760" cy="3405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213B8-E7BF-426D-948E-66555AAE43DF}"/>
              </a:ext>
            </a:extLst>
          </p:cNvPr>
          <p:cNvGrpSpPr/>
          <p:nvPr/>
        </p:nvGrpSpPr>
        <p:grpSpPr>
          <a:xfrm>
            <a:off x="5265306" y="1612635"/>
            <a:ext cx="4114440" cy="343080"/>
            <a:chOff x="5265306" y="1612635"/>
            <a:chExt cx="411444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14:cNvPr>
                <p14:cNvContentPartPr/>
                <p14:nvPr/>
              </p14:nvContentPartPr>
              <p14:xfrm>
                <a:off x="7680546" y="1663755"/>
                <a:ext cx="482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62546" y="1645755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14:cNvPr>
                <p14:cNvContentPartPr/>
                <p14:nvPr/>
              </p14:nvContentPartPr>
              <p14:xfrm>
                <a:off x="7632666" y="1795875"/>
                <a:ext cx="23940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4666" y="1777413"/>
                  <a:ext cx="27504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14:cNvPr>
                <p14:cNvContentPartPr/>
                <p14:nvPr/>
              </p14:nvContentPartPr>
              <p14:xfrm>
                <a:off x="7987266" y="1772115"/>
                <a:ext cx="398520" cy="1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9266" y="1754115"/>
                  <a:ext cx="434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14:cNvPr>
                <p14:cNvContentPartPr/>
                <p14:nvPr/>
              </p14:nvContentPartPr>
              <p14:xfrm>
                <a:off x="8452026" y="1645755"/>
                <a:ext cx="270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4026" y="1627755"/>
                  <a:ext cx="6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14:cNvPr>
                <p14:cNvContentPartPr/>
                <p14:nvPr/>
              </p14:nvContentPartPr>
              <p14:xfrm>
                <a:off x="8511066" y="1612635"/>
                <a:ext cx="348480" cy="34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93066" y="1594635"/>
                  <a:ext cx="38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14:cNvPr>
                <p14:cNvContentPartPr/>
                <p14:nvPr/>
              </p14:nvContentPartPr>
              <p14:xfrm>
                <a:off x="8385786" y="1933035"/>
                <a:ext cx="31572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67786" y="1915035"/>
                  <a:ext cx="35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14:cNvPr>
                <p14:cNvContentPartPr/>
                <p14:nvPr/>
              </p14:nvContentPartPr>
              <p14:xfrm>
                <a:off x="8606466" y="1748715"/>
                <a:ext cx="15012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88466" y="1730715"/>
                  <a:ext cx="185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14:cNvPr>
                <p14:cNvContentPartPr/>
                <p14:nvPr/>
              </p14:nvContentPartPr>
              <p14:xfrm>
                <a:off x="8687106" y="1757355"/>
                <a:ext cx="540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69106" y="1739355"/>
                  <a:ext cx="89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14:cNvPr>
                <p14:cNvContentPartPr/>
                <p14:nvPr/>
              </p14:nvContentPartPr>
              <p14:xfrm>
                <a:off x="8846586" y="1772115"/>
                <a:ext cx="53316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28586" y="1753615"/>
                  <a:ext cx="568800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14:cNvPr>
                <p14:cNvContentPartPr/>
                <p14:nvPr/>
              </p14:nvContentPartPr>
              <p14:xfrm>
                <a:off x="5265306" y="1751235"/>
                <a:ext cx="2199600" cy="19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7306" y="1733235"/>
                  <a:ext cx="22352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7225866" y="1547835"/>
            <a:ext cx="119880" cy="212400"/>
            <a:chOff x="7225866" y="1547835"/>
            <a:chExt cx="1198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7334586" y="1547835"/>
                <a:ext cx="1116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6586" y="152983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225866" y="1739355"/>
                <a:ext cx="15840" cy="2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07866" y="1721355"/>
                  <a:ext cx="51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599BC3-2A05-4C9A-95EA-F014CA110E55}"/>
              </a:ext>
            </a:extLst>
          </p:cNvPr>
          <p:cNvGrpSpPr/>
          <p:nvPr/>
        </p:nvGrpSpPr>
        <p:grpSpPr>
          <a:xfrm>
            <a:off x="5207706" y="2734395"/>
            <a:ext cx="1900080" cy="1560960"/>
            <a:chOff x="5207706" y="2734395"/>
            <a:chExt cx="1900080" cy="15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69C01D-B8A8-4AF1-9968-E3A27D45EBE8}"/>
                    </a:ext>
                  </a:extLst>
                </p14:cNvPr>
                <p14:cNvContentPartPr/>
                <p14:nvPr/>
              </p14:nvContentPartPr>
              <p14:xfrm>
                <a:off x="5624586" y="3680115"/>
                <a:ext cx="507240" cy="49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69C01D-B8A8-4AF1-9968-E3A27D45EB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06586" y="3662115"/>
                  <a:ext cx="5428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2778AF-A533-4B0C-A184-3F587632C0C8}"/>
                    </a:ext>
                  </a:extLst>
                </p14:cNvPr>
                <p14:cNvContentPartPr/>
                <p14:nvPr/>
              </p14:nvContentPartPr>
              <p14:xfrm>
                <a:off x="5884506" y="3788835"/>
                <a:ext cx="9720" cy="28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2778AF-A533-4B0C-A184-3F587632C0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66506" y="3770835"/>
                  <a:ext cx="45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B067A1-BB73-41DF-8444-304E54FA064E}"/>
                    </a:ext>
                  </a:extLst>
                </p14:cNvPr>
                <p14:cNvContentPartPr/>
                <p14:nvPr/>
              </p14:nvContentPartPr>
              <p14:xfrm>
                <a:off x="5776866" y="3909795"/>
                <a:ext cx="236160" cy="1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B067A1-BB73-41DF-8444-304E54FA06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8866" y="3891795"/>
                  <a:ext cx="271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469D07-07F4-48A8-A1D1-B1B2D970DE11}"/>
                    </a:ext>
                  </a:extLst>
                </p14:cNvPr>
                <p14:cNvContentPartPr/>
                <p14:nvPr/>
              </p14:nvContentPartPr>
              <p14:xfrm>
                <a:off x="5207706" y="2734395"/>
                <a:ext cx="470520" cy="105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469D07-07F4-48A8-A1D1-B1B2D970DE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89692" y="2716401"/>
                  <a:ext cx="506187" cy="1086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5D5CAC-2DB7-408D-B8C6-DF36FF2ED304}"/>
                    </a:ext>
                  </a:extLst>
                </p14:cNvPr>
                <p14:cNvContentPartPr/>
                <p14:nvPr/>
              </p14:nvContentPartPr>
              <p14:xfrm>
                <a:off x="6099426" y="4142715"/>
                <a:ext cx="1008360" cy="15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5D5CAC-2DB7-408D-B8C6-DF36FF2ED3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81426" y="4124672"/>
                  <a:ext cx="1044000" cy="1883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1C1828-3B96-45E0-AFCD-DED76C3E22E1}"/>
              </a:ext>
            </a:extLst>
          </p:cNvPr>
          <p:cNvGrpSpPr/>
          <p:nvPr/>
        </p:nvGrpSpPr>
        <p:grpSpPr>
          <a:xfrm>
            <a:off x="6336666" y="3135795"/>
            <a:ext cx="292680" cy="615240"/>
            <a:chOff x="6336666" y="3135795"/>
            <a:chExt cx="29268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2A85A29-9FE4-40AF-8F41-E85AFA264828}"/>
                    </a:ext>
                  </a:extLst>
                </p14:cNvPr>
                <p14:cNvContentPartPr/>
                <p14:nvPr/>
              </p14:nvContentPartPr>
              <p14:xfrm>
                <a:off x="6448266" y="3135795"/>
                <a:ext cx="4680" cy="172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2A85A29-9FE4-40AF-8F41-E85AFA2648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0266" y="3117795"/>
                  <a:ext cx="40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E6AD388-3E71-41C2-A401-E6B820D74267}"/>
                    </a:ext>
                  </a:extLst>
                </p14:cNvPr>
                <p14:cNvContentPartPr/>
                <p14:nvPr/>
              </p14:nvContentPartPr>
              <p14:xfrm>
                <a:off x="6336666" y="3388515"/>
                <a:ext cx="292680" cy="26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E6AD388-3E71-41C2-A401-E6B820D742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8688" y="3370515"/>
                  <a:ext cx="328276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9F2CEE-C508-4C7D-8BEB-4345EAA38A40}"/>
                    </a:ext>
                  </a:extLst>
                </p14:cNvPr>
                <p14:cNvContentPartPr/>
                <p14:nvPr/>
              </p14:nvContentPartPr>
              <p14:xfrm>
                <a:off x="6383826" y="3475635"/>
                <a:ext cx="226080" cy="168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9F2CEE-C508-4C7D-8BEB-4345EAA38A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65826" y="3457596"/>
                  <a:ext cx="261720" cy="203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676955-F940-4EE4-B40E-E01071EA906D}"/>
                    </a:ext>
                  </a:extLst>
                </p14:cNvPr>
                <p14:cNvContentPartPr/>
                <p14:nvPr/>
              </p14:nvContentPartPr>
              <p14:xfrm>
                <a:off x="6533946" y="3508395"/>
                <a:ext cx="25560" cy="242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676955-F940-4EE4-B40E-E01071EA90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15946" y="3490395"/>
                  <a:ext cx="6120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115DC0-1C17-4765-9910-16824FE90975}"/>
                  </a:ext>
                </a:extLst>
              </p14:cNvPr>
              <p14:cNvContentPartPr/>
              <p14:nvPr/>
            </p14:nvContentPartPr>
            <p14:xfrm>
              <a:off x="7730586" y="2003235"/>
              <a:ext cx="117360" cy="189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115DC0-1C17-4765-9910-16824FE909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12586" y="1985235"/>
                <a:ext cx="153000" cy="19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ED85A-5E9D-46D7-BF2A-36754BD6FEC7}"/>
              </a:ext>
            </a:extLst>
          </p:cNvPr>
          <p:cNvGrpSpPr/>
          <p:nvPr/>
        </p:nvGrpSpPr>
        <p:grpSpPr>
          <a:xfrm>
            <a:off x="4411746" y="3878475"/>
            <a:ext cx="1720080" cy="600120"/>
            <a:chOff x="4411746" y="3878475"/>
            <a:chExt cx="1720080" cy="60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1467B0-0C97-4D96-B449-8B49D873C378}"/>
                    </a:ext>
                  </a:extLst>
                </p14:cNvPr>
                <p14:cNvContentPartPr/>
                <p14:nvPr/>
              </p14:nvContentPartPr>
              <p14:xfrm>
                <a:off x="5230386" y="3887835"/>
                <a:ext cx="901440" cy="157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1467B0-0C97-4D96-B449-8B49D873C3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12386" y="3870195"/>
                  <a:ext cx="937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FF0687-7E1B-415E-BD9B-E8616084CE34}"/>
                    </a:ext>
                  </a:extLst>
                </p14:cNvPr>
                <p14:cNvContentPartPr/>
                <p14:nvPr/>
              </p14:nvContentPartPr>
              <p14:xfrm>
                <a:off x="5155866" y="3878475"/>
                <a:ext cx="191880" cy="250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FF0687-7E1B-415E-BD9B-E8616084CE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37866" y="3860835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C6138E-E74E-4654-B224-8235DF299FED}"/>
                    </a:ext>
                  </a:extLst>
                </p14:cNvPr>
                <p14:cNvContentPartPr/>
                <p14:nvPr/>
              </p14:nvContentPartPr>
              <p14:xfrm>
                <a:off x="4411746" y="3914835"/>
                <a:ext cx="767520" cy="563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C6138E-E74E-4654-B224-8235DF299F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93746" y="3896835"/>
                  <a:ext cx="803160" cy="59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A05AA-5516-449D-BB4F-D1D5B81EC018}"/>
              </a:ext>
            </a:extLst>
          </p:cNvPr>
          <p:cNvGrpSpPr/>
          <p:nvPr/>
        </p:nvGrpSpPr>
        <p:grpSpPr>
          <a:xfrm>
            <a:off x="4312026" y="5149275"/>
            <a:ext cx="1341720" cy="379800"/>
            <a:chOff x="4312026" y="5149275"/>
            <a:chExt cx="134172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A3ABF7-B081-4153-91B1-BEF43FA7E65E}"/>
                    </a:ext>
                  </a:extLst>
                </p14:cNvPr>
                <p14:cNvContentPartPr/>
                <p14:nvPr/>
              </p14:nvContentPartPr>
              <p14:xfrm>
                <a:off x="4312026" y="5355195"/>
                <a:ext cx="435600" cy="2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A3ABF7-B081-4153-91B1-BEF43FA7E6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94026" y="5337195"/>
                  <a:ext cx="471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6B54DA-D644-43D7-90A3-2E83AD26C24F}"/>
                    </a:ext>
                  </a:extLst>
                </p14:cNvPr>
                <p14:cNvContentPartPr/>
                <p14:nvPr/>
              </p14:nvContentPartPr>
              <p14:xfrm>
                <a:off x="4805946" y="5149275"/>
                <a:ext cx="374760" cy="379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6B54DA-D644-43D7-90A3-2E83AD26C2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88306" y="5131635"/>
                  <a:ext cx="4104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18731C-A0A7-4C9C-8189-D7C83B59115C}"/>
                    </a:ext>
                  </a:extLst>
                </p14:cNvPr>
                <p14:cNvContentPartPr/>
                <p14:nvPr/>
              </p14:nvContentPartPr>
              <p14:xfrm>
                <a:off x="4858506" y="5213715"/>
                <a:ext cx="273600" cy="25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18731C-A0A7-4C9C-8189-D7C83B5911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40866" y="5196075"/>
                  <a:ext cx="309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B45D12-A4F7-4AA4-A781-A77BA4533A5D}"/>
                    </a:ext>
                  </a:extLst>
                </p14:cNvPr>
                <p14:cNvContentPartPr/>
                <p14:nvPr/>
              </p14:nvContentPartPr>
              <p14:xfrm>
                <a:off x="5289066" y="5371035"/>
                <a:ext cx="364680" cy="1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B45D12-A4F7-4AA4-A781-A77BA4533A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71426" y="5353395"/>
                  <a:ext cx="4003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C7F829-171F-4C37-ABE4-652D2C44B132}"/>
              </a:ext>
            </a:extLst>
          </p:cNvPr>
          <p:cNvGrpSpPr/>
          <p:nvPr/>
        </p:nvGrpSpPr>
        <p:grpSpPr>
          <a:xfrm>
            <a:off x="6091866" y="5280315"/>
            <a:ext cx="968400" cy="195480"/>
            <a:chOff x="6091866" y="5280315"/>
            <a:chExt cx="96840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CD7643-414F-4112-9B53-23B1F1DF069D}"/>
                    </a:ext>
                  </a:extLst>
                </p14:cNvPr>
                <p14:cNvContentPartPr/>
                <p14:nvPr/>
              </p14:nvContentPartPr>
              <p14:xfrm>
                <a:off x="6091866" y="5453115"/>
                <a:ext cx="147600" cy="2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CD7643-414F-4112-9B53-23B1F1DF06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74226" y="5435475"/>
                  <a:ext cx="183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00B0FC-788A-4BBB-B329-CFDF29B47DF5}"/>
                    </a:ext>
                  </a:extLst>
                </p14:cNvPr>
                <p14:cNvContentPartPr/>
                <p14:nvPr/>
              </p14:nvContentPartPr>
              <p14:xfrm>
                <a:off x="6111306" y="5280315"/>
                <a:ext cx="948960" cy="111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00B0FC-788A-4BBB-B329-CFDF29B47D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93666" y="5262315"/>
                  <a:ext cx="98460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105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D37461-41AE-43D4-9D3B-575734EC2935}"/>
              </a:ext>
            </a:extLst>
          </p:cNvPr>
          <p:cNvGrpSpPr/>
          <p:nvPr/>
        </p:nvGrpSpPr>
        <p:grpSpPr>
          <a:xfrm>
            <a:off x="1242666" y="1398795"/>
            <a:ext cx="8359920" cy="2929680"/>
            <a:chOff x="1242666" y="1398795"/>
            <a:chExt cx="8359920" cy="29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14:cNvPr>
                <p14:cNvContentPartPr/>
                <p14:nvPr/>
              </p14:nvContentPartPr>
              <p14:xfrm>
                <a:off x="1242666" y="1398795"/>
                <a:ext cx="709920" cy="76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7DAABE-7736-42F4-B82E-F6FEDB348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4666" y="1380795"/>
                  <a:ext cx="74556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14:cNvPr>
                <p14:cNvContentPartPr/>
                <p14:nvPr/>
              </p14:nvContentPartPr>
              <p14:xfrm>
                <a:off x="1995066" y="1441275"/>
                <a:ext cx="50040" cy="69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ECE82-CFDB-4010-8CE4-F1086694DD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066" y="1423266"/>
                  <a:ext cx="85680" cy="727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14:cNvPr>
                <p14:cNvContentPartPr/>
                <p14:nvPr/>
              </p14:nvContentPartPr>
              <p14:xfrm>
                <a:off x="1602306" y="1587075"/>
                <a:ext cx="1936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8E715-B20E-46AF-874B-21FCEE629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4306" y="1569096"/>
                  <a:ext cx="229320" cy="348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14:cNvPr>
                <p14:cNvContentPartPr/>
                <p14:nvPr/>
              </p14:nvContentPartPr>
              <p14:xfrm>
                <a:off x="4986306" y="1621275"/>
                <a:ext cx="394920" cy="32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046803-20F1-4DF1-9F6E-5F6BC6DA41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290" y="1603255"/>
                  <a:ext cx="430593" cy="3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14:cNvPr>
                <p14:cNvContentPartPr/>
                <p14:nvPr/>
              </p14:nvContentPartPr>
              <p14:xfrm>
                <a:off x="6723306" y="2717475"/>
                <a:ext cx="413280" cy="35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9DEB0C-2DD9-4070-B84C-C0793EE5DB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05306" y="2699475"/>
                  <a:ext cx="448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14:cNvPr>
                <p14:cNvContentPartPr/>
                <p14:nvPr/>
              </p14:nvContentPartPr>
              <p14:xfrm>
                <a:off x="7562826" y="1594275"/>
                <a:ext cx="34668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CAF755-590B-4320-B8DD-1296A9A2EA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4826" y="1576292"/>
                  <a:ext cx="382320" cy="40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14:cNvPr>
                <p14:cNvContentPartPr/>
                <p14:nvPr/>
              </p14:nvContentPartPr>
              <p14:xfrm>
                <a:off x="7757586" y="4055235"/>
                <a:ext cx="278640" cy="273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DB9CA6-8687-4D70-B4CF-9CB125C025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9586" y="4037235"/>
                  <a:ext cx="314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14:cNvPr>
                <p14:cNvContentPartPr/>
                <p14:nvPr/>
              </p14:nvContentPartPr>
              <p14:xfrm>
                <a:off x="8027946" y="4137315"/>
                <a:ext cx="1194120" cy="6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F5F34F-5C4B-4E65-9334-3185C60103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09946" y="4119315"/>
                  <a:ext cx="122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14:cNvPr>
                <p14:cNvContentPartPr/>
                <p14:nvPr/>
              </p14:nvContentPartPr>
              <p14:xfrm>
                <a:off x="7229106" y="2864715"/>
                <a:ext cx="37404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4DFA57-FC9C-4015-A833-D6A893FB99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11123" y="2846715"/>
                  <a:ext cx="40964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14:cNvPr>
                <p14:cNvContentPartPr/>
                <p14:nvPr/>
              </p14:nvContentPartPr>
              <p14:xfrm>
                <a:off x="7955226" y="2736555"/>
                <a:ext cx="1647360" cy="11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595BA-BA6D-4EB7-B392-49FE38FBAE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37226" y="2718555"/>
                  <a:ext cx="1683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14:cNvPr>
                <p14:cNvContentPartPr/>
                <p14:nvPr/>
              </p14:nvContentPartPr>
              <p14:xfrm>
                <a:off x="2062746" y="1782195"/>
                <a:ext cx="2935800" cy="6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369CE8-370B-412A-99E8-5BC988B002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44746" y="1764195"/>
                  <a:ext cx="29714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2B9066-F5BC-4FAD-A522-946EF9477094}"/>
              </a:ext>
            </a:extLst>
          </p:cNvPr>
          <p:cNvGrpSpPr/>
          <p:nvPr/>
        </p:nvGrpSpPr>
        <p:grpSpPr>
          <a:xfrm>
            <a:off x="640386" y="385395"/>
            <a:ext cx="339480" cy="437400"/>
            <a:chOff x="640386" y="385395"/>
            <a:chExt cx="33948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14:cNvPr>
                <p14:cNvContentPartPr/>
                <p14:nvPr/>
              </p14:nvContentPartPr>
              <p14:xfrm>
                <a:off x="640386" y="385395"/>
                <a:ext cx="339480" cy="28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2E7D12-C2E7-454F-9195-DCDF6364A1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2405" y="367372"/>
                  <a:ext cx="375082" cy="323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14:cNvPr>
                <p14:cNvContentPartPr/>
                <p14:nvPr/>
              </p14:nvContentPartPr>
              <p14:xfrm>
                <a:off x="857106" y="517875"/>
                <a:ext cx="15120" cy="30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505B41-00AF-48A1-AB5E-8A3D4BDB92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106" y="499896"/>
                  <a:ext cx="50760" cy="3405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95213B8-E7BF-426D-948E-66555AAE43DF}"/>
              </a:ext>
            </a:extLst>
          </p:cNvPr>
          <p:cNvGrpSpPr/>
          <p:nvPr/>
        </p:nvGrpSpPr>
        <p:grpSpPr>
          <a:xfrm>
            <a:off x="5265306" y="1612635"/>
            <a:ext cx="4114440" cy="343080"/>
            <a:chOff x="5265306" y="1612635"/>
            <a:chExt cx="411444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14:cNvPr>
                <p14:cNvContentPartPr/>
                <p14:nvPr/>
              </p14:nvContentPartPr>
              <p14:xfrm>
                <a:off x="7680546" y="1663755"/>
                <a:ext cx="482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0D6FB1-C136-4142-B9BA-6A413721AE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62546" y="1645755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14:cNvPr>
                <p14:cNvContentPartPr/>
                <p14:nvPr/>
              </p14:nvContentPartPr>
              <p14:xfrm>
                <a:off x="7632666" y="1795875"/>
                <a:ext cx="23940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C81287-9724-49CA-B531-FC1D68FD57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14666" y="1777413"/>
                  <a:ext cx="27504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14:cNvPr>
                <p14:cNvContentPartPr/>
                <p14:nvPr/>
              </p14:nvContentPartPr>
              <p14:xfrm>
                <a:off x="7987266" y="1772115"/>
                <a:ext cx="398520" cy="1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387E10-CE72-49AA-847B-30BCC04449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69266" y="1754115"/>
                  <a:ext cx="434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14:cNvPr>
                <p14:cNvContentPartPr/>
                <p14:nvPr/>
              </p14:nvContentPartPr>
              <p14:xfrm>
                <a:off x="8452026" y="1645755"/>
                <a:ext cx="27000" cy="29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D0853-FC65-4F77-BD59-BAD167B843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4026" y="1627755"/>
                  <a:ext cx="6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14:cNvPr>
                <p14:cNvContentPartPr/>
                <p14:nvPr/>
              </p14:nvContentPartPr>
              <p14:xfrm>
                <a:off x="8511066" y="1612635"/>
                <a:ext cx="348480" cy="34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49D4C-5D13-4F4F-89B0-D06659F902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93066" y="1594635"/>
                  <a:ext cx="38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14:cNvPr>
                <p14:cNvContentPartPr/>
                <p14:nvPr/>
              </p14:nvContentPartPr>
              <p14:xfrm>
                <a:off x="8385786" y="1933035"/>
                <a:ext cx="31572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2A3F4C-9E64-4F2E-BF5E-2DEB5FE90B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67786" y="1915035"/>
                  <a:ext cx="35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14:cNvPr>
                <p14:cNvContentPartPr/>
                <p14:nvPr/>
              </p14:nvContentPartPr>
              <p14:xfrm>
                <a:off x="8606466" y="1748715"/>
                <a:ext cx="15012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C51B39-3C10-431F-89D7-A6A576CC71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88466" y="1730715"/>
                  <a:ext cx="185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14:cNvPr>
                <p14:cNvContentPartPr/>
                <p14:nvPr/>
              </p14:nvContentPartPr>
              <p14:xfrm>
                <a:off x="8687106" y="1757355"/>
                <a:ext cx="54000" cy="139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4E29F5-FC1F-4954-A8E3-B88DD8B206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69106" y="1739355"/>
                  <a:ext cx="89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14:cNvPr>
                <p14:cNvContentPartPr/>
                <p14:nvPr/>
              </p14:nvContentPartPr>
              <p14:xfrm>
                <a:off x="8846586" y="1772115"/>
                <a:ext cx="53316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C19FF1-5A4B-4EE6-8968-944C7DBA83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28586" y="1753615"/>
                  <a:ext cx="568800" cy="49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14:cNvPr>
                <p14:cNvContentPartPr/>
                <p14:nvPr/>
              </p14:nvContentPartPr>
              <p14:xfrm>
                <a:off x="5265306" y="1751235"/>
                <a:ext cx="2199600" cy="19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3DBE5A-1D38-47D9-BFC7-403BE166EF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7306" y="1733235"/>
                  <a:ext cx="22352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B9A5960-3451-4B9B-AA1E-3F8021DE006E}"/>
              </a:ext>
            </a:extLst>
          </p:cNvPr>
          <p:cNvGrpSpPr/>
          <p:nvPr/>
        </p:nvGrpSpPr>
        <p:grpSpPr>
          <a:xfrm>
            <a:off x="7225866" y="1547835"/>
            <a:ext cx="119880" cy="212400"/>
            <a:chOff x="7225866" y="1547835"/>
            <a:chExt cx="1198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14:cNvPr>
                <p14:cNvContentPartPr/>
                <p14:nvPr/>
              </p14:nvContentPartPr>
              <p14:xfrm>
                <a:off x="7334586" y="1547835"/>
                <a:ext cx="11160" cy="4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FEA8D9-9FC8-4A73-92F4-6C05F69188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16586" y="1529835"/>
                  <a:ext cx="4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14:cNvPr>
                <p14:cNvContentPartPr/>
                <p14:nvPr/>
              </p14:nvContentPartPr>
              <p14:xfrm>
                <a:off x="7225866" y="1739355"/>
                <a:ext cx="15840" cy="20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DC1257-F63E-4595-9C85-FC2F725F9F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07866" y="1721355"/>
                  <a:ext cx="5148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115DC0-1C17-4765-9910-16824FE90975}"/>
                  </a:ext>
                </a:extLst>
              </p14:cNvPr>
              <p14:cNvContentPartPr/>
              <p14:nvPr/>
            </p14:nvContentPartPr>
            <p14:xfrm>
              <a:off x="7730586" y="2003235"/>
              <a:ext cx="117360" cy="189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115DC0-1C17-4765-9910-16824FE909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12586" y="1985235"/>
                <a:ext cx="153000" cy="19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1F30F-B1A7-4A7B-8620-52E984E18669}"/>
              </a:ext>
            </a:extLst>
          </p:cNvPr>
          <p:cNvGrpSpPr/>
          <p:nvPr/>
        </p:nvGrpSpPr>
        <p:grpSpPr>
          <a:xfrm>
            <a:off x="1093626" y="250395"/>
            <a:ext cx="462600" cy="831600"/>
            <a:chOff x="1093626" y="250395"/>
            <a:chExt cx="462600" cy="83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F22E70-853B-4C53-AB65-932C2AEC683F}"/>
                    </a:ext>
                  </a:extLst>
                </p14:cNvPr>
                <p14:cNvContentPartPr/>
                <p14:nvPr/>
              </p14:nvContentPartPr>
              <p14:xfrm>
                <a:off x="1330146" y="250395"/>
                <a:ext cx="4680" cy="287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F22E70-853B-4C53-AB65-932C2AEC68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12506" y="232395"/>
                  <a:ext cx="40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D7BE7B-9F02-4BAE-840F-CE38D76CBCD5}"/>
                    </a:ext>
                  </a:extLst>
                </p14:cNvPr>
                <p14:cNvContentPartPr/>
                <p14:nvPr/>
              </p14:nvContentPartPr>
              <p14:xfrm>
                <a:off x="1241226" y="614715"/>
                <a:ext cx="315000" cy="2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D7BE7B-9F02-4BAE-840F-CE38D76CBC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23226" y="596715"/>
                  <a:ext cx="350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1A2F5C-C513-456B-AC7F-D0A041F938E1}"/>
                    </a:ext>
                  </a:extLst>
                </p14:cNvPr>
                <p14:cNvContentPartPr/>
                <p14:nvPr/>
              </p14:nvContentPartPr>
              <p14:xfrm>
                <a:off x="1244826" y="768075"/>
                <a:ext cx="295920" cy="313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1A2F5C-C513-456B-AC7F-D0A041F938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26826" y="750435"/>
                  <a:ext cx="3315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AF2588-DF4B-42C5-87E3-57175F629E81}"/>
                    </a:ext>
                  </a:extLst>
                </p14:cNvPr>
                <p14:cNvContentPartPr/>
                <p14:nvPr/>
              </p14:nvContentPartPr>
              <p14:xfrm>
                <a:off x="1093626" y="626235"/>
                <a:ext cx="5040" cy="2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AF2588-DF4B-42C5-87E3-57175F629E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5986" y="608595"/>
                  <a:ext cx="4068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5EDFDB-8098-4FDE-BC62-8BDD728908B1}"/>
              </a:ext>
            </a:extLst>
          </p:cNvPr>
          <p:cNvGrpSpPr/>
          <p:nvPr/>
        </p:nvGrpSpPr>
        <p:grpSpPr>
          <a:xfrm>
            <a:off x="363186" y="226635"/>
            <a:ext cx="1582200" cy="716400"/>
            <a:chOff x="363186" y="226635"/>
            <a:chExt cx="158220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FACE1F-ECF2-4B37-AEC3-D9369E775739}"/>
                    </a:ext>
                  </a:extLst>
                </p14:cNvPr>
                <p14:cNvContentPartPr/>
                <p14:nvPr/>
              </p14:nvContentPartPr>
              <p14:xfrm>
                <a:off x="363186" y="295755"/>
                <a:ext cx="1475280" cy="64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FACE1F-ECF2-4B37-AEC3-D9369E7757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5186" y="278115"/>
                  <a:ext cx="151092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3E9B2D-74A3-434B-AEE3-9B0996FCC5DC}"/>
                    </a:ext>
                  </a:extLst>
                </p14:cNvPr>
                <p14:cNvContentPartPr/>
                <p14:nvPr/>
              </p14:nvContentPartPr>
              <p14:xfrm>
                <a:off x="1659906" y="226635"/>
                <a:ext cx="285480" cy="193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3E9B2D-74A3-434B-AEE3-9B0996FCC5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41906" y="208635"/>
                  <a:ext cx="32112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E93DD19-B202-4193-AFCD-1383DC8FCC63}"/>
                  </a:ext>
                </a:extLst>
              </p14:cNvPr>
              <p14:cNvContentPartPr/>
              <p14:nvPr/>
            </p14:nvContentPartPr>
            <p14:xfrm>
              <a:off x="2177946" y="192435"/>
              <a:ext cx="26280" cy="289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E93DD19-B202-4193-AFCD-1383DC8FCC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59946" y="174795"/>
                <a:ext cx="619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9039C63-B05B-4710-B156-4DD4FA7D942C}"/>
                  </a:ext>
                </a:extLst>
              </p14:cNvPr>
              <p14:cNvContentPartPr/>
              <p14:nvPr/>
            </p14:nvContentPartPr>
            <p14:xfrm>
              <a:off x="5070186" y="1964715"/>
              <a:ext cx="2653560" cy="2321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9039C63-B05B-4710-B156-4DD4FA7D94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52546" y="1947075"/>
                <a:ext cx="2689200" cy="235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DD9A5E1-598F-4EF0-BF13-4BAC2EFCBDEC}"/>
              </a:ext>
            </a:extLst>
          </p:cNvPr>
          <p:cNvGrpSpPr/>
          <p:nvPr/>
        </p:nvGrpSpPr>
        <p:grpSpPr>
          <a:xfrm>
            <a:off x="6641946" y="4238835"/>
            <a:ext cx="893160" cy="378000"/>
            <a:chOff x="6641946" y="4238835"/>
            <a:chExt cx="89316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B614A8-5040-41E8-97BA-7EA333D24C33}"/>
                    </a:ext>
                  </a:extLst>
                </p14:cNvPr>
                <p14:cNvContentPartPr/>
                <p14:nvPr/>
              </p14:nvContentPartPr>
              <p14:xfrm>
                <a:off x="6654546" y="4397235"/>
                <a:ext cx="880560" cy="124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B614A8-5040-41E8-97BA-7EA333D24C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36546" y="4379595"/>
                  <a:ext cx="916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82D81D-AC67-4C96-82AC-569C4A2DE28A}"/>
                    </a:ext>
                  </a:extLst>
                </p14:cNvPr>
                <p14:cNvContentPartPr/>
                <p14:nvPr/>
              </p14:nvContentPartPr>
              <p14:xfrm>
                <a:off x="6641946" y="4238835"/>
                <a:ext cx="164160" cy="37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82D81D-AC67-4C96-82AC-569C4A2DE2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3946" y="4221195"/>
                  <a:ext cx="19980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BFBF0B0-4EAD-4578-8ECA-3EE4708AF859}"/>
              </a:ext>
            </a:extLst>
          </p:cNvPr>
          <p:cNvGrpSpPr/>
          <p:nvPr/>
        </p:nvGrpSpPr>
        <p:grpSpPr>
          <a:xfrm>
            <a:off x="4777146" y="2396715"/>
            <a:ext cx="1217520" cy="1909080"/>
            <a:chOff x="4777146" y="2396715"/>
            <a:chExt cx="1217520" cy="19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02EEACD-35BB-47C6-B26B-4E62D6829962}"/>
                    </a:ext>
                  </a:extLst>
                </p14:cNvPr>
                <p14:cNvContentPartPr/>
                <p14:nvPr/>
              </p14:nvContentPartPr>
              <p14:xfrm>
                <a:off x="4777146" y="2396715"/>
                <a:ext cx="322920" cy="1106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02EEACD-35BB-47C6-B26B-4E62D68299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59506" y="2378715"/>
                  <a:ext cx="358560" cy="11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B591E2-110D-455B-88C3-7181CB70A464}"/>
                    </a:ext>
                  </a:extLst>
                </p14:cNvPr>
                <p14:cNvContentPartPr/>
                <p14:nvPr/>
              </p14:nvContentPartPr>
              <p14:xfrm>
                <a:off x="5160546" y="3388875"/>
                <a:ext cx="128520" cy="280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B591E2-110D-455B-88C3-7181CB70A4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42906" y="3371235"/>
                  <a:ext cx="164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8708C6-6FFF-4A6B-BD6C-E654E870645F}"/>
                    </a:ext>
                  </a:extLst>
                </p14:cNvPr>
                <p14:cNvContentPartPr/>
                <p14:nvPr/>
              </p14:nvContentPartPr>
              <p14:xfrm>
                <a:off x="5255226" y="3759675"/>
                <a:ext cx="238320" cy="462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8708C6-6FFF-4A6B-BD6C-E654E87064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37586" y="3741675"/>
                  <a:ext cx="2739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BE7245-13FE-4B15-A352-4797786E4CB1}"/>
                    </a:ext>
                  </a:extLst>
                </p14:cNvPr>
                <p14:cNvContentPartPr/>
                <p14:nvPr/>
              </p14:nvContentPartPr>
              <p14:xfrm>
                <a:off x="5502546" y="4091955"/>
                <a:ext cx="175680" cy="10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BE7245-13FE-4B15-A352-4797786E4C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84906" y="4074315"/>
                  <a:ext cx="211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B16B10-AE02-45E3-96EB-81403A8554FC}"/>
                    </a:ext>
                  </a:extLst>
                </p14:cNvPr>
                <p14:cNvContentPartPr/>
                <p14:nvPr/>
              </p14:nvContentPartPr>
              <p14:xfrm>
                <a:off x="5676066" y="4036875"/>
                <a:ext cx="318600" cy="268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B16B10-AE02-45E3-96EB-81403A8554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58426" y="4018875"/>
                  <a:ext cx="354240" cy="30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9038498"/>
      </p:ext>
    </p:extLst>
  </p:cSld>
  <p:clrMapOvr>
    <a:masterClrMapping/>
  </p:clrMapOvr>
</p:sld>
</file>

<file path=ppt/theme/theme1.xml><?xml version="1.0" encoding="utf-8"?>
<a:theme xmlns:a="http://schemas.openxmlformats.org/drawingml/2006/main" name="Dark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B0F0"/>
      </a:hlink>
      <a:folHlink>
        <a:srgbClr val="00B0F0"/>
      </a:folHlink>
    </a:clrScheme>
    <a:fontScheme name="Fira Code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Theme" id="{D40FD286-A452-4558-AE00-7116BD09F506}" vid="{7AA6BA2D-24B4-4538-9BF5-5BE87111A8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4C5CD4779E24195EA441D6DCCC97F" ma:contentTypeVersion="6" ma:contentTypeDescription="Create a new document." ma:contentTypeScope="" ma:versionID="e87d7187bdf836fe03121f9b3a0f40dd">
  <xsd:schema xmlns:xsd="http://www.w3.org/2001/XMLSchema" xmlns:xs="http://www.w3.org/2001/XMLSchema" xmlns:p="http://schemas.microsoft.com/office/2006/metadata/properties" xmlns:ns2="1ac11b30-e8bb-4f32-8451-0342b7d241f9" targetNamespace="http://schemas.microsoft.com/office/2006/metadata/properties" ma:root="true" ma:fieldsID="de967319e43620bef6f04401cd346ad8" ns2:_="">
    <xsd:import namespace="1ac11b30-e8bb-4f32-8451-0342b7d241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11b30-e8bb-4f32-8451-0342b7d241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7CA25F-A5C0-4F4A-8B96-50B2639D13DA}"/>
</file>

<file path=customXml/itemProps2.xml><?xml version="1.0" encoding="utf-8"?>
<ds:datastoreItem xmlns:ds="http://schemas.openxmlformats.org/officeDocument/2006/customXml" ds:itemID="{5F19756C-B69E-412A-B8E0-6E075D6B3321}"/>
</file>

<file path=customXml/itemProps3.xml><?xml version="1.0" encoding="utf-8"?>
<ds:datastoreItem xmlns:ds="http://schemas.openxmlformats.org/officeDocument/2006/customXml" ds:itemID="{096CD585-A057-43C8-A720-2190E0A63A47}"/>
</file>

<file path=docProps/app.xml><?xml version="1.0" encoding="utf-8"?>
<Properties xmlns="http://schemas.openxmlformats.org/officeDocument/2006/extended-properties" xmlns:vt="http://schemas.openxmlformats.org/officeDocument/2006/docPropsVTypes">
  <Template>DarkTheme</Template>
  <TotalTime>0</TotalTime>
  <Words>3</Words>
  <Application>Microsoft Office PowerPoint</Application>
  <PresentationFormat>Widescreen</PresentationFormat>
  <Paragraphs>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Fira Code</vt:lpstr>
      <vt:lpstr>DarkTheme</vt:lpstr>
      <vt:lpstr>Tue Afternoon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2022-02-24T15:58:37Z</dcterms:created>
  <dcterms:modified xsi:type="dcterms:W3CDTF">2022-03-09T10:11:03Z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0x0101005894C5CD4779E24195EA441D6DCCC97F</vt:lpwstr>
  </property>
</Properties>
</file>