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1471f0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d1471f0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29fad0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29fad0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29fad0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29fad0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d29fad0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d29fad0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8fcd7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3c8fcd7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29fad02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29fad0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d29fad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d29fad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29fad02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d29fad02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 | Better Working World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9"/>
            <a:ext cx="4242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Obtuse Angle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Xinbo Ye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20517" l="9614" r="51601" t="19752"/>
          <a:stretch/>
        </p:blipFill>
        <p:spPr>
          <a:xfrm>
            <a:off x="2510525" y="1428725"/>
            <a:ext cx="4122952" cy="3602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11725" y="1785925"/>
            <a:ext cx="218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 Litoria Fallax against other frogs.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825" y="1663675"/>
            <a:ext cx="1729351" cy="84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/>
          <p:nvPr/>
        </p:nvCxnSpPr>
        <p:spPr>
          <a:xfrm flipH="1">
            <a:off x="6398850" y="2510525"/>
            <a:ext cx="7653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463" y="1675125"/>
            <a:ext cx="3258776" cy="27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566463" y="4525725"/>
            <a:ext cx="306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Source: https://kobiso.github.io/</a:t>
            </a:r>
            <a:endParaRPr sz="8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374875" y="1618275"/>
            <a:ext cx="949200" cy="304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318763" y="1675125"/>
            <a:ext cx="106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'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tmax'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'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tmin'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'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ws'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'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aet'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'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def'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'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pet'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'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vap'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'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pdsi'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'srad'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091550" y="2968125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43775" y="2859125"/>
            <a:ext cx="191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Black"/>
                <a:ea typeface="Roboto Black"/>
                <a:cs typeface="Roboto Black"/>
                <a:sym typeface="Roboto Black"/>
              </a:rPr>
              <a:t>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Not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occur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Occur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9528" l="9629" r="51291" t="18100"/>
          <a:stretch/>
        </p:blipFill>
        <p:spPr>
          <a:xfrm>
            <a:off x="4572000" y="1306325"/>
            <a:ext cx="4276052" cy="37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11725" y="2263300"/>
            <a:ext cx="2857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Spatial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 sampling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Temporal sampling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44925" y="2439150"/>
            <a:ext cx="66900" cy="1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44925" y="3814850"/>
            <a:ext cx="66900" cy="1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25" y="1307650"/>
            <a:ext cx="3682775" cy="36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312" y="1807725"/>
            <a:ext cx="2684000" cy="166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66900"/>
            <a:ext cx="2241700" cy="3330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35375" y="1397600"/>
            <a:ext cx="18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Pearson Correlation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904375" y="1397600"/>
            <a:ext cx="18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1688" y="4322225"/>
            <a:ext cx="3167385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2600787" y="3675713"/>
            <a:ext cx="244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 Based Feature Selection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(SVC,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Decision Tree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138" y="2042438"/>
            <a:ext cx="4537175" cy="27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5651"/>
          <a:stretch/>
        </p:blipFill>
        <p:spPr>
          <a:xfrm>
            <a:off x="230075" y="2388051"/>
            <a:ext cx="3964325" cy="14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783488" y="1556225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Overall Model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134975" y="1556225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 Imbalanced Problem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18972" l="6602" r="6749" t="17551"/>
          <a:stretch/>
        </p:blipFill>
        <p:spPr>
          <a:xfrm>
            <a:off x="2234975" y="1535475"/>
            <a:ext cx="6597350" cy="32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75" y="2125650"/>
            <a:ext cx="2031575" cy="20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11725" y="2171550"/>
            <a:ext cx="47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 regions most in need of biodiversity protection.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856200" y="3216175"/>
            <a:ext cx="4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Monitor biodiversity and climate change through prediction.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36767" l="0" r="0" t="40597"/>
          <a:stretch/>
        </p:blipFill>
        <p:spPr>
          <a:xfrm>
            <a:off x="5530500" y="2156175"/>
            <a:ext cx="2869202" cy="43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32455" l="9781" r="9781" t="50712"/>
          <a:stretch/>
        </p:blipFill>
        <p:spPr>
          <a:xfrm>
            <a:off x="403575" y="3208487"/>
            <a:ext cx="2869202" cy="4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311725" y="4199425"/>
            <a:ext cx="61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 with weather forecasting system to protect endangered species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42220" l="20491" r="16280" t="42218"/>
          <a:stretch/>
        </p:blipFill>
        <p:spPr>
          <a:xfrm>
            <a:off x="6541625" y="4173975"/>
            <a:ext cx="2439777" cy="4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50" y="831175"/>
            <a:ext cx="65055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2022.6.11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