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04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, Fatima (MEX, TYP, DI)" initials="GF(TD" lastIdx="1" clrIdx="0">
    <p:extLst>
      <p:ext uri="{19B8F6BF-5375-455C-9EA6-DF929625EA0E}">
        <p15:presenceInfo xmlns:p15="http://schemas.microsoft.com/office/powerpoint/2012/main" userId="S-1-5-21-1482476501-1284227242-839522115-12937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88A0D-5D77-4D12-8BA6-233C380A08F8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2744F-4914-4B4C-A217-01A03118D89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5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17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84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68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295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068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3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51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70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62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77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96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8BE81-0C34-453C-AD27-EA36850F4A10}" type="datetimeFigureOut">
              <a:rPr lang="es-MX" smtClean="0"/>
              <a:t>08/08/2019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6397D-3911-468C-9CBD-1903798700F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88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87098" y="394855"/>
            <a:ext cx="98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Entrada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04763" y="394855"/>
            <a:ext cx="491836" cy="3212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675" dirty="0">
              <a:solidFill>
                <a:prstClr val="black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87098" y="892373"/>
            <a:ext cx="98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Salida</a:t>
            </a:r>
            <a:endParaRPr lang="es-MX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0404763" y="892373"/>
            <a:ext cx="491836" cy="3212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675" dirty="0">
              <a:solidFill>
                <a:prstClr val="black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87098" y="1389891"/>
            <a:ext cx="98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Ruido</a:t>
            </a:r>
            <a:endParaRPr lang="es-MX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10404763" y="1389891"/>
            <a:ext cx="491836" cy="3212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675" dirty="0">
              <a:solidFill>
                <a:prstClr val="black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87098" y="1887409"/>
            <a:ext cx="98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Sistema</a:t>
            </a:r>
            <a:endParaRPr lang="es-MX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10404763" y="1887409"/>
            <a:ext cx="491836" cy="3212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675" dirty="0">
              <a:solidFill>
                <a:prstClr val="black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87098" y="2365053"/>
            <a:ext cx="98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Flujo de datos</a:t>
            </a:r>
            <a:endParaRPr lang="es-MX" sz="1400" b="1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404763" y="2460409"/>
            <a:ext cx="4918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0425545" y="2618509"/>
            <a:ext cx="4918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10415154" y="2805146"/>
            <a:ext cx="49183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26225" y="394855"/>
            <a:ext cx="9086272" cy="5702300"/>
            <a:chOff x="83128" y="114300"/>
            <a:chExt cx="9086272" cy="5702300"/>
          </a:xfrm>
        </p:grpSpPr>
        <p:sp>
          <p:nvSpPr>
            <p:cNvPr id="4" name="Rectangle 3"/>
            <p:cNvSpPr/>
            <p:nvPr/>
          </p:nvSpPr>
          <p:spPr>
            <a:xfrm>
              <a:off x="83128" y="114300"/>
              <a:ext cx="9086272" cy="57023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prstClr val="white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49000" y="1887409"/>
              <a:ext cx="2775339" cy="37152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cs typeface="Arial" pitchFamily="34" charset="0"/>
                </a:rPr>
                <a:t>Tarjeta Renesas S2-G2</a:t>
              </a:r>
              <a:endParaRPr lang="en-US" sz="12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5130" y="3583522"/>
              <a:ext cx="1041750" cy="48160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900" b="1" dirty="0" smtClean="0">
                  <a:solidFill>
                    <a:prstClr val="black"/>
                  </a:solidFill>
                  <a:latin typeface="Century Gothic" panose="020B0502020202020204" pitchFamily="34" charset="0"/>
                  <a:cs typeface="Arial" pitchFamily="34" charset="0"/>
                </a:rPr>
                <a:t>Potenciómetro</a:t>
              </a:r>
              <a:endParaRPr lang="en-US" sz="675" dirty="0">
                <a:solidFill>
                  <a:prstClr val="black"/>
                </a:solidFill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34659" y="1887409"/>
              <a:ext cx="2419108" cy="17996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Century Gothic" panose="020B0502020202020204" pitchFamily="34" charset="0"/>
                  <a:cs typeface="Arial" pitchFamily="34" charset="0"/>
                </a:rPr>
                <a:t>Planta (Motor Ventilador)</a:t>
              </a:r>
              <a:endParaRPr lang="en-US" sz="12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421272" y="307923"/>
              <a:ext cx="3204992" cy="9158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 lang="en-US" sz="1600" b="1" dirty="0" smtClean="0">
                <a:solidFill>
                  <a:prstClr val="black"/>
                </a:solidFill>
                <a:latin typeface="Century Gothic" pitchFamily="34" charset="0"/>
                <a:cs typeface="Arial" pitchFamily="34" charset="0"/>
              </a:endParaRPr>
            </a:p>
            <a:p>
              <a:pPr algn="ctr"/>
              <a:endParaRPr lang="en-US" sz="1600" b="1" dirty="0" smtClean="0">
                <a:solidFill>
                  <a:prstClr val="black"/>
                </a:solidFill>
                <a:latin typeface="Century Gothic" pitchFamily="34" charset="0"/>
                <a:cs typeface="Arial" pitchFamily="34" charset="0"/>
              </a:endParaRPr>
            </a:p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Century Gothic" pitchFamily="34" charset="0"/>
                  <a:cs typeface="Arial" pitchFamily="34" charset="0"/>
                </a:rPr>
                <a:t>Display</a:t>
              </a:r>
              <a:endParaRPr lang="en-US" sz="1600" b="1" dirty="0">
                <a:solidFill>
                  <a:prstClr val="black"/>
                </a:solidFill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5691" y="380985"/>
              <a:ext cx="1360967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MX" sz="1200" dirty="0" smtClean="0"/>
                <a:t>Velocidad Deseada (Setpoint) en RPM</a:t>
              </a:r>
              <a:endParaRPr lang="es-MX" sz="12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1266880" y="3844636"/>
              <a:ext cx="660785" cy="4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574486" y="3061180"/>
              <a:ext cx="1041750" cy="48160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900" b="1" dirty="0" smtClean="0">
                  <a:solidFill>
                    <a:prstClr val="black"/>
                  </a:solidFill>
                  <a:latin typeface="Century Gothic" panose="020B0502020202020204" pitchFamily="34" charset="0"/>
                  <a:cs typeface="Arial" pitchFamily="34" charset="0"/>
                </a:rPr>
                <a:t>Sensor Hall</a:t>
              </a:r>
              <a:endParaRPr lang="en-US" sz="675" dirty="0">
                <a:solidFill>
                  <a:prstClr val="black"/>
                </a:solidFill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07557" y="3969831"/>
              <a:ext cx="1829848" cy="16328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2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2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2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2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2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endParaRPr lang="en-US" sz="12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Century Gothic" panose="020B0502020202020204" pitchFamily="34" charset="0"/>
                  <a:cs typeface="Arial" pitchFamily="34" charset="0"/>
                </a:rPr>
                <a:t>PC</a:t>
              </a:r>
              <a:endParaRPr lang="en-US" sz="12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396" y="4095404"/>
              <a:ext cx="1228263" cy="1228263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H="1">
              <a:off x="4415291" y="5210611"/>
              <a:ext cx="483217" cy="164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097594" y="380985"/>
              <a:ext cx="1360967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 smtClean="0"/>
                <a:t>Velocidad Actual en RPM</a:t>
              </a:r>
              <a:endParaRPr lang="es-MX" sz="12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88618" y="2076710"/>
              <a:ext cx="1078138" cy="48160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900" b="1" dirty="0" smtClean="0">
                  <a:solidFill>
                    <a:prstClr val="black"/>
                  </a:solidFill>
                  <a:latin typeface="Century Gothic" panose="020B0502020202020204" pitchFamily="34" charset="0"/>
                  <a:cs typeface="Arial" pitchFamily="34" charset="0"/>
                </a:rPr>
                <a:t>Señal cuadrada</a:t>
              </a:r>
              <a:endParaRPr lang="en-US" sz="675" dirty="0">
                <a:solidFill>
                  <a:prstClr val="black"/>
                </a:solidFill>
                <a:latin typeface="Century Gothic" pitchFamily="34" charset="0"/>
                <a:cs typeface="Arial" pitchFamily="34" charset="0"/>
              </a:endParaRPr>
            </a:p>
          </p:txBody>
        </p:sp>
        <p:cxnSp>
          <p:nvCxnSpPr>
            <p:cNvPr id="49" name="Straight Arrow Connector 48"/>
            <p:cNvCxnSpPr>
              <a:stCxn id="46" idx="3"/>
            </p:cNvCxnSpPr>
            <p:nvPr/>
          </p:nvCxnSpPr>
          <p:spPr>
            <a:xfrm flipV="1">
              <a:off x="4166756" y="2312825"/>
              <a:ext cx="639703" cy="46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87236" y="3000335"/>
              <a:ext cx="2462331" cy="13849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MX" sz="1200" dirty="0" smtClean="0"/>
            </a:p>
            <a:p>
              <a:endParaRPr lang="es-MX" sz="1200" dirty="0" smtClean="0"/>
            </a:p>
            <a:p>
              <a:endParaRPr lang="es-MX" sz="1200" dirty="0"/>
            </a:p>
            <a:p>
              <a:endParaRPr lang="es-MX" sz="1200" dirty="0" smtClean="0"/>
            </a:p>
            <a:p>
              <a:endParaRPr lang="es-MX" sz="1200" dirty="0"/>
            </a:p>
            <a:p>
              <a:endParaRPr lang="es-MX" sz="1200" dirty="0" smtClean="0"/>
            </a:p>
            <a:p>
              <a:pPr algn="ctr"/>
              <a:r>
                <a:rPr lang="es-MX" sz="1200" b="1" dirty="0" smtClean="0"/>
                <a:t>Microcontrolador</a:t>
              </a:r>
              <a:endParaRPr lang="es-MX" sz="1200" b="1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901263" y="740595"/>
              <a:ext cx="1485900" cy="63764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cs typeface="Arial" pitchFamily="34" charset="0"/>
                </a:rPr>
                <a:t>Caudal en el ducto de aire</a:t>
              </a:r>
              <a:endParaRPr lang="en-US" sz="12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cxnSp>
          <p:nvCxnSpPr>
            <p:cNvPr id="66" name="Straight Arrow Connector 65"/>
            <p:cNvCxnSpPr>
              <a:stCxn id="64" idx="2"/>
              <a:endCxn id="11" idx="0"/>
            </p:cNvCxnSpPr>
            <p:nvPr/>
          </p:nvCxnSpPr>
          <p:spPr>
            <a:xfrm>
              <a:off x="7644213" y="1378238"/>
              <a:ext cx="0" cy="50917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927667" y="3706942"/>
              <a:ext cx="882208" cy="276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/>
                <a:t>ADC</a:t>
              </a:r>
              <a:endParaRPr lang="es-MX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088617" y="3614253"/>
              <a:ext cx="1078138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b="1" dirty="0" smtClean="0"/>
                <a:t>Algoritmo de Control</a:t>
              </a:r>
              <a:endParaRPr lang="es-MX" sz="1200" b="1" dirty="0"/>
            </a:p>
          </p:txBody>
        </p:sp>
        <p:cxnSp>
          <p:nvCxnSpPr>
            <p:cNvPr id="80" name="Straight Arrow Connector 79"/>
            <p:cNvCxnSpPr>
              <a:endCxn id="79" idx="1"/>
            </p:cNvCxnSpPr>
            <p:nvPr/>
          </p:nvCxnSpPr>
          <p:spPr>
            <a:xfrm flipV="1">
              <a:off x="2800085" y="3845086"/>
              <a:ext cx="288532" cy="42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0"/>
            </p:cNvCxnSpPr>
            <p:nvPr/>
          </p:nvCxnSpPr>
          <p:spPr>
            <a:xfrm flipH="1" flipV="1">
              <a:off x="3624066" y="2553075"/>
              <a:ext cx="3620" cy="10611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1824471" y="2071882"/>
              <a:ext cx="1081754" cy="48188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cs typeface="Arial" pitchFamily="34" charset="0"/>
                </a:rPr>
                <a:t>Error en la conversión</a:t>
              </a:r>
              <a:endParaRPr lang="en-US" sz="1200" b="1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cxnSp>
          <p:nvCxnSpPr>
            <p:cNvPr id="89" name="Straight Arrow Connector 88"/>
            <p:cNvCxnSpPr>
              <a:stCxn id="87" idx="2"/>
              <a:endCxn id="78" idx="0"/>
            </p:cNvCxnSpPr>
            <p:nvPr/>
          </p:nvCxnSpPr>
          <p:spPr>
            <a:xfrm>
              <a:off x="2365348" y="2553769"/>
              <a:ext cx="3423" cy="11531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37" idx="1"/>
            </p:cNvCxnSpPr>
            <p:nvPr/>
          </p:nvCxnSpPr>
          <p:spPr>
            <a:xfrm rot="10800000">
              <a:off x="5893262" y="2774784"/>
              <a:ext cx="681225" cy="52719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4760455" y="539927"/>
              <a:ext cx="1973105" cy="814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1" dirty="0" smtClean="0">
                  <a:solidFill>
                    <a:prstClr val="black"/>
                  </a:solidFill>
                  <a:latin typeface="Century Gothic" panose="020B0502020202020204" pitchFamily="34" charset="0"/>
                  <a:cs typeface="Arial" pitchFamily="34" charset="0"/>
                </a:rPr>
                <a:t>Fuente de alimentación</a:t>
              </a:r>
              <a:endParaRPr lang="en-US" sz="1200" b="1" dirty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endParaRPr>
            </a:p>
          </p:txBody>
        </p:sp>
      </p:grpSp>
      <p:cxnSp>
        <p:nvCxnSpPr>
          <p:cNvPr id="110" name="Straight Arrow Connector 109"/>
          <p:cNvCxnSpPr/>
          <p:nvPr/>
        </p:nvCxnSpPr>
        <p:spPr>
          <a:xfrm>
            <a:off x="6250675" y="1617685"/>
            <a:ext cx="0" cy="5446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" idx="0"/>
            <a:endCxn id="27" idx="2"/>
          </p:cNvCxnSpPr>
          <p:nvPr/>
        </p:nvCxnSpPr>
        <p:spPr>
          <a:xfrm flipH="1" flipV="1">
            <a:off x="3766865" y="1504348"/>
            <a:ext cx="12902" cy="6636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558025" y="2162306"/>
            <a:ext cx="1078333" cy="988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rPr>
              <a:t>Tarjeta Driver</a:t>
            </a:r>
          </a:p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Century Gothic" panose="020B0502020202020204" pitchFamily="34" charset="0"/>
                <a:cs typeface="Arial" pitchFamily="34" charset="0"/>
              </a:rPr>
              <a:t>(Puente H)</a:t>
            </a:r>
            <a:endParaRPr lang="en-US" sz="1200" b="1" dirty="0">
              <a:solidFill>
                <a:prstClr val="black"/>
              </a:solidFill>
              <a:latin typeface="Century Gothic" panose="020B0502020202020204" pitchFamily="34" charset="0"/>
              <a:cs typeface="Arial" pitchFamily="34" charset="0"/>
            </a:endParaRPr>
          </a:p>
        </p:txBody>
      </p:sp>
      <p:cxnSp>
        <p:nvCxnSpPr>
          <p:cNvPr id="121" name="Straight Arrow Connector 120"/>
          <p:cNvCxnSpPr>
            <a:stCxn id="118" idx="3"/>
          </p:cNvCxnSpPr>
          <p:nvPr/>
        </p:nvCxnSpPr>
        <p:spPr>
          <a:xfrm flipV="1">
            <a:off x="6636358" y="2652545"/>
            <a:ext cx="541398" cy="38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3935176" y="4773440"/>
            <a:ext cx="1081754" cy="4119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cs typeface="Arial" pitchFamily="34" charset="0"/>
              </a:rPr>
              <a:t>Error del Sistema</a:t>
            </a:r>
            <a:endParaRPr lang="en-US" sz="1200" b="1" dirty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28" name="Straight Arrow Connector 127"/>
          <p:cNvCxnSpPr>
            <a:stCxn id="126" idx="0"/>
          </p:cNvCxnSpPr>
          <p:nvPr/>
        </p:nvCxnSpPr>
        <p:spPr>
          <a:xfrm flipV="1">
            <a:off x="4476053" y="4375959"/>
            <a:ext cx="0" cy="3974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4930789" y="3150404"/>
            <a:ext cx="1166403" cy="1016175"/>
          </a:xfrm>
          <a:prstGeom prst="bentConnector3">
            <a:avLst>
              <a:gd name="adj1" fmla="val -148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ate xmlns="86aab4d5-471c-4dec-8f7d-c09dee4c92c0">2019-04-23T05:00:00+00:00</D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50FFC6D325243B4E4D790D978B6F9" ma:contentTypeVersion="1" ma:contentTypeDescription="Create a new document." ma:contentTypeScope="" ma:versionID="ed97fa51f288da5370a611d8bdb0994c">
  <xsd:schema xmlns:xsd="http://www.w3.org/2001/XMLSchema" xmlns:p="http://schemas.microsoft.com/office/2006/metadata/properties" xmlns:ns2="86aab4d5-471c-4dec-8f7d-c09dee4c92c0" targetNamespace="http://schemas.microsoft.com/office/2006/metadata/properties" ma:root="true" ma:fieldsID="9c3a64bfc803d81d37b69cc2eb557b9b" ns2:_="">
    <xsd:import namespace="86aab4d5-471c-4dec-8f7d-c09dee4c92c0"/>
    <xsd:element name="properties">
      <xsd:complexType>
        <xsd:sequence>
          <xsd:element name="documentManagement">
            <xsd:complexType>
              <xsd:all>
                <xsd:element ref="ns2:Dat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6aab4d5-471c-4dec-8f7d-c09dee4c92c0" elementFormDefault="qualified">
    <xsd:import namespace="http://schemas.microsoft.com/office/2006/documentManagement/types"/>
    <xsd:element name="Date" ma:index="8" ma:displayName="Date" ma:format="DateTime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93FC9E4-2111-44A9-A7F5-555B09DB8FCC}">
  <ds:schemaRefs>
    <ds:schemaRef ds:uri="http://schemas.microsoft.com/office/2006/metadata/properties"/>
    <ds:schemaRef ds:uri="86aab4d5-471c-4dec-8f7d-c09dee4c92c0"/>
  </ds:schemaRefs>
</ds:datastoreItem>
</file>

<file path=customXml/itemProps2.xml><?xml version="1.0" encoding="utf-8"?>
<ds:datastoreItem xmlns:ds="http://schemas.openxmlformats.org/officeDocument/2006/customXml" ds:itemID="{AE0FD1C0-D5A0-4EDD-9F94-0ACD491CA7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7DE5F-FA7A-48F0-8B68-4AD39E52E2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aab4d5-471c-4dec-8f7d-c09dee4c92c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24819</TotalTime>
  <Words>60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Fatima (MEX, TYP, DI)</dc:creator>
  <cp:lastModifiedBy>Arriaga, Ladislao (MEX, TYP, DI)</cp:lastModifiedBy>
  <cp:revision>124</cp:revision>
  <dcterms:created xsi:type="dcterms:W3CDTF">2018-10-25T21:36:20Z</dcterms:created>
  <dcterms:modified xsi:type="dcterms:W3CDTF">2019-08-08T21:38:20Z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0x0101003D050FFC6D325243B4E4D790D978B6F9</vt:lpwstr>
  </property>
</Properties>
</file>