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Clique para mover o slide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8CCB435-BFF4-4C1C-A822-2E6C4153E8C9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latin typeface="Arial"/>
              </a:rPr>
              <a:t>Leveza: Voce instala somente o que precisa na sua aplicação e alem disso a rapidez dele em build e processos para subir aplicações comparada com outras tecnologias é muito superior.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latin typeface="Arial"/>
              </a:rPr>
              <a:t>Flexibilidade: O NPM (Node Package Manager) é o gerenciador de pacotes do Node.js e também é o maior repositório de softwares do mundo. Isso faz do Node.js uma plataforma com potencial para ser utilizada em qualquer situação. O pacote mais conhecido se chama Express.js e é um framework completo para desenvolvimento de aplicações Web.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1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latin typeface="Arial"/>
              </a:rPr>
              <a:t>Produtividade: Tanto o front-end como o back-end compartilham a mesma linguagem, o Javascript, portanto os desenvolvedores tem mais facilidade para desenvolver ambas as partes e dar manutenção. Alem disso voce pode reaproveitar modulos com o NPM.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100" b="0" strike="noStrike" spc="-1">
                <a:latin typeface="Arial"/>
              </a:rPr>
              <a:t>Tipagem: Se utilizar typeScript ela fica muito tipada e gera muitas models e erros, sem a tipagem fica mais sucessitvel a erros e gambiarras.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27640" y="31831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26600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09636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36508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82764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09636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536508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84560" y="339480"/>
            <a:ext cx="7053120" cy="486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26600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27640" y="31831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26600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09636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36508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82764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309636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536508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84560" y="339480"/>
            <a:ext cx="7053120" cy="486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26600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827640" y="31831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26600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09636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365080" y="15397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82764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09636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5365080" y="3183120"/>
            <a:ext cx="216036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84560" y="339480"/>
            <a:ext cx="7053120" cy="4869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3146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266000" y="31831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266000" y="1539720"/>
            <a:ext cx="327420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27640" y="3183120"/>
            <a:ext cx="6709680" cy="1500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002320"/>
            <a:ext cx="3027240" cy="314100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169360"/>
            <a:ext cx="1141560" cy="177372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6456600" y="1257480"/>
            <a:ext cx="2114280" cy="211428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040" cy="85572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440" y="4572000"/>
            <a:ext cx="744840" cy="57132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7828200" y="0"/>
            <a:ext cx="514080" cy="85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66160" y="1085760"/>
            <a:ext cx="6618960" cy="24969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0" strike="noStrike" spc="-1">
                <a:solidFill>
                  <a:srgbClr val="EBEBEB"/>
                </a:solidFill>
                <a:latin typeface="Century Gothic"/>
              </a:rPr>
              <a:t>Clique para editar o título Mestre</a:t>
            </a:r>
            <a:endParaRPr lang="en-US" sz="5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/>
          </p:nvPr>
        </p:nvSpPr>
        <p:spPr>
          <a:xfrm rot="5400000">
            <a:off x="7616880" y="1342800"/>
            <a:ext cx="742680" cy="2282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85133A56-E731-4A48-9FE7-7272AB85D50D}" type="datetime">
              <a:rPr lang="en-US" sz="83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5/19/2021</a:t>
            </a:fld>
            <a:endParaRPr lang="pt-BR" sz="830" b="0" strike="noStrike" spc="-1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/>
          </p:nvPr>
        </p:nvSpPr>
        <p:spPr>
          <a:xfrm rot="5400000">
            <a:off x="6714000" y="2418840"/>
            <a:ext cx="289440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/>
          </p:nvPr>
        </p:nvSpPr>
        <p:spPr>
          <a:xfrm>
            <a:off x="7764480" y="221760"/>
            <a:ext cx="628200" cy="57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9E88424-D2BB-4AB3-9163-8D0FE01B0FD3}" type="slidenum">
              <a:rPr lang="en-GB" sz="21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pt-BR" sz="21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002320"/>
            <a:ext cx="3027240" cy="31410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169360"/>
            <a:ext cx="1141560" cy="177372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6456600" y="1257480"/>
            <a:ext cx="2114280" cy="211428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50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040" cy="8557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440" y="4572000"/>
            <a:ext cx="744840" cy="57132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7828200" y="0"/>
            <a:ext cx="514080" cy="85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150" b="0" strike="noStrike" spc="-1">
                <a:solidFill>
                  <a:srgbClr val="EBEBEB"/>
                </a:solidFill>
                <a:latin typeface="Century Gothic"/>
              </a:rPr>
              <a:t>Clique para editar o título Mestre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/>
          </p:nvPr>
        </p:nvSpPr>
        <p:spPr>
          <a:xfrm rot="5400000">
            <a:off x="7616880" y="1342800"/>
            <a:ext cx="742680" cy="2282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0778E647-559A-4BF1-95E1-1723B169D645}" type="datetime">
              <a:rPr lang="en-US" sz="83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5/19/2021</a:t>
            </a:fld>
            <a:endParaRPr lang="pt-BR" sz="830" b="0" strike="noStrike" spc="-1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/>
          </p:nvPr>
        </p:nvSpPr>
        <p:spPr>
          <a:xfrm rot="5400000">
            <a:off x="6714000" y="2418840"/>
            <a:ext cx="289440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/>
          </p:nvPr>
        </p:nvSpPr>
        <p:spPr>
          <a:xfrm>
            <a:off x="7764480" y="221760"/>
            <a:ext cx="628200" cy="57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A455650-842C-452F-BED0-6D198E520AEB}" type="slidenum">
              <a:rPr lang="en-GB" sz="21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pt-BR" sz="2100" b="0" strike="noStrike" spc="-1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FFFFFF"/>
                </a:solidFill>
                <a:latin typeface="Century Gothic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Century Gothic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050" b="0" strike="noStrike" spc="-1">
                <a:solidFill>
                  <a:srgbClr val="FFFFFF"/>
                </a:solidFill>
                <a:latin typeface="Century Gothic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7"/>
          <p:cNvPicPr/>
          <p:nvPr/>
        </p:nvPicPr>
        <p:blipFill>
          <a:blip r:embed="rId15"/>
          <a:srcRect l="3610"/>
          <a:stretch/>
        </p:blipFill>
        <p:spPr>
          <a:xfrm>
            <a:off x="0" y="2002320"/>
            <a:ext cx="3027240" cy="314100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6"/>
          <p:cNvPicPr/>
          <p:nvPr/>
        </p:nvPicPr>
        <p:blipFill>
          <a:blip r:embed="rId16"/>
          <a:srcRect l="35647"/>
          <a:stretch/>
        </p:blipFill>
        <p:spPr>
          <a:xfrm>
            <a:off x="0" y="2169360"/>
            <a:ext cx="1141560" cy="1773720"/>
          </a:xfrm>
          <a:prstGeom prst="rect">
            <a:avLst/>
          </a:prstGeom>
          <a:ln w="0">
            <a:noFill/>
          </a:ln>
        </p:spPr>
      </p:pic>
      <p:sp>
        <p:nvSpPr>
          <p:cNvPr id="96" name="Oval 15"/>
          <p:cNvSpPr/>
          <p:nvPr/>
        </p:nvSpPr>
        <p:spPr>
          <a:xfrm>
            <a:off x="6456600" y="1257480"/>
            <a:ext cx="2114280" cy="211428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7" name="Picture 8"/>
          <p:cNvPicPr/>
          <p:nvPr/>
        </p:nvPicPr>
        <p:blipFill>
          <a:blip r:embed="rId17"/>
          <a:srcRect t="28812"/>
          <a:stretch/>
        </p:blipFill>
        <p:spPr>
          <a:xfrm>
            <a:off x="5999400" y="0"/>
            <a:ext cx="1202040" cy="8557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"/>
          <p:cNvPicPr/>
          <p:nvPr/>
        </p:nvPicPr>
        <p:blipFill>
          <a:blip r:embed="rId18"/>
          <a:srcRect b="23333"/>
          <a:stretch/>
        </p:blipFill>
        <p:spPr>
          <a:xfrm>
            <a:off x="6454440" y="4572000"/>
            <a:ext cx="744840" cy="571320"/>
          </a:xfrm>
          <a:prstGeom prst="rect">
            <a:avLst/>
          </a:prstGeom>
          <a:ln w="0">
            <a:noFill/>
          </a:ln>
        </p:spPr>
      </p:pic>
      <p:sp>
        <p:nvSpPr>
          <p:cNvPr id="99" name="Rectangle 13"/>
          <p:cNvSpPr/>
          <p:nvPr/>
        </p:nvSpPr>
        <p:spPr>
          <a:xfrm>
            <a:off x="7828200" y="0"/>
            <a:ext cx="514080" cy="85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4560" y="339480"/>
            <a:ext cx="7053120" cy="105012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150" b="0" strike="noStrike" spc="-1">
                <a:solidFill>
                  <a:srgbClr val="EBEBEB"/>
                </a:solidFill>
                <a:latin typeface="Century Gothic"/>
              </a:rPr>
              <a:t>Clique para editar o título Mestre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827640" y="1539720"/>
            <a:ext cx="6709680" cy="3146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Clique para editar os estilos de texto Mestres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557280" lvl="1" indent="-21384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350" b="0" strike="noStrike" spc="-1">
                <a:solidFill>
                  <a:srgbClr val="FFFFFF"/>
                </a:solidFill>
                <a:latin typeface="Century Gothic"/>
              </a:rPr>
              <a:t>Segundo nível</a:t>
            </a:r>
            <a:endParaRPr lang="en-US" sz="1350" b="0" strike="noStrike" spc="-1">
              <a:solidFill>
                <a:srgbClr val="FFFFFF"/>
              </a:solidFill>
              <a:latin typeface="Century Gothic"/>
            </a:endParaRPr>
          </a:p>
          <a:p>
            <a:pPr marL="857160" lvl="2" indent="-17100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200" b="0" strike="noStrike" spc="-1">
                <a:solidFill>
                  <a:srgbClr val="FFFFFF"/>
                </a:solidFill>
                <a:latin typeface="Century Gothic"/>
              </a:rPr>
              <a:t>Terceiro nível</a:t>
            </a:r>
            <a:endParaRPr lang="en-US" sz="1200" b="0" strike="noStrike" spc="-1">
              <a:solidFill>
                <a:srgbClr val="FFFFFF"/>
              </a:solidFill>
              <a:latin typeface="Century Gothic"/>
            </a:endParaRPr>
          </a:p>
          <a:p>
            <a:pPr marL="1200240" lvl="3" indent="-17100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050" b="0" strike="noStrike" spc="-1">
                <a:solidFill>
                  <a:srgbClr val="FFFFFF"/>
                </a:solidFill>
                <a:latin typeface="Century Gothic"/>
              </a:rPr>
              <a:t>Quarto nível</a:t>
            </a:r>
            <a:endParaRPr lang="en-US" sz="1050" b="0" strike="noStrike" spc="-1">
              <a:solidFill>
                <a:srgbClr val="FFFFFF"/>
              </a:solidFill>
              <a:latin typeface="Century Gothic"/>
            </a:endParaRPr>
          </a:p>
          <a:p>
            <a:pPr marL="1542960" lvl="4" indent="-17100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050" b="0" strike="noStrike" spc="-1">
                <a:solidFill>
                  <a:srgbClr val="FFFFFF"/>
                </a:solidFill>
                <a:latin typeface="Century Gothic"/>
              </a:rPr>
              <a:t>Quinto nível</a:t>
            </a:r>
            <a:endParaRPr lang="en-US" sz="10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/>
          </p:nvPr>
        </p:nvSpPr>
        <p:spPr>
          <a:xfrm rot="5400000">
            <a:off x="7616880" y="1342800"/>
            <a:ext cx="742680" cy="22824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fld id="{37540776-8932-4C2B-AB73-07A336938F26}" type="datetime">
              <a:rPr lang="en-US" sz="83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5/19/2021</a:t>
            </a:fld>
            <a:endParaRPr lang="pt-BR" sz="830" b="0" strike="noStrike" spc="-1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/>
          </p:nvPr>
        </p:nvSpPr>
        <p:spPr>
          <a:xfrm rot="5400000">
            <a:off x="6714000" y="2418840"/>
            <a:ext cx="289440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/>
          </p:nvPr>
        </p:nvSpPr>
        <p:spPr>
          <a:xfrm>
            <a:off x="7764480" y="221760"/>
            <a:ext cx="628200" cy="57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1BFB399-7DDE-4736-99EB-58DFD360349A}" type="slidenum">
              <a:rPr lang="en-GB" sz="2100" b="0" strike="noStrike" spc="-1">
                <a:solidFill>
                  <a:srgbClr val="FFFFFF"/>
                </a:solidFill>
                <a:latin typeface="Century Gothic"/>
              </a:rPr>
              <a:t>‹nº›</a:t>
            </a:fld>
            <a:endParaRPr lang="pt-BR" sz="2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66;p17"/>
          <p:cNvGrpSpPr/>
          <p:nvPr/>
        </p:nvGrpSpPr>
        <p:grpSpPr>
          <a:xfrm>
            <a:off x="506880" y="410400"/>
            <a:ext cx="3705120" cy="4033080"/>
            <a:chOff x="506880" y="410400"/>
            <a:chExt cx="3705120" cy="4033080"/>
          </a:xfrm>
        </p:grpSpPr>
        <p:sp>
          <p:nvSpPr>
            <p:cNvPr id="148" name="Google Shape;67;p17"/>
            <p:cNvSpPr/>
            <p:nvPr/>
          </p:nvSpPr>
          <p:spPr>
            <a:xfrm rot="5400000">
              <a:off x="673200" y="860400"/>
              <a:ext cx="1727280" cy="157068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Google Shape;68;p17"/>
            <p:cNvSpPr/>
            <p:nvPr/>
          </p:nvSpPr>
          <p:spPr>
            <a:xfrm rot="5400000">
              <a:off x="1983600" y="1774800"/>
              <a:ext cx="1373400" cy="1248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Google Shape;69;p17"/>
            <p:cNvSpPr/>
            <p:nvPr/>
          </p:nvSpPr>
          <p:spPr>
            <a:xfrm rot="5400000">
              <a:off x="2640960" y="484560"/>
              <a:ext cx="1645560" cy="149652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Google Shape;70;p17"/>
            <p:cNvSpPr/>
            <p:nvPr/>
          </p:nvSpPr>
          <p:spPr>
            <a:xfrm rot="5400000">
              <a:off x="457200" y="2594520"/>
              <a:ext cx="1098000" cy="9986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Google Shape;71;p17"/>
            <p:cNvSpPr/>
            <p:nvPr/>
          </p:nvSpPr>
          <p:spPr>
            <a:xfrm rot="5400000">
              <a:off x="2230920" y="2511720"/>
              <a:ext cx="2023200" cy="183996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Google Shape;72;p17"/>
            <p:cNvSpPr/>
            <p:nvPr/>
          </p:nvSpPr>
          <p:spPr>
            <a:xfrm rot="5400000">
              <a:off x="1158480" y="3016440"/>
              <a:ext cx="1375200" cy="12506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54" name="Imagem 8"/>
          <p:cNvPicPr/>
          <p:nvPr/>
        </p:nvPicPr>
        <p:blipFill>
          <a:blip r:embed="rId2"/>
          <a:stretch/>
        </p:blipFill>
        <p:spPr>
          <a:xfrm>
            <a:off x="4111920" y="1855800"/>
            <a:ext cx="5151600" cy="294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ítulo 1"/>
          <p:cNvSpPr txBox="1"/>
          <p:nvPr/>
        </p:nvSpPr>
        <p:spPr>
          <a:xfrm>
            <a:off x="484560" y="339480"/>
            <a:ext cx="7053120" cy="719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150" b="0" strike="noStrike" spc="-1">
                <a:solidFill>
                  <a:srgbClr val="EBEBEB"/>
                </a:solidFill>
                <a:latin typeface="Footlight MT Light"/>
              </a:rPr>
              <a:t>Principais diferenças entre o JQUERY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5" name="Espaço Reservado para Conteúdo 2"/>
          <p:cNvSpPr txBox="1"/>
          <p:nvPr/>
        </p:nvSpPr>
        <p:spPr>
          <a:xfrm>
            <a:off x="836640" y="3147840"/>
            <a:ext cx="6709680" cy="1535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1" strike="noStrike" spc="-1">
                <a:solidFill>
                  <a:srgbClr val="FFFFFF"/>
                </a:solidFill>
                <a:latin typeface="Arial"/>
              </a:rPr>
              <a:t>A diferença entre Nodes.js e JQuery está na definição de uso, ou seja qual a necessidade que o desenvolvedor tem na elaboração de um site. JQuery é uma biblioteca que permite aos desenvolvedores adicionarem funcionalidades extras a seus sites, já o Nodes.js pode ser definido como um ambiente de execução Javascript serve-side.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66" name="Imagem 3"/>
          <p:cNvPicPr/>
          <p:nvPr/>
        </p:nvPicPr>
        <p:blipFill>
          <a:blip r:embed="rId2"/>
          <a:stretch/>
        </p:blipFill>
        <p:spPr>
          <a:xfrm>
            <a:off x="916200" y="1576080"/>
            <a:ext cx="1904040" cy="1141920"/>
          </a:xfrm>
          <a:prstGeom prst="rect">
            <a:avLst/>
          </a:prstGeom>
          <a:ln w="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267" name="Imagem 4"/>
          <p:cNvPicPr/>
          <p:nvPr/>
        </p:nvPicPr>
        <p:blipFill>
          <a:blip r:embed="rId3"/>
          <a:stretch/>
        </p:blipFill>
        <p:spPr>
          <a:xfrm>
            <a:off x="5610960" y="1446480"/>
            <a:ext cx="1550880" cy="1401120"/>
          </a:xfrm>
          <a:prstGeom prst="rect">
            <a:avLst/>
          </a:prstGeom>
          <a:ln w="0">
            <a:noFill/>
          </a:ln>
          <a:scene3d>
            <a:camera prst="isometricOffAxis2Left"/>
            <a:lightRig rig="threePt" dir="t"/>
          </a:scene3d>
        </p:spPr>
      </p:pic>
      <p:pic>
        <p:nvPicPr>
          <p:cNvPr id="268" name="Imagem 6"/>
          <p:cNvPicPr/>
          <p:nvPr/>
        </p:nvPicPr>
        <p:blipFill>
          <a:blip r:embed="rId4"/>
          <a:stretch/>
        </p:blipFill>
        <p:spPr>
          <a:xfrm>
            <a:off x="3766680" y="1707480"/>
            <a:ext cx="830520" cy="7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32;p20"/>
          <p:cNvSpPr txBox="1"/>
          <p:nvPr/>
        </p:nvSpPr>
        <p:spPr>
          <a:xfrm>
            <a:off x="484560" y="339480"/>
            <a:ext cx="7053120" cy="1050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EBEBEB"/>
                </a:solidFill>
                <a:latin typeface="Footlight MT Light"/>
              </a:rPr>
              <a:t>Empresas e sites que o utilizam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1" name="Google Shape;134;p20"/>
          <p:cNvSpPr/>
          <p:nvPr/>
        </p:nvSpPr>
        <p:spPr>
          <a:xfrm>
            <a:off x="498960" y="3420000"/>
            <a:ext cx="14079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1" strike="noStrike" spc="-1" dirty="0">
                <a:solidFill>
                  <a:srgbClr val="FFFFFF"/>
                </a:solidFill>
                <a:latin typeface="Squada One"/>
                <a:ea typeface="Squada One"/>
              </a:rPr>
              <a:t>IBM</a:t>
            </a:r>
            <a:endParaRPr lang="pt-BR" sz="1800" b="0" strike="noStrike" spc="-1" dirty="0">
              <a:latin typeface="Arial"/>
            </a:endParaRPr>
          </a:p>
        </p:txBody>
      </p:sp>
      <p:grpSp>
        <p:nvGrpSpPr>
          <p:cNvPr id="273" name="Google Shape;136;p20"/>
          <p:cNvGrpSpPr/>
          <p:nvPr/>
        </p:nvGrpSpPr>
        <p:grpSpPr>
          <a:xfrm>
            <a:off x="540000" y="1666080"/>
            <a:ext cx="1337040" cy="1490400"/>
            <a:chOff x="540000" y="1666080"/>
            <a:chExt cx="1337040" cy="1490400"/>
          </a:xfrm>
        </p:grpSpPr>
        <p:sp>
          <p:nvSpPr>
            <p:cNvPr id="274" name="Google Shape;137;p20"/>
            <p:cNvSpPr/>
            <p:nvPr/>
          </p:nvSpPr>
          <p:spPr>
            <a:xfrm rot="5400000">
              <a:off x="462960" y="1742760"/>
              <a:ext cx="1490400" cy="1337040"/>
            </a:xfrm>
            <a:prstGeom prst="flowChartPreparation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Google Shape;138;p20"/>
            <p:cNvSpPr/>
            <p:nvPr/>
          </p:nvSpPr>
          <p:spPr>
            <a:xfrm rot="5400000">
              <a:off x="630000" y="1906560"/>
              <a:ext cx="1141200" cy="1023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7" name="Google Shape;147;p20"/>
          <p:cNvSpPr/>
          <p:nvPr/>
        </p:nvSpPr>
        <p:spPr>
          <a:xfrm>
            <a:off x="2160000" y="3420000"/>
            <a:ext cx="14079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Squada One"/>
                <a:ea typeface="Squada One"/>
              </a:rPr>
              <a:t>LinkedIn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0" name="Google Shape;157;p20"/>
          <p:cNvSpPr/>
          <p:nvPr/>
        </p:nvSpPr>
        <p:spPr>
          <a:xfrm>
            <a:off x="3867840" y="3420000"/>
            <a:ext cx="14079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Squada One"/>
                <a:ea typeface="Squada One"/>
              </a:rPr>
              <a:t>Netflix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3" name="Google Shape;170;p20"/>
          <p:cNvSpPr/>
          <p:nvPr/>
        </p:nvSpPr>
        <p:spPr>
          <a:xfrm>
            <a:off x="5580000" y="3420000"/>
            <a:ext cx="14079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Squada One"/>
                <a:ea typeface="Squada One"/>
              </a:rPr>
              <a:t>Walmart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86" name="Google Shape;180;p20"/>
          <p:cNvSpPr/>
          <p:nvPr/>
        </p:nvSpPr>
        <p:spPr>
          <a:xfrm>
            <a:off x="7200000" y="3420000"/>
            <a:ext cx="14079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1" strike="noStrike" spc="-1">
                <a:solidFill>
                  <a:srgbClr val="FFFFFF"/>
                </a:solidFill>
                <a:latin typeface="Squada One"/>
                <a:ea typeface="Squada One"/>
              </a:rPr>
              <a:t>PayPal</a:t>
            </a:r>
            <a:endParaRPr lang="pt-BR" sz="1800" b="0" strike="noStrike" spc="-1">
              <a:latin typeface="Arial"/>
            </a:endParaRPr>
          </a:p>
        </p:txBody>
      </p:sp>
      <p:grpSp>
        <p:nvGrpSpPr>
          <p:cNvPr id="288" name="Google Shape;136;p20"/>
          <p:cNvGrpSpPr/>
          <p:nvPr/>
        </p:nvGrpSpPr>
        <p:grpSpPr>
          <a:xfrm>
            <a:off x="2304360" y="1653480"/>
            <a:ext cx="1337040" cy="1490400"/>
            <a:chOff x="2304360" y="1653480"/>
            <a:chExt cx="1337040" cy="1490400"/>
          </a:xfrm>
        </p:grpSpPr>
        <p:sp>
          <p:nvSpPr>
            <p:cNvPr id="289" name="Google Shape;137;p20"/>
            <p:cNvSpPr/>
            <p:nvPr/>
          </p:nvSpPr>
          <p:spPr>
            <a:xfrm rot="5400000">
              <a:off x="2227680" y="1730160"/>
              <a:ext cx="1490400" cy="1337040"/>
            </a:xfrm>
            <a:prstGeom prst="flowChartPreparation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" name="Google Shape;138;p20"/>
            <p:cNvSpPr/>
            <p:nvPr/>
          </p:nvSpPr>
          <p:spPr>
            <a:xfrm rot="5400000">
              <a:off x="2394720" y="1893960"/>
              <a:ext cx="1141200" cy="1023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1" name="Google Shape;136;p20"/>
          <p:cNvGrpSpPr/>
          <p:nvPr/>
        </p:nvGrpSpPr>
        <p:grpSpPr>
          <a:xfrm>
            <a:off x="3929760" y="1653480"/>
            <a:ext cx="1337040" cy="1490400"/>
            <a:chOff x="3929760" y="1653480"/>
            <a:chExt cx="1337040" cy="1490400"/>
          </a:xfrm>
        </p:grpSpPr>
        <p:sp>
          <p:nvSpPr>
            <p:cNvPr id="292" name="Google Shape;137;p20"/>
            <p:cNvSpPr/>
            <p:nvPr/>
          </p:nvSpPr>
          <p:spPr>
            <a:xfrm rot="5400000">
              <a:off x="3853080" y="1730160"/>
              <a:ext cx="1490400" cy="1337040"/>
            </a:xfrm>
            <a:prstGeom prst="flowChartPreparation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" name="Google Shape;138;p20"/>
            <p:cNvSpPr/>
            <p:nvPr/>
          </p:nvSpPr>
          <p:spPr>
            <a:xfrm rot="5400000">
              <a:off x="4020120" y="1893960"/>
              <a:ext cx="1141200" cy="1023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4" name="Google Shape;136;p20"/>
          <p:cNvGrpSpPr/>
          <p:nvPr/>
        </p:nvGrpSpPr>
        <p:grpSpPr>
          <a:xfrm>
            <a:off x="5585760" y="1653480"/>
            <a:ext cx="1337040" cy="1490400"/>
            <a:chOff x="5585760" y="1653480"/>
            <a:chExt cx="1337040" cy="1490400"/>
          </a:xfrm>
        </p:grpSpPr>
        <p:sp>
          <p:nvSpPr>
            <p:cNvPr id="295" name="Google Shape;137;p20"/>
            <p:cNvSpPr/>
            <p:nvPr/>
          </p:nvSpPr>
          <p:spPr>
            <a:xfrm rot="5400000">
              <a:off x="5509080" y="1730160"/>
              <a:ext cx="1490400" cy="1337040"/>
            </a:xfrm>
            <a:prstGeom prst="flowChartPreparation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" name="Google Shape;138;p20"/>
            <p:cNvSpPr/>
            <p:nvPr/>
          </p:nvSpPr>
          <p:spPr>
            <a:xfrm rot="5400000">
              <a:off x="5676480" y="1893960"/>
              <a:ext cx="1141200" cy="1023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97" name="Google Shape;136;p20"/>
          <p:cNvGrpSpPr/>
          <p:nvPr/>
        </p:nvGrpSpPr>
        <p:grpSpPr>
          <a:xfrm>
            <a:off x="7242120" y="1653480"/>
            <a:ext cx="1337040" cy="1490400"/>
            <a:chOff x="7242120" y="1653480"/>
            <a:chExt cx="1337040" cy="1490400"/>
          </a:xfrm>
        </p:grpSpPr>
        <p:sp>
          <p:nvSpPr>
            <p:cNvPr id="298" name="Google Shape;137;p20"/>
            <p:cNvSpPr/>
            <p:nvPr/>
          </p:nvSpPr>
          <p:spPr>
            <a:xfrm rot="5400000">
              <a:off x="7165440" y="1730160"/>
              <a:ext cx="1490400" cy="1337040"/>
            </a:xfrm>
            <a:prstGeom prst="flowChartPreparation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9" name="Google Shape;138;p20"/>
            <p:cNvSpPr/>
            <p:nvPr/>
          </p:nvSpPr>
          <p:spPr>
            <a:xfrm rot="5400000">
              <a:off x="7332480" y="1893960"/>
              <a:ext cx="1141200" cy="1023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300" name="Imagem 299"/>
          <p:cNvPicPr/>
          <p:nvPr/>
        </p:nvPicPr>
        <p:blipFill>
          <a:blip r:embed="rId2"/>
          <a:stretch/>
        </p:blipFill>
        <p:spPr>
          <a:xfrm>
            <a:off x="689040" y="1868400"/>
            <a:ext cx="1080000" cy="1080000"/>
          </a:xfrm>
          <a:prstGeom prst="rect">
            <a:avLst/>
          </a:prstGeom>
          <a:ln w="0">
            <a:noFill/>
          </a:ln>
        </p:spPr>
      </p:pic>
      <p:pic>
        <p:nvPicPr>
          <p:cNvPr id="301" name="Imagem 300"/>
          <p:cNvPicPr/>
          <p:nvPr/>
        </p:nvPicPr>
        <p:blipFill>
          <a:blip r:embed="rId3"/>
          <a:stretch/>
        </p:blipFill>
        <p:spPr>
          <a:xfrm>
            <a:off x="2453400" y="1868400"/>
            <a:ext cx="1028160" cy="1028160"/>
          </a:xfrm>
          <a:prstGeom prst="rect">
            <a:avLst/>
          </a:prstGeom>
          <a:ln w="0">
            <a:noFill/>
          </a:ln>
        </p:spPr>
      </p:pic>
      <p:pic>
        <p:nvPicPr>
          <p:cNvPr id="302" name="Imagem 301"/>
          <p:cNvPicPr/>
          <p:nvPr/>
        </p:nvPicPr>
        <p:blipFill>
          <a:blip r:embed="rId4"/>
          <a:stretch/>
        </p:blipFill>
        <p:spPr>
          <a:xfrm>
            <a:off x="4099320" y="1945080"/>
            <a:ext cx="1003320" cy="1003320"/>
          </a:xfrm>
          <a:prstGeom prst="rect">
            <a:avLst/>
          </a:prstGeom>
          <a:ln w="0">
            <a:noFill/>
          </a:ln>
        </p:spPr>
      </p:pic>
      <p:pic>
        <p:nvPicPr>
          <p:cNvPr id="303" name="Imagem 302"/>
          <p:cNvPicPr/>
          <p:nvPr/>
        </p:nvPicPr>
        <p:blipFill>
          <a:blip r:embed="rId5"/>
          <a:stretch/>
        </p:blipFill>
        <p:spPr>
          <a:xfrm>
            <a:off x="5735160" y="2228400"/>
            <a:ext cx="1046520" cy="248400"/>
          </a:xfrm>
          <a:prstGeom prst="rect">
            <a:avLst/>
          </a:prstGeom>
          <a:ln w="0">
            <a:noFill/>
          </a:ln>
        </p:spPr>
      </p:pic>
      <p:pic>
        <p:nvPicPr>
          <p:cNvPr id="304" name="Imagem 303"/>
          <p:cNvPicPr/>
          <p:nvPr/>
        </p:nvPicPr>
        <p:blipFill>
          <a:blip r:embed="rId6"/>
          <a:stretch/>
        </p:blipFill>
        <p:spPr>
          <a:xfrm>
            <a:off x="7369920" y="1835280"/>
            <a:ext cx="1095480" cy="1095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957;p36"/>
          <p:cNvSpPr/>
          <p:nvPr/>
        </p:nvSpPr>
        <p:spPr>
          <a:xfrm>
            <a:off x="465840" y="339840"/>
            <a:ext cx="8229240" cy="57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EBEBEB"/>
                </a:solidFill>
                <a:latin typeface="Footlight MT Light"/>
              </a:rPr>
              <a:t>Como utilizar Framework</a:t>
            </a:r>
            <a:endParaRPr lang="pt-BR" sz="2400" b="0" strike="noStrike" spc="-1">
              <a:latin typeface="Arial"/>
            </a:endParaRPr>
          </a:p>
        </p:txBody>
      </p:sp>
      <p:grpSp>
        <p:nvGrpSpPr>
          <p:cNvPr id="306" name="Google Shape;958;p36"/>
          <p:cNvGrpSpPr/>
          <p:nvPr/>
        </p:nvGrpSpPr>
        <p:grpSpPr>
          <a:xfrm>
            <a:off x="457200" y="1803600"/>
            <a:ext cx="4757400" cy="1027800"/>
            <a:chOff x="457200" y="1803600"/>
            <a:chExt cx="4757400" cy="1027800"/>
          </a:xfrm>
        </p:grpSpPr>
        <p:sp>
          <p:nvSpPr>
            <p:cNvPr id="307" name="Google Shape;959;p36"/>
            <p:cNvSpPr/>
            <p:nvPr/>
          </p:nvSpPr>
          <p:spPr>
            <a:xfrm>
              <a:off x="457200" y="2030040"/>
              <a:ext cx="3782520" cy="5724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Google Shape;960;p36"/>
            <p:cNvSpPr/>
            <p:nvPr/>
          </p:nvSpPr>
          <p:spPr>
            <a:xfrm>
              <a:off x="2718360" y="2142000"/>
              <a:ext cx="152136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PHASE 02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09" name="Google Shape;961;p36"/>
            <p:cNvSpPr/>
            <p:nvPr/>
          </p:nvSpPr>
          <p:spPr>
            <a:xfrm>
              <a:off x="471960" y="1942560"/>
              <a:ext cx="1940400" cy="65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8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Verificando</a:t>
              </a:r>
              <a:r>
                <a:rPr lang="pt-BR" sz="13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 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310" name="Google Shape;962;p36"/>
            <p:cNvSpPr/>
            <p:nvPr/>
          </p:nvSpPr>
          <p:spPr>
            <a:xfrm rot="16200000">
              <a:off x="4255920" y="1872720"/>
              <a:ext cx="1027800" cy="88920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1" name="Google Shape;963;p36"/>
            <p:cNvSpPr/>
            <p:nvPr/>
          </p:nvSpPr>
          <p:spPr>
            <a:xfrm rot="16200000">
              <a:off x="4358520" y="1961280"/>
              <a:ext cx="823320" cy="71244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12" name="Google Shape;964;p36"/>
            <p:cNvGrpSpPr/>
            <p:nvPr/>
          </p:nvGrpSpPr>
          <p:grpSpPr>
            <a:xfrm>
              <a:off x="4586760" y="2132280"/>
              <a:ext cx="366840" cy="367560"/>
              <a:chOff x="4586760" y="2132280"/>
              <a:chExt cx="366840" cy="367560"/>
            </a:xfrm>
          </p:grpSpPr>
          <p:sp>
            <p:nvSpPr>
              <p:cNvPr id="313" name="Google Shape;965;p36"/>
              <p:cNvSpPr/>
              <p:nvPr/>
            </p:nvSpPr>
            <p:spPr>
              <a:xfrm>
                <a:off x="4586760" y="2132280"/>
                <a:ext cx="366840" cy="367560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729">
                    <a:moveTo>
                      <a:pt x="6364" y="2521"/>
                    </a:moveTo>
                    <a:cubicBezTo>
                      <a:pt x="8475" y="2521"/>
                      <a:pt x="10208" y="4254"/>
                      <a:pt x="10208" y="6396"/>
                    </a:cubicBezTo>
                    <a:cubicBezTo>
                      <a:pt x="10208" y="8507"/>
                      <a:pt x="8475" y="10240"/>
                      <a:pt x="6364" y="10240"/>
                    </a:cubicBezTo>
                    <a:cubicBezTo>
                      <a:pt x="4222" y="10240"/>
                      <a:pt x="2489" y="8507"/>
                      <a:pt x="2489" y="6396"/>
                    </a:cubicBezTo>
                    <a:cubicBezTo>
                      <a:pt x="2489" y="4254"/>
                      <a:pt x="4222" y="2521"/>
                      <a:pt x="6364" y="2521"/>
                    </a:cubicBezTo>
                    <a:close/>
                    <a:moveTo>
                      <a:pt x="6364" y="1"/>
                    </a:moveTo>
                    <a:cubicBezTo>
                      <a:pt x="6112" y="1"/>
                      <a:pt x="5923" y="190"/>
                      <a:pt x="5923" y="442"/>
                    </a:cubicBezTo>
                    <a:lnTo>
                      <a:pt x="5923" y="1702"/>
                    </a:lnTo>
                    <a:cubicBezTo>
                      <a:pt x="4946" y="1765"/>
                      <a:pt x="4033" y="2174"/>
                      <a:pt x="3308" y="2773"/>
                    </a:cubicBezTo>
                    <a:lnTo>
                      <a:pt x="2426" y="1859"/>
                    </a:lnTo>
                    <a:cubicBezTo>
                      <a:pt x="2347" y="1781"/>
                      <a:pt x="2237" y="1741"/>
                      <a:pt x="2127" y="1741"/>
                    </a:cubicBezTo>
                    <a:cubicBezTo>
                      <a:pt x="2017" y="1741"/>
                      <a:pt x="1906" y="1781"/>
                      <a:pt x="1827" y="1859"/>
                    </a:cubicBezTo>
                    <a:cubicBezTo>
                      <a:pt x="1670" y="2017"/>
                      <a:pt x="1670" y="2300"/>
                      <a:pt x="1827" y="2458"/>
                    </a:cubicBezTo>
                    <a:lnTo>
                      <a:pt x="2741" y="3340"/>
                    </a:lnTo>
                    <a:cubicBezTo>
                      <a:pt x="2143" y="4065"/>
                      <a:pt x="1733" y="4978"/>
                      <a:pt x="1670" y="5955"/>
                    </a:cubicBezTo>
                    <a:lnTo>
                      <a:pt x="410" y="5955"/>
                    </a:lnTo>
                    <a:cubicBezTo>
                      <a:pt x="158" y="5955"/>
                      <a:pt x="0" y="6144"/>
                      <a:pt x="0" y="6333"/>
                    </a:cubicBezTo>
                    <a:cubicBezTo>
                      <a:pt x="0" y="6585"/>
                      <a:pt x="221" y="6774"/>
                      <a:pt x="410" y="6774"/>
                    </a:cubicBezTo>
                    <a:lnTo>
                      <a:pt x="1670" y="6774"/>
                    </a:lnTo>
                    <a:cubicBezTo>
                      <a:pt x="1733" y="7751"/>
                      <a:pt x="2143" y="8664"/>
                      <a:pt x="2741" y="9389"/>
                    </a:cubicBezTo>
                    <a:lnTo>
                      <a:pt x="1827" y="10271"/>
                    </a:lnTo>
                    <a:cubicBezTo>
                      <a:pt x="1670" y="10429"/>
                      <a:pt x="1670" y="10712"/>
                      <a:pt x="1827" y="10870"/>
                    </a:cubicBezTo>
                    <a:cubicBezTo>
                      <a:pt x="1890" y="10964"/>
                      <a:pt x="2017" y="10996"/>
                      <a:pt x="2111" y="10996"/>
                    </a:cubicBezTo>
                    <a:cubicBezTo>
                      <a:pt x="2174" y="10996"/>
                      <a:pt x="2300" y="10964"/>
                      <a:pt x="2363" y="10870"/>
                    </a:cubicBezTo>
                    <a:lnTo>
                      <a:pt x="3277" y="9956"/>
                    </a:lnTo>
                    <a:cubicBezTo>
                      <a:pt x="4001" y="10555"/>
                      <a:pt x="4883" y="10964"/>
                      <a:pt x="5892" y="11027"/>
                    </a:cubicBezTo>
                    <a:lnTo>
                      <a:pt x="5892" y="12287"/>
                    </a:lnTo>
                    <a:cubicBezTo>
                      <a:pt x="5892" y="12508"/>
                      <a:pt x="6081" y="12729"/>
                      <a:pt x="6301" y="12729"/>
                    </a:cubicBezTo>
                    <a:cubicBezTo>
                      <a:pt x="6553" y="12729"/>
                      <a:pt x="6711" y="12508"/>
                      <a:pt x="6711" y="12287"/>
                    </a:cubicBezTo>
                    <a:lnTo>
                      <a:pt x="6711" y="11027"/>
                    </a:lnTo>
                    <a:cubicBezTo>
                      <a:pt x="7687" y="10964"/>
                      <a:pt x="8601" y="10555"/>
                      <a:pt x="9294" y="9956"/>
                    </a:cubicBezTo>
                    <a:lnTo>
                      <a:pt x="10208" y="10870"/>
                    </a:lnTo>
                    <a:cubicBezTo>
                      <a:pt x="10302" y="10964"/>
                      <a:pt x="10397" y="10996"/>
                      <a:pt x="10491" y="10996"/>
                    </a:cubicBezTo>
                    <a:cubicBezTo>
                      <a:pt x="10617" y="10996"/>
                      <a:pt x="10680" y="10964"/>
                      <a:pt x="10775" y="10870"/>
                    </a:cubicBezTo>
                    <a:cubicBezTo>
                      <a:pt x="10932" y="10712"/>
                      <a:pt x="10932" y="10429"/>
                      <a:pt x="10775" y="10271"/>
                    </a:cubicBezTo>
                    <a:lnTo>
                      <a:pt x="9861" y="9389"/>
                    </a:lnTo>
                    <a:cubicBezTo>
                      <a:pt x="10460" y="8664"/>
                      <a:pt x="10838" y="7751"/>
                      <a:pt x="10932" y="6774"/>
                    </a:cubicBezTo>
                    <a:lnTo>
                      <a:pt x="12193" y="6774"/>
                    </a:lnTo>
                    <a:cubicBezTo>
                      <a:pt x="12413" y="6774"/>
                      <a:pt x="12602" y="6585"/>
                      <a:pt x="12602" y="6333"/>
                    </a:cubicBezTo>
                    <a:cubicBezTo>
                      <a:pt x="12697" y="6144"/>
                      <a:pt x="12508" y="5955"/>
                      <a:pt x="12256" y="5955"/>
                    </a:cubicBezTo>
                    <a:lnTo>
                      <a:pt x="10995" y="5955"/>
                    </a:lnTo>
                    <a:cubicBezTo>
                      <a:pt x="10932" y="4978"/>
                      <a:pt x="10523" y="4065"/>
                      <a:pt x="9924" y="3340"/>
                    </a:cubicBezTo>
                    <a:lnTo>
                      <a:pt x="10838" y="2458"/>
                    </a:lnTo>
                    <a:cubicBezTo>
                      <a:pt x="10995" y="2300"/>
                      <a:pt x="10995" y="2017"/>
                      <a:pt x="10838" y="1859"/>
                    </a:cubicBezTo>
                    <a:cubicBezTo>
                      <a:pt x="10759" y="1781"/>
                      <a:pt x="10649" y="1741"/>
                      <a:pt x="10539" y="1741"/>
                    </a:cubicBezTo>
                    <a:cubicBezTo>
                      <a:pt x="10428" y="1741"/>
                      <a:pt x="10318" y="1781"/>
                      <a:pt x="10239" y="1859"/>
                    </a:cubicBezTo>
                    <a:lnTo>
                      <a:pt x="9357" y="2773"/>
                    </a:lnTo>
                    <a:cubicBezTo>
                      <a:pt x="8633" y="2174"/>
                      <a:pt x="7719" y="1765"/>
                      <a:pt x="6742" y="1702"/>
                    </a:cubicBezTo>
                    <a:lnTo>
                      <a:pt x="6742" y="442"/>
                    </a:lnTo>
                    <a:cubicBezTo>
                      <a:pt x="6742" y="190"/>
                      <a:pt x="6553" y="1"/>
                      <a:pt x="63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14" name="Google Shape;966;p36"/>
              <p:cNvSpPr/>
              <p:nvPr/>
            </p:nvSpPr>
            <p:spPr>
              <a:xfrm>
                <a:off x="4682160" y="2228760"/>
                <a:ext cx="175320" cy="175320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081">
                    <a:moveTo>
                      <a:pt x="2615" y="819"/>
                    </a:moveTo>
                    <a:lnTo>
                      <a:pt x="2615" y="1701"/>
                    </a:lnTo>
                    <a:cubicBezTo>
                      <a:pt x="2521" y="1733"/>
                      <a:pt x="2458" y="1733"/>
                      <a:pt x="2363" y="1764"/>
                    </a:cubicBezTo>
                    <a:lnTo>
                      <a:pt x="1796" y="1197"/>
                    </a:lnTo>
                    <a:cubicBezTo>
                      <a:pt x="2017" y="1040"/>
                      <a:pt x="2300" y="914"/>
                      <a:pt x="2615" y="819"/>
                    </a:cubicBezTo>
                    <a:close/>
                    <a:moveTo>
                      <a:pt x="3434" y="882"/>
                    </a:moveTo>
                    <a:cubicBezTo>
                      <a:pt x="3749" y="914"/>
                      <a:pt x="4033" y="1040"/>
                      <a:pt x="4253" y="1229"/>
                    </a:cubicBezTo>
                    <a:lnTo>
                      <a:pt x="3686" y="1827"/>
                    </a:lnTo>
                    <a:cubicBezTo>
                      <a:pt x="3592" y="1796"/>
                      <a:pt x="3529" y="1733"/>
                      <a:pt x="3434" y="1733"/>
                    </a:cubicBezTo>
                    <a:lnTo>
                      <a:pt x="3434" y="882"/>
                    </a:lnTo>
                    <a:close/>
                    <a:moveTo>
                      <a:pt x="1197" y="1796"/>
                    </a:moveTo>
                    <a:lnTo>
                      <a:pt x="1796" y="2363"/>
                    </a:lnTo>
                    <a:cubicBezTo>
                      <a:pt x="1733" y="2457"/>
                      <a:pt x="1701" y="2520"/>
                      <a:pt x="1701" y="2615"/>
                    </a:cubicBezTo>
                    <a:lnTo>
                      <a:pt x="851" y="2615"/>
                    </a:lnTo>
                    <a:cubicBezTo>
                      <a:pt x="914" y="2300"/>
                      <a:pt x="1040" y="2016"/>
                      <a:pt x="1197" y="1796"/>
                    </a:cubicBezTo>
                    <a:close/>
                    <a:moveTo>
                      <a:pt x="4852" y="1796"/>
                    </a:moveTo>
                    <a:cubicBezTo>
                      <a:pt x="5010" y="2016"/>
                      <a:pt x="5136" y="2300"/>
                      <a:pt x="5199" y="2615"/>
                    </a:cubicBezTo>
                    <a:lnTo>
                      <a:pt x="4348" y="2615"/>
                    </a:lnTo>
                    <a:cubicBezTo>
                      <a:pt x="4316" y="2520"/>
                      <a:pt x="4316" y="2457"/>
                      <a:pt x="4253" y="2363"/>
                    </a:cubicBezTo>
                    <a:lnTo>
                      <a:pt x="4852" y="1796"/>
                    </a:lnTo>
                    <a:close/>
                    <a:moveTo>
                      <a:pt x="3056" y="2457"/>
                    </a:moveTo>
                    <a:cubicBezTo>
                      <a:pt x="3214" y="2457"/>
                      <a:pt x="3308" y="2520"/>
                      <a:pt x="3434" y="2615"/>
                    </a:cubicBezTo>
                    <a:cubicBezTo>
                      <a:pt x="3560" y="2741"/>
                      <a:pt x="3592" y="2836"/>
                      <a:pt x="3592" y="2993"/>
                    </a:cubicBezTo>
                    <a:cubicBezTo>
                      <a:pt x="3592" y="3151"/>
                      <a:pt x="3529" y="3308"/>
                      <a:pt x="3434" y="3403"/>
                    </a:cubicBezTo>
                    <a:cubicBezTo>
                      <a:pt x="3308" y="3529"/>
                      <a:pt x="3214" y="3560"/>
                      <a:pt x="3056" y="3560"/>
                    </a:cubicBezTo>
                    <a:cubicBezTo>
                      <a:pt x="2899" y="3560"/>
                      <a:pt x="2773" y="3466"/>
                      <a:pt x="2647" y="3403"/>
                    </a:cubicBezTo>
                    <a:cubicBezTo>
                      <a:pt x="2521" y="3277"/>
                      <a:pt x="2489" y="3151"/>
                      <a:pt x="2489" y="2993"/>
                    </a:cubicBezTo>
                    <a:cubicBezTo>
                      <a:pt x="2489" y="2836"/>
                      <a:pt x="2584" y="2741"/>
                      <a:pt x="2647" y="2615"/>
                    </a:cubicBezTo>
                    <a:cubicBezTo>
                      <a:pt x="2773" y="2489"/>
                      <a:pt x="2899" y="2457"/>
                      <a:pt x="3056" y="2457"/>
                    </a:cubicBezTo>
                    <a:close/>
                    <a:moveTo>
                      <a:pt x="1733" y="3434"/>
                    </a:moveTo>
                    <a:cubicBezTo>
                      <a:pt x="1796" y="3529"/>
                      <a:pt x="1796" y="3592"/>
                      <a:pt x="1828" y="3686"/>
                    </a:cubicBezTo>
                    <a:lnTo>
                      <a:pt x="1229" y="4253"/>
                    </a:lnTo>
                    <a:cubicBezTo>
                      <a:pt x="1040" y="4033"/>
                      <a:pt x="914" y="3749"/>
                      <a:pt x="882" y="3434"/>
                    </a:cubicBezTo>
                    <a:close/>
                    <a:moveTo>
                      <a:pt x="5199" y="3434"/>
                    </a:moveTo>
                    <a:cubicBezTo>
                      <a:pt x="5136" y="3749"/>
                      <a:pt x="5010" y="4033"/>
                      <a:pt x="4852" y="4253"/>
                    </a:cubicBezTo>
                    <a:lnTo>
                      <a:pt x="4253" y="3686"/>
                    </a:lnTo>
                    <a:cubicBezTo>
                      <a:pt x="4316" y="3592"/>
                      <a:pt x="4348" y="3529"/>
                      <a:pt x="4348" y="3434"/>
                    </a:cubicBezTo>
                    <a:close/>
                    <a:moveTo>
                      <a:pt x="2363" y="4253"/>
                    </a:moveTo>
                    <a:cubicBezTo>
                      <a:pt x="2458" y="4316"/>
                      <a:pt x="2521" y="4348"/>
                      <a:pt x="2615" y="4348"/>
                    </a:cubicBezTo>
                    <a:lnTo>
                      <a:pt x="2615" y="5198"/>
                    </a:lnTo>
                    <a:cubicBezTo>
                      <a:pt x="2300" y="5167"/>
                      <a:pt x="2017" y="5041"/>
                      <a:pt x="1796" y="4852"/>
                    </a:cubicBezTo>
                    <a:lnTo>
                      <a:pt x="2363" y="4253"/>
                    </a:lnTo>
                    <a:close/>
                    <a:moveTo>
                      <a:pt x="3686" y="4253"/>
                    </a:moveTo>
                    <a:lnTo>
                      <a:pt x="4253" y="4852"/>
                    </a:lnTo>
                    <a:cubicBezTo>
                      <a:pt x="4033" y="5009"/>
                      <a:pt x="3749" y="5135"/>
                      <a:pt x="3434" y="5198"/>
                    </a:cubicBezTo>
                    <a:lnTo>
                      <a:pt x="3434" y="4348"/>
                    </a:lnTo>
                    <a:cubicBezTo>
                      <a:pt x="3529" y="4316"/>
                      <a:pt x="3592" y="4316"/>
                      <a:pt x="3686" y="4253"/>
                    </a:cubicBezTo>
                    <a:close/>
                    <a:moveTo>
                      <a:pt x="3056" y="0"/>
                    </a:moveTo>
                    <a:cubicBezTo>
                      <a:pt x="1355" y="0"/>
                      <a:pt x="0" y="1386"/>
                      <a:pt x="0" y="3056"/>
                    </a:cubicBezTo>
                    <a:cubicBezTo>
                      <a:pt x="0" y="3875"/>
                      <a:pt x="315" y="4631"/>
                      <a:pt x="882" y="5167"/>
                    </a:cubicBezTo>
                    <a:cubicBezTo>
                      <a:pt x="1229" y="5608"/>
                      <a:pt x="2111" y="6081"/>
                      <a:pt x="3056" y="6081"/>
                    </a:cubicBezTo>
                    <a:cubicBezTo>
                      <a:pt x="4694" y="6081"/>
                      <a:pt x="6081" y="4726"/>
                      <a:pt x="6081" y="3056"/>
                    </a:cubicBezTo>
                    <a:cubicBezTo>
                      <a:pt x="6081" y="1355"/>
                      <a:pt x="4694" y="0"/>
                      <a:pt x="30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15" name="Google Shape;967;p36"/>
          <p:cNvGrpSpPr/>
          <p:nvPr/>
        </p:nvGrpSpPr>
        <p:grpSpPr>
          <a:xfrm>
            <a:off x="3780000" y="2630880"/>
            <a:ext cx="4787280" cy="1027800"/>
            <a:chOff x="3780000" y="2630880"/>
            <a:chExt cx="4787280" cy="1027800"/>
          </a:xfrm>
        </p:grpSpPr>
        <p:sp>
          <p:nvSpPr>
            <p:cNvPr id="316" name="Google Shape;968;p36"/>
            <p:cNvSpPr/>
            <p:nvPr/>
          </p:nvSpPr>
          <p:spPr>
            <a:xfrm>
              <a:off x="4784760" y="2867040"/>
              <a:ext cx="3782520" cy="5724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Google Shape;969;p36"/>
            <p:cNvSpPr/>
            <p:nvPr/>
          </p:nvSpPr>
          <p:spPr>
            <a:xfrm rot="16200000">
              <a:off x="3710520" y="2700000"/>
              <a:ext cx="1027800" cy="88920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Google Shape;970;p36"/>
            <p:cNvSpPr/>
            <p:nvPr/>
          </p:nvSpPr>
          <p:spPr>
            <a:xfrm rot="16200000">
              <a:off x="3813120" y="2788560"/>
              <a:ext cx="823320" cy="71244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Google Shape;971;p36"/>
            <p:cNvSpPr/>
            <p:nvPr/>
          </p:nvSpPr>
          <p:spPr>
            <a:xfrm>
              <a:off x="4784760" y="2977920"/>
              <a:ext cx="152136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PHASE 03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20" name="Google Shape;972;p36"/>
            <p:cNvSpPr/>
            <p:nvPr/>
          </p:nvSpPr>
          <p:spPr>
            <a:xfrm>
              <a:off x="5974200" y="2867040"/>
              <a:ext cx="257436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Criando o arquivo</a:t>
              </a:r>
              <a:endParaRPr lang="pt-BR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2400" b="0" strike="noStrike" spc="-1">
                <a:latin typeface="Arial"/>
              </a:endParaRPr>
            </a:p>
          </p:txBody>
        </p:sp>
        <p:grpSp>
          <p:nvGrpSpPr>
            <p:cNvPr id="321" name="Google Shape;973;p36"/>
            <p:cNvGrpSpPr/>
            <p:nvPr/>
          </p:nvGrpSpPr>
          <p:grpSpPr>
            <a:xfrm>
              <a:off x="4035600" y="2969280"/>
              <a:ext cx="363240" cy="361080"/>
              <a:chOff x="4035600" y="2969280"/>
              <a:chExt cx="363240" cy="361080"/>
            </a:xfrm>
          </p:grpSpPr>
          <p:sp>
            <p:nvSpPr>
              <p:cNvPr id="322" name="Google Shape;974;p36"/>
              <p:cNvSpPr/>
              <p:nvPr/>
            </p:nvSpPr>
            <p:spPr>
              <a:xfrm>
                <a:off x="4035600" y="2969280"/>
                <a:ext cx="363240" cy="361080"/>
              </a:xfrm>
              <a:custGeom>
                <a:avLst/>
                <a:gdLst/>
                <a:ahLst/>
                <a:cxnLst/>
                <a:rect l="l" t="t" r="r" b="b"/>
                <a:pathLst>
                  <a:path w="12571" h="12493">
                    <a:moveTo>
                      <a:pt x="6270" y="1001"/>
                    </a:moveTo>
                    <a:lnTo>
                      <a:pt x="7687" y="2419"/>
                    </a:lnTo>
                    <a:cubicBezTo>
                      <a:pt x="7750" y="2482"/>
                      <a:pt x="7876" y="2513"/>
                      <a:pt x="7971" y="2513"/>
                    </a:cubicBezTo>
                    <a:lnTo>
                      <a:pt x="9956" y="2513"/>
                    </a:lnTo>
                    <a:lnTo>
                      <a:pt x="9956" y="4529"/>
                    </a:lnTo>
                    <a:cubicBezTo>
                      <a:pt x="9956" y="4655"/>
                      <a:pt x="10019" y="4718"/>
                      <a:pt x="10082" y="4813"/>
                    </a:cubicBezTo>
                    <a:lnTo>
                      <a:pt x="11499" y="6231"/>
                    </a:lnTo>
                    <a:lnTo>
                      <a:pt x="10082" y="7648"/>
                    </a:lnTo>
                    <a:cubicBezTo>
                      <a:pt x="10019" y="7711"/>
                      <a:pt x="9956" y="7837"/>
                      <a:pt x="9956" y="7900"/>
                    </a:cubicBezTo>
                    <a:lnTo>
                      <a:pt x="9956" y="9917"/>
                    </a:lnTo>
                    <a:lnTo>
                      <a:pt x="7971" y="9917"/>
                    </a:lnTo>
                    <a:cubicBezTo>
                      <a:pt x="7845" y="9917"/>
                      <a:pt x="7750" y="9948"/>
                      <a:pt x="7687" y="10043"/>
                    </a:cubicBezTo>
                    <a:lnTo>
                      <a:pt x="6270" y="11460"/>
                    </a:lnTo>
                    <a:lnTo>
                      <a:pt x="4852" y="10043"/>
                    </a:lnTo>
                    <a:cubicBezTo>
                      <a:pt x="4757" y="9948"/>
                      <a:pt x="4631" y="9917"/>
                      <a:pt x="4568" y="9917"/>
                    </a:cubicBezTo>
                    <a:lnTo>
                      <a:pt x="2552" y="9917"/>
                    </a:lnTo>
                    <a:lnTo>
                      <a:pt x="2552" y="7900"/>
                    </a:lnTo>
                    <a:cubicBezTo>
                      <a:pt x="2552" y="7806"/>
                      <a:pt x="2521" y="7711"/>
                      <a:pt x="2426" y="7648"/>
                    </a:cubicBezTo>
                    <a:lnTo>
                      <a:pt x="1008" y="6231"/>
                    </a:lnTo>
                    <a:lnTo>
                      <a:pt x="2426" y="4813"/>
                    </a:lnTo>
                    <a:cubicBezTo>
                      <a:pt x="2521" y="4718"/>
                      <a:pt x="2552" y="4624"/>
                      <a:pt x="2552" y="4529"/>
                    </a:cubicBezTo>
                    <a:lnTo>
                      <a:pt x="2552" y="2513"/>
                    </a:lnTo>
                    <a:lnTo>
                      <a:pt x="4568" y="2513"/>
                    </a:lnTo>
                    <a:cubicBezTo>
                      <a:pt x="4694" y="2513"/>
                      <a:pt x="4757" y="2482"/>
                      <a:pt x="4852" y="2419"/>
                    </a:cubicBezTo>
                    <a:lnTo>
                      <a:pt x="6270" y="1001"/>
                    </a:lnTo>
                    <a:close/>
                    <a:moveTo>
                      <a:pt x="6285" y="1"/>
                    </a:moveTo>
                    <a:cubicBezTo>
                      <a:pt x="6175" y="1"/>
                      <a:pt x="6065" y="40"/>
                      <a:pt x="5986" y="119"/>
                    </a:cubicBezTo>
                    <a:lnTo>
                      <a:pt x="4411" y="1694"/>
                    </a:lnTo>
                    <a:lnTo>
                      <a:pt x="2174" y="1694"/>
                    </a:lnTo>
                    <a:cubicBezTo>
                      <a:pt x="1922" y="1694"/>
                      <a:pt x="1733" y="1883"/>
                      <a:pt x="1733" y="2135"/>
                    </a:cubicBezTo>
                    <a:lnTo>
                      <a:pt x="1733" y="4372"/>
                    </a:lnTo>
                    <a:lnTo>
                      <a:pt x="158" y="5947"/>
                    </a:lnTo>
                    <a:cubicBezTo>
                      <a:pt x="0" y="6105"/>
                      <a:pt x="0" y="6388"/>
                      <a:pt x="158" y="6546"/>
                    </a:cubicBezTo>
                    <a:lnTo>
                      <a:pt x="1733" y="8121"/>
                    </a:lnTo>
                    <a:lnTo>
                      <a:pt x="1733" y="10358"/>
                    </a:lnTo>
                    <a:cubicBezTo>
                      <a:pt x="1733" y="10578"/>
                      <a:pt x="1922" y="10736"/>
                      <a:pt x="2174" y="10736"/>
                    </a:cubicBezTo>
                    <a:lnTo>
                      <a:pt x="4411" y="10736"/>
                    </a:lnTo>
                    <a:lnTo>
                      <a:pt x="5986" y="12374"/>
                    </a:lnTo>
                    <a:cubicBezTo>
                      <a:pt x="6065" y="12453"/>
                      <a:pt x="6175" y="12492"/>
                      <a:pt x="6285" y="12492"/>
                    </a:cubicBezTo>
                    <a:cubicBezTo>
                      <a:pt x="6396" y="12492"/>
                      <a:pt x="6506" y="12453"/>
                      <a:pt x="6585" y="12374"/>
                    </a:cubicBezTo>
                    <a:lnTo>
                      <a:pt x="8160" y="10736"/>
                    </a:lnTo>
                    <a:lnTo>
                      <a:pt x="10397" y="10736"/>
                    </a:lnTo>
                    <a:cubicBezTo>
                      <a:pt x="10617" y="10736"/>
                      <a:pt x="10775" y="10547"/>
                      <a:pt x="10775" y="10358"/>
                    </a:cubicBezTo>
                    <a:lnTo>
                      <a:pt x="10775" y="8121"/>
                    </a:lnTo>
                    <a:lnTo>
                      <a:pt x="12413" y="6546"/>
                    </a:lnTo>
                    <a:cubicBezTo>
                      <a:pt x="12571" y="6388"/>
                      <a:pt x="12571" y="6105"/>
                      <a:pt x="12413" y="5947"/>
                    </a:cubicBezTo>
                    <a:lnTo>
                      <a:pt x="10775" y="4372"/>
                    </a:lnTo>
                    <a:lnTo>
                      <a:pt x="10775" y="2135"/>
                    </a:lnTo>
                    <a:cubicBezTo>
                      <a:pt x="10775" y="1883"/>
                      <a:pt x="10586" y="1694"/>
                      <a:pt x="10397" y="1694"/>
                    </a:cubicBezTo>
                    <a:lnTo>
                      <a:pt x="8160" y="1694"/>
                    </a:lnTo>
                    <a:lnTo>
                      <a:pt x="6585" y="119"/>
                    </a:lnTo>
                    <a:cubicBezTo>
                      <a:pt x="6506" y="40"/>
                      <a:pt x="6396" y="1"/>
                      <a:pt x="62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3" name="Google Shape;975;p36"/>
              <p:cNvSpPr/>
              <p:nvPr/>
            </p:nvSpPr>
            <p:spPr>
              <a:xfrm>
                <a:off x="4134960" y="3066480"/>
                <a:ext cx="6984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9">
                    <a:moveTo>
                      <a:pt x="1197" y="820"/>
                    </a:moveTo>
                    <a:cubicBezTo>
                      <a:pt x="1449" y="820"/>
                      <a:pt x="1607" y="1009"/>
                      <a:pt x="1607" y="1261"/>
                    </a:cubicBezTo>
                    <a:cubicBezTo>
                      <a:pt x="1607" y="1481"/>
                      <a:pt x="1418" y="1639"/>
                      <a:pt x="1197" y="1639"/>
                    </a:cubicBezTo>
                    <a:cubicBezTo>
                      <a:pt x="1008" y="1639"/>
                      <a:pt x="819" y="1450"/>
                      <a:pt x="819" y="1261"/>
                    </a:cubicBezTo>
                    <a:cubicBezTo>
                      <a:pt x="788" y="977"/>
                      <a:pt x="977" y="820"/>
                      <a:pt x="1197" y="820"/>
                    </a:cubicBezTo>
                    <a:close/>
                    <a:moveTo>
                      <a:pt x="1197" y="1"/>
                    </a:moveTo>
                    <a:cubicBezTo>
                      <a:pt x="536" y="1"/>
                      <a:pt x="0" y="536"/>
                      <a:pt x="0" y="1261"/>
                    </a:cubicBezTo>
                    <a:cubicBezTo>
                      <a:pt x="0" y="1954"/>
                      <a:pt x="504" y="2458"/>
                      <a:pt x="1197" y="2458"/>
                    </a:cubicBezTo>
                    <a:cubicBezTo>
                      <a:pt x="1890" y="2458"/>
                      <a:pt x="2426" y="1922"/>
                      <a:pt x="2426" y="1261"/>
                    </a:cubicBezTo>
                    <a:cubicBezTo>
                      <a:pt x="2426" y="568"/>
                      <a:pt x="1890" y="1"/>
                      <a:pt x="1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4" name="Google Shape;976;p36"/>
              <p:cNvSpPr/>
              <p:nvPr/>
            </p:nvSpPr>
            <p:spPr>
              <a:xfrm>
                <a:off x="4228560" y="3162240"/>
                <a:ext cx="70560" cy="7092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459">
                    <a:moveTo>
                      <a:pt x="1229" y="788"/>
                    </a:moveTo>
                    <a:cubicBezTo>
                      <a:pt x="1512" y="820"/>
                      <a:pt x="1670" y="977"/>
                      <a:pt x="1670" y="1198"/>
                    </a:cubicBezTo>
                    <a:cubicBezTo>
                      <a:pt x="1670" y="1450"/>
                      <a:pt x="1481" y="1639"/>
                      <a:pt x="1229" y="1639"/>
                    </a:cubicBezTo>
                    <a:cubicBezTo>
                      <a:pt x="1008" y="1639"/>
                      <a:pt x="851" y="1450"/>
                      <a:pt x="851" y="1198"/>
                    </a:cubicBezTo>
                    <a:cubicBezTo>
                      <a:pt x="851" y="977"/>
                      <a:pt x="1040" y="788"/>
                      <a:pt x="1229" y="788"/>
                    </a:cubicBezTo>
                    <a:close/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cubicBezTo>
                      <a:pt x="0" y="1891"/>
                      <a:pt x="567" y="2458"/>
                      <a:pt x="1229" y="2458"/>
                    </a:cubicBezTo>
                    <a:cubicBezTo>
                      <a:pt x="1922" y="2458"/>
                      <a:pt x="2458" y="1922"/>
                      <a:pt x="2458" y="1198"/>
                    </a:cubicBezTo>
                    <a:cubicBezTo>
                      <a:pt x="2458" y="536"/>
                      <a:pt x="1922" y="1"/>
                      <a:pt x="12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25" name="Google Shape;977;p36"/>
              <p:cNvSpPr/>
              <p:nvPr/>
            </p:nvSpPr>
            <p:spPr>
              <a:xfrm>
                <a:off x="4155840" y="3089520"/>
                <a:ext cx="121680" cy="119520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4144">
                    <a:moveTo>
                      <a:pt x="3766" y="0"/>
                    </a:moveTo>
                    <a:cubicBezTo>
                      <a:pt x="3655" y="0"/>
                      <a:pt x="3545" y="40"/>
                      <a:pt x="3466" y="118"/>
                    </a:cubicBezTo>
                    <a:lnTo>
                      <a:pt x="158" y="3426"/>
                    </a:lnTo>
                    <a:cubicBezTo>
                      <a:pt x="1" y="3615"/>
                      <a:pt x="1" y="3836"/>
                      <a:pt x="158" y="4025"/>
                    </a:cubicBezTo>
                    <a:cubicBezTo>
                      <a:pt x="237" y="4104"/>
                      <a:pt x="347" y="4143"/>
                      <a:pt x="458" y="4143"/>
                    </a:cubicBezTo>
                    <a:cubicBezTo>
                      <a:pt x="568" y="4143"/>
                      <a:pt x="678" y="4104"/>
                      <a:pt x="757" y="4025"/>
                    </a:cubicBezTo>
                    <a:lnTo>
                      <a:pt x="4065" y="717"/>
                    </a:lnTo>
                    <a:cubicBezTo>
                      <a:pt x="4222" y="559"/>
                      <a:pt x="4222" y="276"/>
                      <a:pt x="4065" y="118"/>
                    </a:cubicBezTo>
                    <a:cubicBezTo>
                      <a:pt x="3986" y="40"/>
                      <a:pt x="3876" y="0"/>
                      <a:pt x="3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26" name="Google Shape;987;p36"/>
          <p:cNvGrpSpPr/>
          <p:nvPr/>
        </p:nvGrpSpPr>
        <p:grpSpPr>
          <a:xfrm>
            <a:off x="3914280" y="909720"/>
            <a:ext cx="4786920" cy="1027800"/>
            <a:chOff x="3914280" y="909720"/>
            <a:chExt cx="4786920" cy="1027800"/>
          </a:xfrm>
        </p:grpSpPr>
        <p:sp>
          <p:nvSpPr>
            <p:cNvPr id="327" name="Google Shape;988;p36"/>
            <p:cNvSpPr/>
            <p:nvPr/>
          </p:nvSpPr>
          <p:spPr>
            <a:xfrm>
              <a:off x="4924800" y="1137240"/>
              <a:ext cx="3776400" cy="5724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Google Shape;989;p36"/>
            <p:cNvSpPr/>
            <p:nvPr/>
          </p:nvSpPr>
          <p:spPr>
            <a:xfrm rot="16200000">
              <a:off x="3844440" y="979560"/>
              <a:ext cx="1027800" cy="88812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Google Shape;990;p36"/>
            <p:cNvSpPr/>
            <p:nvPr/>
          </p:nvSpPr>
          <p:spPr>
            <a:xfrm rot="16200000">
              <a:off x="3946320" y="1067760"/>
              <a:ext cx="823320" cy="71136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Google Shape;991;p36"/>
            <p:cNvSpPr/>
            <p:nvPr/>
          </p:nvSpPr>
          <p:spPr>
            <a:xfrm>
              <a:off x="4924800" y="1241280"/>
              <a:ext cx="151884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PHASE 01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31" name="Google Shape;992;p36"/>
            <p:cNvSpPr/>
            <p:nvPr/>
          </p:nvSpPr>
          <p:spPr>
            <a:xfrm>
              <a:off x="6745680" y="1130400"/>
              <a:ext cx="193716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Instalando</a:t>
              </a:r>
              <a:endParaRPr lang="pt-BR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2400" b="0" strike="noStrike" spc="-1">
                <a:latin typeface="Arial"/>
              </a:endParaRPr>
            </a:p>
          </p:txBody>
        </p:sp>
        <p:grpSp>
          <p:nvGrpSpPr>
            <p:cNvPr id="332" name="Google Shape;993;p36"/>
            <p:cNvGrpSpPr/>
            <p:nvPr/>
          </p:nvGrpSpPr>
          <p:grpSpPr>
            <a:xfrm>
              <a:off x="4168800" y="1231920"/>
              <a:ext cx="379080" cy="365760"/>
              <a:chOff x="4168800" y="1231920"/>
              <a:chExt cx="379080" cy="365760"/>
            </a:xfrm>
          </p:grpSpPr>
          <p:sp>
            <p:nvSpPr>
              <p:cNvPr id="333" name="Google Shape;994;p36"/>
              <p:cNvSpPr/>
              <p:nvPr/>
            </p:nvSpPr>
            <p:spPr>
              <a:xfrm>
                <a:off x="4168800" y="1231920"/>
                <a:ext cx="37908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13138" h="12658">
                    <a:moveTo>
                      <a:pt x="8144" y="835"/>
                    </a:moveTo>
                    <a:cubicBezTo>
                      <a:pt x="9097" y="835"/>
                      <a:pt x="10050" y="1197"/>
                      <a:pt x="10775" y="1922"/>
                    </a:cubicBezTo>
                    <a:cubicBezTo>
                      <a:pt x="12256" y="3371"/>
                      <a:pt x="12256" y="5734"/>
                      <a:pt x="10775" y="7183"/>
                    </a:cubicBezTo>
                    <a:cubicBezTo>
                      <a:pt x="10050" y="7908"/>
                      <a:pt x="9097" y="8270"/>
                      <a:pt x="8144" y="8270"/>
                    </a:cubicBezTo>
                    <a:cubicBezTo>
                      <a:pt x="7191" y="8270"/>
                      <a:pt x="6238" y="7908"/>
                      <a:pt x="5513" y="7183"/>
                    </a:cubicBezTo>
                    <a:cubicBezTo>
                      <a:pt x="4064" y="5734"/>
                      <a:pt x="4064" y="3371"/>
                      <a:pt x="5513" y="1922"/>
                    </a:cubicBezTo>
                    <a:cubicBezTo>
                      <a:pt x="6238" y="1197"/>
                      <a:pt x="7191" y="835"/>
                      <a:pt x="8144" y="835"/>
                    </a:cubicBezTo>
                    <a:close/>
                    <a:moveTo>
                      <a:pt x="3466" y="8632"/>
                    </a:moveTo>
                    <a:lnTo>
                      <a:pt x="4064" y="9231"/>
                    </a:lnTo>
                    <a:lnTo>
                      <a:pt x="1607" y="11688"/>
                    </a:lnTo>
                    <a:lnTo>
                      <a:pt x="1008" y="11090"/>
                    </a:lnTo>
                    <a:lnTo>
                      <a:pt x="3466" y="8632"/>
                    </a:lnTo>
                    <a:close/>
                    <a:moveTo>
                      <a:pt x="8172" y="0"/>
                    </a:moveTo>
                    <a:cubicBezTo>
                      <a:pt x="7010" y="0"/>
                      <a:pt x="5844" y="441"/>
                      <a:pt x="4946" y="1323"/>
                    </a:cubicBezTo>
                    <a:cubicBezTo>
                      <a:pt x="3277" y="3024"/>
                      <a:pt x="3182" y="5671"/>
                      <a:pt x="4694" y="7467"/>
                    </a:cubicBezTo>
                    <a:lnTo>
                      <a:pt x="4096" y="8065"/>
                    </a:lnTo>
                    <a:lnTo>
                      <a:pt x="3214" y="7183"/>
                    </a:lnTo>
                    <a:cubicBezTo>
                      <a:pt x="3151" y="7104"/>
                      <a:pt x="3048" y="7065"/>
                      <a:pt x="2942" y="7065"/>
                    </a:cubicBezTo>
                    <a:cubicBezTo>
                      <a:pt x="2836" y="7065"/>
                      <a:pt x="2725" y="7104"/>
                      <a:pt x="2646" y="7183"/>
                    </a:cubicBezTo>
                    <a:cubicBezTo>
                      <a:pt x="2489" y="7341"/>
                      <a:pt x="2489" y="7624"/>
                      <a:pt x="2646" y="7782"/>
                    </a:cubicBezTo>
                    <a:lnTo>
                      <a:pt x="2899" y="8065"/>
                    </a:lnTo>
                    <a:lnTo>
                      <a:pt x="158" y="10806"/>
                    </a:lnTo>
                    <a:cubicBezTo>
                      <a:pt x="0" y="10964"/>
                      <a:pt x="0" y="11247"/>
                      <a:pt x="158" y="11405"/>
                    </a:cubicBezTo>
                    <a:lnTo>
                      <a:pt x="1292" y="12539"/>
                    </a:lnTo>
                    <a:cubicBezTo>
                      <a:pt x="1371" y="12618"/>
                      <a:pt x="1481" y="12657"/>
                      <a:pt x="1591" y="12657"/>
                    </a:cubicBezTo>
                    <a:cubicBezTo>
                      <a:pt x="1701" y="12657"/>
                      <a:pt x="1812" y="12618"/>
                      <a:pt x="1890" y="12539"/>
                    </a:cubicBezTo>
                    <a:lnTo>
                      <a:pt x="4631" y="9798"/>
                    </a:lnTo>
                    <a:lnTo>
                      <a:pt x="4915" y="10050"/>
                    </a:lnTo>
                    <a:cubicBezTo>
                      <a:pt x="4994" y="10129"/>
                      <a:pt x="5104" y="10168"/>
                      <a:pt x="5214" y="10168"/>
                    </a:cubicBezTo>
                    <a:cubicBezTo>
                      <a:pt x="5324" y="10168"/>
                      <a:pt x="5435" y="10129"/>
                      <a:pt x="5513" y="10050"/>
                    </a:cubicBezTo>
                    <a:cubicBezTo>
                      <a:pt x="5671" y="9893"/>
                      <a:pt x="5671" y="9640"/>
                      <a:pt x="5513" y="9483"/>
                    </a:cubicBezTo>
                    <a:lnTo>
                      <a:pt x="4631" y="8601"/>
                    </a:lnTo>
                    <a:lnTo>
                      <a:pt x="5230" y="8034"/>
                    </a:lnTo>
                    <a:cubicBezTo>
                      <a:pt x="6059" y="8730"/>
                      <a:pt x="7090" y="9078"/>
                      <a:pt x="8127" y="9078"/>
                    </a:cubicBezTo>
                    <a:cubicBezTo>
                      <a:pt x="9296" y="9078"/>
                      <a:pt x="10472" y="8635"/>
                      <a:pt x="11373" y="7750"/>
                    </a:cubicBezTo>
                    <a:cubicBezTo>
                      <a:pt x="13138" y="5986"/>
                      <a:pt x="13138" y="3087"/>
                      <a:pt x="11373" y="1323"/>
                    </a:cubicBezTo>
                    <a:cubicBezTo>
                      <a:pt x="10491" y="441"/>
                      <a:pt x="9333" y="0"/>
                      <a:pt x="8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34" name="Google Shape;995;p36"/>
              <p:cNvSpPr/>
              <p:nvPr/>
            </p:nvSpPr>
            <p:spPr>
              <a:xfrm>
                <a:off x="4331520" y="1279440"/>
                <a:ext cx="142560" cy="15552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88">
                    <a:moveTo>
                      <a:pt x="2458" y="882"/>
                    </a:moveTo>
                    <a:cubicBezTo>
                      <a:pt x="2930" y="882"/>
                      <a:pt x="3308" y="1229"/>
                      <a:pt x="3308" y="1702"/>
                    </a:cubicBezTo>
                    <a:cubicBezTo>
                      <a:pt x="3308" y="2174"/>
                      <a:pt x="2962" y="2521"/>
                      <a:pt x="2458" y="2521"/>
                    </a:cubicBezTo>
                    <a:cubicBezTo>
                      <a:pt x="1985" y="2521"/>
                      <a:pt x="1639" y="2174"/>
                      <a:pt x="1639" y="1702"/>
                    </a:cubicBezTo>
                    <a:cubicBezTo>
                      <a:pt x="1639" y="1229"/>
                      <a:pt x="2048" y="882"/>
                      <a:pt x="2458" y="882"/>
                    </a:cubicBezTo>
                    <a:close/>
                    <a:moveTo>
                      <a:pt x="2458" y="3340"/>
                    </a:moveTo>
                    <a:cubicBezTo>
                      <a:pt x="3245" y="3340"/>
                      <a:pt x="3876" y="3875"/>
                      <a:pt x="4096" y="4600"/>
                    </a:cubicBezTo>
                    <a:lnTo>
                      <a:pt x="883" y="4600"/>
                    </a:lnTo>
                    <a:cubicBezTo>
                      <a:pt x="1040" y="3875"/>
                      <a:pt x="1733" y="3340"/>
                      <a:pt x="2458" y="3340"/>
                    </a:cubicBezTo>
                    <a:close/>
                    <a:moveTo>
                      <a:pt x="2458" y="0"/>
                    </a:moveTo>
                    <a:cubicBezTo>
                      <a:pt x="1576" y="0"/>
                      <a:pt x="820" y="756"/>
                      <a:pt x="820" y="1670"/>
                    </a:cubicBezTo>
                    <a:cubicBezTo>
                      <a:pt x="820" y="2080"/>
                      <a:pt x="977" y="2489"/>
                      <a:pt x="1292" y="2804"/>
                    </a:cubicBezTo>
                    <a:cubicBezTo>
                      <a:pt x="536" y="3245"/>
                      <a:pt x="0" y="4033"/>
                      <a:pt x="0" y="4978"/>
                    </a:cubicBezTo>
                    <a:cubicBezTo>
                      <a:pt x="0" y="5230"/>
                      <a:pt x="189" y="5388"/>
                      <a:pt x="410" y="5388"/>
                    </a:cubicBezTo>
                    <a:lnTo>
                      <a:pt x="4569" y="5388"/>
                    </a:lnTo>
                    <a:cubicBezTo>
                      <a:pt x="4789" y="5388"/>
                      <a:pt x="4947" y="5199"/>
                      <a:pt x="4947" y="4978"/>
                    </a:cubicBezTo>
                    <a:cubicBezTo>
                      <a:pt x="4947" y="4033"/>
                      <a:pt x="4443" y="3245"/>
                      <a:pt x="3655" y="2804"/>
                    </a:cubicBezTo>
                    <a:cubicBezTo>
                      <a:pt x="3939" y="2489"/>
                      <a:pt x="4128" y="2080"/>
                      <a:pt x="4128" y="1670"/>
                    </a:cubicBezTo>
                    <a:cubicBezTo>
                      <a:pt x="4128" y="756"/>
                      <a:pt x="3371" y="0"/>
                      <a:pt x="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335" name="Imagem 72"/>
          <p:cNvPicPr/>
          <p:nvPr/>
        </p:nvPicPr>
        <p:blipFill>
          <a:blip r:embed="rId2"/>
          <a:stretch/>
        </p:blipFill>
        <p:spPr>
          <a:xfrm>
            <a:off x="4784760" y="3628800"/>
            <a:ext cx="3776400" cy="139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957;p36"/>
          <p:cNvSpPr txBox="1"/>
          <p:nvPr/>
        </p:nvSpPr>
        <p:spPr>
          <a:xfrm>
            <a:off x="457200" y="576360"/>
            <a:ext cx="8229240" cy="605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EBEBEB"/>
                </a:solidFill>
                <a:latin typeface="Footlight MT Light"/>
              </a:rPr>
              <a:t>Como utilizar Framework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337" name="Google Shape;987;p36"/>
          <p:cNvGrpSpPr/>
          <p:nvPr/>
        </p:nvGrpSpPr>
        <p:grpSpPr>
          <a:xfrm>
            <a:off x="488880" y="1419840"/>
            <a:ext cx="4786920" cy="1027800"/>
            <a:chOff x="488880" y="1419840"/>
            <a:chExt cx="4786920" cy="1027800"/>
          </a:xfrm>
        </p:grpSpPr>
        <p:sp>
          <p:nvSpPr>
            <p:cNvPr id="338" name="Google Shape;988;p36"/>
            <p:cNvSpPr/>
            <p:nvPr/>
          </p:nvSpPr>
          <p:spPr>
            <a:xfrm>
              <a:off x="1499400" y="1647360"/>
              <a:ext cx="3776400" cy="5724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Google Shape;989;p36"/>
            <p:cNvSpPr/>
            <p:nvPr/>
          </p:nvSpPr>
          <p:spPr>
            <a:xfrm rot="16200000">
              <a:off x="419040" y="1489680"/>
              <a:ext cx="1027800" cy="88812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Google Shape;990;p36"/>
            <p:cNvSpPr/>
            <p:nvPr/>
          </p:nvSpPr>
          <p:spPr>
            <a:xfrm rot="16200000">
              <a:off x="521280" y="1577880"/>
              <a:ext cx="823320" cy="71136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Google Shape;991;p36"/>
            <p:cNvSpPr/>
            <p:nvPr/>
          </p:nvSpPr>
          <p:spPr>
            <a:xfrm>
              <a:off x="1499400" y="1751400"/>
              <a:ext cx="151884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PHASE 04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42" name="Google Shape;992;p36"/>
            <p:cNvSpPr/>
            <p:nvPr/>
          </p:nvSpPr>
          <p:spPr>
            <a:xfrm>
              <a:off x="2082960" y="1640520"/>
              <a:ext cx="317484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Dando vida ao código</a:t>
              </a:r>
              <a:endParaRPr lang="pt-BR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2400" b="0" strike="noStrike" spc="-1">
                <a:latin typeface="Arial"/>
              </a:endParaRPr>
            </a:p>
          </p:txBody>
        </p:sp>
        <p:grpSp>
          <p:nvGrpSpPr>
            <p:cNvPr id="343" name="Google Shape;993;p36"/>
            <p:cNvGrpSpPr/>
            <p:nvPr/>
          </p:nvGrpSpPr>
          <p:grpSpPr>
            <a:xfrm>
              <a:off x="743400" y="1742400"/>
              <a:ext cx="379080" cy="365760"/>
              <a:chOff x="743400" y="1742400"/>
              <a:chExt cx="379080" cy="365760"/>
            </a:xfrm>
          </p:grpSpPr>
          <p:sp>
            <p:nvSpPr>
              <p:cNvPr id="344" name="Google Shape;994;p36"/>
              <p:cNvSpPr/>
              <p:nvPr/>
            </p:nvSpPr>
            <p:spPr>
              <a:xfrm>
                <a:off x="743400" y="1742400"/>
                <a:ext cx="37908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13138" h="12658">
                    <a:moveTo>
                      <a:pt x="8144" y="835"/>
                    </a:moveTo>
                    <a:cubicBezTo>
                      <a:pt x="9097" y="835"/>
                      <a:pt x="10050" y="1197"/>
                      <a:pt x="10775" y="1922"/>
                    </a:cubicBezTo>
                    <a:cubicBezTo>
                      <a:pt x="12256" y="3371"/>
                      <a:pt x="12256" y="5734"/>
                      <a:pt x="10775" y="7183"/>
                    </a:cubicBezTo>
                    <a:cubicBezTo>
                      <a:pt x="10050" y="7908"/>
                      <a:pt x="9097" y="8270"/>
                      <a:pt x="8144" y="8270"/>
                    </a:cubicBezTo>
                    <a:cubicBezTo>
                      <a:pt x="7191" y="8270"/>
                      <a:pt x="6238" y="7908"/>
                      <a:pt x="5513" y="7183"/>
                    </a:cubicBezTo>
                    <a:cubicBezTo>
                      <a:pt x="4064" y="5734"/>
                      <a:pt x="4064" y="3371"/>
                      <a:pt x="5513" y="1922"/>
                    </a:cubicBezTo>
                    <a:cubicBezTo>
                      <a:pt x="6238" y="1197"/>
                      <a:pt x="7191" y="835"/>
                      <a:pt x="8144" y="835"/>
                    </a:cubicBezTo>
                    <a:close/>
                    <a:moveTo>
                      <a:pt x="3466" y="8632"/>
                    </a:moveTo>
                    <a:lnTo>
                      <a:pt x="4064" y="9231"/>
                    </a:lnTo>
                    <a:lnTo>
                      <a:pt x="1607" y="11688"/>
                    </a:lnTo>
                    <a:lnTo>
                      <a:pt x="1008" y="11090"/>
                    </a:lnTo>
                    <a:lnTo>
                      <a:pt x="3466" y="8632"/>
                    </a:lnTo>
                    <a:close/>
                    <a:moveTo>
                      <a:pt x="8172" y="0"/>
                    </a:moveTo>
                    <a:cubicBezTo>
                      <a:pt x="7010" y="0"/>
                      <a:pt x="5844" y="441"/>
                      <a:pt x="4946" y="1323"/>
                    </a:cubicBezTo>
                    <a:cubicBezTo>
                      <a:pt x="3277" y="3024"/>
                      <a:pt x="3182" y="5671"/>
                      <a:pt x="4694" y="7467"/>
                    </a:cubicBezTo>
                    <a:lnTo>
                      <a:pt x="4096" y="8065"/>
                    </a:lnTo>
                    <a:lnTo>
                      <a:pt x="3214" y="7183"/>
                    </a:lnTo>
                    <a:cubicBezTo>
                      <a:pt x="3151" y="7104"/>
                      <a:pt x="3048" y="7065"/>
                      <a:pt x="2942" y="7065"/>
                    </a:cubicBezTo>
                    <a:cubicBezTo>
                      <a:pt x="2836" y="7065"/>
                      <a:pt x="2725" y="7104"/>
                      <a:pt x="2646" y="7183"/>
                    </a:cubicBezTo>
                    <a:cubicBezTo>
                      <a:pt x="2489" y="7341"/>
                      <a:pt x="2489" y="7624"/>
                      <a:pt x="2646" y="7782"/>
                    </a:cubicBezTo>
                    <a:lnTo>
                      <a:pt x="2899" y="8065"/>
                    </a:lnTo>
                    <a:lnTo>
                      <a:pt x="158" y="10806"/>
                    </a:lnTo>
                    <a:cubicBezTo>
                      <a:pt x="0" y="10964"/>
                      <a:pt x="0" y="11247"/>
                      <a:pt x="158" y="11405"/>
                    </a:cubicBezTo>
                    <a:lnTo>
                      <a:pt x="1292" y="12539"/>
                    </a:lnTo>
                    <a:cubicBezTo>
                      <a:pt x="1371" y="12618"/>
                      <a:pt x="1481" y="12657"/>
                      <a:pt x="1591" y="12657"/>
                    </a:cubicBezTo>
                    <a:cubicBezTo>
                      <a:pt x="1701" y="12657"/>
                      <a:pt x="1812" y="12618"/>
                      <a:pt x="1890" y="12539"/>
                    </a:cubicBezTo>
                    <a:lnTo>
                      <a:pt x="4631" y="9798"/>
                    </a:lnTo>
                    <a:lnTo>
                      <a:pt x="4915" y="10050"/>
                    </a:lnTo>
                    <a:cubicBezTo>
                      <a:pt x="4994" y="10129"/>
                      <a:pt x="5104" y="10168"/>
                      <a:pt x="5214" y="10168"/>
                    </a:cubicBezTo>
                    <a:cubicBezTo>
                      <a:pt x="5324" y="10168"/>
                      <a:pt x="5435" y="10129"/>
                      <a:pt x="5513" y="10050"/>
                    </a:cubicBezTo>
                    <a:cubicBezTo>
                      <a:pt x="5671" y="9893"/>
                      <a:pt x="5671" y="9640"/>
                      <a:pt x="5513" y="9483"/>
                    </a:cubicBezTo>
                    <a:lnTo>
                      <a:pt x="4631" y="8601"/>
                    </a:lnTo>
                    <a:lnTo>
                      <a:pt x="5230" y="8034"/>
                    </a:lnTo>
                    <a:cubicBezTo>
                      <a:pt x="6059" y="8730"/>
                      <a:pt x="7090" y="9078"/>
                      <a:pt x="8127" y="9078"/>
                    </a:cubicBezTo>
                    <a:cubicBezTo>
                      <a:pt x="9296" y="9078"/>
                      <a:pt x="10472" y="8635"/>
                      <a:pt x="11373" y="7750"/>
                    </a:cubicBezTo>
                    <a:cubicBezTo>
                      <a:pt x="13138" y="5986"/>
                      <a:pt x="13138" y="3087"/>
                      <a:pt x="11373" y="1323"/>
                    </a:cubicBezTo>
                    <a:cubicBezTo>
                      <a:pt x="10491" y="441"/>
                      <a:pt x="9333" y="0"/>
                      <a:pt x="8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45" name="Google Shape;995;p36"/>
              <p:cNvSpPr/>
              <p:nvPr/>
            </p:nvSpPr>
            <p:spPr>
              <a:xfrm>
                <a:off x="906120" y="1789560"/>
                <a:ext cx="142560" cy="15552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88">
                    <a:moveTo>
                      <a:pt x="2458" y="882"/>
                    </a:moveTo>
                    <a:cubicBezTo>
                      <a:pt x="2930" y="882"/>
                      <a:pt x="3308" y="1229"/>
                      <a:pt x="3308" y="1702"/>
                    </a:cubicBezTo>
                    <a:cubicBezTo>
                      <a:pt x="3308" y="2174"/>
                      <a:pt x="2962" y="2521"/>
                      <a:pt x="2458" y="2521"/>
                    </a:cubicBezTo>
                    <a:cubicBezTo>
                      <a:pt x="1985" y="2521"/>
                      <a:pt x="1639" y="2174"/>
                      <a:pt x="1639" y="1702"/>
                    </a:cubicBezTo>
                    <a:cubicBezTo>
                      <a:pt x="1639" y="1229"/>
                      <a:pt x="2048" y="882"/>
                      <a:pt x="2458" y="882"/>
                    </a:cubicBezTo>
                    <a:close/>
                    <a:moveTo>
                      <a:pt x="2458" y="3340"/>
                    </a:moveTo>
                    <a:cubicBezTo>
                      <a:pt x="3245" y="3340"/>
                      <a:pt x="3876" y="3875"/>
                      <a:pt x="4096" y="4600"/>
                    </a:cubicBezTo>
                    <a:lnTo>
                      <a:pt x="883" y="4600"/>
                    </a:lnTo>
                    <a:cubicBezTo>
                      <a:pt x="1040" y="3875"/>
                      <a:pt x="1733" y="3340"/>
                      <a:pt x="2458" y="3340"/>
                    </a:cubicBezTo>
                    <a:close/>
                    <a:moveTo>
                      <a:pt x="2458" y="0"/>
                    </a:moveTo>
                    <a:cubicBezTo>
                      <a:pt x="1576" y="0"/>
                      <a:pt x="820" y="756"/>
                      <a:pt x="820" y="1670"/>
                    </a:cubicBezTo>
                    <a:cubicBezTo>
                      <a:pt x="820" y="2080"/>
                      <a:pt x="977" y="2489"/>
                      <a:pt x="1292" y="2804"/>
                    </a:cubicBezTo>
                    <a:cubicBezTo>
                      <a:pt x="536" y="3245"/>
                      <a:pt x="0" y="4033"/>
                      <a:pt x="0" y="4978"/>
                    </a:cubicBezTo>
                    <a:cubicBezTo>
                      <a:pt x="0" y="5230"/>
                      <a:pt x="189" y="5388"/>
                      <a:pt x="410" y="5388"/>
                    </a:cubicBezTo>
                    <a:lnTo>
                      <a:pt x="4569" y="5388"/>
                    </a:lnTo>
                    <a:cubicBezTo>
                      <a:pt x="4789" y="5388"/>
                      <a:pt x="4947" y="5199"/>
                      <a:pt x="4947" y="4978"/>
                    </a:cubicBezTo>
                    <a:cubicBezTo>
                      <a:pt x="4947" y="4033"/>
                      <a:pt x="4443" y="3245"/>
                      <a:pt x="3655" y="2804"/>
                    </a:cubicBezTo>
                    <a:cubicBezTo>
                      <a:pt x="3939" y="2489"/>
                      <a:pt x="4128" y="2080"/>
                      <a:pt x="4128" y="1670"/>
                    </a:cubicBezTo>
                    <a:cubicBezTo>
                      <a:pt x="4128" y="756"/>
                      <a:pt x="3371" y="0"/>
                      <a:pt x="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346" name="Imagem 75"/>
          <p:cNvPicPr/>
          <p:nvPr/>
        </p:nvPicPr>
        <p:blipFill>
          <a:blip r:embed="rId2"/>
          <a:stretch/>
        </p:blipFill>
        <p:spPr>
          <a:xfrm>
            <a:off x="2182680" y="2538360"/>
            <a:ext cx="5531040" cy="202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957;p36"/>
          <p:cNvSpPr/>
          <p:nvPr/>
        </p:nvSpPr>
        <p:spPr>
          <a:xfrm>
            <a:off x="457200" y="407520"/>
            <a:ext cx="8229240" cy="57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EBEBEB"/>
                </a:solidFill>
                <a:latin typeface="Footlight MT Light"/>
              </a:rPr>
              <a:t>Como utilizar Framework</a:t>
            </a:r>
            <a:endParaRPr lang="pt-BR" sz="2800" b="0" strike="noStrike" spc="-1">
              <a:latin typeface="Arial"/>
            </a:endParaRPr>
          </a:p>
        </p:txBody>
      </p:sp>
      <p:grpSp>
        <p:nvGrpSpPr>
          <p:cNvPr id="348" name="Google Shape;987;p36"/>
          <p:cNvGrpSpPr/>
          <p:nvPr/>
        </p:nvGrpSpPr>
        <p:grpSpPr>
          <a:xfrm>
            <a:off x="457200" y="1039680"/>
            <a:ext cx="4786920" cy="1027800"/>
            <a:chOff x="457200" y="1039680"/>
            <a:chExt cx="4786920" cy="1027800"/>
          </a:xfrm>
        </p:grpSpPr>
        <p:sp>
          <p:nvSpPr>
            <p:cNvPr id="349" name="Google Shape;988;p36"/>
            <p:cNvSpPr/>
            <p:nvPr/>
          </p:nvSpPr>
          <p:spPr>
            <a:xfrm>
              <a:off x="1467720" y="1267200"/>
              <a:ext cx="3776400" cy="572400"/>
            </a:xfrm>
            <a:prstGeom prst="rect">
              <a:avLst/>
            </a:pr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Google Shape;989;p36"/>
            <p:cNvSpPr/>
            <p:nvPr/>
          </p:nvSpPr>
          <p:spPr>
            <a:xfrm rot="16200000">
              <a:off x="387360" y="1109520"/>
              <a:ext cx="1027800" cy="88812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Google Shape;990;p36"/>
            <p:cNvSpPr/>
            <p:nvPr/>
          </p:nvSpPr>
          <p:spPr>
            <a:xfrm rot="16200000">
              <a:off x="489240" y="1197720"/>
              <a:ext cx="823320" cy="711360"/>
            </a:xfrm>
            <a:custGeom>
              <a:avLst/>
              <a:gdLst/>
              <a:ahLst/>
              <a:cxnLst/>
              <a:rect l="l" t="t" r="r" b="b"/>
              <a:pathLst>
                <a:path w="9834" h="8508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Google Shape;991;p36"/>
            <p:cNvSpPr/>
            <p:nvPr/>
          </p:nvSpPr>
          <p:spPr>
            <a:xfrm>
              <a:off x="1467720" y="1371240"/>
              <a:ext cx="151884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PHASE 05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353" name="Google Shape;992;p36"/>
            <p:cNvSpPr/>
            <p:nvPr/>
          </p:nvSpPr>
          <p:spPr>
            <a:xfrm>
              <a:off x="2051280" y="1260000"/>
              <a:ext cx="3064680" cy="57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Executando</a:t>
              </a:r>
              <a:endParaRPr lang="pt-BR" sz="2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pt-BR" sz="2400" b="0" strike="noStrike" spc="-1">
                <a:latin typeface="Arial"/>
              </a:endParaRPr>
            </a:p>
          </p:txBody>
        </p:sp>
        <p:grpSp>
          <p:nvGrpSpPr>
            <p:cNvPr id="354" name="Google Shape;993;p36"/>
            <p:cNvGrpSpPr/>
            <p:nvPr/>
          </p:nvGrpSpPr>
          <p:grpSpPr>
            <a:xfrm>
              <a:off x="711720" y="1361880"/>
              <a:ext cx="379080" cy="365760"/>
              <a:chOff x="711720" y="1361880"/>
              <a:chExt cx="379080" cy="365760"/>
            </a:xfrm>
          </p:grpSpPr>
          <p:sp>
            <p:nvSpPr>
              <p:cNvPr id="355" name="Google Shape;994;p36"/>
              <p:cNvSpPr/>
              <p:nvPr/>
            </p:nvSpPr>
            <p:spPr>
              <a:xfrm>
                <a:off x="711720" y="1361880"/>
                <a:ext cx="379080" cy="365760"/>
              </a:xfrm>
              <a:custGeom>
                <a:avLst/>
                <a:gdLst/>
                <a:ahLst/>
                <a:cxnLst/>
                <a:rect l="l" t="t" r="r" b="b"/>
                <a:pathLst>
                  <a:path w="13138" h="12658">
                    <a:moveTo>
                      <a:pt x="8144" y="835"/>
                    </a:moveTo>
                    <a:cubicBezTo>
                      <a:pt x="9097" y="835"/>
                      <a:pt x="10050" y="1197"/>
                      <a:pt x="10775" y="1922"/>
                    </a:cubicBezTo>
                    <a:cubicBezTo>
                      <a:pt x="12256" y="3371"/>
                      <a:pt x="12256" y="5734"/>
                      <a:pt x="10775" y="7183"/>
                    </a:cubicBezTo>
                    <a:cubicBezTo>
                      <a:pt x="10050" y="7908"/>
                      <a:pt x="9097" y="8270"/>
                      <a:pt x="8144" y="8270"/>
                    </a:cubicBezTo>
                    <a:cubicBezTo>
                      <a:pt x="7191" y="8270"/>
                      <a:pt x="6238" y="7908"/>
                      <a:pt x="5513" y="7183"/>
                    </a:cubicBezTo>
                    <a:cubicBezTo>
                      <a:pt x="4064" y="5734"/>
                      <a:pt x="4064" y="3371"/>
                      <a:pt x="5513" y="1922"/>
                    </a:cubicBezTo>
                    <a:cubicBezTo>
                      <a:pt x="6238" y="1197"/>
                      <a:pt x="7191" y="835"/>
                      <a:pt x="8144" y="835"/>
                    </a:cubicBezTo>
                    <a:close/>
                    <a:moveTo>
                      <a:pt x="3466" y="8632"/>
                    </a:moveTo>
                    <a:lnTo>
                      <a:pt x="4064" y="9231"/>
                    </a:lnTo>
                    <a:lnTo>
                      <a:pt x="1607" y="11688"/>
                    </a:lnTo>
                    <a:lnTo>
                      <a:pt x="1008" y="11090"/>
                    </a:lnTo>
                    <a:lnTo>
                      <a:pt x="3466" y="8632"/>
                    </a:lnTo>
                    <a:close/>
                    <a:moveTo>
                      <a:pt x="8172" y="0"/>
                    </a:moveTo>
                    <a:cubicBezTo>
                      <a:pt x="7010" y="0"/>
                      <a:pt x="5844" y="441"/>
                      <a:pt x="4946" y="1323"/>
                    </a:cubicBezTo>
                    <a:cubicBezTo>
                      <a:pt x="3277" y="3024"/>
                      <a:pt x="3182" y="5671"/>
                      <a:pt x="4694" y="7467"/>
                    </a:cubicBezTo>
                    <a:lnTo>
                      <a:pt x="4096" y="8065"/>
                    </a:lnTo>
                    <a:lnTo>
                      <a:pt x="3214" y="7183"/>
                    </a:lnTo>
                    <a:cubicBezTo>
                      <a:pt x="3151" y="7104"/>
                      <a:pt x="3048" y="7065"/>
                      <a:pt x="2942" y="7065"/>
                    </a:cubicBezTo>
                    <a:cubicBezTo>
                      <a:pt x="2836" y="7065"/>
                      <a:pt x="2725" y="7104"/>
                      <a:pt x="2646" y="7183"/>
                    </a:cubicBezTo>
                    <a:cubicBezTo>
                      <a:pt x="2489" y="7341"/>
                      <a:pt x="2489" y="7624"/>
                      <a:pt x="2646" y="7782"/>
                    </a:cubicBezTo>
                    <a:lnTo>
                      <a:pt x="2899" y="8065"/>
                    </a:lnTo>
                    <a:lnTo>
                      <a:pt x="158" y="10806"/>
                    </a:lnTo>
                    <a:cubicBezTo>
                      <a:pt x="0" y="10964"/>
                      <a:pt x="0" y="11247"/>
                      <a:pt x="158" y="11405"/>
                    </a:cubicBezTo>
                    <a:lnTo>
                      <a:pt x="1292" y="12539"/>
                    </a:lnTo>
                    <a:cubicBezTo>
                      <a:pt x="1371" y="12618"/>
                      <a:pt x="1481" y="12657"/>
                      <a:pt x="1591" y="12657"/>
                    </a:cubicBezTo>
                    <a:cubicBezTo>
                      <a:pt x="1701" y="12657"/>
                      <a:pt x="1812" y="12618"/>
                      <a:pt x="1890" y="12539"/>
                    </a:cubicBezTo>
                    <a:lnTo>
                      <a:pt x="4631" y="9798"/>
                    </a:lnTo>
                    <a:lnTo>
                      <a:pt x="4915" y="10050"/>
                    </a:lnTo>
                    <a:cubicBezTo>
                      <a:pt x="4994" y="10129"/>
                      <a:pt x="5104" y="10168"/>
                      <a:pt x="5214" y="10168"/>
                    </a:cubicBezTo>
                    <a:cubicBezTo>
                      <a:pt x="5324" y="10168"/>
                      <a:pt x="5435" y="10129"/>
                      <a:pt x="5513" y="10050"/>
                    </a:cubicBezTo>
                    <a:cubicBezTo>
                      <a:pt x="5671" y="9893"/>
                      <a:pt x="5671" y="9640"/>
                      <a:pt x="5513" y="9483"/>
                    </a:cubicBezTo>
                    <a:lnTo>
                      <a:pt x="4631" y="8601"/>
                    </a:lnTo>
                    <a:lnTo>
                      <a:pt x="5230" y="8034"/>
                    </a:lnTo>
                    <a:cubicBezTo>
                      <a:pt x="6059" y="8730"/>
                      <a:pt x="7090" y="9078"/>
                      <a:pt x="8127" y="9078"/>
                    </a:cubicBezTo>
                    <a:cubicBezTo>
                      <a:pt x="9296" y="9078"/>
                      <a:pt x="10472" y="8635"/>
                      <a:pt x="11373" y="7750"/>
                    </a:cubicBezTo>
                    <a:cubicBezTo>
                      <a:pt x="13138" y="5986"/>
                      <a:pt x="13138" y="3087"/>
                      <a:pt x="11373" y="1323"/>
                    </a:cubicBezTo>
                    <a:cubicBezTo>
                      <a:pt x="10491" y="441"/>
                      <a:pt x="9333" y="0"/>
                      <a:pt x="8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56" name="Google Shape;995;p36"/>
              <p:cNvSpPr/>
              <p:nvPr/>
            </p:nvSpPr>
            <p:spPr>
              <a:xfrm>
                <a:off x="874440" y="1409040"/>
                <a:ext cx="142560" cy="15552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88">
                    <a:moveTo>
                      <a:pt x="2458" y="882"/>
                    </a:moveTo>
                    <a:cubicBezTo>
                      <a:pt x="2930" y="882"/>
                      <a:pt x="3308" y="1229"/>
                      <a:pt x="3308" y="1702"/>
                    </a:cubicBezTo>
                    <a:cubicBezTo>
                      <a:pt x="3308" y="2174"/>
                      <a:pt x="2962" y="2521"/>
                      <a:pt x="2458" y="2521"/>
                    </a:cubicBezTo>
                    <a:cubicBezTo>
                      <a:pt x="1985" y="2521"/>
                      <a:pt x="1639" y="2174"/>
                      <a:pt x="1639" y="1702"/>
                    </a:cubicBezTo>
                    <a:cubicBezTo>
                      <a:pt x="1639" y="1229"/>
                      <a:pt x="2048" y="882"/>
                      <a:pt x="2458" y="882"/>
                    </a:cubicBezTo>
                    <a:close/>
                    <a:moveTo>
                      <a:pt x="2458" y="3340"/>
                    </a:moveTo>
                    <a:cubicBezTo>
                      <a:pt x="3245" y="3340"/>
                      <a:pt x="3876" y="3875"/>
                      <a:pt x="4096" y="4600"/>
                    </a:cubicBezTo>
                    <a:lnTo>
                      <a:pt x="883" y="4600"/>
                    </a:lnTo>
                    <a:cubicBezTo>
                      <a:pt x="1040" y="3875"/>
                      <a:pt x="1733" y="3340"/>
                      <a:pt x="2458" y="3340"/>
                    </a:cubicBezTo>
                    <a:close/>
                    <a:moveTo>
                      <a:pt x="2458" y="0"/>
                    </a:moveTo>
                    <a:cubicBezTo>
                      <a:pt x="1576" y="0"/>
                      <a:pt x="820" y="756"/>
                      <a:pt x="820" y="1670"/>
                    </a:cubicBezTo>
                    <a:cubicBezTo>
                      <a:pt x="820" y="2080"/>
                      <a:pt x="977" y="2489"/>
                      <a:pt x="1292" y="2804"/>
                    </a:cubicBezTo>
                    <a:cubicBezTo>
                      <a:pt x="536" y="3245"/>
                      <a:pt x="0" y="4033"/>
                      <a:pt x="0" y="4978"/>
                    </a:cubicBezTo>
                    <a:cubicBezTo>
                      <a:pt x="0" y="5230"/>
                      <a:pt x="189" y="5388"/>
                      <a:pt x="410" y="5388"/>
                    </a:cubicBezTo>
                    <a:lnTo>
                      <a:pt x="4569" y="5388"/>
                    </a:lnTo>
                    <a:cubicBezTo>
                      <a:pt x="4789" y="5388"/>
                      <a:pt x="4947" y="5199"/>
                      <a:pt x="4947" y="4978"/>
                    </a:cubicBezTo>
                    <a:cubicBezTo>
                      <a:pt x="4947" y="4033"/>
                      <a:pt x="4443" y="3245"/>
                      <a:pt x="3655" y="2804"/>
                    </a:cubicBezTo>
                    <a:cubicBezTo>
                      <a:pt x="3939" y="2489"/>
                      <a:pt x="4128" y="2080"/>
                      <a:pt x="4128" y="1670"/>
                    </a:cubicBezTo>
                    <a:cubicBezTo>
                      <a:pt x="4128" y="756"/>
                      <a:pt x="3371" y="0"/>
                      <a:pt x="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pic>
        <p:nvPicPr>
          <p:cNvPr id="357" name="Imagem 75"/>
          <p:cNvPicPr/>
          <p:nvPr/>
        </p:nvPicPr>
        <p:blipFill>
          <a:blip r:embed="rId2"/>
          <a:stretch/>
        </p:blipFill>
        <p:spPr>
          <a:xfrm>
            <a:off x="2227320" y="2067480"/>
            <a:ext cx="5399640" cy="288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ítulo 1"/>
          <p:cNvSpPr txBox="1"/>
          <p:nvPr/>
        </p:nvSpPr>
        <p:spPr>
          <a:xfrm>
            <a:off x="484560" y="339480"/>
            <a:ext cx="7053120" cy="719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150" b="0" strike="noStrike" spc="-1">
                <a:solidFill>
                  <a:srgbClr val="EBEBEB"/>
                </a:solidFill>
                <a:latin typeface="Footlight MT Light"/>
              </a:rPr>
              <a:t>Exemplos de Utilização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9" name="Espaço Reservado para Conteúdo 2"/>
          <p:cNvSpPr txBox="1"/>
          <p:nvPr/>
        </p:nvSpPr>
        <p:spPr>
          <a:xfrm>
            <a:off x="484560" y="1868400"/>
            <a:ext cx="6709680" cy="2088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var http = require('http');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http.createServer(function (req, res) {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  res.writeHead(200, {'Content-Type': 'text/plain'});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  res.end('Hello World!');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}).listen(8080);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0" name="CaixaDeTexto 3"/>
          <p:cNvSpPr/>
          <p:nvPr/>
        </p:nvSpPr>
        <p:spPr>
          <a:xfrm>
            <a:off x="491040" y="1210680"/>
            <a:ext cx="2784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Century Gothic"/>
              </a:rPr>
              <a:t>Exemplo 1: Mais Básico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ítulo 1"/>
          <p:cNvSpPr txBox="1"/>
          <p:nvPr/>
        </p:nvSpPr>
        <p:spPr>
          <a:xfrm>
            <a:off x="484560" y="339480"/>
            <a:ext cx="7053120" cy="575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150" b="0" strike="noStrike" spc="-1">
                <a:solidFill>
                  <a:srgbClr val="EBEBEB"/>
                </a:solidFill>
                <a:latin typeface="Footlight MT Light"/>
              </a:rPr>
              <a:t>Exemplos de Utilização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2" name="Espaço Reservado para Conteúdo 2"/>
          <p:cNvSpPr txBox="1"/>
          <p:nvPr/>
        </p:nvSpPr>
        <p:spPr>
          <a:xfrm>
            <a:off x="491400" y="1347480"/>
            <a:ext cx="6709680" cy="3723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const http = require('http');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const hostname = '127.0.0.1';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const port = 3000;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const server = http.createServer((req, res) =&gt; {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  res.statusCode = 200;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  res.setHeader('Content-Type', 'text/plain');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  res.end('Ola Mundo!\nBem vindo ao nodejs');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});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server.listen(port, hostname, () =&gt; {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  console.log(`Server running at http://${hostname}:${port}/`);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100" b="1" strike="noStrike" spc="-1">
                <a:solidFill>
                  <a:srgbClr val="FFFFFF"/>
                </a:solidFill>
                <a:latin typeface="Century Gothic"/>
              </a:rPr>
              <a:t>});</a:t>
            </a:r>
            <a:endParaRPr lang="en-US" sz="11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3" name="CaixaDeTexto 3"/>
          <p:cNvSpPr/>
          <p:nvPr/>
        </p:nvSpPr>
        <p:spPr>
          <a:xfrm>
            <a:off x="605520" y="915480"/>
            <a:ext cx="2970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u="sng" strike="noStrike" spc="-1">
                <a:solidFill>
                  <a:srgbClr val="FFFFFF"/>
                </a:solidFill>
                <a:uFillTx/>
                <a:latin typeface="Century Gothic"/>
              </a:rPr>
              <a:t>Exemplo 2: Mais Elaborado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ítulo 1"/>
          <p:cNvSpPr txBox="1"/>
          <p:nvPr/>
        </p:nvSpPr>
        <p:spPr>
          <a:xfrm>
            <a:off x="479160" y="339480"/>
            <a:ext cx="7053120" cy="1223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EBEBEB"/>
                </a:solidFill>
                <a:latin typeface="Century Gothic"/>
              </a:rPr>
              <a:t>Sistemas de informação.</a:t>
            </a:r>
            <a:br/>
            <a:br/>
            <a:r>
              <a:rPr lang="pt-BR" sz="2000" b="0" strike="noStrike" spc="-1">
                <a:solidFill>
                  <a:srgbClr val="EBEBEB"/>
                </a:solidFill>
                <a:latin typeface="Century Gothic"/>
              </a:rPr>
              <a:t>Grupo – R.A</a:t>
            </a: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5" name="Espaço Reservado para Conteúdo 2"/>
          <p:cNvSpPr txBox="1"/>
          <p:nvPr/>
        </p:nvSpPr>
        <p:spPr>
          <a:xfrm>
            <a:off x="822960" y="1684440"/>
            <a:ext cx="6709680" cy="3146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Daniel Henrique de Assis - 108878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Demétrius Gustavo Denofrio - 109382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Eduardo Antonio Zimbre - 109085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Gabriel Braga da Silva - 110080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Lucas Bevilaqua  - 110601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Nicolas Gomes - 109181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0" strike="noStrike" spc="-1">
                <a:solidFill>
                  <a:srgbClr val="FFFFFF"/>
                </a:solidFill>
                <a:latin typeface="Century Gothic"/>
              </a:rPr>
              <a:t>Vitor Rocha - 105602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77;p18"/>
          <p:cNvSpPr txBox="1"/>
          <p:nvPr/>
        </p:nvSpPr>
        <p:spPr>
          <a:xfrm>
            <a:off x="484560" y="339480"/>
            <a:ext cx="7053120" cy="1050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FFFFFF"/>
                </a:solidFill>
                <a:latin typeface="Footlight MT Light"/>
                <a:ea typeface="Calibri"/>
              </a:rPr>
              <a:t>O que é esse framework e qual seu objetivo?</a:t>
            </a:r>
            <a:br/>
            <a:endParaRPr lang="en-US" sz="24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Google Shape;78;p18"/>
          <p:cNvSpPr/>
          <p:nvPr/>
        </p:nvSpPr>
        <p:spPr>
          <a:xfrm>
            <a:off x="457200" y="1148040"/>
            <a:ext cx="8229240" cy="23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Calibri"/>
              </a:rPr>
              <a:t>O Node.js pode ser definido como um ambiente de execução Javascript </a:t>
            </a:r>
            <a:r>
              <a:rPr lang="pt-BR" sz="1400" b="1" strike="noStrike" spc="-1">
                <a:solidFill>
                  <a:srgbClr val="D9BED7"/>
                </a:solidFill>
                <a:latin typeface="Arial"/>
                <a:ea typeface="Calibri"/>
              </a:rPr>
              <a:t>server-side</a:t>
            </a: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Calibri"/>
              </a:rPr>
              <a:t>.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pos="0" algn="l"/>
              </a:tabLst>
            </a:pPr>
            <a:r>
              <a:rPr lang="pt-BR" sz="1400" b="1" strike="noStrike" spc="-1">
                <a:solidFill>
                  <a:srgbClr val="D9BED7"/>
                </a:solidFill>
                <a:latin typeface="Arial"/>
                <a:ea typeface="Calibri"/>
              </a:rPr>
              <a:t>Server-side:</a:t>
            </a:r>
            <a:r>
              <a:rPr lang="pt-BR" sz="1400" b="1" strike="noStrike" spc="-1">
                <a:solidFill>
                  <a:srgbClr val="002060"/>
                </a:solidFill>
                <a:latin typeface="Arial"/>
                <a:ea typeface="Calibri"/>
              </a:rPr>
              <a:t> </a:t>
            </a: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Calibri"/>
              </a:rPr>
              <a:t>é um termo usado para designar operações que, em um contexto cliente-servidor, são feitas no servidor, não no cliente.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pt-BR" sz="1400" b="0" strike="noStrike" spc="-1">
              <a:latin typeface="Arial"/>
            </a:endParaRPr>
          </a:p>
        </p:txBody>
      </p:sp>
      <p:grpSp>
        <p:nvGrpSpPr>
          <p:cNvPr id="157" name="Google Shape;79;p18"/>
          <p:cNvGrpSpPr/>
          <p:nvPr/>
        </p:nvGrpSpPr>
        <p:grpSpPr>
          <a:xfrm>
            <a:off x="4958280" y="2368440"/>
            <a:ext cx="3815640" cy="2965680"/>
            <a:chOff x="4958280" y="2368440"/>
            <a:chExt cx="3815640" cy="2965680"/>
          </a:xfrm>
        </p:grpSpPr>
        <p:sp>
          <p:nvSpPr>
            <p:cNvPr id="158" name="Google Shape;80;p18"/>
            <p:cNvSpPr/>
            <p:nvPr/>
          </p:nvSpPr>
          <p:spPr>
            <a:xfrm rot="5400000">
              <a:off x="6975360" y="3535560"/>
              <a:ext cx="1896120" cy="170100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Google Shape;81;p18"/>
            <p:cNvSpPr/>
            <p:nvPr/>
          </p:nvSpPr>
          <p:spPr>
            <a:xfrm rot="5400000">
              <a:off x="5483160" y="3601800"/>
              <a:ext cx="1494000" cy="134028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Google Shape;82;p18"/>
            <p:cNvSpPr/>
            <p:nvPr/>
          </p:nvSpPr>
          <p:spPr>
            <a:xfrm rot="5400000">
              <a:off x="6670800" y="2445120"/>
              <a:ext cx="1492200" cy="13388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Google Shape;83;p18"/>
            <p:cNvSpPr/>
            <p:nvPr/>
          </p:nvSpPr>
          <p:spPr>
            <a:xfrm rot="5400000">
              <a:off x="4907880" y="4091400"/>
              <a:ext cx="978120" cy="87732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2" name="Imagem 8"/>
          <p:cNvSpPr/>
          <p:nvPr/>
        </p:nvSpPr>
        <p:spPr>
          <a:xfrm>
            <a:off x="1489320" y="2459880"/>
            <a:ext cx="2696400" cy="2422080"/>
          </a:xfrm>
          <a:prstGeom prst="roundRect">
            <a:avLst>
              <a:gd name="adj" fmla="val 4167"/>
            </a:avLst>
          </a:prstGeom>
          <a:blipFill rotWithShape="0">
            <a:blip r:embed="rId2"/>
            <a:stretch/>
          </a:blipFill>
          <a:ln w="76200" cap="sq">
            <a:solidFill>
              <a:srgbClr val="EAEAEA"/>
            </a:solidFill>
            <a:miter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ítulo 1"/>
          <p:cNvSpPr txBox="1"/>
          <p:nvPr/>
        </p:nvSpPr>
        <p:spPr>
          <a:xfrm>
            <a:off x="484560" y="339480"/>
            <a:ext cx="7053120" cy="647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Footlight MT Light"/>
                <a:ea typeface="Calibri"/>
              </a:rPr>
              <a:t>Surgimento e propósito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4" name="Espaço Reservado para Conteúdo 2"/>
          <p:cNvSpPr txBox="1"/>
          <p:nvPr/>
        </p:nvSpPr>
        <p:spPr>
          <a:xfrm>
            <a:off x="828360" y="1014480"/>
            <a:ext cx="6709680" cy="3146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57040" indent="228600">
              <a:lnSpc>
                <a:spcPct val="107000"/>
              </a:lnSpc>
              <a:spcBef>
                <a:spcPts val="751"/>
              </a:spcBef>
              <a:spcAft>
                <a:spcPts val="799"/>
              </a:spcAft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600" b="0" strike="noStrike" spc="-1">
                <a:solidFill>
                  <a:srgbClr val="FFFFFF"/>
                </a:solidFill>
                <a:latin typeface="Arial"/>
              </a:rPr>
              <a:t>O Node.js surgiu quando os desenvolvedores originais do JavaScript o estenderam de algo que você só pode executar no navegador para algo que pode ser executado em sua máquina como um aplicativo independente.</a:t>
            </a:r>
            <a:endParaRPr lang="en-US" sz="1600" b="0" strike="noStrike" spc="-1">
              <a:solidFill>
                <a:srgbClr val="FFFFFF"/>
              </a:solidFill>
              <a:latin typeface="Century Gothic"/>
            </a:endParaRPr>
          </a:p>
          <a:p>
            <a:pPr marL="257040" indent="228600">
              <a:lnSpc>
                <a:spcPct val="107000"/>
              </a:lnSpc>
              <a:spcBef>
                <a:spcPts val="751"/>
              </a:spcBef>
              <a:spcAft>
                <a:spcPts val="799"/>
              </a:spcAft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600" b="0" strike="noStrike" spc="-1">
                <a:solidFill>
                  <a:srgbClr val="FFFFFF"/>
                </a:solidFill>
                <a:latin typeface="Arial"/>
                <a:ea typeface="Calibri"/>
              </a:rPr>
              <a:t>Ou seja, com o Node.js é possível criar aplicações Javascript para rodar como uma aplicação stand-alone em uma máquina, não dependendo de um browser para a execução, como estamos acostumados.</a:t>
            </a:r>
            <a:endParaRPr lang="en-US" sz="16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n-US" sz="16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5" name="Imagem 3"/>
          <p:cNvPicPr/>
          <p:nvPr/>
        </p:nvPicPr>
        <p:blipFill>
          <a:blip r:embed="rId2"/>
          <a:stretch/>
        </p:blipFill>
        <p:spPr>
          <a:xfrm>
            <a:off x="3204000" y="3300840"/>
            <a:ext cx="1655640" cy="165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ítulo 1"/>
          <p:cNvSpPr txBox="1"/>
          <p:nvPr/>
        </p:nvSpPr>
        <p:spPr>
          <a:xfrm>
            <a:off x="484560" y="339480"/>
            <a:ext cx="7053120" cy="7196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FFFFFF"/>
                </a:solidFill>
                <a:latin typeface="Footlight MT Light"/>
                <a:ea typeface="Calibri"/>
              </a:rPr>
              <a:t>Principal característica</a:t>
            </a:r>
            <a:endParaRPr lang="en-US" sz="3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Espaço Reservado para Conteúdo 2"/>
          <p:cNvSpPr txBox="1"/>
          <p:nvPr/>
        </p:nvSpPr>
        <p:spPr>
          <a:xfrm>
            <a:off x="827640" y="1539720"/>
            <a:ext cx="6709680" cy="211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600" b="0" strike="noStrike" spc="-1">
                <a:solidFill>
                  <a:srgbClr val="FFFFFF"/>
                </a:solidFill>
                <a:latin typeface="Arial"/>
              </a:rPr>
              <a:t>A principal característica que diferencia o </a:t>
            </a:r>
            <a:r>
              <a:rPr lang="pt-BR" sz="1600" b="1" strike="noStrike" spc="-1">
                <a:solidFill>
                  <a:srgbClr val="FFFFFF"/>
                </a:solidFill>
                <a:latin typeface="Arial"/>
              </a:rPr>
              <a:t>Node.JS </a:t>
            </a:r>
            <a:r>
              <a:rPr lang="pt-BR" sz="1600" b="0" strike="noStrike" spc="-1">
                <a:solidFill>
                  <a:srgbClr val="FFFFFF"/>
                </a:solidFill>
                <a:latin typeface="Arial"/>
              </a:rPr>
              <a:t>de outras tecnologias, como PHP, Java, C#, é o fato de sua execução ser </a:t>
            </a:r>
            <a:r>
              <a:rPr lang="pt-BR" sz="1600" b="0" i="1" u="sng" strike="noStrike" spc="-1">
                <a:solidFill>
                  <a:srgbClr val="FFFFFF"/>
                </a:solidFill>
                <a:uFillTx/>
                <a:latin typeface="Arial"/>
              </a:rPr>
              <a:t>single-thread</a:t>
            </a:r>
            <a:r>
              <a:rPr lang="pt-BR" sz="1600" b="0" strike="noStrike" spc="-1">
                <a:solidFill>
                  <a:srgbClr val="FFFFFF"/>
                </a:solidFill>
                <a:latin typeface="Arial"/>
              </a:rPr>
              <a:t>. Ou seja, apenas uma thread é responsável por executar o código Javascript da aplicação, enquanto que nas outras linguagens a execução é </a:t>
            </a:r>
            <a:r>
              <a:rPr lang="pt-BR" sz="1600" b="0" i="1" u="sng" strike="noStrike" spc="-1">
                <a:solidFill>
                  <a:srgbClr val="FFFFFF"/>
                </a:solidFill>
                <a:uFillTx/>
                <a:latin typeface="Arial"/>
              </a:rPr>
              <a:t>multi-thread</a:t>
            </a:r>
            <a:r>
              <a:rPr lang="pt-BR" sz="1600" b="0" strike="noStrike" spc="-1">
                <a:solidFill>
                  <a:srgbClr val="FFFFFF"/>
                </a:solidFill>
                <a:latin typeface="Arial"/>
              </a:rPr>
              <a:t>.</a:t>
            </a:r>
            <a:endParaRPr lang="en-US" sz="16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lang="en-US" sz="1600" b="0" strike="noStrike" spc="-1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spaço Reservado para Conteúdo 2"/>
          <p:cNvSpPr txBox="1"/>
          <p:nvPr/>
        </p:nvSpPr>
        <p:spPr>
          <a:xfrm>
            <a:off x="828360" y="483480"/>
            <a:ext cx="6709680" cy="4058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57040" indent="-256680" algn="just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1" strike="noStrike" spc="-1">
                <a:solidFill>
                  <a:srgbClr val="FFFFFF"/>
                </a:solidFill>
                <a:latin typeface="Arial"/>
                <a:ea typeface="Times New Roman"/>
              </a:rPr>
              <a:t>Node.js | Single thread na prática: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	Em um servidor web utilizando linguagens tradicionais, para cada requisição recebida é criada uma nova thread para tratá-la.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	A cada requisição, serão demandados recursos computacionais (memória RAM, por exemplo) para a criação dessa nova thread. Uma vez que esses recursos são limitados, as threads não serão criadas infinitamente.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  <a:ea typeface="Times New Roman"/>
              </a:rPr>
              <a:t>	Quando esse limite for atingido, as novas requisições terão que esperar a liberação desses recursos alocados para serem tratadas.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9" name="Imagem 6"/>
          <p:cNvSpPr/>
          <p:nvPr/>
        </p:nvSpPr>
        <p:spPr>
          <a:xfrm>
            <a:off x="2988000" y="3075840"/>
            <a:ext cx="2664000" cy="191952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/>
          </a:blipFill>
          <a:ln w="0"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spaço Reservado para Conteúdo 2"/>
          <p:cNvSpPr txBox="1"/>
          <p:nvPr/>
        </p:nvSpPr>
        <p:spPr>
          <a:xfrm>
            <a:off x="828360" y="542610"/>
            <a:ext cx="6709680" cy="4058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57040" indent="-256680" algn="just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pt-BR" sz="1500" b="1" strike="noStrike" spc="-1" dirty="0">
                <a:solidFill>
                  <a:srgbClr val="FFFFFF"/>
                </a:solidFill>
                <a:latin typeface="Arial"/>
                <a:ea typeface="Times New Roman"/>
              </a:rPr>
              <a:t>Node.js | Single thread na prática:</a:t>
            </a:r>
          </a:p>
          <a:p>
            <a:pPr marL="360" algn="just">
              <a:lnSpc>
                <a:spcPct val="100000"/>
              </a:lnSpc>
              <a:spcBef>
                <a:spcPts val="751"/>
              </a:spcBef>
              <a:buClr>
                <a:srgbClr val="8AD0D6"/>
              </a:buClr>
              <a:buSzPct val="80000"/>
            </a:pPr>
            <a:endParaRPr lang="en-US" sz="1500" b="0" strike="noStrike" spc="-1" dirty="0">
              <a:solidFill>
                <a:srgbClr val="FFFFFF"/>
              </a:solidFill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600" b="0" i="0" dirty="0">
                <a:solidFill>
                  <a:schemeClr val="bg1"/>
                </a:solidFill>
                <a:effectLst/>
                <a:latin typeface="+mj-lt"/>
              </a:rPr>
              <a:t>No modelo Node.js, apenas uma </a:t>
            </a:r>
            <a:r>
              <a:rPr lang="pt-BR" sz="1600" b="0" i="1" dirty="0">
                <a:solidFill>
                  <a:schemeClr val="bg1"/>
                </a:solidFill>
                <a:effectLst/>
                <a:latin typeface="+mj-lt"/>
              </a:rPr>
              <a:t>thread</a:t>
            </a:r>
            <a:r>
              <a:rPr lang="pt-BR" sz="1600" b="0" i="0" dirty="0">
                <a:solidFill>
                  <a:schemeClr val="bg1"/>
                </a:solidFill>
                <a:effectLst/>
                <a:latin typeface="+mj-lt"/>
              </a:rPr>
              <a:t> é responsável por tratar as requisições. Essa thread é chamada de </a:t>
            </a:r>
            <a:r>
              <a:rPr lang="pt-BR" sz="1600" b="1" i="1" dirty="0" err="1">
                <a:solidFill>
                  <a:schemeClr val="bg1"/>
                </a:solidFill>
                <a:effectLst/>
                <a:latin typeface="+mj-lt"/>
              </a:rPr>
              <a:t>Event</a:t>
            </a:r>
            <a:r>
              <a:rPr lang="pt-BR" sz="1600" b="1" i="1" dirty="0">
                <a:solidFill>
                  <a:schemeClr val="bg1"/>
                </a:solidFill>
                <a:effectLst/>
                <a:latin typeface="+mj-lt"/>
              </a:rPr>
              <a:t> Loop</a:t>
            </a:r>
            <a:r>
              <a:rPr lang="pt-BR" sz="1500" b="0" strike="noStrike" spc="-1" dirty="0">
                <a:solidFill>
                  <a:schemeClr val="bg1"/>
                </a:solidFill>
                <a:latin typeface="+mj-lt"/>
                <a:ea typeface="Times New Roman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500" b="0" strike="noStrike" spc="-1" dirty="0">
              <a:solidFill>
                <a:schemeClr val="bg1"/>
              </a:solidFill>
              <a:latin typeface="+mj-lt"/>
            </a:endParaRPr>
          </a:p>
          <a:p>
            <a:pPr algn="just"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 dirty="0">
                <a:solidFill>
                  <a:schemeClr val="bg1"/>
                </a:solidFill>
                <a:latin typeface="+mj-lt"/>
                <a:ea typeface="Times New Roman"/>
              </a:rPr>
              <a:t>	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+mj-lt"/>
              </a:rPr>
              <a:t>O </a:t>
            </a:r>
            <a:r>
              <a:rPr lang="pt-BR" sz="1500" b="0" i="1" dirty="0" err="1">
                <a:solidFill>
                  <a:schemeClr val="bg1"/>
                </a:solidFill>
                <a:effectLst/>
                <a:latin typeface="+mj-lt"/>
              </a:rPr>
              <a:t>Event</a:t>
            </a:r>
            <a:r>
              <a:rPr lang="pt-BR" sz="1500" b="0" i="1" dirty="0">
                <a:solidFill>
                  <a:schemeClr val="bg1"/>
                </a:solidFill>
                <a:effectLst/>
                <a:latin typeface="+mj-lt"/>
              </a:rPr>
              <a:t> Loop</a:t>
            </a:r>
            <a:r>
              <a:rPr lang="pt-BR" sz="1500" b="0" i="0" dirty="0">
                <a:solidFill>
                  <a:schemeClr val="bg1"/>
                </a:solidFill>
                <a:effectLst/>
                <a:latin typeface="+mj-lt"/>
              </a:rPr>
              <a:t> fica em execução esperando novos eventos para tratar, e para cada requisição, um novo evento é criado.</a:t>
            </a:r>
            <a:endParaRPr lang="en-US" sz="1500" b="0" strike="noStrike" spc="-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185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1"/>
          <p:cNvSpPr txBox="1"/>
          <p:nvPr/>
        </p:nvSpPr>
        <p:spPr>
          <a:xfrm>
            <a:off x="484560" y="339480"/>
            <a:ext cx="7053120" cy="1050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3150" b="0" strike="noStrike" spc="-1">
                <a:solidFill>
                  <a:srgbClr val="EBEBEB"/>
                </a:solidFill>
                <a:latin typeface="Footlight MT Light"/>
              </a:rPr>
              <a:t>Curiosidades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1" name="Espaço Reservado para Conteúdo 2"/>
          <p:cNvSpPr txBox="1"/>
          <p:nvPr/>
        </p:nvSpPr>
        <p:spPr>
          <a:xfrm>
            <a:off x="827640" y="1539720"/>
            <a:ext cx="6709680" cy="31464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</a:rPr>
              <a:t>    Desde o seu lançamento em 2009, o Node.JS se tornou um dos assuntos principais quando se fala em Desenvolvimento Web. 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</a:rPr>
              <a:t>    Com sua enorme comunidade, milhares de pacotes disponíveis e vários cases de utilização em empresas gigantes no mercado. 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r>
              <a:rPr lang="pt-BR" sz="1500" b="0" strike="noStrike" spc="-1">
                <a:solidFill>
                  <a:srgbClr val="FFFFFF"/>
                </a:solidFill>
                <a:latin typeface="Arial"/>
              </a:rPr>
              <a:t>    Atualmente o Node.Js faz parte do seleto grupo das tecnologias de desenvolvimentos mais usadas no mundo.</a:t>
            </a: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pos="0" algn="l"/>
              </a:tabLst>
            </a:pPr>
            <a:endParaRPr lang="en-US" sz="1500" b="0" strike="noStrike" spc="-1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72" name="Imagem 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4015080" y="3723120"/>
            <a:ext cx="645840" cy="886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95;p21"/>
          <p:cNvSpPr txBox="1"/>
          <p:nvPr/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>
                <a:solidFill>
                  <a:srgbClr val="EBEBEB"/>
                </a:solidFill>
                <a:latin typeface="Footlight MT Light"/>
              </a:rPr>
              <a:t>Vantagens</a:t>
            </a:r>
            <a:endParaRPr lang="en-US" sz="2800" b="0" strike="noStrike" spc="-1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174" name="Google Shape;196;p21"/>
          <p:cNvGrpSpPr/>
          <p:nvPr/>
        </p:nvGrpSpPr>
        <p:grpSpPr>
          <a:xfrm>
            <a:off x="2195640" y="1482480"/>
            <a:ext cx="1454760" cy="2369880"/>
            <a:chOff x="2195640" y="1482480"/>
            <a:chExt cx="1454760" cy="2369880"/>
          </a:xfrm>
        </p:grpSpPr>
        <p:sp>
          <p:nvSpPr>
            <p:cNvPr id="175" name="Google Shape;197;p21"/>
            <p:cNvSpPr/>
            <p:nvPr/>
          </p:nvSpPr>
          <p:spPr>
            <a:xfrm rot="10800000">
              <a:off x="2946240" y="2355120"/>
              <a:ext cx="360" cy="28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Google Shape;198;p21"/>
            <p:cNvSpPr/>
            <p:nvPr/>
          </p:nvSpPr>
          <p:spPr>
            <a:xfrm rot="16200000">
              <a:off x="2338560" y="2699280"/>
              <a:ext cx="1215360" cy="10904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Google Shape;199;p21"/>
            <p:cNvSpPr/>
            <p:nvPr/>
          </p:nvSpPr>
          <p:spPr>
            <a:xfrm>
              <a:off x="2195640" y="1851840"/>
              <a:ext cx="140796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Flexibilidade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78" name="Google Shape;200;p21"/>
            <p:cNvSpPr/>
            <p:nvPr/>
          </p:nvSpPr>
          <p:spPr>
            <a:xfrm>
              <a:off x="2242440" y="1482480"/>
              <a:ext cx="140796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79" name="Google Shape;201;p21"/>
            <p:cNvGrpSpPr/>
            <p:nvPr/>
          </p:nvGrpSpPr>
          <p:grpSpPr>
            <a:xfrm>
              <a:off x="2697480" y="2995200"/>
              <a:ext cx="497520" cy="498240"/>
              <a:chOff x="2697480" y="2995200"/>
              <a:chExt cx="497520" cy="498240"/>
            </a:xfrm>
          </p:grpSpPr>
          <p:sp>
            <p:nvSpPr>
              <p:cNvPr id="180" name="Google Shape;202;p21"/>
              <p:cNvSpPr/>
              <p:nvPr/>
            </p:nvSpPr>
            <p:spPr>
              <a:xfrm>
                <a:off x="2771280" y="3295800"/>
                <a:ext cx="35496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9106" h="2489">
                    <a:moveTo>
                      <a:pt x="1670" y="819"/>
                    </a:moveTo>
                    <a:lnTo>
                      <a:pt x="1670" y="1670"/>
                    </a:lnTo>
                    <a:lnTo>
                      <a:pt x="820" y="1670"/>
                    </a:lnTo>
                    <a:lnTo>
                      <a:pt x="820" y="819"/>
                    </a:lnTo>
                    <a:close/>
                    <a:moveTo>
                      <a:pt x="3309" y="819"/>
                    </a:moveTo>
                    <a:lnTo>
                      <a:pt x="3309" y="1670"/>
                    </a:lnTo>
                    <a:lnTo>
                      <a:pt x="2489" y="1670"/>
                    </a:lnTo>
                    <a:lnTo>
                      <a:pt x="2489" y="819"/>
                    </a:lnTo>
                    <a:close/>
                    <a:moveTo>
                      <a:pt x="4978" y="819"/>
                    </a:moveTo>
                    <a:lnTo>
                      <a:pt x="4978" y="1670"/>
                    </a:lnTo>
                    <a:lnTo>
                      <a:pt x="4128" y="1670"/>
                    </a:lnTo>
                    <a:lnTo>
                      <a:pt x="4128" y="819"/>
                    </a:lnTo>
                    <a:close/>
                    <a:moveTo>
                      <a:pt x="6617" y="819"/>
                    </a:moveTo>
                    <a:lnTo>
                      <a:pt x="6617" y="1670"/>
                    </a:lnTo>
                    <a:lnTo>
                      <a:pt x="5798" y="1670"/>
                    </a:lnTo>
                    <a:lnTo>
                      <a:pt x="5798" y="819"/>
                    </a:lnTo>
                    <a:close/>
                    <a:moveTo>
                      <a:pt x="8286" y="819"/>
                    </a:moveTo>
                    <a:lnTo>
                      <a:pt x="8286" y="1670"/>
                    </a:lnTo>
                    <a:lnTo>
                      <a:pt x="7436" y="1670"/>
                    </a:lnTo>
                    <a:lnTo>
                      <a:pt x="7436" y="819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1" y="189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89"/>
                      <a:pt x="410" y="2489"/>
                    </a:cubicBezTo>
                    <a:lnTo>
                      <a:pt x="8664" y="2489"/>
                    </a:lnTo>
                    <a:cubicBezTo>
                      <a:pt x="8917" y="2489"/>
                      <a:pt x="9106" y="2300"/>
                      <a:pt x="9106" y="2048"/>
                    </a:cubicBezTo>
                    <a:lnTo>
                      <a:pt x="9106" y="410"/>
                    </a:lnTo>
                    <a:cubicBezTo>
                      <a:pt x="9106" y="158"/>
                      <a:pt x="8917" y="0"/>
                      <a:pt x="86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1" name="Google Shape;203;p21"/>
              <p:cNvSpPr/>
              <p:nvPr/>
            </p:nvSpPr>
            <p:spPr>
              <a:xfrm>
                <a:off x="2697480" y="3092040"/>
                <a:ext cx="497520" cy="40140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0303">
                    <a:moveTo>
                      <a:pt x="8633" y="1639"/>
                    </a:moveTo>
                    <a:lnTo>
                      <a:pt x="8633" y="3592"/>
                    </a:lnTo>
                    <a:lnTo>
                      <a:pt x="7814" y="3592"/>
                    </a:lnTo>
                    <a:lnTo>
                      <a:pt x="7814" y="1639"/>
                    </a:lnTo>
                    <a:close/>
                    <a:moveTo>
                      <a:pt x="11941" y="819"/>
                    </a:moveTo>
                    <a:lnTo>
                      <a:pt x="11941" y="3592"/>
                    </a:lnTo>
                    <a:lnTo>
                      <a:pt x="11122" y="3592"/>
                    </a:lnTo>
                    <a:lnTo>
                      <a:pt x="11122" y="819"/>
                    </a:lnTo>
                    <a:close/>
                    <a:moveTo>
                      <a:pt x="5041" y="3119"/>
                    </a:moveTo>
                    <a:lnTo>
                      <a:pt x="5041" y="3970"/>
                    </a:lnTo>
                    <a:cubicBezTo>
                      <a:pt x="5041" y="4222"/>
                      <a:pt x="5230" y="4411"/>
                      <a:pt x="5482" y="4411"/>
                    </a:cubicBezTo>
                    <a:lnTo>
                      <a:pt x="11941" y="4411"/>
                    </a:lnTo>
                    <a:lnTo>
                      <a:pt x="11941" y="9357"/>
                    </a:lnTo>
                    <a:lnTo>
                      <a:pt x="914" y="9357"/>
                    </a:lnTo>
                    <a:lnTo>
                      <a:pt x="914" y="4222"/>
                    </a:lnTo>
                    <a:lnTo>
                      <a:pt x="2552" y="3119"/>
                    </a:lnTo>
                    <a:lnTo>
                      <a:pt x="2552" y="3970"/>
                    </a:lnTo>
                    <a:cubicBezTo>
                      <a:pt x="2552" y="4207"/>
                      <a:pt x="2767" y="4373"/>
                      <a:pt x="2980" y="4373"/>
                    </a:cubicBezTo>
                    <a:cubicBezTo>
                      <a:pt x="3050" y="4373"/>
                      <a:pt x="3120" y="4355"/>
                      <a:pt x="3182" y="4316"/>
                    </a:cubicBezTo>
                    <a:lnTo>
                      <a:pt x="5041" y="3119"/>
                    </a:lnTo>
                    <a:close/>
                    <a:moveTo>
                      <a:pt x="10712" y="0"/>
                    </a:moveTo>
                    <a:cubicBezTo>
                      <a:pt x="10491" y="0"/>
                      <a:pt x="10334" y="189"/>
                      <a:pt x="10334" y="441"/>
                    </a:cubicBezTo>
                    <a:lnTo>
                      <a:pt x="10334" y="3592"/>
                    </a:lnTo>
                    <a:lnTo>
                      <a:pt x="9483" y="3592"/>
                    </a:lnTo>
                    <a:lnTo>
                      <a:pt x="9483" y="1261"/>
                    </a:lnTo>
                    <a:cubicBezTo>
                      <a:pt x="9483" y="1008"/>
                      <a:pt x="9294" y="819"/>
                      <a:pt x="9074" y="819"/>
                    </a:cubicBezTo>
                    <a:lnTo>
                      <a:pt x="7404" y="819"/>
                    </a:lnTo>
                    <a:cubicBezTo>
                      <a:pt x="7183" y="819"/>
                      <a:pt x="6963" y="1008"/>
                      <a:pt x="6963" y="1261"/>
                    </a:cubicBezTo>
                    <a:lnTo>
                      <a:pt x="6963" y="3592"/>
                    </a:lnTo>
                    <a:lnTo>
                      <a:pt x="5860" y="3592"/>
                    </a:lnTo>
                    <a:lnTo>
                      <a:pt x="5860" y="2363"/>
                    </a:lnTo>
                    <a:cubicBezTo>
                      <a:pt x="5860" y="2206"/>
                      <a:pt x="5797" y="2080"/>
                      <a:pt x="5640" y="2017"/>
                    </a:cubicBezTo>
                    <a:cubicBezTo>
                      <a:pt x="5581" y="1973"/>
                      <a:pt x="5509" y="1949"/>
                      <a:pt x="5436" y="1949"/>
                    </a:cubicBezTo>
                    <a:cubicBezTo>
                      <a:pt x="5352" y="1949"/>
                      <a:pt x="5266" y="1981"/>
                      <a:pt x="5199" y="2048"/>
                    </a:cubicBezTo>
                    <a:lnTo>
                      <a:pt x="3340" y="3245"/>
                    </a:lnTo>
                    <a:lnTo>
                      <a:pt x="3340" y="2395"/>
                    </a:lnTo>
                    <a:cubicBezTo>
                      <a:pt x="3340" y="2237"/>
                      <a:pt x="3277" y="2111"/>
                      <a:pt x="3119" y="2048"/>
                    </a:cubicBezTo>
                    <a:cubicBezTo>
                      <a:pt x="3061" y="2004"/>
                      <a:pt x="2989" y="1981"/>
                      <a:pt x="2916" y="1981"/>
                    </a:cubicBezTo>
                    <a:cubicBezTo>
                      <a:pt x="2831" y="1981"/>
                      <a:pt x="2746" y="2012"/>
                      <a:pt x="2678" y="2080"/>
                    </a:cubicBezTo>
                    <a:lnTo>
                      <a:pt x="189" y="3718"/>
                    </a:lnTo>
                    <a:cubicBezTo>
                      <a:pt x="95" y="3812"/>
                      <a:pt x="0" y="3938"/>
                      <a:pt x="0" y="4096"/>
                    </a:cubicBezTo>
                    <a:lnTo>
                      <a:pt x="0" y="9861"/>
                    </a:lnTo>
                    <a:cubicBezTo>
                      <a:pt x="0" y="10113"/>
                      <a:pt x="189" y="10302"/>
                      <a:pt x="441" y="10302"/>
                    </a:cubicBezTo>
                    <a:lnTo>
                      <a:pt x="12287" y="10302"/>
                    </a:lnTo>
                    <a:cubicBezTo>
                      <a:pt x="12539" y="10302"/>
                      <a:pt x="12697" y="10113"/>
                      <a:pt x="12697" y="9861"/>
                    </a:cubicBezTo>
                    <a:lnTo>
                      <a:pt x="12697" y="504"/>
                    </a:lnTo>
                    <a:cubicBezTo>
                      <a:pt x="12760" y="158"/>
                      <a:pt x="12602" y="0"/>
                      <a:pt x="12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82" name="Google Shape;204;p21"/>
              <p:cNvSpPr/>
              <p:nvPr/>
            </p:nvSpPr>
            <p:spPr>
              <a:xfrm>
                <a:off x="2977920" y="2995200"/>
                <a:ext cx="165600" cy="6372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1647">
                    <a:moveTo>
                      <a:pt x="1291" y="0"/>
                    </a:moveTo>
                    <a:cubicBezTo>
                      <a:pt x="890" y="0"/>
                      <a:pt x="485" y="181"/>
                      <a:pt x="158" y="556"/>
                    </a:cubicBezTo>
                    <a:cubicBezTo>
                      <a:pt x="0" y="713"/>
                      <a:pt x="32" y="965"/>
                      <a:pt x="189" y="1123"/>
                    </a:cubicBezTo>
                    <a:cubicBezTo>
                      <a:pt x="265" y="1198"/>
                      <a:pt x="369" y="1237"/>
                      <a:pt x="474" y="1237"/>
                    </a:cubicBezTo>
                    <a:cubicBezTo>
                      <a:pt x="589" y="1237"/>
                      <a:pt x="706" y="1190"/>
                      <a:pt x="788" y="1091"/>
                    </a:cubicBezTo>
                    <a:cubicBezTo>
                      <a:pt x="946" y="918"/>
                      <a:pt x="1119" y="831"/>
                      <a:pt x="1292" y="831"/>
                    </a:cubicBezTo>
                    <a:cubicBezTo>
                      <a:pt x="1465" y="831"/>
                      <a:pt x="1639" y="918"/>
                      <a:pt x="1796" y="1091"/>
                    </a:cubicBezTo>
                    <a:cubicBezTo>
                      <a:pt x="2115" y="1457"/>
                      <a:pt x="2530" y="1646"/>
                      <a:pt x="2948" y="1646"/>
                    </a:cubicBezTo>
                    <a:cubicBezTo>
                      <a:pt x="3357" y="1646"/>
                      <a:pt x="3769" y="1465"/>
                      <a:pt x="4096" y="1091"/>
                    </a:cubicBezTo>
                    <a:cubicBezTo>
                      <a:pt x="4254" y="902"/>
                      <a:pt x="4191" y="650"/>
                      <a:pt x="4033" y="493"/>
                    </a:cubicBezTo>
                    <a:cubicBezTo>
                      <a:pt x="3975" y="420"/>
                      <a:pt x="3885" y="381"/>
                      <a:pt x="3788" y="381"/>
                    </a:cubicBezTo>
                    <a:cubicBezTo>
                      <a:pt x="3674" y="381"/>
                      <a:pt x="3551" y="436"/>
                      <a:pt x="3466" y="556"/>
                    </a:cubicBezTo>
                    <a:cubicBezTo>
                      <a:pt x="3308" y="729"/>
                      <a:pt x="3127" y="815"/>
                      <a:pt x="2946" y="815"/>
                    </a:cubicBezTo>
                    <a:cubicBezTo>
                      <a:pt x="2765" y="815"/>
                      <a:pt x="2584" y="729"/>
                      <a:pt x="2426" y="556"/>
                    </a:cubicBezTo>
                    <a:cubicBezTo>
                      <a:pt x="2108" y="189"/>
                      <a:pt x="1701" y="0"/>
                      <a:pt x="12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83" name="Google Shape;205;p21"/>
          <p:cNvGrpSpPr/>
          <p:nvPr/>
        </p:nvGrpSpPr>
        <p:grpSpPr>
          <a:xfrm>
            <a:off x="617040" y="2140380"/>
            <a:ext cx="1407960" cy="2563740"/>
            <a:chOff x="617040" y="2140380"/>
            <a:chExt cx="1407960" cy="2563740"/>
          </a:xfrm>
        </p:grpSpPr>
        <p:sp>
          <p:nvSpPr>
            <p:cNvPr id="184" name="Google Shape;206;p21"/>
            <p:cNvSpPr/>
            <p:nvPr/>
          </p:nvSpPr>
          <p:spPr>
            <a:xfrm>
              <a:off x="1321200" y="3355920"/>
              <a:ext cx="360" cy="28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Google Shape;207;p21"/>
            <p:cNvSpPr/>
            <p:nvPr/>
          </p:nvSpPr>
          <p:spPr>
            <a:xfrm rot="16200000">
              <a:off x="713160" y="2202840"/>
              <a:ext cx="1215360" cy="10904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Google Shape;208;p21"/>
            <p:cNvSpPr/>
            <p:nvPr/>
          </p:nvSpPr>
          <p:spPr>
            <a:xfrm>
              <a:off x="617040" y="3711960"/>
              <a:ext cx="140796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Leveza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187" name="Google Shape;209;p21"/>
            <p:cNvSpPr/>
            <p:nvPr/>
          </p:nvSpPr>
          <p:spPr>
            <a:xfrm>
              <a:off x="617040" y="3984480"/>
              <a:ext cx="140796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88" name="Google Shape;210;p21"/>
            <p:cNvGrpSpPr/>
            <p:nvPr/>
          </p:nvGrpSpPr>
          <p:grpSpPr>
            <a:xfrm>
              <a:off x="1073880" y="2500920"/>
              <a:ext cx="494280" cy="493920"/>
              <a:chOff x="1073880" y="2500920"/>
              <a:chExt cx="494280" cy="493920"/>
            </a:xfrm>
          </p:grpSpPr>
          <p:sp>
            <p:nvSpPr>
              <p:cNvPr id="189" name="Google Shape;211;p21"/>
              <p:cNvSpPr/>
              <p:nvPr/>
            </p:nvSpPr>
            <p:spPr>
              <a:xfrm>
                <a:off x="1073880" y="2672640"/>
                <a:ext cx="53640" cy="3168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820">
                    <a:moveTo>
                      <a:pt x="379" y="0"/>
                    </a:moveTo>
                    <a:cubicBezTo>
                      <a:pt x="158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379" y="819"/>
                    </a:cubicBezTo>
                    <a:lnTo>
                      <a:pt x="946" y="819"/>
                    </a:lnTo>
                    <a:cubicBezTo>
                      <a:pt x="1166" y="819"/>
                      <a:pt x="1387" y="630"/>
                      <a:pt x="1387" y="378"/>
                    </a:cubicBezTo>
                    <a:cubicBezTo>
                      <a:pt x="1387" y="189"/>
                      <a:pt x="1166" y="0"/>
                      <a:pt x="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90" name="Google Shape;212;p21"/>
              <p:cNvGrpSpPr/>
              <p:nvPr/>
            </p:nvGrpSpPr>
            <p:grpSpPr>
              <a:xfrm>
                <a:off x="1132200" y="2500920"/>
                <a:ext cx="435960" cy="493920"/>
                <a:chOff x="1132200" y="2500920"/>
                <a:chExt cx="435960" cy="493920"/>
              </a:xfrm>
            </p:grpSpPr>
            <p:sp>
              <p:nvSpPr>
                <p:cNvPr id="191" name="Google Shape;213;p21"/>
                <p:cNvSpPr/>
                <p:nvPr/>
              </p:nvSpPr>
              <p:spPr>
                <a:xfrm>
                  <a:off x="1132200" y="2500920"/>
                  <a:ext cx="367200" cy="49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1" h="12671">
                      <a:moveTo>
                        <a:pt x="4884" y="825"/>
                      </a:moveTo>
                      <a:cubicBezTo>
                        <a:pt x="6994" y="825"/>
                        <a:pt x="8633" y="2463"/>
                        <a:pt x="8633" y="4542"/>
                      </a:cubicBezTo>
                      <a:cubicBezTo>
                        <a:pt x="8570" y="6023"/>
                        <a:pt x="7688" y="7378"/>
                        <a:pt x="6364" y="7945"/>
                      </a:cubicBezTo>
                      <a:cubicBezTo>
                        <a:pt x="6207" y="8039"/>
                        <a:pt x="6112" y="8165"/>
                        <a:pt x="6112" y="8354"/>
                      </a:cubicBezTo>
                      <a:lnTo>
                        <a:pt x="6112" y="8543"/>
                      </a:lnTo>
                      <a:lnTo>
                        <a:pt x="3623" y="8543"/>
                      </a:lnTo>
                      <a:lnTo>
                        <a:pt x="3623" y="8354"/>
                      </a:lnTo>
                      <a:cubicBezTo>
                        <a:pt x="3623" y="8197"/>
                        <a:pt x="3560" y="8039"/>
                        <a:pt x="3403" y="7945"/>
                      </a:cubicBezTo>
                      <a:cubicBezTo>
                        <a:pt x="1828" y="7251"/>
                        <a:pt x="914" y="5582"/>
                        <a:pt x="1229" y="3880"/>
                      </a:cubicBezTo>
                      <a:cubicBezTo>
                        <a:pt x="1481" y="2431"/>
                        <a:pt x="2647" y="1203"/>
                        <a:pt x="4096" y="888"/>
                      </a:cubicBezTo>
                      <a:cubicBezTo>
                        <a:pt x="4379" y="856"/>
                        <a:pt x="4663" y="825"/>
                        <a:pt x="4884" y="825"/>
                      </a:cubicBezTo>
                      <a:close/>
                      <a:moveTo>
                        <a:pt x="6081" y="9362"/>
                      </a:moveTo>
                      <a:lnTo>
                        <a:pt x="6081" y="10213"/>
                      </a:lnTo>
                      <a:lnTo>
                        <a:pt x="3592" y="10213"/>
                      </a:lnTo>
                      <a:lnTo>
                        <a:pt x="3592" y="9362"/>
                      </a:lnTo>
                      <a:close/>
                      <a:moveTo>
                        <a:pt x="5986" y="11032"/>
                      </a:moveTo>
                      <a:cubicBezTo>
                        <a:pt x="5829" y="11505"/>
                        <a:pt x="5419" y="11851"/>
                        <a:pt x="4852" y="11851"/>
                      </a:cubicBezTo>
                      <a:cubicBezTo>
                        <a:pt x="4316" y="11851"/>
                        <a:pt x="3875" y="11505"/>
                        <a:pt x="3686" y="11032"/>
                      </a:cubicBezTo>
                      <a:close/>
                      <a:moveTo>
                        <a:pt x="4842" y="0"/>
                      </a:moveTo>
                      <a:cubicBezTo>
                        <a:pt x="4526" y="0"/>
                        <a:pt x="4202" y="32"/>
                        <a:pt x="3875" y="100"/>
                      </a:cubicBezTo>
                      <a:cubicBezTo>
                        <a:pt x="2111" y="509"/>
                        <a:pt x="693" y="1959"/>
                        <a:pt x="378" y="3723"/>
                      </a:cubicBezTo>
                      <a:cubicBezTo>
                        <a:pt x="0" y="5834"/>
                        <a:pt x="1071" y="7724"/>
                        <a:pt x="2773" y="8575"/>
                      </a:cubicBezTo>
                      <a:lnTo>
                        <a:pt x="2773" y="10591"/>
                      </a:lnTo>
                      <a:cubicBezTo>
                        <a:pt x="2773" y="11725"/>
                        <a:pt x="3718" y="12670"/>
                        <a:pt x="4852" y="12670"/>
                      </a:cubicBezTo>
                      <a:cubicBezTo>
                        <a:pt x="5986" y="12670"/>
                        <a:pt x="6963" y="11725"/>
                        <a:pt x="6963" y="10591"/>
                      </a:cubicBezTo>
                      <a:lnTo>
                        <a:pt x="6963" y="8575"/>
                      </a:lnTo>
                      <a:cubicBezTo>
                        <a:pt x="8444" y="7787"/>
                        <a:pt x="9420" y="6243"/>
                        <a:pt x="9420" y="4511"/>
                      </a:cubicBezTo>
                      <a:cubicBezTo>
                        <a:pt x="9392" y="1995"/>
                        <a:pt x="7331" y="0"/>
                        <a:pt x="484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2" name="Google Shape;214;p21"/>
                <p:cNvSpPr/>
                <p:nvPr/>
              </p:nvSpPr>
              <p:spPr>
                <a:xfrm>
                  <a:off x="1273320" y="2567520"/>
                  <a:ext cx="96840" cy="22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30">
                      <a:moveTo>
                        <a:pt x="1229" y="1"/>
                      </a:moveTo>
                      <a:cubicBezTo>
                        <a:pt x="1009" y="1"/>
                        <a:pt x="851" y="190"/>
                        <a:pt x="851" y="379"/>
                      </a:cubicBezTo>
                      <a:lnTo>
                        <a:pt x="851" y="662"/>
                      </a:lnTo>
                      <a:cubicBezTo>
                        <a:pt x="378" y="820"/>
                        <a:pt x="0" y="1292"/>
                        <a:pt x="0" y="1828"/>
                      </a:cubicBezTo>
                      <a:cubicBezTo>
                        <a:pt x="0" y="2521"/>
                        <a:pt x="567" y="2899"/>
                        <a:pt x="1009" y="3214"/>
                      </a:cubicBezTo>
                      <a:cubicBezTo>
                        <a:pt x="1324" y="3466"/>
                        <a:pt x="1670" y="3687"/>
                        <a:pt x="1670" y="3939"/>
                      </a:cubicBezTo>
                      <a:cubicBezTo>
                        <a:pt x="1670" y="4159"/>
                        <a:pt x="1481" y="4348"/>
                        <a:pt x="1229" y="4348"/>
                      </a:cubicBezTo>
                      <a:cubicBezTo>
                        <a:pt x="1009" y="4348"/>
                        <a:pt x="851" y="4159"/>
                        <a:pt x="851" y="3939"/>
                      </a:cubicBezTo>
                      <a:cubicBezTo>
                        <a:pt x="851" y="3687"/>
                        <a:pt x="630" y="3498"/>
                        <a:pt x="441" y="3498"/>
                      </a:cubicBezTo>
                      <a:cubicBezTo>
                        <a:pt x="221" y="3498"/>
                        <a:pt x="0" y="3687"/>
                        <a:pt x="0" y="3939"/>
                      </a:cubicBezTo>
                      <a:cubicBezTo>
                        <a:pt x="0" y="4474"/>
                        <a:pt x="378" y="4915"/>
                        <a:pt x="851" y="5104"/>
                      </a:cubicBezTo>
                      <a:lnTo>
                        <a:pt x="851" y="5388"/>
                      </a:lnTo>
                      <a:cubicBezTo>
                        <a:pt x="851" y="5608"/>
                        <a:pt x="1040" y="5829"/>
                        <a:pt x="1229" y="5829"/>
                      </a:cubicBezTo>
                      <a:cubicBezTo>
                        <a:pt x="1481" y="5829"/>
                        <a:pt x="1670" y="5608"/>
                        <a:pt x="1670" y="5388"/>
                      </a:cubicBezTo>
                      <a:lnTo>
                        <a:pt x="1670" y="5104"/>
                      </a:lnTo>
                      <a:cubicBezTo>
                        <a:pt x="2143" y="4947"/>
                        <a:pt x="2489" y="4474"/>
                        <a:pt x="2489" y="3939"/>
                      </a:cubicBezTo>
                      <a:cubicBezTo>
                        <a:pt x="2489" y="3246"/>
                        <a:pt x="1954" y="2868"/>
                        <a:pt x="1513" y="2553"/>
                      </a:cubicBezTo>
                      <a:cubicBezTo>
                        <a:pt x="1198" y="2300"/>
                        <a:pt x="851" y="2080"/>
                        <a:pt x="851" y="1828"/>
                      </a:cubicBezTo>
                      <a:cubicBezTo>
                        <a:pt x="788" y="1607"/>
                        <a:pt x="1009" y="1418"/>
                        <a:pt x="1229" y="1418"/>
                      </a:cubicBezTo>
                      <a:cubicBezTo>
                        <a:pt x="1481" y="1418"/>
                        <a:pt x="1670" y="1607"/>
                        <a:pt x="1670" y="1828"/>
                      </a:cubicBezTo>
                      <a:cubicBezTo>
                        <a:pt x="1670" y="2080"/>
                        <a:pt x="1859" y="2269"/>
                        <a:pt x="2048" y="2269"/>
                      </a:cubicBezTo>
                      <a:cubicBezTo>
                        <a:pt x="2300" y="2269"/>
                        <a:pt x="2489" y="2080"/>
                        <a:pt x="2489" y="1828"/>
                      </a:cubicBezTo>
                      <a:cubicBezTo>
                        <a:pt x="2489" y="1292"/>
                        <a:pt x="2143" y="851"/>
                        <a:pt x="1670" y="662"/>
                      </a:cubicBezTo>
                      <a:lnTo>
                        <a:pt x="1670" y="379"/>
                      </a:lnTo>
                      <a:cubicBezTo>
                        <a:pt x="1670" y="158"/>
                        <a:pt x="1481" y="1"/>
                        <a:pt x="12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3" name="Google Shape;215;p21"/>
                <p:cNvSpPr/>
                <p:nvPr/>
              </p:nvSpPr>
              <p:spPr>
                <a:xfrm>
                  <a:off x="1140480" y="2822040"/>
                  <a:ext cx="50040" cy="4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3">
                      <a:moveTo>
                        <a:pt x="836" y="0"/>
                      </a:moveTo>
                      <a:cubicBezTo>
                        <a:pt x="725" y="0"/>
                        <a:pt x="615" y="39"/>
                        <a:pt x="536" y="118"/>
                      </a:cubicBezTo>
                      <a:lnTo>
                        <a:pt x="158" y="496"/>
                      </a:lnTo>
                      <a:cubicBezTo>
                        <a:pt x="1" y="654"/>
                        <a:pt x="1" y="906"/>
                        <a:pt x="158" y="1095"/>
                      </a:cubicBezTo>
                      <a:cubicBezTo>
                        <a:pt x="237" y="1174"/>
                        <a:pt x="340" y="1213"/>
                        <a:pt x="442" y="1213"/>
                      </a:cubicBezTo>
                      <a:cubicBezTo>
                        <a:pt x="544" y="1213"/>
                        <a:pt x="647" y="1174"/>
                        <a:pt x="725" y="1095"/>
                      </a:cubicBezTo>
                      <a:lnTo>
                        <a:pt x="1135" y="717"/>
                      </a:lnTo>
                      <a:cubicBezTo>
                        <a:pt x="1293" y="559"/>
                        <a:pt x="1293" y="276"/>
                        <a:pt x="1135" y="118"/>
                      </a:cubicBezTo>
                      <a:cubicBezTo>
                        <a:pt x="1056" y="39"/>
                        <a:pt x="946" y="0"/>
                        <a:pt x="8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4" name="Google Shape;216;p21"/>
                <p:cNvSpPr/>
                <p:nvPr/>
              </p:nvSpPr>
              <p:spPr>
                <a:xfrm>
                  <a:off x="1452960" y="2509920"/>
                  <a:ext cx="50040" cy="4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4">
                      <a:moveTo>
                        <a:pt x="835" y="1"/>
                      </a:moveTo>
                      <a:cubicBezTo>
                        <a:pt x="725" y="1"/>
                        <a:pt x="614" y="40"/>
                        <a:pt x="536" y="119"/>
                      </a:cubicBezTo>
                      <a:lnTo>
                        <a:pt x="126" y="528"/>
                      </a:lnTo>
                      <a:cubicBezTo>
                        <a:pt x="0" y="686"/>
                        <a:pt x="0" y="938"/>
                        <a:pt x="126" y="1096"/>
                      </a:cubicBezTo>
                      <a:cubicBezTo>
                        <a:pt x="205" y="1174"/>
                        <a:pt x="315" y="1214"/>
                        <a:pt x="425" y="1214"/>
                      </a:cubicBezTo>
                      <a:cubicBezTo>
                        <a:pt x="536" y="1214"/>
                        <a:pt x="646" y="1174"/>
                        <a:pt x="725" y="1096"/>
                      </a:cubicBezTo>
                      <a:lnTo>
                        <a:pt x="1134" y="718"/>
                      </a:lnTo>
                      <a:cubicBezTo>
                        <a:pt x="1292" y="560"/>
                        <a:pt x="1292" y="276"/>
                        <a:pt x="1134" y="119"/>
                      </a:cubicBezTo>
                      <a:cubicBezTo>
                        <a:pt x="1056" y="40"/>
                        <a:pt x="9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5" name="Google Shape;217;p21"/>
                <p:cNvSpPr/>
                <p:nvPr/>
              </p:nvSpPr>
              <p:spPr>
                <a:xfrm>
                  <a:off x="1452960" y="2822040"/>
                  <a:ext cx="50040" cy="4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1213">
                      <a:moveTo>
                        <a:pt x="425" y="0"/>
                      </a:moveTo>
                      <a:cubicBezTo>
                        <a:pt x="315" y="0"/>
                        <a:pt x="205" y="39"/>
                        <a:pt x="126" y="118"/>
                      </a:cubicBezTo>
                      <a:cubicBezTo>
                        <a:pt x="0" y="276"/>
                        <a:pt x="0" y="559"/>
                        <a:pt x="126" y="717"/>
                      </a:cubicBezTo>
                      <a:lnTo>
                        <a:pt x="536" y="1095"/>
                      </a:lnTo>
                      <a:cubicBezTo>
                        <a:pt x="614" y="1174"/>
                        <a:pt x="725" y="1213"/>
                        <a:pt x="835" y="1213"/>
                      </a:cubicBezTo>
                      <a:cubicBezTo>
                        <a:pt x="945" y="1213"/>
                        <a:pt x="1056" y="1174"/>
                        <a:pt x="1134" y="1095"/>
                      </a:cubicBezTo>
                      <a:cubicBezTo>
                        <a:pt x="1292" y="937"/>
                        <a:pt x="1292" y="654"/>
                        <a:pt x="1134" y="496"/>
                      </a:cubicBezTo>
                      <a:lnTo>
                        <a:pt x="725" y="118"/>
                      </a:lnTo>
                      <a:cubicBezTo>
                        <a:pt x="646" y="39"/>
                        <a:pt x="536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6" name="Google Shape;218;p21"/>
                <p:cNvSpPr/>
                <p:nvPr/>
              </p:nvSpPr>
              <p:spPr>
                <a:xfrm>
                  <a:off x="1140480" y="2509920"/>
                  <a:ext cx="50040" cy="47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214">
                      <a:moveTo>
                        <a:pt x="442" y="1"/>
                      </a:moveTo>
                      <a:cubicBezTo>
                        <a:pt x="340" y="1"/>
                        <a:pt x="237" y="40"/>
                        <a:pt x="158" y="119"/>
                      </a:cubicBezTo>
                      <a:cubicBezTo>
                        <a:pt x="1" y="276"/>
                        <a:pt x="1" y="560"/>
                        <a:pt x="158" y="718"/>
                      </a:cubicBezTo>
                      <a:lnTo>
                        <a:pt x="536" y="1096"/>
                      </a:lnTo>
                      <a:cubicBezTo>
                        <a:pt x="615" y="1174"/>
                        <a:pt x="725" y="1214"/>
                        <a:pt x="836" y="1214"/>
                      </a:cubicBezTo>
                      <a:cubicBezTo>
                        <a:pt x="946" y="1214"/>
                        <a:pt x="1056" y="1174"/>
                        <a:pt x="1135" y="1096"/>
                      </a:cubicBezTo>
                      <a:cubicBezTo>
                        <a:pt x="1293" y="938"/>
                        <a:pt x="1293" y="686"/>
                        <a:pt x="1135" y="528"/>
                      </a:cubicBezTo>
                      <a:lnTo>
                        <a:pt x="725" y="119"/>
                      </a:lnTo>
                      <a:cubicBezTo>
                        <a:pt x="647" y="40"/>
                        <a:pt x="544" y="1"/>
                        <a:pt x="44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7" name="Google Shape;219;p21"/>
                <p:cNvSpPr/>
                <p:nvPr/>
              </p:nvSpPr>
              <p:spPr>
                <a:xfrm>
                  <a:off x="1513080" y="2673000"/>
                  <a:ext cx="55080" cy="31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20">
                      <a:moveTo>
                        <a:pt x="442" y="0"/>
                      </a:moveTo>
                      <a:cubicBezTo>
                        <a:pt x="221" y="0"/>
                        <a:pt x="1" y="189"/>
                        <a:pt x="1" y="378"/>
                      </a:cubicBezTo>
                      <a:cubicBezTo>
                        <a:pt x="1" y="630"/>
                        <a:pt x="221" y="819"/>
                        <a:pt x="442" y="819"/>
                      </a:cubicBezTo>
                      <a:lnTo>
                        <a:pt x="1009" y="819"/>
                      </a:lnTo>
                      <a:cubicBezTo>
                        <a:pt x="1230" y="819"/>
                        <a:pt x="1387" y="630"/>
                        <a:pt x="1387" y="378"/>
                      </a:cubicBezTo>
                      <a:cubicBezTo>
                        <a:pt x="1419" y="189"/>
                        <a:pt x="1230" y="0"/>
                        <a:pt x="100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grpSp>
        <p:nvGrpSpPr>
          <p:cNvPr id="198" name="Google Shape;220;p21"/>
          <p:cNvGrpSpPr/>
          <p:nvPr/>
        </p:nvGrpSpPr>
        <p:grpSpPr>
          <a:xfrm>
            <a:off x="5493240" y="1209240"/>
            <a:ext cx="1407960" cy="2643120"/>
            <a:chOff x="5493240" y="1209240"/>
            <a:chExt cx="1407960" cy="2643120"/>
          </a:xfrm>
        </p:grpSpPr>
        <p:sp>
          <p:nvSpPr>
            <p:cNvPr id="199" name="Google Shape;221;p21"/>
            <p:cNvSpPr/>
            <p:nvPr/>
          </p:nvSpPr>
          <p:spPr>
            <a:xfrm rot="10800000">
              <a:off x="6197040" y="2355120"/>
              <a:ext cx="360" cy="28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Google Shape;222;p21"/>
            <p:cNvSpPr/>
            <p:nvPr/>
          </p:nvSpPr>
          <p:spPr>
            <a:xfrm rot="16200000">
              <a:off x="5589360" y="2699280"/>
              <a:ext cx="1215360" cy="10904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Google Shape;223;p21"/>
            <p:cNvSpPr/>
            <p:nvPr/>
          </p:nvSpPr>
          <p:spPr>
            <a:xfrm>
              <a:off x="5493240" y="1209240"/>
              <a:ext cx="140796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Comunidade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02" name="Google Shape;224;p21"/>
            <p:cNvSpPr/>
            <p:nvPr/>
          </p:nvSpPr>
          <p:spPr>
            <a:xfrm>
              <a:off x="5493240" y="1483560"/>
              <a:ext cx="140796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3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Muitos devs conhecem a linguagem</a:t>
              </a:r>
              <a:endParaRPr lang="pt-BR" sz="1300" b="0" strike="noStrike" spc="-1">
                <a:latin typeface="Arial"/>
              </a:endParaRPr>
            </a:p>
          </p:txBody>
        </p:sp>
        <p:sp>
          <p:nvSpPr>
            <p:cNvPr id="203" name="Google Shape;225;p21"/>
            <p:cNvSpPr/>
            <p:nvPr/>
          </p:nvSpPr>
          <p:spPr>
            <a:xfrm>
              <a:off x="5949000" y="3051000"/>
              <a:ext cx="496080" cy="386640"/>
            </a:xfrm>
            <a:custGeom>
              <a:avLst/>
              <a:gdLst/>
              <a:ahLst/>
              <a:cxnLst/>
              <a:rect l="l" t="t" r="r" b="b"/>
              <a:pathLst>
                <a:path w="12729" h="9925">
                  <a:moveTo>
                    <a:pt x="925" y="3644"/>
                  </a:moveTo>
                  <a:cubicBezTo>
                    <a:pt x="944" y="3644"/>
                    <a:pt x="963" y="3648"/>
                    <a:pt x="978" y="3655"/>
                  </a:cubicBezTo>
                  <a:lnTo>
                    <a:pt x="1608" y="3970"/>
                  </a:lnTo>
                  <a:lnTo>
                    <a:pt x="1608" y="5923"/>
                  </a:lnTo>
                  <a:lnTo>
                    <a:pt x="978" y="6239"/>
                  </a:lnTo>
                  <a:cubicBezTo>
                    <a:pt x="963" y="6253"/>
                    <a:pt x="945" y="6259"/>
                    <a:pt x="926" y="6259"/>
                  </a:cubicBezTo>
                  <a:cubicBezTo>
                    <a:pt x="863" y="6259"/>
                    <a:pt x="788" y="6192"/>
                    <a:pt x="788" y="6144"/>
                  </a:cubicBezTo>
                  <a:lnTo>
                    <a:pt x="788" y="3781"/>
                  </a:lnTo>
                  <a:cubicBezTo>
                    <a:pt x="788" y="3685"/>
                    <a:pt x="862" y="3644"/>
                    <a:pt x="925" y="3644"/>
                  </a:cubicBezTo>
                  <a:close/>
                  <a:moveTo>
                    <a:pt x="10177" y="1796"/>
                  </a:moveTo>
                  <a:lnTo>
                    <a:pt x="10177" y="8129"/>
                  </a:lnTo>
                  <a:lnTo>
                    <a:pt x="2458" y="5892"/>
                  </a:lnTo>
                  <a:lnTo>
                    <a:pt x="2458" y="4033"/>
                  </a:lnTo>
                  <a:lnTo>
                    <a:pt x="10177" y="1796"/>
                  </a:lnTo>
                  <a:close/>
                  <a:moveTo>
                    <a:pt x="4128" y="7247"/>
                  </a:moveTo>
                  <a:lnTo>
                    <a:pt x="6963" y="8066"/>
                  </a:lnTo>
                  <a:cubicBezTo>
                    <a:pt x="6648" y="8507"/>
                    <a:pt x="6176" y="8822"/>
                    <a:pt x="5640" y="8822"/>
                  </a:cubicBezTo>
                  <a:cubicBezTo>
                    <a:pt x="4758" y="8822"/>
                    <a:pt x="4097" y="8097"/>
                    <a:pt x="4128" y="7247"/>
                  </a:cubicBezTo>
                  <a:close/>
                  <a:moveTo>
                    <a:pt x="11374" y="820"/>
                  </a:moveTo>
                  <a:cubicBezTo>
                    <a:pt x="11626" y="820"/>
                    <a:pt x="11815" y="1009"/>
                    <a:pt x="11815" y="1261"/>
                  </a:cubicBezTo>
                  <a:lnTo>
                    <a:pt x="11815" y="8696"/>
                  </a:lnTo>
                  <a:cubicBezTo>
                    <a:pt x="11815" y="8916"/>
                    <a:pt x="11626" y="9137"/>
                    <a:pt x="11374" y="9137"/>
                  </a:cubicBezTo>
                  <a:cubicBezTo>
                    <a:pt x="11154" y="9137"/>
                    <a:pt x="10996" y="8916"/>
                    <a:pt x="10996" y="8696"/>
                  </a:cubicBezTo>
                  <a:lnTo>
                    <a:pt x="10996" y="1261"/>
                  </a:lnTo>
                  <a:cubicBezTo>
                    <a:pt x="10996" y="1009"/>
                    <a:pt x="11185" y="820"/>
                    <a:pt x="11374" y="820"/>
                  </a:cubicBezTo>
                  <a:close/>
                  <a:moveTo>
                    <a:pt x="11437" y="1"/>
                  </a:moveTo>
                  <a:cubicBezTo>
                    <a:pt x="10839" y="1"/>
                    <a:pt x="10366" y="379"/>
                    <a:pt x="10240" y="883"/>
                  </a:cubicBezTo>
                  <a:lnTo>
                    <a:pt x="2080" y="3246"/>
                  </a:lnTo>
                  <a:lnTo>
                    <a:pt x="1387" y="2899"/>
                  </a:lnTo>
                  <a:cubicBezTo>
                    <a:pt x="1251" y="2831"/>
                    <a:pt x="1109" y="2800"/>
                    <a:pt x="970" y="2800"/>
                  </a:cubicBezTo>
                  <a:cubicBezTo>
                    <a:pt x="466" y="2800"/>
                    <a:pt x="1" y="3213"/>
                    <a:pt x="1" y="3781"/>
                  </a:cubicBezTo>
                  <a:lnTo>
                    <a:pt x="1" y="6144"/>
                  </a:lnTo>
                  <a:cubicBezTo>
                    <a:pt x="1" y="6687"/>
                    <a:pt x="465" y="7094"/>
                    <a:pt x="983" y="7094"/>
                  </a:cubicBezTo>
                  <a:cubicBezTo>
                    <a:pt x="1127" y="7094"/>
                    <a:pt x="1275" y="7063"/>
                    <a:pt x="1419" y="6995"/>
                  </a:cubicBezTo>
                  <a:lnTo>
                    <a:pt x="2143" y="6648"/>
                  </a:lnTo>
                  <a:lnTo>
                    <a:pt x="3340" y="6995"/>
                  </a:lnTo>
                  <a:cubicBezTo>
                    <a:pt x="3151" y="8412"/>
                    <a:pt x="4254" y="9641"/>
                    <a:pt x="5672" y="9641"/>
                  </a:cubicBezTo>
                  <a:cubicBezTo>
                    <a:pt x="6585" y="9641"/>
                    <a:pt x="7405" y="9074"/>
                    <a:pt x="7814" y="8286"/>
                  </a:cubicBezTo>
                  <a:lnTo>
                    <a:pt x="10271" y="9011"/>
                  </a:lnTo>
                  <a:cubicBezTo>
                    <a:pt x="10429" y="9515"/>
                    <a:pt x="10902" y="9925"/>
                    <a:pt x="11469" y="9925"/>
                  </a:cubicBezTo>
                  <a:cubicBezTo>
                    <a:pt x="12130" y="9925"/>
                    <a:pt x="12729" y="9358"/>
                    <a:pt x="12729" y="8664"/>
                  </a:cubicBezTo>
                  <a:lnTo>
                    <a:pt x="12729" y="1198"/>
                  </a:lnTo>
                  <a:cubicBezTo>
                    <a:pt x="12634" y="536"/>
                    <a:pt x="12099" y="1"/>
                    <a:pt x="1143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4" name="Google Shape;226;p21"/>
          <p:cNvGrpSpPr/>
          <p:nvPr/>
        </p:nvGrpSpPr>
        <p:grpSpPr>
          <a:xfrm>
            <a:off x="3867660" y="2140380"/>
            <a:ext cx="1408140" cy="2631779"/>
            <a:chOff x="3867660" y="2140380"/>
            <a:chExt cx="1408140" cy="2631779"/>
          </a:xfrm>
        </p:grpSpPr>
        <p:sp>
          <p:nvSpPr>
            <p:cNvPr id="205" name="Google Shape;227;p21"/>
            <p:cNvSpPr/>
            <p:nvPr/>
          </p:nvSpPr>
          <p:spPr>
            <a:xfrm>
              <a:off x="4571640" y="3355920"/>
              <a:ext cx="360" cy="28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Google Shape;228;p21"/>
            <p:cNvSpPr/>
            <p:nvPr/>
          </p:nvSpPr>
          <p:spPr>
            <a:xfrm rot="16200000">
              <a:off x="3963960" y="2202840"/>
              <a:ext cx="1215360" cy="10904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Google Shape;229;p21"/>
            <p:cNvSpPr/>
            <p:nvPr/>
          </p:nvSpPr>
          <p:spPr>
            <a:xfrm>
              <a:off x="3867840" y="3711960"/>
              <a:ext cx="140796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Produtividade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08" name="Google Shape;230;p21"/>
            <p:cNvSpPr/>
            <p:nvPr/>
          </p:nvSpPr>
          <p:spPr>
            <a:xfrm>
              <a:off x="3867660" y="4052519"/>
              <a:ext cx="140796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1300" b="0" strike="noStrike" spc="-1" dirty="0">
                  <a:solidFill>
                    <a:srgbClr val="FFFFFF"/>
                  </a:solidFill>
                  <a:latin typeface="Roboto Condensed"/>
                  <a:ea typeface="Roboto Condensed"/>
                </a:rPr>
                <a:t>A </a:t>
              </a:r>
              <a:r>
                <a:rPr lang="en-GB" sz="1300" b="0" strike="noStrike" spc="-1" dirty="0" err="1">
                  <a:solidFill>
                    <a:srgbClr val="FFFFFF"/>
                  </a:solidFill>
                  <a:latin typeface="Roboto Condensed"/>
                  <a:ea typeface="Roboto Condensed"/>
                </a:rPr>
                <a:t>mesma</a:t>
              </a:r>
              <a:r>
                <a:rPr lang="en-GB" sz="1300" b="0" strike="noStrike" spc="-1" dirty="0">
                  <a:solidFill>
                    <a:srgbClr val="FFFFFF"/>
                  </a:solidFill>
                  <a:latin typeface="Roboto Condensed"/>
                  <a:ea typeface="Roboto Condensed"/>
                </a:rPr>
                <a:t> </a:t>
              </a:r>
              <a:r>
                <a:rPr lang="en-GB" sz="1300" b="0" strike="noStrike" spc="-1" dirty="0" err="1">
                  <a:solidFill>
                    <a:srgbClr val="FFFFFF"/>
                  </a:solidFill>
                  <a:latin typeface="Roboto Condensed"/>
                  <a:ea typeface="Roboto Condensed"/>
                </a:rPr>
                <a:t>linguagem</a:t>
              </a:r>
              <a:r>
                <a:rPr lang="en-GB" sz="1300" b="0" strike="noStrike" spc="-1" dirty="0">
                  <a:solidFill>
                    <a:srgbClr val="FFFFFF"/>
                  </a:solidFill>
                  <a:latin typeface="Roboto Condensed"/>
                  <a:ea typeface="Roboto Condensed"/>
                </a:rPr>
                <a:t> é </a:t>
              </a:r>
              <a:r>
                <a:rPr lang="en-GB" sz="1300" b="0" strike="noStrike" spc="-1" dirty="0" err="1">
                  <a:solidFill>
                    <a:srgbClr val="FFFFFF"/>
                  </a:solidFill>
                  <a:latin typeface="Roboto Condensed"/>
                  <a:ea typeface="Roboto Condensed"/>
                </a:rPr>
                <a:t>usada</a:t>
              </a:r>
              <a:r>
                <a:rPr lang="en-GB" sz="1300" b="0" strike="noStrike" spc="-1" dirty="0">
                  <a:solidFill>
                    <a:srgbClr val="FFFFFF"/>
                  </a:solidFill>
                  <a:latin typeface="Roboto Condensed"/>
                  <a:ea typeface="Roboto Condensed"/>
                </a:rPr>
                <a:t> no front e back.</a:t>
              </a:r>
              <a:endParaRPr lang="pt-BR" sz="1300" b="0" strike="noStrike" spc="-1" dirty="0">
                <a:latin typeface="Arial"/>
              </a:endParaRPr>
            </a:p>
          </p:txBody>
        </p:sp>
        <p:grpSp>
          <p:nvGrpSpPr>
            <p:cNvPr id="209" name="Google Shape;231;p21"/>
            <p:cNvGrpSpPr/>
            <p:nvPr/>
          </p:nvGrpSpPr>
          <p:grpSpPr>
            <a:xfrm>
              <a:off x="4333320" y="2509560"/>
              <a:ext cx="477000" cy="476280"/>
              <a:chOff x="4333320" y="2509560"/>
              <a:chExt cx="477000" cy="476280"/>
            </a:xfrm>
          </p:grpSpPr>
          <p:sp>
            <p:nvSpPr>
              <p:cNvPr id="210" name="Google Shape;232;p21"/>
              <p:cNvSpPr/>
              <p:nvPr/>
            </p:nvSpPr>
            <p:spPr>
              <a:xfrm>
                <a:off x="4640040" y="2565000"/>
                <a:ext cx="140040" cy="13896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403">
                    <a:moveTo>
                      <a:pt x="379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158" y="693"/>
                      <a:pt x="379" y="693"/>
                    </a:cubicBezTo>
                    <a:lnTo>
                      <a:pt x="1072" y="693"/>
                    </a:lnTo>
                    <a:cubicBezTo>
                      <a:pt x="1639" y="693"/>
                      <a:pt x="2111" y="1166"/>
                      <a:pt x="2111" y="1733"/>
                    </a:cubicBezTo>
                    <a:lnTo>
                      <a:pt x="2111" y="2269"/>
                    </a:lnTo>
                    <a:lnTo>
                      <a:pt x="1985" y="2174"/>
                    </a:lnTo>
                    <a:cubicBezTo>
                      <a:pt x="1922" y="2111"/>
                      <a:pt x="1836" y="2080"/>
                      <a:pt x="1749" y="2080"/>
                    </a:cubicBezTo>
                    <a:cubicBezTo>
                      <a:pt x="1663" y="2080"/>
                      <a:pt x="1576" y="2111"/>
                      <a:pt x="1513" y="2174"/>
                    </a:cubicBezTo>
                    <a:cubicBezTo>
                      <a:pt x="1387" y="2269"/>
                      <a:pt x="1387" y="2521"/>
                      <a:pt x="1513" y="2647"/>
                    </a:cubicBezTo>
                    <a:lnTo>
                      <a:pt x="2174" y="3308"/>
                    </a:lnTo>
                    <a:cubicBezTo>
                      <a:pt x="2237" y="3371"/>
                      <a:pt x="2324" y="3403"/>
                      <a:pt x="2411" y="3403"/>
                    </a:cubicBezTo>
                    <a:cubicBezTo>
                      <a:pt x="2497" y="3403"/>
                      <a:pt x="2584" y="3371"/>
                      <a:pt x="2647" y="3308"/>
                    </a:cubicBezTo>
                    <a:lnTo>
                      <a:pt x="3309" y="2647"/>
                    </a:lnTo>
                    <a:cubicBezTo>
                      <a:pt x="3435" y="2521"/>
                      <a:pt x="3435" y="2269"/>
                      <a:pt x="3309" y="2174"/>
                    </a:cubicBezTo>
                    <a:cubicBezTo>
                      <a:pt x="3261" y="2111"/>
                      <a:pt x="3175" y="2080"/>
                      <a:pt x="3084" y="2080"/>
                    </a:cubicBezTo>
                    <a:cubicBezTo>
                      <a:pt x="2994" y="2080"/>
                      <a:pt x="2899" y="2111"/>
                      <a:pt x="2836" y="2174"/>
                    </a:cubicBezTo>
                    <a:lnTo>
                      <a:pt x="2742" y="2269"/>
                    </a:lnTo>
                    <a:lnTo>
                      <a:pt x="2742" y="1733"/>
                    </a:lnTo>
                    <a:cubicBezTo>
                      <a:pt x="2773" y="788"/>
                      <a:pt x="1985" y="0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Google Shape;233;p21"/>
              <p:cNvSpPr/>
              <p:nvPr/>
            </p:nvSpPr>
            <p:spPr>
              <a:xfrm>
                <a:off x="4445640" y="2845800"/>
                <a:ext cx="138960" cy="14004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3435">
                    <a:moveTo>
                      <a:pt x="1024" y="0"/>
                    </a:moveTo>
                    <a:cubicBezTo>
                      <a:pt x="938" y="0"/>
                      <a:pt x="851" y="32"/>
                      <a:pt x="788" y="95"/>
                    </a:cubicBezTo>
                    <a:lnTo>
                      <a:pt x="126" y="756"/>
                    </a:lnTo>
                    <a:cubicBezTo>
                      <a:pt x="0" y="882"/>
                      <a:pt x="0" y="1134"/>
                      <a:pt x="126" y="1229"/>
                    </a:cubicBezTo>
                    <a:cubicBezTo>
                      <a:pt x="189" y="1292"/>
                      <a:pt x="276" y="1323"/>
                      <a:pt x="363" y="1323"/>
                    </a:cubicBezTo>
                    <a:cubicBezTo>
                      <a:pt x="449" y="1323"/>
                      <a:pt x="536" y="1292"/>
                      <a:pt x="599" y="1229"/>
                    </a:cubicBezTo>
                    <a:lnTo>
                      <a:pt x="725" y="1134"/>
                    </a:lnTo>
                    <a:lnTo>
                      <a:pt x="725" y="1670"/>
                    </a:lnTo>
                    <a:cubicBezTo>
                      <a:pt x="662" y="2174"/>
                      <a:pt x="820" y="2615"/>
                      <a:pt x="1135" y="2930"/>
                    </a:cubicBezTo>
                    <a:cubicBezTo>
                      <a:pt x="1450" y="3245"/>
                      <a:pt x="1891" y="3434"/>
                      <a:pt x="2363" y="3434"/>
                    </a:cubicBezTo>
                    <a:lnTo>
                      <a:pt x="3025" y="3434"/>
                    </a:lnTo>
                    <a:cubicBezTo>
                      <a:pt x="3245" y="3434"/>
                      <a:pt x="3403" y="3277"/>
                      <a:pt x="3403" y="3088"/>
                    </a:cubicBezTo>
                    <a:cubicBezTo>
                      <a:pt x="3403" y="2899"/>
                      <a:pt x="3245" y="2741"/>
                      <a:pt x="3025" y="2741"/>
                    </a:cubicBezTo>
                    <a:lnTo>
                      <a:pt x="2363" y="2741"/>
                    </a:lnTo>
                    <a:cubicBezTo>
                      <a:pt x="1828" y="2741"/>
                      <a:pt x="1355" y="2269"/>
                      <a:pt x="1355" y="1670"/>
                    </a:cubicBezTo>
                    <a:lnTo>
                      <a:pt x="1355" y="1134"/>
                    </a:lnTo>
                    <a:lnTo>
                      <a:pt x="1450" y="1229"/>
                    </a:lnTo>
                    <a:cubicBezTo>
                      <a:pt x="1513" y="1292"/>
                      <a:pt x="1607" y="1323"/>
                      <a:pt x="1698" y="1323"/>
                    </a:cubicBezTo>
                    <a:cubicBezTo>
                      <a:pt x="1788" y="1323"/>
                      <a:pt x="1875" y="1292"/>
                      <a:pt x="1922" y="1229"/>
                    </a:cubicBezTo>
                    <a:cubicBezTo>
                      <a:pt x="2048" y="1134"/>
                      <a:pt x="2048" y="882"/>
                      <a:pt x="1922" y="756"/>
                    </a:cubicBezTo>
                    <a:lnTo>
                      <a:pt x="1261" y="95"/>
                    </a:lnTo>
                    <a:cubicBezTo>
                      <a:pt x="1198" y="32"/>
                      <a:pt x="1111" y="0"/>
                      <a:pt x="10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Google Shape;234;p21"/>
              <p:cNvSpPr/>
              <p:nvPr/>
            </p:nvSpPr>
            <p:spPr>
              <a:xfrm>
                <a:off x="4333320" y="2509560"/>
                <a:ext cx="308880" cy="30888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2">
                    <a:moveTo>
                      <a:pt x="3718" y="694"/>
                    </a:moveTo>
                    <a:cubicBezTo>
                      <a:pt x="5073" y="694"/>
                      <a:pt x="6144" y="1733"/>
                      <a:pt x="6144" y="3088"/>
                    </a:cubicBezTo>
                    <a:lnTo>
                      <a:pt x="6144" y="3466"/>
                    </a:lnTo>
                    <a:lnTo>
                      <a:pt x="6081" y="3466"/>
                    </a:lnTo>
                    <a:cubicBezTo>
                      <a:pt x="5986" y="2647"/>
                      <a:pt x="5262" y="2048"/>
                      <a:pt x="4411" y="2048"/>
                    </a:cubicBezTo>
                    <a:lnTo>
                      <a:pt x="3025" y="2048"/>
                    </a:lnTo>
                    <a:cubicBezTo>
                      <a:pt x="2143" y="2048"/>
                      <a:pt x="1481" y="2678"/>
                      <a:pt x="1324" y="3466"/>
                    </a:cubicBezTo>
                    <a:lnTo>
                      <a:pt x="1292" y="3466"/>
                    </a:lnTo>
                    <a:lnTo>
                      <a:pt x="1292" y="3088"/>
                    </a:lnTo>
                    <a:cubicBezTo>
                      <a:pt x="1355" y="1733"/>
                      <a:pt x="2426" y="694"/>
                      <a:pt x="3718" y="694"/>
                    </a:cubicBezTo>
                    <a:close/>
                    <a:moveTo>
                      <a:pt x="4380" y="2741"/>
                    </a:moveTo>
                    <a:cubicBezTo>
                      <a:pt x="4915" y="2741"/>
                      <a:pt x="5388" y="3214"/>
                      <a:pt x="5388" y="3750"/>
                    </a:cubicBezTo>
                    <a:lnTo>
                      <a:pt x="5388" y="4096"/>
                    </a:lnTo>
                    <a:lnTo>
                      <a:pt x="5388" y="4096"/>
                    </a:lnTo>
                    <a:cubicBezTo>
                      <a:pt x="5153" y="4096"/>
                      <a:pt x="4907" y="4091"/>
                      <a:pt x="4821" y="4033"/>
                    </a:cubicBezTo>
                    <a:cubicBezTo>
                      <a:pt x="4789" y="4002"/>
                      <a:pt x="4758" y="3876"/>
                      <a:pt x="4758" y="3781"/>
                    </a:cubicBezTo>
                    <a:cubicBezTo>
                      <a:pt x="4758" y="3592"/>
                      <a:pt x="4600" y="3435"/>
                      <a:pt x="4411" y="3435"/>
                    </a:cubicBezTo>
                    <a:cubicBezTo>
                      <a:pt x="4191" y="3435"/>
                      <a:pt x="4033" y="3592"/>
                      <a:pt x="4033" y="3781"/>
                    </a:cubicBezTo>
                    <a:cubicBezTo>
                      <a:pt x="4033" y="3876"/>
                      <a:pt x="4033" y="4002"/>
                      <a:pt x="3970" y="4033"/>
                    </a:cubicBezTo>
                    <a:cubicBezTo>
                      <a:pt x="3907" y="4096"/>
                      <a:pt x="3757" y="4112"/>
                      <a:pt x="3576" y="4112"/>
                    </a:cubicBezTo>
                    <a:cubicBezTo>
                      <a:pt x="3395" y="4112"/>
                      <a:pt x="3182" y="4096"/>
                      <a:pt x="2993" y="4096"/>
                    </a:cubicBezTo>
                    <a:lnTo>
                      <a:pt x="1954" y="4096"/>
                    </a:lnTo>
                    <a:lnTo>
                      <a:pt x="1954" y="3750"/>
                    </a:lnTo>
                    <a:cubicBezTo>
                      <a:pt x="1954" y="3214"/>
                      <a:pt x="2426" y="2741"/>
                      <a:pt x="2993" y="2741"/>
                    </a:cubicBezTo>
                    <a:close/>
                    <a:moveTo>
                      <a:pt x="1009" y="4065"/>
                    </a:moveTo>
                    <a:cubicBezTo>
                      <a:pt x="1198" y="4065"/>
                      <a:pt x="1355" y="4222"/>
                      <a:pt x="1355" y="4411"/>
                    </a:cubicBezTo>
                    <a:lnTo>
                      <a:pt x="1355" y="5104"/>
                    </a:lnTo>
                    <a:cubicBezTo>
                      <a:pt x="1355" y="5293"/>
                      <a:pt x="1198" y="5451"/>
                      <a:pt x="1009" y="5451"/>
                    </a:cubicBezTo>
                    <a:cubicBezTo>
                      <a:pt x="820" y="5451"/>
                      <a:pt x="662" y="5293"/>
                      <a:pt x="662" y="5104"/>
                    </a:cubicBezTo>
                    <a:lnTo>
                      <a:pt x="662" y="4411"/>
                    </a:lnTo>
                    <a:cubicBezTo>
                      <a:pt x="662" y="4222"/>
                      <a:pt x="820" y="4065"/>
                      <a:pt x="1009" y="4065"/>
                    </a:cubicBezTo>
                    <a:close/>
                    <a:moveTo>
                      <a:pt x="6490" y="4096"/>
                    </a:moveTo>
                    <a:cubicBezTo>
                      <a:pt x="6679" y="4096"/>
                      <a:pt x="6837" y="4254"/>
                      <a:pt x="6837" y="4474"/>
                    </a:cubicBezTo>
                    <a:lnTo>
                      <a:pt x="6837" y="5136"/>
                    </a:lnTo>
                    <a:cubicBezTo>
                      <a:pt x="6837" y="5325"/>
                      <a:pt x="6679" y="5482"/>
                      <a:pt x="6490" y="5482"/>
                    </a:cubicBezTo>
                    <a:cubicBezTo>
                      <a:pt x="6301" y="5482"/>
                      <a:pt x="6144" y="5325"/>
                      <a:pt x="6144" y="5136"/>
                    </a:cubicBezTo>
                    <a:lnTo>
                      <a:pt x="6144" y="4474"/>
                    </a:lnTo>
                    <a:cubicBezTo>
                      <a:pt x="6144" y="4254"/>
                      <a:pt x="6301" y="4096"/>
                      <a:pt x="6490" y="4096"/>
                    </a:cubicBezTo>
                    <a:close/>
                    <a:moveTo>
                      <a:pt x="4443" y="4537"/>
                    </a:moveTo>
                    <a:cubicBezTo>
                      <a:pt x="4726" y="4726"/>
                      <a:pt x="5073" y="4789"/>
                      <a:pt x="5451" y="4789"/>
                    </a:cubicBezTo>
                    <a:lnTo>
                      <a:pt x="5451" y="5136"/>
                    </a:lnTo>
                    <a:cubicBezTo>
                      <a:pt x="5451" y="6081"/>
                      <a:pt x="4663" y="6869"/>
                      <a:pt x="3718" y="6869"/>
                    </a:cubicBezTo>
                    <a:cubicBezTo>
                      <a:pt x="2773" y="6869"/>
                      <a:pt x="2048" y="6081"/>
                      <a:pt x="2048" y="5136"/>
                    </a:cubicBezTo>
                    <a:lnTo>
                      <a:pt x="2048" y="4789"/>
                    </a:lnTo>
                    <a:lnTo>
                      <a:pt x="3056" y="4789"/>
                    </a:lnTo>
                    <a:cubicBezTo>
                      <a:pt x="3148" y="4789"/>
                      <a:pt x="3241" y="4790"/>
                      <a:pt x="3333" y="4790"/>
                    </a:cubicBezTo>
                    <a:cubicBezTo>
                      <a:pt x="3749" y="4790"/>
                      <a:pt x="4159" y="4769"/>
                      <a:pt x="4443" y="4537"/>
                    </a:cubicBezTo>
                    <a:close/>
                    <a:moveTo>
                      <a:pt x="3813" y="1"/>
                    </a:moveTo>
                    <a:cubicBezTo>
                      <a:pt x="2111" y="1"/>
                      <a:pt x="725" y="1387"/>
                      <a:pt x="725" y="3088"/>
                    </a:cubicBezTo>
                    <a:lnTo>
                      <a:pt x="725" y="3466"/>
                    </a:lnTo>
                    <a:cubicBezTo>
                      <a:pt x="347" y="3624"/>
                      <a:pt x="63" y="4002"/>
                      <a:pt x="63" y="4474"/>
                    </a:cubicBezTo>
                    <a:lnTo>
                      <a:pt x="63" y="5136"/>
                    </a:lnTo>
                    <a:cubicBezTo>
                      <a:pt x="0" y="5671"/>
                      <a:pt x="473" y="6144"/>
                      <a:pt x="1009" y="6144"/>
                    </a:cubicBezTo>
                    <a:cubicBezTo>
                      <a:pt x="1198" y="6144"/>
                      <a:pt x="1355" y="6112"/>
                      <a:pt x="1513" y="6049"/>
                    </a:cubicBezTo>
                    <a:cubicBezTo>
                      <a:pt x="1891" y="6932"/>
                      <a:pt x="2741" y="7562"/>
                      <a:pt x="3781" y="7562"/>
                    </a:cubicBezTo>
                    <a:cubicBezTo>
                      <a:pt x="4789" y="7562"/>
                      <a:pt x="5671" y="6932"/>
                      <a:pt x="6018" y="6049"/>
                    </a:cubicBezTo>
                    <a:cubicBezTo>
                      <a:pt x="6175" y="6112"/>
                      <a:pt x="6333" y="6144"/>
                      <a:pt x="6522" y="6144"/>
                    </a:cubicBezTo>
                    <a:cubicBezTo>
                      <a:pt x="7089" y="6144"/>
                      <a:pt x="7562" y="5671"/>
                      <a:pt x="7562" y="5136"/>
                    </a:cubicBezTo>
                    <a:lnTo>
                      <a:pt x="7562" y="4474"/>
                    </a:lnTo>
                    <a:cubicBezTo>
                      <a:pt x="7562" y="4033"/>
                      <a:pt x="7278" y="3624"/>
                      <a:pt x="6869" y="3466"/>
                    </a:cubicBezTo>
                    <a:lnTo>
                      <a:pt x="6869" y="3088"/>
                    </a:lnTo>
                    <a:cubicBezTo>
                      <a:pt x="6869" y="1387"/>
                      <a:pt x="5514" y="1"/>
                      <a:pt x="38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Google Shape;235;p21"/>
              <p:cNvSpPr/>
              <p:nvPr/>
            </p:nvSpPr>
            <p:spPr>
              <a:xfrm>
                <a:off x="4611960" y="2760840"/>
                <a:ext cx="198360" cy="223920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5483">
                    <a:moveTo>
                      <a:pt x="3151" y="726"/>
                    </a:moveTo>
                    <a:cubicBezTo>
                      <a:pt x="3687" y="726"/>
                      <a:pt x="4222" y="1198"/>
                      <a:pt x="4222" y="1734"/>
                    </a:cubicBezTo>
                    <a:lnTo>
                      <a:pt x="4222" y="2112"/>
                    </a:lnTo>
                    <a:cubicBezTo>
                      <a:pt x="3939" y="2112"/>
                      <a:pt x="3655" y="2112"/>
                      <a:pt x="3592" y="1986"/>
                    </a:cubicBezTo>
                    <a:cubicBezTo>
                      <a:pt x="3529" y="1954"/>
                      <a:pt x="3498" y="1828"/>
                      <a:pt x="3498" y="1734"/>
                    </a:cubicBezTo>
                    <a:cubicBezTo>
                      <a:pt x="3498" y="1545"/>
                      <a:pt x="3340" y="1387"/>
                      <a:pt x="3151" y="1387"/>
                    </a:cubicBezTo>
                    <a:cubicBezTo>
                      <a:pt x="2962" y="1387"/>
                      <a:pt x="2804" y="1545"/>
                      <a:pt x="2804" y="1734"/>
                    </a:cubicBezTo>
                    <a:cubicBezTo>
                      <a:pt x="2804" y="1828"/>
                      <a:pt x="2804" y="1954"/>
                      <a:pt x="2710" y="1986"/>
                    </a:cubicBezTo>
                    <a:cubicBezTo>
                      <a:pt x="2636" y="2060"/>
                      <a:pt x="2487" y="2090"/>
                      <a:pt x="2312" y="2090"/>
                    </a:cubicBezTo>
                    <a:cubicBezTo>
                      <a:pt x="2189" y="2090"/>
                      <a:pt x="2053" y="2075"/>
                      <a:pt x="1922" y="2049"/>
                    </a:cubicBezTo>
                    <a:lnTo>
                      <a:pt x="694" y="2049"/>
                    </a:lnTo>
                    <a:lnTo>
                      <a:pt x="694" y="1734"/>
                    </a:lnTo>
                    <a:cubicBezTo>
                      <a:pt x="694" y="1198"/>
                      <a:pt x="1166" y="726"/>
                      <a:pt x="1765" y="726"/>
                    </a:cubicBezTo>
                    <a:close/>
                    <a:moveTo>
                      <a:pt x="3151" y="2521"/>
                    </a:moveTo>
                    <a:cubicBezTo>
                      <a:pt x="3435" y="2742"/>
                      <a:pt x="3813" y="2773"/>
                      <a:pt x="4222" y="2773"/>
                    </a:cubicBezTo>
                    <a:lnTo>
                      <a:pt x="4222" y="3120"/>
                    </a:lnTo>
                    <a:cubicBezTo>
                      <a:pt x="4159" y="4034"/>
                      <a:pt x="3372" y="4853"/>
                      <a:pt x="2426" y="4853"/>
                    </a:cubicBezTo>
                    <a:cubicBezTo>
                      <a:pt x="1481" y="4853"/>
                      <a:pt x="694" y="4065"/>
                      <a:pt x="694" y="3120"/>
                    </a:cubicBezTo>
                    <a:lnTo>
                      <a:pt x="694" y="2773"/>
                    </a:lnTo>
                    <a:lnTo>
                      <a:pt x="1765" y="2773"/>
                    </a:lnTo>
                    <a:cubicBezTo>
                      <a:pt x="1859" y="2773"/>
                      <a:pt x="2836" y="2773"/>
                      <a:pt x="3151" y="2521"/>
                    </a:cubicBezTo>
                    <a:close/>
                    <a:moveTo>
                      <a:pt x="1733" y="1"/>
                    </a:moveTo>
                    <a:cubicBezTo>
                      <a:pt x="788" y="1"/>
                      <a:pt x="1" y="757"/>
                      <a:pt x="1" y="1702"/>
                    </a:cubicBezTo>
                    <a:lnTo>
                      <a:pt x="1" y="3088"/>
                    </a:lnTo>
                    <a:cubicBezTo>
                      <a:pt x="1" y="4412"/>
                      <a:pt x="1103" y="5483"/>
                      <a:pt x="2395" y="5483"/>
                    </a:cubicBezTo>
                    <a:cubicBezTo>
                      <a:pt x="3750" y="5483"/>
                      <a:pt x="4789" y="4380"/>
                      <a:pt x="4789" y="3088"/>
                    </a:cubicBezTo>
                    <a:lnTo>
                      <a:pt x="4789" y="1702"/>
                    </a:lnTo>
                    <a:cubicBezTo>
                      <a:pt x="4852" y="789"/>
                      <a:pt x="4065" y="1"/>
                      <a:pt x="3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 dirty="0"/>
              </a:p>
            </p:txBody>
          </p:sp>
        </p:grpSp>
      </p:grpSp>
      <p:grpSp>
        <p:nvGrpSpPr>
          <p:cNvPr id="214" name="Google Shape;236;p21"/>
          <p:cNvGrpSpPr/>
          <p:nvPr/>
        </p:nvGrpSpPr>
        <p:grpSpPr>
          <a:xfrm>
            <a:off x="7119000" y="2140560"/>
            <a:ext cx="1407960" cy="2569680"/>
            <a:chOff x="7119000" y="2140560"/>
            <a:chExt cx="1407960" cy="2569680"/>
          </a:xfrm>
        </p:grpSpPr>
        <p:sp>
          <p:nvSpPr>
            <p:cNvPr id="215" name="Google Shape;237;p21"/>
            <p:cNvSpPr/>
            <p:nvPr/>
          </p:nvSpPr>
          <p:spPr>
            <a:xfrm rot="16200000">
              <a:off x="7214760" y="2202840"/>
              <a:ext cx="1215360" cy="109044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2857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Google Shape;238;p21"/>
            <p:cNvSpPr/>
            <p:nvPr/>
          </p:nvSpPr>
          <p:spPr>
            <a:xfrm>
              <a:off x="7119000" y="3716280"/>
              <a:ext cx="140796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Facilidade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17" name="Google Shape;239;p21"/>
            <p:cNvSpPr/>
            <p:nvPr/>
          </p:nvSpPr>
          <p:spPr>
            <a:xfrm>
              <a:off x="7119000" y="3990600"/>
              <a:ext cx="140796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3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Real time e outras funções são de faceis desenvolvimento</a:t>
              </a:r>
              <a:endParaRPr lang="pt-BR" sz="1300" b="0" strike="noStrike" spc="-1">
                <a:latin typeface="Arial"/>
              </a:endParaRPr>
            </a:p>
          </p:txBody>
        </p:sp>
        <p:grpSp>
          <p:nvGrpSpPr>
            <p:cNvPr id="218" name="Google Shape;240;p21"/>
            <p:cNvGrpSpPr/>
            <p:nvPr/>
          </p:nvGrpSpPr>
          <p:grpSpPr>
            <a:xfrm>
              <a:off x="7584480" y="2512440"/>
              <a:ext cx="495000" cy="470880"/>
              <a:chOff x="7584480" y="2512440"/>
              <a:chExt cx="495000" cy="470880"/>
            </a:xfrm>
          </p:grpSpPr>
          <p:sp>
            <p:nvSpPr>
              <p:cNvPr id="219" name="Google Shape;241;p21"/>
              <p:cNvSpPr/>
              <p:nvPr/>
            </p:nvSpPr>
            <p:spPr>
              <a:xfrm>
                <a:off x="7653240" y="2714040"/>
                <a:ext cx="97920" cy="9540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8">
                    <a:moveTo>
                      <a:pt x="1702" y="788"/>
                    </a:moveTo>
                    <a:lnTo>
                      <a:pt x="1702" y="1639"/>
                    </a:lnTo>
                    <a:lnTo>
                      <a:pt x="883" y="1639"/>
                    </a:lnTo>
                    <a:lnTo>
                      <a:pt x="883" y="788"/>
                    </a:lnTo>
                    <a:close/>
                    <a:moveTo>
                      <a:pt x="442" y="0"/>
                    </a:moveTo>
                    <a:cubicBezTo>
                      <a:pt x="190" y="0"/>
                      <a:pt x="1" y="190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58"/>
                      <a:pt x="442" y="2458"/>
                    </a:cubicBezTo>
                    <a:lnTo>
                      <a:pt x="2080" y="2458"/>
                    </a:lnTo>
                    <a:cubicBezTo>
                      <a:pt x="2332" y="2458"/>
                      <a:pt x="2521" y="2237"/>
                      <a:pt x="2521" y="2048"/>
                    </a:cubicBezTo>
                    <a:lnTo>
                      <a:pt x="2521" y="410"/>
                    </a:lnTo>
                    <a:cubicBezTo>
                      <a:pt x="2521" y="158"/>
                      <a:pt x="2332" y="0"/>
                      <a:pt x="20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0" name="Google Shape;242;p21"/>
              <p:cNvSpPr/>
              <p:nvPr/>
            </p:nvSpPr>
            <p:spPr>
              <a:xfrm>
                <a:off x="7783560" y="2583720"/>
                <a:ext cx="95400" cy="22572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798">
                    <a:moveTo>
                      <a:pt x="1670" y="820"/>
                    </a:moveTo>
                    <a:lnTo>
                      <a:pt x="1670" y="4979"/>
                    </a:lnTo>
                    <a:lnTo>
                      <a:pt x="851" y="4979"/>
                    </a:lnTo>
                    <a:lnTo>
                      <a:pt x="851" y="820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411"/>
                    </a:cubicBezTo>
                    <a:lnTo>
                      <a:pt x="0" y="5357"/>
                    </a:lnTo>
                    <a:cubicBezTo>
                      <a:pt x="0" y="5577"/>
                      <a:pt x="158" y="5798"/>
                      <a:pt x="410" y="5798"/>
                    </a:cubicBezTo>
                    <a:lnTo>
                      <a:pt x="2048" y="5798"/>
                    </a:lnTo>
                    <a:cubicBezTo>
                      <a:pt x="2300" y="5798"/>
                      <a:pt x="2458" y="5577"/>
                      <a:pt x="2458" y="5388"/>
                    </a:cubicBezTo>
                    <a:lnTo>
                      <a:pt x="2458" y="411"/>
                    </a:lnTo>
                    <a:cubicBezTo>
                      <a:pt x="2458" y="158"/>
                      <a:pt x="2269" y="1"/>
                      <a:pt x="20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1" name="Google Shape;243;p21"/>
              <p:cNvSpPr/>
              <p:nvPr/>
            </p:nvSpPr>
            <p:spPr>
              <a:xfrm>
                <a:off x="7912440" y="2682000"/>
                <a:ext cx="95400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277">
                    <a:moveTo>
                      <a:pt x="1670" y="788"/>
                    </a:moveTo>
                    <a:lnTo>
                      <a:pt x="1670" y="2458"/>
                    </a:lnTo>
                    <a:lnTo>
                      <a:pt x="851" y="2458"/>
                    </a:lnTo>
                    <a:lnTo>
                      <a:pt x="851" y="788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0" y="189"/>
                      <a:pt x="0" y="410"/>
                    </a:cubicBezTo>
                    <a:lnTo>
                      <a:pt x="0" y="2867"/>
                    </a:lnTo>
                    <a:cubicBezTo>
                      <a:pt x="0" y="3056"/>
                      <a:pt x="158" y="3277"/>
                      <a:pt x="410" y="3277"/>
                    </a:cubicBezTo>
                    <a:lnTo>
                      <a:pt x="2048" y="3277"/>
                    </a:lnTo>
                    <a:cubicBezTo>
                      <a:pt x="2300" y="3277"/>
                      <a:pt x="2458" y="3056"/>
                      <a:pt x="2458" y="2867"/>
                    </a:cubicBezTo>
                    <a:lnTo>
                      <a:pt x="2458" y="410"/>
                    </a:lnTo>
                    <a:cubicBezTo>
                      <a:pt x="2458" y="158"/>
                      <a:pt x="2269" y="0"/>
                      <a:pt x="20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2" name="Google Shape;244;p21"/>
              <p:cNvSpPr/>
              <p:nvPr/>
            </p:nvSpPr>
            <p:spPr>
              <a:xfrm>
                <a:off x="7584480" y="2512440"/>
                <a:ext cx="495000" cy="470880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079">
                    <a:moveTo>
                      <a:pt x="6333" y="851"/>
                    </a:moveTo>
                    <a:cubicBezTo>
                      <a:pt x="9357" y="851"/>
                      <a:pt x="11846" y="2931"/>
                      <a:pt x="11846" y="5546"/>
                    </a:cubicBezTo>
                    <a:cubicBezTo>
                      <a:pt x="11846" y="8129"/>
                      <a:pt x="9357" y="10208"/>
                      <a:pt x="6333" y="10208"/>
                    </a:cubicBezTo>
                    <a:cubicBezTo>
                      <a:pt x="5482" y="10208"/>
                      <a:pt x="4600" y="10019"/>
                      <a:pt x="3812" y="9704"/>
                    </a:cubicBezTo>
                    <a:cubicBezTo>
                      <a:pt x="3757" y="9682"/>
                      <a:pt x="3697" y="9671"/>
                      <a:pt x="3637" y="9671"/>
                    </a:cubicBezTo>
                    <a:cubicBezTo>
                      <a:pt x="3529" y="9671"/>
                      <a:pt x="3421" y="9706"/>
                      <a:pt x="3340" y="9767"/>
                    </a:cubicBezTo>
                    <a:lnTo>
                      <a:pt x="2489" y="10649"/>
                    </a:lnTo>
                    <a:lnTo>
                      <a:pt x="2489" y="9074"/>
                    </a:lnTo>
                    <a:cubicBezTo>
                      <a:pt x="2489" y="8948"/>
                      <a:pt x="2426" y="8822"/>
                      <a:pt x="2363" y="8759"/>
                    </a:cubicBezTo>
                    <a:cubicBezTo>
                      <a:pt x="1387" y="7877"/>
                      <a:pt x="819" y="6743"/>
                      <a:pt x="819" y="5514"/>
                    </a:cubicBezTo>
                    <a:cubicBezTo>
                      <a:pt x="819" y="2962"/>
                      <a:pt x="3308" y="851"/>
                      <a:pt x="6333" y="851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490"/>
                      <a:pt x="0" y="5514"/>
                    </a:cubicBezTo>
                    <a:cubicBezTo>
                      <a:pt x="0" y="6963"/>
                      <a:pt x="599" y="8255"/>
                      <a:pt x="1639" y="9263"/>
                    </a:cubicBezTo>
                    <a:lnTo>
                      <a:pt x="1639" y="11689"/>
                    </a:lnTo>
                    <a:cubicBezTo>
                      <a:pt x="1639" y="11918"/>
                      <a:pt x="1832" y="12079"/>
                      <a:pt x="2045" y="12079"/>
                    </a:cubicBezTo>
                    <a:cubicBezTo>
                      <a:pt x="2153" y="12079"/>
                      <a:pt x="2267" y="12037"/>
                      <a:pt x="2363" y="11941"/>
                    </a:cubicBezTo>
                    <a:lnTo>
                      <a:pt x="3749" y="10555"/>
                    </a:lnTo>
                    <a:cubicBezTo>
                      <a:pt x="4569" y="10901"/>
                      <a:pt x="5419" y="11027"/>
                      <a:pt x="6333" y="11027"/>
                    </a:cubicBezTo>
                    <a:cubicBezTo>
                      <a:pt x="9830" y="11027"/>
                      <a:pt x="12697" y="8570"/>
                      <a:pt x="12697" y="5514"/>
                    </a:cubicBezTo>
                    <a:cubicBezTo>
                      <a:pt x="12697" y="2490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223" name="Google Shape;245;p21"/>
            <p:cNvSpPr/>
            <p:nvPr/>
          </p:nvSpPr>
          <p:spPr>
            <a:xfrm>
              <a:off x="7822800" y="3355920"/>
              <a:ext cx="8640" cy="281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  <a:tailEnd type="oval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88;p19"/>
          <p:cNvSpPr txBox="1"/>
          <p:nvPr/>
        </p:nvSpPr>
        <p:spPr>
          <a:xfrm>
            <a:off x="457200" y="410400"/>
            <a:ext cx="82292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150" b="0" strike="noStrike" spc="-1">
                <a:solidFill>
                  <a:srgbClr val="EBEBEB"/>
                </a:solidFill>
                <a:latin typeface="Footlight MT Light"/>
              </a:rPr>
              <a:t>Desvantagens</a:t>
            </a:r>
            <a:endParaRPr lang="en-US" sz="3150" b="0" strike="noStrike" spc="-1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25" name="Google Shape;89;p19"/>
          <p:cNvGrpSpPr/>
          <p:nvPr/>
        </p:nvGrpSpPr>
        <p:grpSpPr>
          <a:xfrm>
            <a:off x="457200" y="1510560"/>
            <a:ext cx="1940400" cy="1063800"/>
            <a:chOff x="457200" y="1510560"/>
            <a:chExt cx="1940400" cy="1063800"/>
          </a:xfrm>
        </p:grpSpPr>
        <p:sp>
          <p:nvSpPr>
            <p:cNvPr id="226" name="Google Shape;90;p19"/>
            <p:cNvSpPr/>
            <p:nvPr/>
          </p:nvSpPr>
          <p:spPr>
            <a:xfrm>
              <a:off x="457200" y="1510560"/>
              <a:ext cx="194040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Escabilidade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27" name="Google Shape;91;p19"/>
            <p:cNvSpPr/>
            <p:nvPr/>
          </p:nvSpPr>
          <p:spPr>
            <a:xfrm>
              <a:off x="457200" y="1783080"/>
              <a:ext cx="1940400" cy="79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3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É preciso pensar na escalabilidade do projeto desde o início</a:t>
              </a:r>
              <a:endParaRPr lang="pt-BR" sz="1300" b="0" strike="noStrike" spc="-1">
                <a:latin typeface="Arial"/>
              </a:endParaRPr>
            </a:p>
          </p:txBody>
        </p:sp>
      </p:grpSp>
      <p:grpSp>
        <p:nvGrpSpPr>
          <p:cNvPr id="228" name="Google Shape;92;p19"/>
          <p:cNvGrpSpPr/>
          <p:nvPr/>
        </p:nvGrpSpPr>
        <p:grpSpPr>
          <a:xfrm>
            <a:off x="2397960" y="1173240"/>
            <a:ext cx="2045160" cy="1745640"/>
            <a:chOff x="2397960" y="1173240"/>
            <a:chExt cx="2045160" cy="1745640"/>
          </a:xfrm>
        </p:grpSpPr>
        <p:sp>
          <p:nvSpPr>
            <p:cNvPr id="229" name="Google Shape;93;p19"/>
            <p:cNvSpPr/>
            <p:nvPr/>
          </p:nvSpPr>
          <p:spPr>
            <a:xfrm rot="5400000">
              <a:off x="2787120" y="1262880"/>
              <a:ext cx="1745640" cy="156600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Google Shape;94;p19"/>
            <p:cNvSpPr/>
            <p:nvPr/>
          </p:nvSpPr>
          <p:spPr>
            <a:xfrm>
              <a:off x="2397960" y="1684800"/>
              <a:ext cx="67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Google Shape;95;p19"/>
            <p:cNvSpPr/>
            <p:nvPr/>
          </p:nvSpPr>
          <p:spPr>
            <a:xfrm>
              <a:off x="3411720" y="1767240"/>
              <a:ext cx="496080" cy="475560"/>
            </a:xfrm>
            <a:custGeom>
              <a:avLst/>
              <a:gdLst/>
              <a:ahLst/>
              <a:cxnLst/>
              <a:rect l="l" t="t" r="r" b="b"/>
              <a:pathLst>
                <a:path w="18772" h="17991">
                  <a:moveTo>
                    <a:pt x="17492" y="6197"/>
                  </a:moveTo>
                  <a:lnTo>
                    <a:pt x="17217" y="8063"/>
                  </a:lnTo>
                  <a:lnTo>
                    <a:pt x="15626" y="6472"/>
                  </a:lnTo>
                  <a:lnTo>
                    <a:pt x="17492" y="6197"/>
                  </a:lnTo>
                  <a:close/>
                  <a:moveTo>
                    <a:pt x="6055" y="9391"/>
                  </a:moveTo>
                  <a:lnTo>
                    <a:pt x="6055" y="16858"/>
                  </a:lnTo>
                  <a:lnTo>
                    <a:pt x="1133" y="16858"/>
                  </a:lnTo>
                  <a:lnTo>
                    <a:pt x="1133" y="13332"/>
                  </a:lnTo>
                  <a:lnTo>
                    <a:pt x="6055" y="9391"/>
                  </a:lnTo>
                  <a:close/>
                  <a:moveTo>
                    <a:pt x="7187" y="9141"/>
                  </a:moveTo>
                  <a:lnTo>
                    <a:pt x="11903" y="11568"/>
                  </a:lnTo>
                  <a:lnTo>
                    <a:pt x="11903" y="16858"/>
                  </a:lnTo>
                  <a:lnTo>
                    <a:pt x="7187" y="16858"/>
                  </a:lnTo>
                  <a:lnTo>
                    <a:pt x="7187" y="9141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17423"/>
                  </a:lnTo>
                  <a:cubicBezTo>
                    <a:pt x="1" y="17737"/>
                    <a:pt x="254" y="17991"/>
                    <a:pt x="565" y="17991"/>
                  </a:cubicBezTo>
                  <a:lnTo>
                    <a:pt x="18141" y="17991"/>
                  </a:lnTo>
                  <a:cubicBezTo>
                    <a:pt x="18455" y="17991"/>
                    <a:pt x="18706" y="17737"/>
                    <a:pt x="18706" y="17423"/>
                  </a:cubicBezTo>
                  <a:cubicBezTo>
                    <a:pt x="18706" y="17112"/>
                    <a:pt x="18455" y="16858"/>
                    <a:pt x="18141" y="16858"/>
                  </a:cubicBezTo>
                  <a:lnTo>
                    <a:pt x="13033" y="16858"/>
                  </a:lnTo>
                  <a:lnTo>
                    <a:pt x="13033" y="11457"/>
                  </a:lnTo>
                  <a:lnTo>
                    <a:pt x="16022" y="8467"/>
                  </a:lnTo>
                  <a:lnTo>
                    <a:pt x="17214" y="9660"/>
                  </a:lnTo>
                  <a:cubicBezTo>
                    <a:pt x="17329" y="9774"/>
                    <a:pt x="17471" y="9826"/>
                    <a:pt x="17611" y="9826"/>
                  </a:cubicBezTo>
                  <a:cubicBezTo>
                    <a:pt x="17874" y="9826"/>
                    <a:pt x="18129" y="9643"/>
                    <a:pt x="18175" y="9343"/>
                  </a:cubicBezTo>
                  <a:lnTo>
                    <a:pt x="18721" y="5608"/>
                  </a:lnTo>
                  <a:cubicBezTo>
                    <a:pt x="18771" y="5262"/>
                    <a:pt x="18501" y="4962"/>
                    <a:pt x="18164" y="4962"/>
                  </a:cubicBezTo>
                  <a:cubicBezTo>
                    <a:pt x="18137" y="4962"/>
                    <a:pt x="18109" y="4964"/>
                    <a:pt x="18081" y="4968"/>
                  </a:cubicBezTo>
                  <a:lnTo>
                    <a:pt x="14346" y="5514"/>
                  </a:lnTo>
                  <a:cubicBezTo>
                    <a:pt x="13887" y="5584"/>
                    <a:pt x="13700" y="6145"/>
                    <a:pt x="14029" y="6475"/>
                  </a:cubicBezTo>
                  <a:lnTo>
                    <a:pt x="15222" y="7667"/>
                  </a:lnTo>
                  <a:lnTo>
                    <a:pt x="12359" y="10530"/>
                  </a:lnTo>
                  <a:lnTo>
                    <a:pt x="6879" y="7710"/>
                  </a:lnTo>
                  <a:cubicBezTo>
                    <a:pt x="6867" y="7703"/>
                    <a:pt x="6855" y="7697"/>
                    <a:pt x="6846" y="7694"/>
                  </a:cubicBezTo>
                  <a:lnTo>
                    <a:pt x="6831" y="7688"/>
                  </a:lnTo>
                  <a:lnTo>
                    <a:pt x="6794" y="7673"/>
                  </a:lnTo>
                  <a:lnTo>
                    <a:pt x="6776" y="7670"/>
                  </a:lnTo>
                  <a:cubicBezTo>
                    <a:pt x="6767" y="7667"/>
                    <a:pt x="6755" y="7664"/>
                    <a:pt x="6743" y="7661"/>
                  </a:cubicBezTo>
                  <a:lnTo>
                    <a:pt x="6728" y="7658"/>
                  </a:lnTo>
                  <a:cubicBezTo>
                    <a:pt x="6713" y="7655"/>
                    <a:pt x="6695" y="7652"/>
                    <a:pt x="6680" y="7649"/>
                  </a:cubicBezTo>
                  <a:lnTo>
                    <a:pt x="6553" y="7649"/>
                  </a:lnTo>
                  <a:cubicBezTo>
                    <a:pt x="6541" y="7649"/>
                    <a:pt x="6526" y="7655"/>
                    <a:pt x="6514" y="7655"/>
                  </a:cubicBezTo>
                  <a:lnTo>
                    <a:pt x="6495" y="7661"/>
                  </a:lnTo>
                  <a:cubicBezTo>
                    <a:pt x="6483" y="7661"/>
                    <a:pt x="6474" y="7664"/>
                    <a:pt x="6465" y="7667"/>
                  </a:cubicBezTo>
                  <a:lnTo>
                    <a:pt x="6447" y="7673"/>
                  </a:lnTo>
                  <a:cubicBezTo>
                    <a:pt x="6432" y="7679"/>
                    <a:pt x="6417" y="7682"/>
                    <a:pt x="6405" y="7688"/>
                  </a:cubicBezTo>
                  <a:lnTo>
                    <a:pt x="6387" y="7697"/>
                  </a:lnTo>
                  <a:lnTo>
                    <a:pt x="6360" y="7710"/>
                  </a:lnTo>
                  <a:lnTo>
                    <a:pt x="6341" y="7719"/>
                  </a:lnTo>
                  <a:cubicBezTo>
                    <a:pt x="6332" y="7725"/>
                    <a:pt x="6323" y="7731"/>
                    <a:pt x="6314" y="7737"/>
                  </a:cubicBezTo>
                  <a:lnTo>
                    <a:pt x="6299" y="7746"/>
                  </a:lnTo>
                  <a:cubicBezTo>
                    <a:pt x="6287" y="7752"/>
                    <a:pt x="6275" y="7761"/>
                    <a:pt x="6266" y="7770"/>
                  </a:cubicBezTo>
                  <a:lnTo>
                    <a:pt x="6260" y="7776"/>
                  </a:lnTo>
                  <a:lnTo>
                    <a:pt x="1133" y="11879"/>
                  </a:lnTo>
                  <a:lnTo>
                    <a:pt x="1133" y="569"/>
                  </a:lnTo>
                  <a:cubicBezTo>
                    <a:pt x="1133" y="255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2" name="Google Shape;96;p19"/>
          <p:cNvGrpSpPr/>
          <p:nvPr/>
        </p:nvGrpSpPr>
        <p:grpSpPr>
          <a:xfrm>
            <a:off x="6746040" y="1510560"/>
            <a:ext cx="1940400" cy="1071000"/>
            <a:chOff x="6746040" y="1510560"/>
            <a:chExt cx="1940400" cy="1071000"/>
          </a:xfrm>
        </p:grpSpPr>
        <p:sp>
          <p:nvSpPr>
            <p:cNvPr id="233" name="Google Shape;97;p19"/>
            <p:cNvSpPr/>
            <p:nvPr/>
          </p:nvSpPr>
          <p:spPr>
            <a:xfrm>
              <a:off x="6746040" y="1510560"/>
              <a:ext cx="194040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Controle de CPU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34" name="Google Shape;98;p19"/>
            <p:cNvSpPr/>
            <p:nvPr/>
          </p:nvSpPr>
          <p:spPr>
            <a:xfrm>
              <a:off x="6746040" y="1790280"/>
              <a:ext cx="1940400" cy="79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pt-BR" sz="13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Não há nenhum benefício para tarefas ligadas à CPU</a:t>
              </a:r>
              <a:endParaRPr lang="pt-BR" sz="1300" b="0" strike="noStrike" spc="-1">
                <a:latin typeface="Arial"/>
              </a:endParaRPr>
            </a:p>
          </p:txBody>
        </p:sp>
      </p:grpSp>
      <p:grpSp>
        <p:nvGrpSpPr>
          <p:cNvPr id="235" name="Google Shape;99;p19"/>
          <p:cNvGrpSpPr/>
          <p:nvPr/>
        </p:nvGrpSpPr>
        <p:grpSpPr>
          <a:xfrm>
            <a:off x="4717800" y="1173240"/>
            <a:ext cx="2027880" cy="1745640"/>
            <a:chOff x="4717800" y="1173240"/>
            <a:chExt cx="2027880" cy="1745640"/>
          </a:xfrm>
        </p:grpSpPr>
        <p:sp>
          <p:nvSpPr>
            <p:cNvPr id="236" name="Google Shape;100;p19"/>
            <p:cNvSpPr/>
            <p:nvPr/>
          </p:nvSpPr>
          <p:spPr>
            <a:xfrm rot="5400000">
              <a:off x="4627800" y="1262880"/>
              <a:ext cx="1745640" cy="156600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Google Shape;101;p19"/>
            <p:cNvSpPr/>
            <p:nvPr/>
          </p:nvSpPr>
          <p:spPr>
            <a:xfrm>
              <a:off x="6126480" y="1684800"/>
              <a:ext cx="619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Google Shape;102;p19"/>
            <p:cNvSpPr/>
            <p:nvPr/>
          </p:nvSpPr>
          <p:spPr>
            <a:xfrm>
              <a:off x="5293800" y="1790640"/>
              <a:ext cx="450720" cy="510840"/>
            </a:xfrm>
            <a:custGeom>
              <a:avLst/>
              <a:gdLst/>
              <a:ahLst/>
              <a:cxnLst/>
              <a:rect l="l" t="t" r="r" b="b"/>
              <a:pathLst>
                <a:path w="17058" h="19326">
                  <a:moveTo>
                    <a:pt x="15013" y="2021"/>
                  </a:moveTo>
                  <a:lnTo>
                    <a:pt x="11577" y="5741"/>
                  </a:lnTo>
                  <a:cubicBezTo>
                    <a:pt x="11378" y="5958"/>
                    <a:pt x="11378" y="6290"/>
                    <a:pt x="11577" y="6507"/>
                  </a:cubicBezTo>
                  <a:lnTo>
                    <a:pt x="15013" y="10230"/>
                  </a:lnTo>
                  <a:lnTo>
                    <a:pt x="3195" y="10230"/>
                  </a:lnTo>
                  <a:lnTo>
                    <a:pt x="3195" y="2021"/>
                  </a:lnTo>
                  <a:close/>
                  <a:moveTo>
                    <a:pt x="1716" y="1133"/>
                  </a:moveTo>
                  <a:cubicBezTo>
                    <a:pt x="1906" y="1136"/>
                    <a:pt x="2060" y="1290"/>
                    <a:pt x="2063" y="1480"/>
                  </a:cubicBezTo>
                  <a:lnTo>
                    <a:pt x="2063" y="17846"/>
                  </a:lnTo>
                  <a:cubicBezTo>
                    <a:pt x="2060" y="18036"/>
                    <a:pt x="1906" y="18190"/>
                    <a:pt x="1716" y="18193"/>
                  </a:cubicBezTo>
                  <a:lnTo>
                    <a:pt x="1483" y="18193"/>
                  </a:lnTo>
                  <a:cubicBezTo>
                    <a:pt x="1290" y="18190"/>
                    <a:pt x="1136" y="18036"/>
                    <a:pt x="1133" y="17846"/>
                  </a:cubicBezTo>
                  <a:lnTo>
                    <a:pt x="1133" y="1480"/>
                  </a:lnTo>
                  <a:cubicBezTo>
                    <a:pt x="1136" y="1290"/>
                    <a:pt x="1290" y="1136"/>
                    <a:pt x="1483" y="1133"/>
                  </a:cubicBezTo>
                  <a:close/>
                  <a:moveTo>
                    <a:pt x="1483" y="1"/>
                  </a:moveTo>
                  <a:cubicBezTo>
                    <a:pt x="665" y="1"/>
                    <a:pt x="4" y="665"/>
                    <a:pt x="1" y="1480"/>
                  </a:cubicBezTo>
                  <a:lnTo>
                    <a:pt x="1" y="17846"/>
                  </a:lnTo>
                  <a:cubicBezTo>
                    <a:pt x="4" y="18661"/>
                    <a:pt x="665" y="19325"/>
                    <a:pt x="1483" y="19325"/>
                  </a:cubicBezTo>
                  <a:lnTo>
                    <a:pt x="1716" y="19325"/>
                  </a:lnTo>
                  <a:cubicBezTo>
                    <a:pt x="2531" y="19325"/>
                    <a:pt x="3195" y="18661"/>
                    <a:pt x="3195" y="17846"/>
                  </a:cubicBezTo>
                  <a:lnTo>
                    <a:pt x="3195" y="11363"/>
                  </a:lnTo>
                  <a:lnTo>
                    <a:pt x="16306" y="11363"/>
                  </a:lnTo>
                  <a:cubicBezTo>
                    <a:pt x="16801" y="11360"/>
                    <a:pt x="17058" y="10774"/>
                    <a:pt x="16722" y="10412"/>
                  </a:cubicBezTo>
                  <a:lnTo>
                    <a:pt x="12764" y="6124"/>
                  </a:lnTo>
                  <a:lnTo>
                    <a:pt x="16722" y="1836"/>
                  </a:lnTo>
                  <a:cubicBezTo>
                    <a:pt x="16873" y="1673"/>
                    <a:pt x="16916" y="1432"/>
                    <a:pt x="16825" y="1226"/>
                  </a:cubicBezTo>
                  <a:cubicBezTo>
                    <a:pt x="16734" y="1021"/>
                    <a:pt x="16532" y="885"/>
                    <a:pt x="16306" y="885"/>
                  </a:cubicBezTo>
                  <a:lnTo>
                    <a:pt x="3071" y="885"/>
                  </a:lnTo>
                  <a:cubicBezTo>
                    <a:pt x="2833" y="348"/>
                    <a:pt x="2302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39" name="Google Shape;103;p19"/>
          <p:cNvGrpSpPr/>
          <p:nvPr/>
        </p:nvGrpSpPr>
        <p:grpSpPr>
          <a:xfrm>
            <a:off x="6746040" y="3278160"/>
            <a:ext cx="1940400" cy="1173780"/>
            <a:chOff x="6746040" y="3278160"/>
            <a:chExt cx="1940400" cy="1173780"/>
          </a:xfrm>
        </p:grpSpPr>
        <p:sp>
          <p:nvSpPr>
            <p:cNvPr id="240" name="Google Shape;104;p19"/>
            <p:cNvSpPr/>
            <p:nvPr/>
          </p:nvSpPr>
          <p:spPr>
            <a:xfrm>
              <a:off x="6746040" y="3278160"/>
              <a:ext cx="194040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Loops e Tratamentos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41" name="Google Shape;105;p19"/>
            <p:cNvSpPr/>
            <p:nvPr/>
          </p:nvSpPr>
          <p:spPr>
            <a:xfrm>
              <a:off x="6746040" y="3668940"/>
              <a:ext cx="1940400" cy="78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pt-BR" sz="1300" b="0" strike="noStrike" spc="-1" dirty="0">
                  <a:solidFill>
                    <a:srgbClr val="FFFFFF"/>
                  </a:solidFill>
                  <a:latin typeface="Roboto Condensed"/>
                  <a:ea typeface="Roboto Condensed"/>
                </a:rPr>
                <a:t>O loop de eventos torna o tratamento de erros assíncrono mais difícil do que o tratamento de erros síncronos.</a:t>
              </a:r>
              <a:endParaRPr lang="pt-BR" sz="1300" b="0" strike="noStrike" spc="-1" dirty="0">
                <a:latin typeface="Arial"/>
              </a:endParaRPr>
            </a:p>
          </p:txBody>
        </p:sp>
      </p:grpSp>
      <p:grpSp>
        <p:nvGrpSpPr>
          <p:cNvPr id="242" name="Google Shape;106;p19"/>
          <p:cNvGrpSpPr/>
          <p:nvPr/>
        </p:nvGrpSpPr>
        <p:grpSpPr>
          <a:xfrm>
            <a:off x="4717800" y="2937240"/>
            <a:ext cx="2071800" cy="1745640"/>
            <a:chOff x="4717800" y="2937240"/>
            <a:chExt cx="2071800" cy="1745640"/>
          </a:xfrm>
        </p:grpSpPr>
        <p:sp>
          <p:nvSpPr>
            <p:cNvPr id="243" name="Google Shape;107;p19"/>
            <p:cNvSpPr/>
            <p:nvPr/>
          </p:nvSpPr>
          <p:spPr>
            <a:xfrm rot="5400000">
              <a:off x="4627800" y="3026880"/>
              <a:ext cx="1745640" cy="156600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Google Shape;108;p19"/>
            <p:cNvSpPr/>
            <p:nvPr/>
          </p:nvSpPr>
          <p:spPr>
            <a:xfrm>
              <a:off x="6133680" y="3452400"/>
              <a:ext cx="6559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45" name="Google Shape;109;p19"/>
            <p:cNvGrpSpPr/>
            <p:nvPr/>
          </p:nvGrpSpPr>
          <p:grpSpPr>
            <a:xfrm>
              <a:off x="5263560" y="3554640"/>
              <a:ext cx="511560" cy="510840"/>
              <a:chOff x="5263560" y="3554640"/>
              <a:chExt cx="511560" cy="510840"/>
            </a:xfrm>
          </p:grpSpPr>
          <p:sp>
            <p:nvSpPr>
              <p:cNvPr id="246" name="Google Shape;110;p19"/>
              <p:cNvSpPr/>
              <p:nvPr/>
            </p:nvSpPr>
            <p:spPr>
              <a:xfrm>
                <a:off x="5504040" y="3614400"/>
                <a:ext cx="134280" cy="134280"/>
              </a:xfrm>
              <a:custGeom>
                <a:avLst/>
                <a:gdLst/>
                <a:ahLst/>
                <a:cxnLst/>
                <a:rect l="l" t="t" r="r" b="b"/>
                <a:pathLst>
                  <a:path w="5095" h="5094">
                    <a:moveTo>
                      <a:pt x="565" y="0"/>
                    </a:moveTo>
                    <a:cubicBezTo>
                      <a:pt x="251" y="0"/>
                      <a:pt x="1" y="254"/>
                      <a:pt x="1" y="568"/>
                    </a:cubicBezTo>
                    <a:cubicBezTo>
                      <a:pt x="1" y="879"/>
                      <a:pt x="251" y="1132"/>
                      <a:pt x="565" y="1132"/>
                    </a:cubicBezTo>
                    <a:cubicBezTo>
                      <a:pt x="2440" y="1135"/>
                      <a:pt x="3959" y="2654"/>
                      <a:pt x="3962" y="4529"/>
                    </a:cubicBezTo>
                    <a:cubicBezTo>
                      <a:pt x="3962" y="4843"/>
                      <a:pt x="4216" y="5094"/>
                      <a:pt x="4530" y="5094"/>
                    </a:cubicBezTo>
                    <a:cubicBezTo>
                      <a:pt x="4841" y="5094"/>
                      <a:pt x="5094" y="4843"/>
                      <a:pt x="5094" y="4529"/>
                    </a:cubicBezTo>
                    <a:cubicBezTo>
                      <a:pt x="5091" y="2029"/>
                      <a:pt x="3065" y="3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7" name="Google Shape;111;p19"/>
              <p:cNvSpPr/>
              <p:nvPr/>
            </p:nvSpPr>
            <p:spPr>
              <a:xfrm>
                <a:off x="5331600" y="3554640"/>
                <a:ext cx="389520" cy="510840"/>
              </a:xfrm>
              <a:custGeom>
                <a:avLst/>
                <a:gdLst/>
                <a:ahLst/>
                <a:cxnLst/>
                <a:rect l="l" t="t" r="r" b="b"/>
                <a:pathLst>
                  <a:path w="14748" h="19325">
                    <a:moveTo>
                      <a:pt x="7088" y="1135"/>
                    </a:moveTo>
                    <a:cubicBezTo>
                      <a:pt x="8391" y="1135"/>
                      <a:pt x="9651" y="1571"/>
                      <a:pt x="10668" y="2397"/>
                    </a:cubicBezTo>
                    <a:cubicBezTo>
                      <a:pt x="13159" y="4417"/>
                      <a:pt x="13473" y="8104"/>
                      <a:pt x="11360" y="10516"/>
                    </a:cubicBezTo>
                    <a:cubicBezTo>
                      <a:pt x="10572" y="11419"/>
                      <a:pt x="10085" y="12503"/>
                      <a:pt x="9962" y="13626"/>
                    </a:cubicBezTo>
                    <a:lnTo>
                      <a:pt x="4237" y="13626"/>
                    </a:lnTo>
                    <a:cubicBezTo>
                      <a:pt x="4107" y="12482"/>
                      <a:pt x="3630" y="11407"/>
                      <a:pt x="2866" y="10550"/>
                    </a:cubicBezTo>
                    <a:cubicBezTo>
                      <a:pt x="1658" y="9191"/>
                      <a:pt x="1184" y="7367"/>
                      <a:pt x="1571" y="5549"/>
                    </a:cubicBezTo>
                    <a:cubicBezTo>
                      <a:pt x="2020" y="3427"/>
                      <a:pt x="3748" y="1706"/>
                      <a:pt x="5873" y="1262"/>
                    </a:cubicBezTo>
                    <a:cubicBezTo>
                      <a:pt x="6278" y="1177"/>
                      <a:pt x="6685" y="1135"/>
                      <a:pt x="7088" y="1135"/>
                    </a:cubicBezTo>
                    <a:close/>
                    <a:moveTo>
                      <a:pt x="9931" y="14759"/>
                    </a:moveTo>
                    <a:lnTo>
                      <a:pt x="9931" y="15323"/>
                    </a:lnTo>
                    <a:cubicBezTo>
                      <a:pt x="9931" y="15637"/>
                      <a:pt x="9678" y="15891"/>
                      <a:pt x="9364" y="15891"/>
                    </a:cubicBezTo>
                    <a:lnTo>
                      <a:pt x="4835" y="15891"/>
                    </a:lnTo>
                    <a:cubicBezTo>
                      <a:pt x="4521" y="15891"/>
                      <a:pt x="4270" y="15637"/>
                      <a:pt x="4270" y="15323"/>
                    </a:cubicBezTo>
                    <a:lnTo>
                      <a:pt x="4270" y="14759"/>
                    </a:lnTo>
                    <a:close/>
                    <a:moveTo>
                      <a:pt x="8699" y="17023"/>
                    </a:moveTo>
                    <a:cubicBezTo>
                      <a:pt x="8464" y="17694"/>
                      <a:pt x="7827" y="18192"/>
                      <a:pt x="7099" y="18192"/>
                    </a:cubicBezTo>
                    <a:cubicBezTo>
                      <a:pt x="6371" y="18192"/>
                      <a:pt x="5734" y="17694"/>
                      <a:pt x="5499" y="17023"/>
                    </a:cubicBezTo>
                    <a:close/>
                    <a:moveTo>
                      <a:pt x="7087" y="0"/>
                    </a:moveTo>
                    <a:cubicBezTo>
                      <a:pt x="6607" y="0"/>
                      <a:pt x="6123" y="50"/>
                      <a:pt x="5641" y="151"/>
                    </a:cubicBezTo>
                    <a:cubicBezTo>
                      <a:pt x="3053" y="712"/>
                      <a:pt x="1027" y="2729"/>
                      <a:pt x="462" y="5314"/>
                    </a:cubicBezTo>
                    <a:cubicBezTo>
                      <a:pt x="0" y="7488"/>
                      <a:pt x="568" y="9671"/>
                      <a:pt x="2020" y="11301"/>
                    </a:cubicBezTo>
                    <a:cubicBezTo>
                      <a:pt x="2730" y="12099"/>
                      <a:pt x="3135" y="13149"/>
                      <a:pt x="3135" y="14191"/>
                    </a:cubicBezTo>
                    <a:lnTo>
                      <a:pt x="3135" y="15323"/>
                    </a:lnTo>
                    <a:cubicBezTo>
                      <a:pt x="3138" y="16060"/>
                      <a:pt x="3612" y="16709"/>
                      <a:pt x="4309" y="16939"/>
                    </a:cubicBezTo>
                    <a:cubicBezTo>
                      <a:pt x="4409" y="17518"/>
                      <a:pt x="4681" y="18053"/>
                      <a:pt x="5094" y="18473"/>
                    </a:cubicBezTo>
                    <a:cubicBezTo>
                      <a:pt x="5642" y="19040"/>
                      <a:pt x="6371" y="19324"/>
                      <a:pt x="7099" y="19324"/>
                    </a:cubicBezTo>
                    <a:cubicBezTo>
                      <a:pt x="7828" y="19324"/>
                      <a:pt x="8556" y="19040"/>
                      <a:pt x="9104" y="18473"/>
                    </a:cubicBezTo>
                    <a:cubicBezTo>
                      <a:pt x="9518" y="18053"/>
                      <a:pt x="9790" y="17518"/>
                      <a:pt x="9889" y="16939"/>
                    </a:cubicBezTo>
                    <a:cubicBezTo>
                      <a:pt x="10587" y="16709"/>
                      <a:pt x="11061" y="16060"/>
                      <a:pt x="11064" y="15323"/>
                    </a:cubicBezTo>
                    <a:lnTo>
                      <a:pt x="11064" y="14191"/>
                    </a:lnTo>
                    <a:cubicBezTo>
                      <a:pt x="11064" y="13149"/>
                      <a:pt x="11471" y="12108"/>
                      <a:pt x="12211" y="11262"/>
                    </a:cubicBezTo>
                    <a:cubicBezTo>
                      <a:pt x="14747" y="8366"/>
                      <a:pt x="14370" y="3943"/>
                      <a:pt x="11381" y="1518"/>
                    </a:cubicBezTo>
                    <a:cubicBezTo>
                      <a:pt x="10159" y="525"/>
                      <a:pt x="8647" y="0"/>
                      <a:pt x="70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8" name="Google Shape;112;p19"/>
              <p:cNvSpPr/>
              <p:nvPr/>
            </p:nvSpPr>
            <p:spPr>
              <a:xfrm>
                <a:off x="5263560" y="3734280"/>
                <a:ext cx="5940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>
                    <a:moveTo>
                      <a:pt x="569" y="0"/>
                    </a:moveTo>
                    <a:cubicBezTo>
                      <a:pt x="255" y="0"/>
                      <a:pt x="1" y="254"/>
                      <a:pt x="1" y="568"/>
                    </a:cubicBezTo>
                    <a:cubicBezTo>
                      <a:pt x="1" y="879"/>
                      <a:pt x="255" y="1133"/>
                      <a:pt x="569" y="1133"/>
                    </a:cubicBezTo>
                    <a:lnTo>
                      <a:pt x="1701" y="1133"/>
                    </a:lnTo>
                    <a:cubicBezTo>
                      <a:pt x="2012" y="1133"/>
                      <a:pt x="2266" y="879"/>
                      <a:pt x="2266" y="568"/>
                    </a:cubicBezTo>
                    <a:cubicBezTo>
                      <a:pt x="2266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49" name="Google Shape;113;p19"/>
              <p:cNvSpPr/>
              <p:nvPr/>
            </p:nvSpPr>
            <p:spPr>
              <a:xfrm>
                <a:off x="5266800" y="3633840"/>
                <a:ext cx="53280" cy="50400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921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9"/>
                      <a:pt x="215" y="962"/>
                    </a:cubicBezTo>
                    <a:lnTo>
                      <a:pt x="1015" y="1762"/>
                    </a:lnTo>
                    <a:cubicBezTo>
                      <a:pt x="1125" y="1868"/>
                      <a:pt x="1267" y="1921"/>
                      <a:pt x="1409" y="1921"/>
                    </a:cubicBezTo>
                    <a:cubicBezTo>
                      <a:pt x="1554" y="1921"/>
                      <a:pt x="1699" y="1865"/>
                      <a:pt x="1809" y="1753"/>
                    </a:cubicBezTo>
                    <a:cubicBezTo>
                      <a:pt x="2027" y="1536"/>
                      <a:pt x="2030" y="1183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0" name="Google Shape;114;p19"/>
              <p:cNvSpPr/>
              <p:nvPr/>
            </p:nvSpPr>
            <p:spPr>
              <a:xfrm>
                <a:off x="5266440" y="3813480"/>
                <a:ext cx="5364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934">
                    <a:moveTo>
                      <a:pt x="1427" y="0"/>
                    </a:moveTo>
                    <a:cubicBezTo>
                      <a:pt x="1285" y="0"/>
                      <a:pt x="1143" y="53"/>
                      <a:pt x="1033" y="159"/>
                    </a:cubicBezTo>
                    <a:lnTo>
                      <a:pt x="233" y="962"/>
                    </a:lnTo>
                    <a:cubicBezTo>
                      <a:pt x="4" y="1179"/>
                      <a:pt x="1" y="1545"/>
                      <a:pt x="227" y="1768"/>
                    </a:cubicBezTo>
                    <a:cubicBezTo>
                      <a:pt x="338" y="1879"/>
                      <a:pt x="482" y="1934"/>
                      <a:pt x="627" y="1934"/>
                    </a:cubicBezTo>
                    <a:cubicBezTo>
                      <a:pt x="774" y="1934"/>
                      <a:pt x="922" y="1876"/>
                      <a:pt x="1033" y="1762"/>
                    </a:cubicBezTo>
                    <a:lnTo>
                      <a:pt x="1833" y="962"/>
                    </a:lnTo>
                    <a:cubicBezTo>
                      <a:pt x="2048" y="738"/>
                      <a:pt x="2045" y="385"/>
                      <a:pt x="1827" y="168"/>
                    </a:cubicBezTo>
                    <a:cubicBezTo>
                      <a:pt x="1717" y="56"/>
                      <a:pt x="1572" y="0"/>
                      <a:pt x="1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1" name="Google Shape;115;p19"/>
              <p:cNvSpPr/>
              <p:nvPr/>
            </p:nvSpPr>
            <p:spPr>
              <a:xfrm>
                <a:off x="5714640" y="3734280"/>
                <a:ext cx="59400" cy="29520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133">
                    <a:moveTo>
                      <a:pt x="568" y="0"/>
                    </a:moveTo>
                    <a:cubicBezTo>
                      <a:pt x="254" y="0"/>
                      <a:pt x="1" y="254"/>
                      <a:pt x="1" y="568"/>
                    </a:cubicBezTo>
                    <a:cubicBezTo>
                      <a:pt x="1" y="879"/>
                      <a:pt x="254" y="1133"/>
                      <a:pt x="568" y="1133"/>
                    </a:cubicBezTo>
                    <a:lnTo>
                      <a:pt x="1701" y="1133"/>
                    </a:lnTo>
                    <a:cubicBezTo>
                      <a:pt x="2012" y="1133"/>
                      <a:pt x="2265" y="879"/>
                      <a:pt x="2265" y="568"/>
                    </a:cubicBezTo>
                    <a:cubicBezTo>
                      <a:pt x="2265" y="254"/>
                      <a:pt x="2012" y="0"/>
                      <a:pt x="1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2" name="Google Shape;116;p19"/>
              <p:cNvSpPr/>
              <p:nvPr/>
            </p:nvSpPr>
            <p:spPr>
              <a:xfrm>
                <a:off x="5714280" y="3633840"/>
                <a:ext cx="5724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>
                    <a:moveTo>
                      <a:pt x="1550" y="0"/>
                    </a:moveTo>
                    <a:cubicBezTo>
                      <a:pt x="1409" y="0"/>
                      <a:pt x="1267" y="53"/>
                      <a:pt x="1157" y="159"/>
                    </a:cubicBezTo>
                    <a:lnTo>
                      <a:pt x="357" y="962"/>
                    </a:lnTo>
                    <a:cubicBezTo>
                      <a:pt x="1" y="1318"/>
                      <a:pt x="251" y="1928"/>
                      <a:pt x="756" y="1928"/>
                    </a:cubicBezTo>
                    <a:cubicBezTo>
                      <a:pt x="907" y="1928"/>
                      <a:pt x="1051" y="1868"/>
                      <a:pt x="1157" y="1762"/>
                    </a:cubicBezTo>
                    <a:lnTo>
                      <a:pt x="1957" y="959"/>
                    </a:lnTo>
                    <a:cubicBezTo>
                      <a:pt x="2172" y="739"/>
                      <a:pt x="2169" y="385"/>
                      <a:pt x="1951" y="168"/>
                    </a:cubicBezTo>
                    <a:cubicBezTo>
                      <a:pt x="1841" y="56"/>
                      <a:pt x="1696" y="0"/>
                      <a:pt x="15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53" name="Google Shape;117;p19"/>
              <p:cNvSpPr/>
              <p:nvPr/>
            </p:nvSpPr>
            <p:spPr>
              <a:xfrm>
                <a:off x="5717880" y="3813480"/>
                <a:ext cx="57240" cy="5076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1929">
                    <a:moveTo>
                      <a:pt x="622" y="0"/>
                    </a:moveTo>
                    <a:cubicBezTo>
                      <a:pt x="476" y="0"/>
                      <a:pt x="331" y="56"/>
                      <a:pt x="221" y="168"/>
                    </a:cubicBezTo>
                    <a:cubicBezTo>
                      <a:pt x="4" y="385"/>
                      <a:pt x="1" y="738"/>
                      <a:pt x="215" y="962"/>
                    </a:cubicBezTo>
                    <a:lnTo>
                      <a:pt x="1015" y="1762"/>
                    </a:lnTo>
                    <a:cubicBezTo>
                      <a:pt x="1121" y="1868"/>
                      <a:pt x="1266" y="1928"/>
                      <a:pt x="1417" y="1928"/>
                    </a:cubicBezTo>
                    <a:cubicBezTo>
                      <a:pt x="1921" y="1928"/>
                      <a:pt x="2172" y="1318"/>
                      <a:pt x="1815" y="962"/>
                    </a:cubicBezTo>
                    <a:lnTo>
                      <a:pt x="1015" y="159"/>
                    </a:lnTo>
                    <a:cubicBezTo>
                      <a:pt x="905" y="53"/>
                      <a:pt x="763" y="0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54" name="Google Shape;118;p19"/>
          <p:cNvGrpSpPr/>
          <p:nvPr/>
        </p:nvGrpSpPr>
        <p:grpSpPr>
          <a:xfrm>
            <a:off x="457200" y="3278160"/>
            <a:ext cx="1940400" cy="1063800"/>
            <a:chOff x="457200" y="3278160"/>
            <a:chExt cx="1940400" cy="1063800"/>
          </a:xfrm>
        </p:grpSpPr>
        <p:sp>
          <p:nvSpPr>
            <p:cNvPr id="255" name="Google Shape;119;p19"/>
            <p:cNvSpPr/>
            <p:nvPr/>
          </p:nvSpPr>
          <p:spPr>
            <a:xfrm>
              <a:off x="457200" y="3278160"/>
              <a:ext cx="1940400" cy="348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pt-BR" sz="1800" b="1" strike="noStrike" spc="-1">
                  <a:solidFill>
                    <a:srgbClr val="FFFFFF"/>
                  </a:solidFill>
                  <a:latin typeface="Squada One"/>
                  <a:ea typeface="Squada One"/>
                </a:rPr>
                <a:t>Tipagem</a:t>
              </a:r>
              <a:endParaRPr lang="pt-BR" sz="1800" b="0" strike="noStrike" spc="-1">
                <a:latin typeface="Arial"/>
              </a:endParaRPr>
            </a:p>
          </p:txBody>
        </p:sp>
        <p:sp>
          <p:nvSpPr>
            <p:cNvPr id="256" name="Google Shape;120;p19"/>
            <p:cNvSpPr/>
            <p:nvPr/>
          </p:nvSpPr>
          <p:spPr>
            <a:xfrm>
              <a:off x="457200" y="3558960"/>
              <a:ext cx="1940400" cy="78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300" b="0" strike="noStrike" spc="-1">
                  <a:solidFill>
                    <a:srgbClr val="FFFFFF"/>
                  </a:solidFill>
                  <a:latin typeface="Roboto Condensed"/>
                  <a:ea typeface="Roboto Condensed"/>
                </a:rPr>
                <a:t>É uma linguagem não tipada, mas possível com o TypeScript</a:t>
              </a:r>
              <a:endParaRPr lang="pt-BR" sz="1300" b="0" strike="noStrike" spc="-1">
                <a:latin typeface="Arial"/>
              </a:endParaRPr>
            </a:p>
          </p:txBody>
        </p:sp>
      </p:grpSp>
      <p:grpSp>
        <p:nvGrpSpPr>
          <p:cNvPr id="257" name="Google Shape;121;p19"/>
          <p:cNvGrpSpPr/>
          <p:nvPr/>
        </p:nvGrpSpPr>
        <p:grpSpPr>
          <a:xfrm>
            <a:off x="2397960" y="2937240"/>
            <a:ext cx="2045160" cy="1745640"/>
            <a:chOff x="2397960" y="2937240"/>
            <a:chExt cx="2045160" cy="1745640"/>
          </a:xfrm>
        </p:grpSpPr>
        <p:sp>
          <p:nvSpPr>
            <p:cNvPr id="258" name="Google Shape;122;p19"/>
            <p:cNvSpPr/>
            <p:nvPr/>
          </p:nvSpPr>
          <p:spPr>
            <a:xfrm rot="5400000">
              <a:off x="2787120" y="3026880"/>
              <a:ext cx="1745640" cy="1566000"/>
            </a:xfrm>
            <a:prstGeom prst="flowChartPreparation">
              <a:avLst/>
            </a:prstGeom>
            <a:gradFill rotWithShape="0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9215"/>
                  </a:srgbClr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Google Shape;123;p19"/>
            <p:cNvSpPr/>
            <p:nvPr/>
          </p:nvSpPr>
          <p:spPr>
            <a:xfrm>
              <a:off x="2397960" y="3452400"/>
              <a:ext cx="6703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60" name="Google Shape;124;p19"/>
            <p:cNvGrpSpPr/>
            <p:nvPr/>
          </p:nvGrpSpPr>
          <p:grpSpPr>
            <a:xfrm>
              <a:off x="3395520" y="3559320"/>
              <a:ext cx="528120" cy="501120"/>
              <a:chOff x="3395520" y="3559320"/>
              <a:chExt cx="528120" cy="501120"/>
            </a:xfrm>
          </p:grpSpPr>
          <p:sp>
            <p:nvSpPr>
              <p:cNvPr id="261" name="Google Shape;125;p19"/>
              <p:cNvSpPr/>
              <p:nvPr/>
            </p:nvSpPr>
            <p:spPr>
              <a:xfrm>
                <a:off x="3395520" y="3559320"/>
                <a:ext cx="528120" cy="501120"/>
              </a:xfrm>
              <a:custGeom>
                <a:avLst/>
                <a:gdLst/>
                <a:ahLst/>
                <a:cxnLst/>
                <a:rect l="l" t="t" r="r" b="b"/>
                <a:pathLst>
                  <a:path w="19978" h="18965">
                    <a:moveTo>
                      <a:pt x="10490" y="1134"/>
                    </a:moveTo>
                    <a:cubicBezTo>
                      <a:pt x="15095" y="1134"/>
                      <a:pt x="18839" y="4878"/>
                      <a:pt x="18839" y="9483"/>
                    </a:cubicBezTo>
                    <a:cubicBezTo>
                      <a:pt x="18839" y="14087"/>
                      <a:pt x="15095" y="17832"/>
                      <a:pt x="10490" y="17832"/>
                    </a:cubicBezTo>
                    <a:cubicBezTo>
                      <a:pt x="5886" y="17832"/>
                      <a:pt x="2142" y="14087"/>
                      <a:pt x="2142" y="9483"/>
                    </a:cubicBezTo>
                    <a:cubicBezTo>
                      <a:pt x="2142" y="4878"/>
                      <a:pt x="5886" y="1134"/>
                      <a:pt x="10490" y="1134"/>
                    </a:cubicBezTo>
                    <a:close/>
                    <a:moveTo>
                      <a:pt x="10488" y="0"/>
                    </a:moveTo>
                    <a:cubicBezTo>
                      <a:pt x="6717" y="0"/>
                      <a:pt x="3222" y="2259"/>
                      <a:pt x="1731" y="5853"/>
                    </a:cubicBezTo>
                    <a:cubicBezTo>
                      <a:pt x="1" y="10032"/>
                      <a:pt x="1462" y="14854"/>
                      <a:pt x="5222" y="17367"/>
                    </a:cubicBezTo>
                    <a:cubicBezTo>
                      <a:pt x="6828" y="18439"/>
                      <a:pt x="8663" y="18964"/>
                      <a:pt x="10487" y="18964"/>
                    </a:cubicBezTo>
                    <a:cubicBezTo>
                      <a:pt x="12934" y="18964"/>
                      <a:pt x="15362" y="18020"/>
                      <a:pt x="17194" y="16186"/>
                    </a:cubicBezTo>
                    <a:cubicBezTo>
                      <a:pt x="18978" y="14414"/>
                      <a:pt x="19978" y="11998"/>
                      <a:pt x="19972" y="9483"/>
                    </a:cubicBezTo>
                    <a:cubicBezTo>
                      <a:pt x="19972" y="4960"/>
                      <a:pt x="16777" y="1065"/>
                      <a:pt x="12341" y="183"/>
                    </a:cubicBezTo>
                    <a:cubicBezTo>
                      <a:pt x="11721" y="60"/>
                      <a:pt x="11101" y="0"/>
                      <a:pt x="10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2" name="Google Shape;126;p19"/>
              <p:cNvSpPr/>
              <p:nvPr/>
            </p:nvSpPr>
            <p:spPr>
              <a:xfrm>
                <a:off x="3487680" y="3624840"/>
                <a:ext cx="370440" cy="370440"/>
              </a:xfrm>
              <a:custGeom>
                <a:avLst/>
                <a:gdLst/>
                <a:ahLst/>
                <a:cxnLst/>
                <a:rect l="l" t="t" r="r" b="b"/>
                <a:pathLst>
                  <a:path w="14017" h="14017">
                    <a:moveTo>
                      <a:pt x="7008" y="1133"/>
                    </a:moveTo>
                    <a:cubicBezTo>
                      <a:pt x="10248" y="1133"/>
                      <a:pt x="12884" y="3769"/>
                      <a:pt x="12884" y="7009"/>
                    </a:cubicBezTo>
                    <a:cubicBezTo>
                      <a:pt x="12884" y="10249"/>
                      <a:pt x="10248" y="12885"/>
                      <a:pt x="7008" y="12885"/>
                    </a:cubicBezTo>
                    <a:cubicBezTo>
                      <a:pt x="3769" y="12885"/>
                      <a:pt x="1133" y="10249"/>
                      <a:pt x="1133" y="7009"/>
                    </a:cubicBezTo>
                    <a:cubicBezTo>
                      <a:pt x="1133" y="3769"/>
                      <a:pt x="3769" y="1133"/>
                      <a:pt x="7008" y="1133"/>
                    </a:cubicBezTo>
                    <a:close/>
                    <a:moveTo>
                      <a:pt x="7008" y="1"/>
                    </a:moveTo>
                    <a:cubicBezTo>
                      <a:pt x="3144" y="1"/>
                      <a:pt x="0" y="3144"/>
                      <a:pt x="0" y="7009"/>
                    </a:cubicBezTo>
                    <a:cubicBezTo>
                      <a:pt x="0" y="10874"/>
                      <a:pt x="3144" y="14017"/>
                      <a:pt x="7008" y="14017"/>
                    </a:cubicBezTo>
                    <a:cubicBezTo>
                      <a:pt x="10873" y="14017"/>
                      <a:pt x="14017" y="10874"/>
                      <a:pt x="14017" y="7009"/>
                    </a:cubicBezTo>
                    <a:cubicBezTo>
                      <a:pt x="14017" y="3144"/>
                      <a:pt x="10873" y="1"/>
                      <a:pt x="70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63" name="Google Shape;127;p19"/>
              <p:cNvSpPr/>
              <p:nvPr/>
            </p:nvSpPr>
            <p:spPr>
              <a:xfrm>
                <a:off x="3617280" y="3682440"/>
                <a:ext cx="111240" cy="255240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9663">
                    <a:moveTo>
                      <a:pt x="2111" y="1"/>
                    </a:moveTo>
                    <a:cubicBezTo>
                      <a:pt x="1797" y="1"/>
                      <a:pt x="1547" y="254"/>
                      <a:pt x="1547" y="568"/>
                    </a:cubicBezTo>
                    <a:lnTo>
                      <a:pt x="1547" y="1504"/>
                    </a:lnTo>
                    <a:cubicBezTo>
                      <a:pt x="599" y="1785"/>
                      <a:pt x="1" y="2718"/>
                      <a:pt x="143" y="3697"/>
                    </a:cubicBezTo>
                    <a:cubicBezTo>
                      <a:pt x="285" y="4675"/>
                      <a:pt x="1124" y="5399"/>
                      <a:pt x="2111" y="5399"/>
                    </a:cubicBezTo>
                    <a:cubicBezTo>
                      <a:pt x="2872" y="5399"/>
                      <a:pt x="3256" y="6320"/>
                      <a:pt x="2715" y="6858"/>
                    </a:cubicBezTo>
                    <a:cubicBezTo>
                      <a:pt x="2542" y="7033"/>
                      <a:pt x="2328" y="7111"/>
                      <a:pt x="2118" y="7111"/>
                    </a:cubicBezTo>
                    <a:cubicBezTo>
                      <a:pt x="1679" y="7111"/>
                      <a:pt x="1257" y="6769"/>
                      <a:pt x="1257" y="6254"/>
                    </a:cubicBezTo>
                    <a:cubicBezTo>
                      <a:pt x="1257" y="5940"/>
                      <a:pt x="1003" y="5686"/>
                      <a:pt x="689" y="5686"/>
                    </a:cubicBezTo>
                    <a:cubicBezTo>
                      <a:pt x="378" y="5686"/>
                      <a:pt x="125" y="5940"/>
                      <a:pt x="125" y="6254"/>
                    </a:cubicBezTo>
                    <a:cubicBezTo>
                      <a:pt x="125" y="7133"/>
                      <a:pt x="701" y="7909"/>
                      <a:pt x="1547" y="8159"/>
                    </a:cubicBezTo>
                    <a:lnTo>
                      <a:pt x="1547" y="9098"/>
                    </a:lnTo>
                    <a:cubicBezTo>
                      <a:pt x="1547" y="9409"/>
                      <a:pt x="1797" y="9663"/>
                      <a:pt x="2111" y="9663"/>
                    </a:cubicBezTo>
                    <a:cubicBezTo>
                      <a:pt x="2425" y="9663"/>
                      <a:pt x="2679" y="9409"/>
                      <a:pt x="2679" y="9098"/>
                    </a:cubicBezTo>
                    <a:lnTo>
                      <a:pt x="2679" y="8159"/>
                    </a:lnTo>
                    <a:cubicBezTo>
                      <a:pt x="3624" y="7878"/>
                      <a:pt x="4222" y="6945"/>
                      <a:pt x="4080" y="5967"/>
                    </a:cubicBezTo>
                    <a:cubicBezTo>
                      <a:pt x="3939" y="4991"/>
                      <a:pt x="3102" y="4267"/>
                      <a:pt x="2118" y="4267"/>
                    </a:cubicBezTo>
                    <a:cubicBezTo>
                      <a:pt x="2116" y="4267"/>
                      <a:pt x="2114" y="4267"/>
                      <a:pt x="2111" y="4267"/>
                    </a:cubicBezTo>
                    <a:cubicBezTo>
                      <a:pt x="2106" y="4267"/>
                      <a:pt x="2100" y="4267"/>
                      <a:pt x="2095" y="4267"/>
                    </a:cubicBezTo>
                    <a:cubicBezTo>
                      <a:pt x="1622" y="4267"/>
                      <a:pt x="1239" y="3884"/>
                      <a:pt x="1239" y="3410"/>
                    </a:cubicBezTo>
                    <a:cubicBezTo>
                      <a:pt x="1239" y="2935"/>
                      <a:pt x="1622" y="2555"/>
                      <a:pt x="2095" y="2555"/>
                    </a:cubicBezTo>
                    <a:cubicBezTo>
                      <a:pt x="2100" y="2555"/>
                      <a:pt x="2106" y="2555"/>
                      <a:pt x="2111" y="2555"/>
                    </a:cubicBezTo>
                    <a:cubicBezTo>
                      <a:pt x="2582" y="2555"/>
                      <a:pt x="2966" y="2939"/>
                      <a:pt x="2966" y="3410"/>
                    </a:cubicBezTo>
                    <a:cubicBezTo>
                      <a:pt x="2966" y="3724"/>
                      <a:pt x="3220" y="3977"/>
                      <a:pt x="3534" y="3977"/>
                    </a:cubicBezTo>
                    <a:cubicBezTo>
                      <a:pt x="3845" y="3977"/>
                      <a:pt x="4098" y="3724"/>
                      <a:pt x="4098" y="3410"/>
                    </a:cubicBezTo>
                    <a:cubicBezTo>
                      <a:pt x="4098" y="2531"/>
                      <a:pt x="3522" y="1755"/>
                      <a:pt x="2679" y="1504"/>
                    </a:cubicBezTo>
                    <a:lnTo>
                      <a:pt x="2679" y="568"/>
                    </a:lnTo>
                    <a:cubicBezTo>
                      <a:pt x="2679" y="254"/>
                      <a:pt x="2425" y="1"/>
                      <a:pt x="2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352</TotalTime>
  <Words>960</Words>
  <Application>Microsoft Office PowerPoint</Application>
  <PresentationFormat>Apresentação na tela (16:9)</PresentationFormat>
  <Paragraphs>98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17</vt:i4>
      </vt:variant>
    </vt:vector>
  </HeadingPairs>
  <TitlesOfParts>
    <vt:vector size="29" baseType="lpstr">
      <vt:lpstr>Arial</vt:lpstr>
      <vt:lpstr>Century Gothic</vt:lpstr>
      <vt:lpstr>Footlight MT Light</vt:lpstr>
      <vt:lpstr>Roboto Condensed</vt:lpstr>
      <vt:lpstr>Squada One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subject/>
  <dc:creator>Gabriel Braga da Silva</dc:creator>
  <dc:description/>
  <cp:lastModifiedBy>Gabriel Braga da Silva</cp:lastModifiedBy>
  <cp:revision>74</cp:revision>
  <dcterms:modified xsi:type="dcterms:W3CDTF">2021-05-19T22:43:13Z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16</vt:i4>
  </property>
</Properties>
</file>