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0"/>
  </p:notesMasterIdLst>
  <p:sldIdLst>
    <p:sldId id="256" r:id="rId2"/>
    <p:sldId id="257" r:id="rId3"/>
    <p:sldId id="282" r:id="rId4"/>
    <p:sldId id="258" r:id="rId5"/>
    <p:sldId id="269" r:id="rId6"/>
    <p:sldId id="283" r:id="rId7"/>
    <p:sldId id="284" r:id="rId8"/>
    <p:sldId id="271" r:id="rId9"/>
  </p:sldIdLst>
  <p:sldSz cx="9144000" cy="5143500" type="screen16x9"/>
  <p:notesSz cx="6858000" cy="9144000"/>
  <p:embeddedFontLst>
    <p:embeddedFont>
      <p:font typeface="Dosis ExtraLight" charset="0"/>
      <p:regular r:id="rId11"/>
      <p:bold r:id="rId12"/>
    </p:embeddedFont>
    <p:embeddedFont>
      <p:font typeface="Staatliches" charset="0"/>
      <p:regular r:id="rId13"/>
    </p:embeddedFont>
    <p:embeddedFont>
      <p:font typeface="Dosis" charset="0"/>
      <p:regular r:id="rId14"/>
      <p:bold r:id="rId15"/>
    </p:embeddedFont>
    <p:embeddedFont>
      <p:font typeface="Anaheim" charset="0"/>
      <p:regular r:id="rId16"/>
    </p:embeddedFont>
    <p:embeddedFont>
      <p:font typeface="Abel" charset="0"/>
      <p:regular r:id="rId17"/>
    </p:embeddedFont>
    <p:embeddedFont>
      <p:font typeface="Squada One" charset="0"/>
      <p:regular r:id="rId18"/>
    </p:embeddedFont>
    <p:embeddedFont>
      <p:font typeface="Josefin Sans" charset="0"/>
      <p:regular r:id="rId19"/>
      <p:bold r:id="rId20"/>
      <p:italic r:id="rId21"/>
      <p:boldItalic r:id="rId22"/>
    </p:embeddedFont>
    <p:embeddedFont>
      <p:font typeface="Fira Sans Condensed ExtraLight" charset="0"/>
      <p:regular r:id="rId23"/>
      <p:bold r:id="rId24"/>
      <p:italic r:id="rId25"/>
      <p:boldItalic r:id="rId26"/>
    </p:embeddedFont>
    <p:embeddedFont>
      <p:font typeface="Fira Sans Extra Condensed Medium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3310" autoAdjust="0"/>
  </p:normalViewPr>
  <p:slideViewPr>
    <p:cSldViewPr snapToGrid="0">
      <p:cViewPr varScale="1">
        <p:scale>
          <a:sx n="92" d="100"/>
          <a:sy n="92" d="100"/>
        </p:scale>
        <p:origin x="-702" y="-108"/>
      </p:cViewPr>
      <p:guideLst>
        <p:guide orient="horz" pos="336"/>
        <p:guide orient="horz" pos="2904"/>
        <p:guide orient="horz" pos="261"/>
        <p:guide pos="454"/>
        <p:guide pos="2880"/>
        <p:guide pos="701"/>
        <p:guide pos="885"/>
        <p:guide pos="53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3" name="Google Shape;5003;g571f33f51b_1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4" name="Google Shape;5004;g571f33f51b_1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3" name="Google Shape;5003;g571f33f51b_1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4" name="Google Shape;5004;g571f33f51b_1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3" name="Google Shape;5003;g571f33f51b_1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4" name="Google Shape;5004;g571f33f51b_1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3" name="Google Shape;5163;g571f33f51b_6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4" name="Google Shape;5164;g571f33f51b_6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bg>
      <p:bgPr>
        <a:solidFill>
          <a:srgbClr val="EFEFE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6825175" y="3742225"/>
            <a:ext cx="8043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2"/>
          </p:nvPr>
        </p:nvSpPr>
        <p:spPr>
          <a:xfrm>
            <a:off x="6825175" y="2380050"/>
            <a:ext cx="1108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3"/>
          </p:nvPr>
        </p:nvSpPr>
        <p:spPr>
          <a:xfrm>
            <a:off x="4189488" y="5792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4"/>
          </p:nvPr>
        </p:nvSpPr>
        <p:spPr>
          <a:xfrm>
            <a:off x="1392142" y="579250"/>
            <a:ext cx="1146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4181076" y="3742224"/>
            <a:ext cx="1344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1392142" y="19699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1410724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8"/>
          </p:nvPr>
        </p:nvSpPr>
        <p:spPr>
          <a:xfrm>
            <a:off x="4199651" y="4148741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9"/>
          </p:nvPr>
        </p:nvSpPr>
        <p:spPr>
          <a:xfrm>
            <a:off x="1410724" y="2380873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3"/>
          </p:nvPr>
        </p:nvSpPr>
        <p:spPr>
          <a:xfrm>
            <a:off x="4208074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4"/>
          </p:nvPr>
        </p:nvSpPr>
        <p:spPr>
          <a:xfrm>
            <a:off x="6843751" y="414874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5"/>
          </p:nvPr>
        </p:nvSpPr>
        <p:spPr>
          <a:xfrm>
            <a:off x="6843751" y="279094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 hasCustomPrompt="1"/>
          </p:nvPr>
        </p:nvSpPr>
        <p:spPr>
          <a:xfrm>
            <a:off x="607642" y="483494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 idx="16" hasCustomPrompt="1"/>
          </p:nvPr>
        </p:nvSpPr>
        <p:spPr>
          <a:xfrm>
            <a:off x="2988898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 idx="17" hasCustomPrompt="1"/>
          </p:nvPr>
        </p:nvSpPr>
        <p:spPr>
          <a:xfrm>
            <a:off x="607642" y="1886125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18" hasCustomPrompt="1"/>
          </p:nvPr>
        </p:nvSpPr>
        <p:spPr>
          <a:xfrm>
            <a:off x="3333707" y="483494"/>
            <a:ext cx="855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title" idx="19" hasCustomPrompt="1"/>
          </p:nvPr>
        </p:nvSpPr>
        <p:spPr>
          <a:xfrm>
            <a:off x="5632779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4"/>
          <p:cNvSpPr txBox="1">
            <a:spLocks noGrp="1"/>
          </p:cNvSpPr>
          <p:nvPr>
            <p:ph type="title" idx="20" hasCustomPrompt="1"/>
          </p:nvPr>
        </p:nvSpPr>
        <p:spPr>
          <a:xfrm>
            <a:off x="5632779" y="2283003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USTOM_26_1_1_1_1_2">
    <p:bg>
      <p:bgPr>
        <a:solidFill>
          <a:srgbClr val="EFEFE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ctrTitle"/>
          </p:nvPr>
        </p:nvSpPr>
        <p:spPr>
          <a:xfrm flipH="1">
            <a:off x="5944500" y="366800"/>
            <a:ext cx="2250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0" r:id="rId4"/>
    <p:sldLayoutId id="2147483663" r:id="rId5"/>
    <p:sldLayoutId id="214748366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hyperlink" Target="http://bit.ly/2Tynxth" TargetMode="External"/><Relationship Id="rId7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Here is where your presentation begins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20" name="Google Shape;120;p23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Open </a:t>
            </a:r>
            <a:r>
              <a:rPr lang="pt-BR" dirty="0" err="1" smtClean="0"/>
              <a:t>suse</a:t>
            </a:r>
            <a:endParaRPr dirty="0"/>
          </a:p>
        </p:txBody>
      </p:sp>
      <p:grpSp>
        <p:nvGrpSpPr>
          <p:cNvPr id="121" name="Google Shape;121;p23"/>
          <p:cNvGrpSpPr/>
          <p:nvPr/>
        </p:nvGrpSpPr>
        <p:grpSpPr>
          <a:xfrm>
            <a:off x="557691" y="928166"/>
            <a:ext cx="3856961" cy="3149503"/>
            <a:chOff x="366675" y="580995"/>
            <a:chExt cx="4653108" cy="3799617"/>
          </a:xfrm>
        </p:grpSpPr>
        <p:sp>
          <p:nvSpPr>
            <p:cNvPr id="122" name="Google Shape;122;p23"/>
            <p:cNvSpPr/>
            <p:nvPr/>
          </p:nvSpPr>
          <p:spPr>
            <a:xfrm>
              <a:off x="1706803" y="3406751"/>
              <a:ext cx="1797718" cy="973861"/>
            </a:xfrm>
            <a:custGeom>
              <a:avLst/>
              <a:gdLst/>
              <a:ahLst/>
              <a:cxnLst/>
              <a:rect l="l" t="t" r="r" b="b"/>
              <a:pathLst>
                <a:path w="37032" h="20061" extrusionOk="0">
                  <a:moveTo>
                    <a:pt x="24638" y="0"/>
                  </a:moveTo>
                  <a:cubicBezTo>
                    <a:pt x="21748" y="0"/>
                    <a:pt x="18857" y="636"/>
                    <a:pt x="16653" y="1909"/>
                  </a:cubicBezTo>
                  <a:cubicBezTo>
                    <a:pt x="12916" y="4067"/>
                    <a:pt x="12346" y="7361"/>
                    <a:pt x="14947" y="9865"/>
                  </a:cubicBezTo>
                  <a:cubicBezTo>
                    <a:pt x="14796" y="9910"/>
                    <a:pt x="14653" y="9965"/>
                    <a:pt x="14526" y="10036"/>
                  </a:cubicBezTo>
                  <a:lnTo>
                    <a:pt x="595" y="18080"/>
                  </a:lnTo>
                  <a:cubicBezTo>
                    <a:pt x="1" y="18422"/>
                    <a:pt x="1" y="18975"/>
                    <a:pt x="595" y="19316"/>
                  </a:cubicBezTo>
                  <a:lnTo>
                    <a:pt x="1465" y="19821"/>
                  </a:lnTo>
                  <a:cubicBezTo>
                    <a:pt x="1742" y="19982"/>
                    <a:pt x="2098" y="20060"/>
                    <a:pt x="2457" y="20060"/>
                  </a:cubicBezTo>
                  <a:cubicBezTo>
                    <a:pt x="2861" y="20060"/>
                    <a:pt x="3268" y="19960"/>
                    <a:pt x="3571" y="19763"/>
                  </a:cubicBezTo>
                  <a:lnTo>
                    <a:pt x="16547" y="11272"/>
                  </a:lnTo>
                  <a:cubicBezTo>
                    <a:pt x="16602" y="11234"/>
                    <a:pt x="16650" y="11193"/>
                    <a:pt x="16697" y="11152"/>
                  </a:cubicBezTo>
                  <a:cubicBezTo>
                    <a:pt x="18897" y="12410"/>
                    <a:pt x="21769" y="13038"/>
                    <a:pt x="24640" y="13038"/>
                  </a:cubicBezTo>
                  <a:cubicBezTo>
                    <a:pt x="27529" y="13038"/>
                    <a:pt x="30418" y="12402"/>
                    <a:pt x="32622" y="11129"/>
                  </a:cubicBezTo>
                  <a:cubicBezTo>
                    <a:pt x="37032" y="8582"/>
                    <a:pt x="37032" y="4456"/>
                    <a:pt x="32622" y="1909"/>
                  </a:cubicBezTo>
                  <a:cubicBezTo>
                    <a:pt x="30418" y="636"/>
                    <a:pt x="27528" y="0"/>
                    <a:pt x="24638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3"/>
            <p:cNvSpPr/>
            <p:nvPr/>
          </p:nvSpPr>
          <p:spPr>
            <a:xfrm>
              <a:off x="2346698" y="2136151"/>
              <a:ext cx="2467882" cy="1420621"/>
            </a:xfrm>
            <a:custGeom>
              <a:avLst/>
              <a:gdLst/>
              <a:ahLst/>
              <a:cxnLst/>
              <a:rect l="l" t="t" r="r" b="b"/>
              <a:pathLst>
                <a:path w="50837" h="29264" extrusionOk="0">
                  <a:moveTo>
                    <a:pt x="18855" y="1"/>
                  </a:moveTo>
                  <a:cubicBezTo>
                    <a:pt x="18596" y="1"/>
                    <a:pt x="18338" y="57"/>
                    <a:pt x="18140" y="170"/>
                  </a:cubicBezTo>
                  <a:lnTo>
                    <a:pt x="393" y="10443"/>
                  </a:lnTo>
                  <a:cubicBezTo>
                    <a:pt x="0" y="10668"/>
                    <a:pt x="0" y="11037"/>
                    <a:pt x="393" y="11265"/>
                  </a:cubicBezTo>
                  <a:lnTo>
                    <a:pt x="31266" y="29092"/>
                  </a:lnTo>
                  <a:cubicBezTo>
                    <a:pt x="31464" y="29206"/>
                    <a:pt x="31723" y="29263"/>
                    <a:pt x="31981" y="29263"/>
                  </a:cubicBezTo>
                  <a:cubicBezTo>
                    <a:pt x="32239" y="29263"/>
                    <a:pt x="32497" y="29206"/>
                    <a:pt x="32693" y="29092"/>
                  </a:cubicBezTo>
                  <a:lnTo>
                    <a:pt x="50441" y="18822"/>
                  </a:lnTo>
                  <a:cubicBezTo>
                    <a:pt x="50836" y="18593"/>
                    <a:pt x="50836" y="18225"/>
                    <a:pt x="50441" y="17999"/>
                  </a:cubicBezTo>
                  <a:lnTo>
                    <a:pt x="19566" y="170"/>
                  </a:lnTo>
                  <a:cubicBezTo>
                    <a:pt x="19370" y="57"/>
                    <a:pt x="19113" y="1"/>
                    <a:pt x="18855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3"/>
            <p:cNvSpPr/>
            <p:nvPr/>
          </p:nvSpPr>
          <p:spPr>
            <a:xfrm>
              <a:off x="700506" y="2863463"/>
              <a:ext cx="1990733" cy="1141341"/>
            </a:xfrm>
            <a:custGeom>
              <a:avLst/>
              <a:gdLst/>
              <a:ahLst/>
              <a:cxnLst/>
              <a:rect l="l" t="t" r="r" b="b"/>
              <a:pathLst>
                <a:path w="41008" h="23511" extrusionOk="0">
                  <a:moveTo>
                    <a:pt x="34646" y="0"/>
                  </a:moveTo>
                  <a:cubicBezTo>
                    <a:pt x="34270" y="0"/>
                    <a:pt x="33893" y="83"/>
                    <a:pt x="33605" y="249"/>
                  </a:cubicBezTo>
                  <a:lnTo>
                    <a:pt x="577" y="19320"/>
                  </a:lnTo>
                  <a:cubicBezTo>
                    <a:pt x="1" y="19651"/>
                    <a:pt x="1" y="20187"/>
                    <a:pt x="577" y="20519"/>
                  </a:cubicBezTo>
                  <a:lnTo>
                    <a:pt x="5325" y="23263"/>
                  </a:lnTo>
                  <a:cubicBezTo>
                    <a:pt x="5612" y="23428"/>
                    <a:pt x="5988" y="23511"/>
                    <a:pt x="6364" y="23511"/>
                  </a:cubicBezTo>
                  <a:cubicBezTo>
                    <a:pt x="6740" y="23511"/>
                    <a:pt x="7116" y="23428"/>
                    <a:pt x="7403" y="23263"/>
                  </a:cubicBezTo>
                  <a:lnTo>
                    <a:pt x="40434" y="4190"/>
                  </a:lnTo>
                  <a:cubicBezTo>
                    <a:pt x="41007" y="3859"/>
                    <a:pt x="41007" y="3320"/>
                    <a:pt x="40434" y="2989"/>
                  </a:cubicBezTo>
                  <a:lnTo>
                    <a:pt x="35686" y="249"/>
                  </a:lnTo>
                  <a:cubicBezTo>
                    <a:pt x="35398" y="83"/>
                    <a:pt x="35022" y="0"/>
                    <a:pt x="34646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4434852" y="3645303"/>
              <a:ext cx="473552" cy="235792"/>
            </a:xfrm>
            <a:custGeom>
              <a:avLst/>
              <a:gdLst/>
              <a:ahLst/>
              <a:cxnLst/>
              <a:rect l="l" t="t" r="r" b="b"/>
              <a:pathLst>
                <a:path w="19254" h="9587" extrusionOk="0">
                  <a:moveTo>
                    <a:pt x="9627" y="1"/>
                  </a:moveTo>
                  <a:cubicBezTo>
                    <a:pt x="7382" y="1"/>
                    <a:pt x="5137" y="469"/>
                    <a:pt x="3424" y="1406"/>
                  </a:cubicBezTo>
                  <a:cubicBezTo>
                    <a:pt x="1" y="3276"/>
                    <a:pt x="1" y="6310"/>
                    <a:pt x="3424" y="8184"/>
                  </a:cubicBezTo>
                  <a:cubicBezTo>
                    <a:pt x="5137" y="9119"/>
                    <a:pt x="7382" y="9587"/>
                    <a:pt x="9627" y="9587"/>
                  </a:cubicBezTo>
                  <a:cubicBezTo>
                    <a:pt x="11871" y="9587"/>
                    <a:pt x="14115" y="9119"/>
                    <a:pt x="15827" y="8184"/>
                  </a:cubicBezTo>
                  <a:cubicBezTo>
                    <a:pt x="19253" y="6310"/>
                    <a:pt x="19253" y="3276"/>
                    <a:pt x="15827" y="1406"/>
                  </a:cubicBezTo>
                  <a:cubicBezTo>
                    <a:pt x="14115" y="469"/>
                    <a:pt x="11871" y="1"/>
                    <a:pt x="9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3"/>
            <p:cNvSpPr/>
            <p:nvPr/>
          </p:nvSpPr>
          <p:spPr>
            <a:xfrm>
              <a:off x="4636944" y="3274415"/>
              <a:ext cx="368311" cy="421079"/>
            </a:xfrm>
            <a:custGeom>
              <a:avLst/>
              <a:gdLst/>
              <a:ahLst/>
              <a:cxnLst/>
              <a:rect l="l" t="t" r="r" b="b"/>
              <a:pathLst>
                <a:path w="7587" h="8674" extrusionOk="0">
                  <a:moveTo>
                    <a:pt x="5681" y="1"/>
                  </a:moveTo>
                  <a:cubicBezTo>
                    <a:pt x="4566" y="1"/>
                    <a:pt x="3216" y="763"/>
                    <a:pt x="2245" y="1793"/>
                  </a:cubicBezTo>
                  <a:cubicBezTo>
                    <a:pt x="1031" y="3086"/>
                    <a:pt x="85" y="5226"/>
                    <a:pt x="0" y="6288"/>
                  </a:cubicBezTo>
                  <a:lnTo>
                    <a:pt x="0" y="8674"/>
                  </a:lnTo>
                  <a:lnTo>
                    <a:pt x="1454" y="6664"/>
                  </a:lnTo>
                  <a:cubicBezTo>
                    <a:pt x="2204" y="4988"/>
                    <a:pt x="4399" y="3906"/>
                    <a:pt x="5870" y="3018"/>
                  </a:cubicBezTo>
                  <a:cubicBezTo>
                    <a:pt x="7341" y="2134"/>
                    <a:pt x="7587" y="639"/>
                    <a:pt x="6471" y="155"/>
                  </a:cubicBezTo>
                  <a:cubicBezTo>
                    <a:pt x="6229" y="49"/>
                    <a:pt x="5963" y="1"/>
                    <a:pt x="56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4623352" y="3309948"/>
              <a:ext cx="301416" cy="339961"/>
            </a:xfrm>
            <a:custGeom>
              <a:avLst/>
              <a:gdLst/>
              <a:ahLst/>
              <a:cxnLst/>
              <a:rect l="l" t="t" r="r" b="b"/>
              <a:pathLst>
                <a:path w="6209" h="7003" extrusionOk="0">
                  <a:moveTo>
                    <a:pt x="6121" y="1"/>
                  </a:moveTo>
                  <a:cubicBezTo>
                    <a:pt x="6115" y="1"/>
                    <a:pt x="6109" y="1"/>
                    <a:pt x="6102" y="3"/>
                  </a:cubicBezTo>
                  <a:cubicBezTo>
                    <a:pt x="4259" y="521"/>
                    <a:pt x="1027" y="3279"/>
                    <a:pt x="10" y="6904"/>
                  </a:cubicBezTo>
                  <a:cubicBezTo>
                    <a:pt x="0" y="6945"/>
                    <a:pt x="24" y="6989"/>
                    <a:pt x="65" y="7000"/>
                  </a:cubicBezTo>
                  <a:cubicBezTo>
                    <a:pt x="71" y="7003"/>
                    <a:pt x="79" y="7003"/>
                    <a:pt x="85" y="7003"/>
                  </a:cubicBezTo>
                  <a:cubicBezTo>
                    <a:pt x="120" y="7003"/>
                    <a:pt x="150" y="6982"/>
                    <a:pt x="161" y="6945"/>
                  </a:cubicBezTo>
                  <a:cubicBezTo>
                    <a:pt x="1164" y="3375"/>
                    <a:pt x="4335" y="665"/>
                    <a:pt x="6143" y="153"/>
                  </a:cubicBezTo>
                  <a:cubicBezTo>
                    <a:pt x="6184" y="143"/>
                    <a:pt x="6208" y="99"/>
                    <a:pt x="6198" y="58"/>
                  </a:cubicBezTo>
                  <a:cubicBezTo>
                    <a:pt x="6189" y="23"/>
                    <a:pt x="6156" y="1"/>
                    <a:pt x="61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4636944" y="3493827"/>
              <a:ext cx="312678" cy="270881"/>
            </a:xfrm>
            <a:custGeom>
              <a:avLst/>
              <a:gdLst/>
              <a:ahLst/>
              <a:cxnLst/>
              <a:rect l="l" t="t" r="r" b="b"/>
              <a:pathLst>
                <a:path w="6441" h="5580" extrusionOk="0">
                  <a:moveTo>
                    <a:pt x="4587" y="0"/>
                  </a:moveTo>
                  <a:cubicBezTo>
                    <a:pt x="4544" y="0"/>
                    <a:pt x="4501" y="1"/>
                    <a:pt x="4457" y="3"/>
                  </a:cubicBezTo>
                  <a:cubicBezTo>
                    <a:pt x="3102" y="61"/>
                    <a:pt x="601" y="1703"/>
                    <a:pt x="0" y="4426"/>
                  </a:cubicBezTo>
                  <a:lnTo>
                    <a:pt x="160" y="5580"/>
                  </a:lnTo>
                  <a:cubicBezTo>
                    <a:pt x="379" y="4997"/>
                    <a:pt x="1188" y="4072"/>
                    <a:pt x="2433" y="3352"/>
                  </a:cubicBezTo>
                  <a:cubicBezTo>
                    <a:pt x="3812" y="2556"/>
                    <a:pt x="5495" y="2273"/>
                    <a:pt x="5935" y="1604"/>
                  </a:cubicBezTo>
                  <a:cubicBezTo>
                    <a:pt x="6440" y="825"/>
                    <a:pt x="5852" y="0"/>
                    <a:pt x="45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4630294" y="3530573"/>
              <a:ext cx="250735" cy="202675"/>
            </a:xfrm>
            <a:custGeom>
              <a:avLst/>
              <a:gdLst/>
              <a:ahLst/>
              <a:cxnLst/>
              <a:rect l="l" t="t" r="r" b="b"/>
              <a:pathLst>
                <a:path w="5165" h="4175" extrusionOk="0">
                  <a:moveTo>
                    <a:pt x="5082" y="1"/>
                  </a:moveTo>
                  <a:cubicBezTo>
                    <a:pt x="3853" y="62"/>
                    <a:pt x="1407" y="987"/>
                    <a:pt x="18" y="4065"/>
                  </a:cubicBezTo>
                  <a:cubicBezTo>
                    <a:pt x="0" y="4106"/>
                    <a:pt x="18" y="4151"/>
                    <a:pt x="55" y="4167"/>
                  </a:cubicBezTo>
                  <a:cubicBezTo>
                    <a:pt x="65" y="4175"/>
                    <a:pt x="76" y="4175"/>
                    <a:pt x="89" y="4175"/>
                  </a:cubicBezTo>
                  <a:cubicBezTo>
                    <a:pt x="117" y="4175"/>
                    <a:pt x="147" y="4158"/>
                    <a:pt x="158" y="4131"/>
                  </a:cubicBezTo>
                  <a:cubicBezTo>
                    <a:pt x="1522" y="1113"/>
                    <a:pt x="3980" y="212"/>
                    <a:pt x="5089" y="158"/>
                  </a:cubicBezTo>
                  <a:cubicBezTo>
                    <a:pt x="5134" y="154"/>
                    <a:pt x="5164" y="120"/>
                    <a:pt x="5164" y="76"/>
                  </a:cubicBezTo>
                  <a:cubicBezTo>
                    <a:pt x="5161" y="31"/>
                    <a:pt x="5126" y="1"/>
                    <a:pt x="50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366675" y="3174718"/>
              <a:ext cx="380787" cy="349621"/>
            </a:xfrm>
            <a:custGeom>
              <a:avLst/>
              <a:gdLst/>
              <a:ahLst/>
              <a:cxnLst/>
              <a:rect l="l" t="t" r="r" b="b"/>
              <a:pathLst>
                <a:path w="7844" h="7202" extrusionOk="0">
                  <a:moveTo>
                    <a:pt x="2311" y="0"/>
                  </a:moveTo>
                  <a:cubicBezTo>
                    <a:pt x="987" y="0"/>
                    <a:pt x="1" y="1228"/>
                    <a:pt x="1444" y="2079"/>
                  </a:cubicBezTo>
                  <a:cubicBezTo>
                    <a:pt x="2949" y="2970"/>
                    <a:pt x="5625" y="3877"/>
                    <a:pt x="6857" y="7201"/>
                  </a:cubicBezTo>
                  <a:lnTo>
                    <a:pt x="7844" y="6820"/>
                  </a:lnTo>
                  <a:cubicBezTo>
                    <a:pt x="7844" y="6820"/>
                    <a:pt x="7595" y="4615"/>
                    <a:pt x="6495" y="2901"/>
                  </a:cubicBezTo>
                  <a:cubicBezTo>
                    <a:pt x="5396" y="1188"/>
                    <a:pt x="3888" y="120"/>
                    <a:pt x="2482" y="7"/>
                  </a:cubicBezTo>
                  <a:cubicBezTo>
                    <a:pt x="2424" y="2"/>
                    <a:pt x="2367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3"/>
            <p:cNvSpPr/>
            <p:nvPr/>
          </p:nvSpPr>
          <p:spPr>
            <a:xfrm>
              <a:off x="453470" y="3206756"/>
              <a:ext cx="277386" cy="271269"/>
            </a:xfrm>
            <a:custGeom>
              <a:avLst/>
              <a:gdLst/>
              <a:ahLst/>
              <a:cxnLst/>
              <a:rect l="l" t="t" r="r" b="b"/>
              <a:pathLst>
                <a:path w="5714" h="5588" extrusionOk="0">
                  <a:moveTo>
                    <a:pt x="83" y="0"/>
                  </a:moveTo>
                  <a:cubicBezTo>
                    <a:pt x="48" y="0"/>
                    <a:pt x="16" y="25"/>
                    <a:pt x="7" y="60"/>
                  </a:cubicBezTo>
                  <a:cubicBezTo>
                    <a:pt x="1" y="101"/>
                    <a:pt x="24" y="139"/>
                    <a:pt x="65" y="149"/>
                  </a:cubicBezTo>
                  <a:cubicBezTo>
                    <a:pt x="1325" y="439"/>
                    <a:pt x="4099" y="1941"/>
                    <a:pt x="5561" y="5542"/>
                  </a:cubicBezTo>
                  <a:cubicBezTo>
                    <a:pt x="5572" y="5571"/>
                    <a:pt x="5599" y="5588"/>
                    <a:pt x="5628" y="5588"/>
                  </a:cubicBezTo>
                  <a:cubicBezTo>
                    <a:pt x="5633" y="5588"/>
                    <a:pt x="5638" y="5587"/>
                    <a:pt x="5643" y="5586"/>
                  </a:cubicBezTo>
                  <a:cubicBezTo>
                    <a:pt x="5649" y="5586"/>
                    <a:pt x="5653" y="5586"/>
                    <a:pt x="5659" y="5583"/>
                  </a:cubicBezTo>
                  <a:cubicBezTo>
                    <a:pt x="5697" y="5566"/>
                    <a:pt x="5714" y="5525"/>
                    <a:pt x="5700" y="5484"/>
                  </a:cubicBezTo>
                  <a:cubicBezTo>
                    <a:pt x="4216" y="1828"/>
                    <a:pt x="1387" y="300"/>
                    <a:pt x="100" y="2"/>
                  </a:cubicBezTo>
                  <a:cubicBezTo>
                    <a:pt x="94" y="1"/>
                    <a:pt x="88" y="0"/>
                    <a:pt x="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393811" y="3379567"/>
              <a:ext cx="390933" cy="387389"/>
            </a:xfrm>
            <a:custGeom>
              <a:avLst/>
              <a:gdLst/>
              <a:ahLst/>
              <a:cxnLst/>
              <a:rect l="l" t="t" r="r" b="b"/>
              <a:pathLst>
                <a:path w="8053" h="7980" extrusionOk="0">
                  <a:moveTo>
                    <a:pt x="5338" y="0"/>
                  </a:moveTo>
                  <a:cubicBezTo>
                    <a:pt x="4528" y="0"/>
                    <a:pt x="3789" y="610"/>
                    <a:pt x="2980" y="610"/>
                  </a:cubicBezTo>
                  <a:cubicBezTo>
                    <a:pt x="2942" y="610"/>
                    <a:pt x="2903" y="609"/>
                    <a:pt x="2865" y="606"/>
                  </a:cubicBezTo>
                  <a:cubicBezTo>
                    <a:pt x="2636" y="585"/>
                    <a:pt x="2414" y="517"/>
                    <a:pt x="2189" y="476"/>
                  </a:cubicBezTo>
                  <a:cubicBezTo>
                    <a:pt x="2050" y="451"/>
                    <a:pt x="1906" y="437"/>
                    <a:pt x="1763" y="437"/>
                  </a:cubicBezTo>
                  <a:cubicBezTo>
                    <a:pt x="1170" y="437"/>
                    <a:pt x="572" y="662"/>
                    <a:pt x="250" y="1149"/>
                  </a:cubicBezTo>
                  <a:cubicBezTo>
                    <a:pt x="80" y="1401"/>
                    <a:pt x="1" y="1736"/>
                    <a:pt x="124" y="2012"/>
                  </a:cubicBezTo>
                  <a:cubicBezTo>
                    <a:pt x="257" y="2319"/>
                    <a:pt x="592" y="2477"/>
                    <a:pt x="902" y="2603"/>
                  </a:cubicBezTo>
                  <a:cubicBezTo>
                    <a:pt x="1209" y="2726"/>
                    <a:pt x="1547" y="2863"/>
                    <a:pt x="1715" y="3149"/>
                  </a:cubicBezTo>
                  <a:cubicBezTo>
                    <a:pt x="2052" y="3732"/>
                    <a:pt x="1499" y="4555"/>
                    <a:pt x="1861" y="5122"/>
                  </a:cubicBezTo>
                  <a:cubicBezTo>
                    <a:pt x="2014" y="5361"/>
                    <a:pt x="2298" y="5487"/>
                    <a:pt x="2575" y="5535"/>
                  </a:cubicBezTo>
                  <a:cubicBezTo>
                    <a:pt x="2806" y="5579"/>
                    <a:pt x="3042" y="5579"/>
                    <a:pt x="3277" y="5599"/>
                  </a:cubicBezTo>
                  <a:cubicBezTo>
                    <a:pt x="3390" y="5596"/>
                    <a:pt x="3499" y="5586"/>
                    <a:pt x="3608" y="5572"/>
                  </a:cubicBezTo>
                  <a:cubicBezTo>
                    <a:pt x="3732" y="5554"/>
                    <a:pt x="3861" y="5541"/>
                    <a:pt x="3989" y="5541"/>
                  </a:cubicBezTo>
                  <a:cubicBezTo>
                    <a:pt x="4192" y="5541"/>
                    <a:pt x="4394" y="5574"/>
                    <a:pt x="4574" y="5675"/>
                  </a:cubicBezTo>
                  <a:cubicBezTo>
                    <a:pt x="5038" y="5934"/>
                    <a:pt x="5182" y="6521"/>
                    <a:pt x="5462" y="6971"/>
                  </a:cubicBezTo>
                  <a:cubicBezTo>
                    <a:pt x="5799" y="7514"/>
                    <a:pt x="6397" y="7866"/>
                    <a:pt x="7025" y="7951"/>
                  </a:cubicBezTo>
                  <a:cubicBezTo>
                    <a:pt x="7124" y="7964"/>
                    <a:pt x="7263" y="7979"/>
                    <a:pt x="7405" y="7979"/>
                  </a:cubicBezTo>
                  <a:cubicBezTo>
                    <a:pt x="7561" y="7979"/>
                    <a:pt x="7719" y="7961"/>
                    <a:pt x="7830" y="7900"/>
                  </a:cubicBezTo>
                  <a:cubicBezTo>
                    <a:pt x="7847" y="7889"/>
                    <a:pt x="7861" y="7880"/>
                    <a:pt x="7875" y="7869"/>
                  </a:cubicBezTo>
                  <a:cubicBezTo>
                    <a:pt x="7878" y="7869"/>
                    <a:pt x="7878" y="7869"/>
                    <a:pt x="7878" y="7866"/>
                  </a:cubicBezTo>
                  <a:cubicBezTo>
                    <a:pt x="7909" y="7835"/>
                    <a:pt x="7946" y="7790"/>
                    <a:pt x="7960" y="7770"/>
                  </a:cubicBezTo>
                  <a:cubicBezTo>
                    <a:pt x="7964" y="7767"/>
                    <a:pt x="7967" y="7760"/>
                    <a:pt x="7970" y="7757"/>
                  </a:cubicBezTo>
                  <a:cubicBezTo>
                    <a:pt x="8052" y="7453"/>
                    <a:pt x="7916" y="7138"/>
                    <a:pt x="7912" y="6825"/>
                  </a:cubicBezTo>
                  <a:lnTo>
                    <a:pt x="7912" y="6770"/>
                  </a:lnTo>
                  <a:cubicBezTo>
                    <a:pt x="7926" y="6405"/>
                    <a:pt x="7937" y="6046"/>
                    <a:pt x="7943" y="5681"/>
                  </a:cubicBezTo>
                  <a:cubicBezTo>
                    <a:pt x="7960" y="5016"/>
                    <a:pt x="7967" y="4347"/>
                    <a:pt x="7964" y="3682"/>
                  </a:cubicBezTo>
                  <a:cubicBezTo>
                    <a:pt x="7960" y="3248"/>
                    <a:pt x="8011" y="2773"/>
                    <a:pt x="7827" y="2364"/>
                  </a:cubicBezTo>
                  <a:cubicBezTo>
                    <a:pt x="7625" y="1916"/>
                    <a:pt x="7121" y="1907"/>
                    <a:pt x="6929" y="1466"/>
                  </a:cubicBezTo>
                  <a:cubicBezTo>
                    <a:pt x="6854" y="1289"/>
                    <a:pt x="6814" y="1101"/>
                    <a:pt x="6738" y="924"/>
                  </a:cubicBezTo>
                  <a:cubicBezTo>
                    <a:pt x="6516" y="405"/>
                    <a:pt x="5984" y="29"/>
                    <a:pt x="5418" y="2"/>
                  </a:cubicBezTo>
                  <a:cubicBezTo>
                    <a:pt x="5391" y="1"/>
                    <a:pt x="5365" y="0"/>
                    <a:pt x="53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436092" y="3433838"/>
              <a:ext cx="351466" cy="254910"/>
            </a:xfrm>
            <a:custGeom>
              <a:avLst/>
              <a:gdLst/>
              <a:ahLst/>
              <a:cxnLst/>
              <a:rect l="l" t="t" r="r" b="b"/>
              <a:pathLst>
                <a:path w="7240" h="5251" extrusionOk="0">
                  <a:moveTo>
                    <a:pt x="267" y="1"/>
                  </a:moveTo>
                  <a:cubicBezTo>
                    <a:pt x="193" y="1"/>
                    <a:pt x="128" y="3"/>
                    <a:pt x="72" y="7"/>
                  </a:cubicBezTo>
                  <a:cubicBezTo>
                    <a:pt x="31" y="10"/>
                    <a:pt x="1" y="48"/>
                    <a:pt x="1" y="89"/>
                  </a:cubicBezTo>
                  <a:cubicBezTo>
                    <a:pt x="4" y="128"/>
                    <a:pt x="38" y="157"/>
                    <a:pt x="76" y="157"/>
                  </a:cubicBezTo>
                  <a:cubicBezTo>
                    <a:pt x="79" y="157"/>
                    <a:pt x="81" y="157"/>
                    <a:pt x="83" y="157"/>
                  </a:cubicBezTo>
                  <a:cubicBezTo>
                    <a:pt x="137" y="153"/>
                    <a:pt x="200" y="151"/>
                    <a:pt x="270" y="151"/>
                  </a:cubicBezTo>
                  <a:cubicBezTo>
                    <a:pt x="1638" y="151"/>
                    <a:pt x="5950" y="944"/>
                    <a:pt x="7086" y="5195"/>
                  </a:cubicBezTo>
                  <a:cubicBezTo>
                    <a:pt x="7095" y="5228"/>
                    <a:pt x="7125" y="5251"/>
                    <a:pt x="7159" y="5251"/>
                  </a:cubicBezTo>
                  <a:cubicBezTo>
                    <a:pt x="7163" y="5251"/>
                    <a:pt x="7167" y="5250"/>
                    <a:pt x="7171" y="5250"/>
                  </a:cubicBezTo>
                  <a:lnTo>
                    <a:pt x="7178" y="5250"/>
                  </a:lnTo>
                  <a:cubicBezTo>
                    <a:pt x="7215" y="5236"/>
                    <a:pt x="7239" y="5195"/>
                    <a:pt x="7229" y="5157"/>
                  </a:cubicBezTo>
                  <a:cubicBezTo>
                    <a:pt x="6071" y="815"/>
                    <a:pt x="1669" y="1"/>
                    <a:pt x="2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519780" y="3520729"/>
              <a:ext cx="170199" cy="55681"/>
            </a:xfrm>
            <a:custGeom>
              <a:avLst/>
              <a:gdLst/>
              <a:ahLst/>
              <a:cxnLst/>
              <a:rect l="l" t="t" r="r" b="b"/>
              <a:pathLst>
                <a:path w="3506" h="1147" extrusionOk="0">
                  <a:moveTo>
                    <a:pt x="2775" y="1"/>
                  </a:moveTo>
                  <a:cubicBezTo>
                    <a:pt x="1057" y="1"/>
                    <a:pt x="43" y="1007"/>
                    <a:pt x="30" y="1015"/>
                  </a:cubicBezTo>
                  <a:cubicBezTo>
                    <a:pt x="0" y="1046"/>
                    <a:pt x="0" y="1094"/>
                    <a:pt x="30" y="1125"/>
                  </a:cubicBezTo>
                  <a:cubicBezTo>
                    <a:pt x="45" y="1139"/>
                    <a:pt x="66" y="1146"/>
                    <a:pt x="87" y="1146"/>
                  </a:cubicBezTo>
                  <a:cubicBezTo>
                    <a:pt x="91" y="1146"/>
                    <a:pt x="95" y="1146"/>
                    <a:pt x="99" y="1146"/>
                  </a:cubicBezTo>
                  <a:cubicBezTo>
                    <a:pt x="112" y="1142"/>
                    <a:pt x="126" y="1135"/>
                    <a:pt x="136" y="1122"/>
                  </a:cubicBezTo>
                  <a:cubicBezTo>
                    <a:pt x="148" y="1112"/>
                    <a:pt x="1122" y="152"/>
                    <a:pt x="2769" y="152"/>
                  </a:cubicBezTo>
                  <a:cubicBezTo>
                    <a:pt x="2974" y="152"/>
                    <a:pt x="3188" y="167"/>
                    <a:pt x="3413" y="200"/>
                  </a:cubicBezTo>
                  <a:cubicBezTo>
                    <a:pt x="3417" y="201"/>
                    <a:pt x="3421" y="201"/>
                    <a:pt x="3425" y="201"/>
                  </a:cubicBezTo>
                  <a:cubicBezTo>
                    <a:pt x="3461" y="201"/>
                    <a:pt x="3492" y="175"/>
                    <a:pt x="3499" y="135"/>
                  </a:cubicBezTo>
                  <a:cubicBezTo>
                    <a:pt x="3505" y="94"/>
                    <a:pt x="3478" y="57"/>
                    <a:pt x="3437" y="50"/>
                  </a:cubicBezTo>
                  <a:cubicBezTo>
                    <a:pt x="3206" y="16"/>
                    <a:pt x="2985" y="1"/>
                    <a:pt x="27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2397183" y="2005523"/>
              <a:ext cx="2384725" cy="1372707"/>
            </a:xfrm>
            <a:custGeom>
              <a:avLst/>
              <a:gdLst/>
              <a:ahLst/>
              <a:cxnLst/>
              <a:rect l="l" t="t" r="r" b="b"/>
              <a:pathLst>
                <a:path w="49124" h="28277" extrusionOk="0">
                  <a:moveTo>
                    <a:pt x="18221" y="1"/>
                  </a:moveTo>
                  <a:cubicBezTo>
                    <a:pt x="17971" y="1"/>
                    <a:pt x="17721" y="56"/>
                    <a:pt x="17530" y="165"/>
                  </a:cubicBezTo>
                  <a:lnTo>
                    <a:pt x="383" y="10089"/>
                  </a:lnTo>
                  <a:cubicBezTo>
                    <a:pt x="1" y="10308"/>
                    <a:pt x="1" y="10666"/>
                    <a:pt x="383" y="10885"/>
                  </a:cubicBezTo>
                  <a:lnTo>
                    <a:pt x="30216" y="28110"/>
                  </a:lnTo>
                  <a:cubicBezTo>
                    <a:pt x="30405" y="28221"/>
                    <a:pt x="30655" y="28276"/>
                    <a:pt x="30904" y="28276"/>
                  </a:cubicBezTo>
                  <a:cubicBezTo>
                    <a:pt x="31154" y="28276"/>
                    <a:pt x="31404" y="28221"/>
                    <a:pt x="31595" y="28110"/>
                  </a:cubicBezTo>
                  <a:lnTo>
                    <a:pt x="48742" y="18189"/>
                  </a:lnTo>
                  <a:cubicBezTo>
                    <a:pt x="49124" y="17967"/>
                    <a:pt x="49124" y="17612"/>
                    <a:pt x="48742" y="17390"/>
                  </a:cubicBezTo>
                  <a:lnTo>
                    <a:pt x="18909" y="165"/>
                  </a:lnTo>
                  <a:cubicBezTo>
                    <a:pt x="18719" y="56"/>
                    <a:pt x="18470" y="1"/>
                    <a:pt x="18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4199781" y="3044527"/>
              <a:ext cx="144518" cy="75973"/>
            </a:xfrm>
            <a:custGeom>
              <a:avLst/>
              <a:gdLst/>
              <a:ahLst/>
              <a:cxnLst/>
              <a:rect l="l" t="t" r="r" b="b"/>
              <a:pathLst>
                <a:path w="2977" h="1565" extrusionOk="0">
                  <a:moveTo>
                    <a:pt x="1488" y="0"/>
                  </a:moveTo>
                  <a:cubicBezTo>
                    <a:pt x="1141" y="0"/>
                    <a:pt x="794" y="76"/>
                    <a:pt x="530" y="228"/>
                  </a:cubicBezTo>
                  <a:cubicBezTo>
                    <a:pt x="0" y="536"/>
                    <a:pt x="0" y="1030"/>
                    <a:pt x="530" y="1334"/>
                  </a:cubicBezTo>
                  <a:cubicBezTo>
                    <a:pt x="794" y="1488"/>
                    <a:pt x="1141" y="1565"/>
                    <a:pt x="1488" y="1565"/>
                  </a:cubicBezTo>
                  <a:cubicBezTo>
                    <a:pt x="1835" y="1565"/>
                    <a:pt x="2182" y="1488"/>
                    <a:pt x="2447" y="1334"/>
                  </a:cubicBezTo>
                  <a:cubicBezTo>
                    <a:pt x="2976" y="1030"/>
                    <a:pt x="2976" y="536"/>
                    <a:pt x="2447" y="228"/>
                  </a:cubicBezTo>
                  <a:cubicBezTo>
                    <a:pt x="2182" y="76"/>
                    <a:pt x="1835" y="0"/>
                    <a:pt x="1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3897406" y="2853270"/>
              <a:ext cx="899345" cy="633658"/>
            </a:xfrm>
            <a:custGeom>
              <a:avLst/>
              <a:gdLst/>
              <a:ahLst/>
              <a:cxnLst/>
              <a:rect l="l" t="t" r="r" b="b"/>
              <a:pathLst>
                <a:path w="18526" h="13053" extrusionOk="0">
                  <a:moveTo>
                    <a:pt x="17946" y="1"/>
                  </a:moveTo>
                  <a:cubicBezTo>
                    <a:pt x="18212" y="223"/>
                    <a:pt x="18178" y="527"/>
                    <a:pt x="17837" y="725"/>
                  </a:cubicBezTo>
                  <a:lnTo>
                    <a:pt x="690" y="10646"/>
                  </a:lnTo>
                  <a:cubicBezTo>
                    <a:pt x="499" y="10756"/>
                    <a:pt x="250" y="10813"/>
                    <a:pt x="1" y="10813"/>
                  </a:cubicBezTo>
                  <a:lnTo>
                    <a:pt x="1" y="13053"/>
                  </a:lnTo>
                  <a:cubicBezTo>
                    <a:pt x="250" y="13053"/>
                    <a:pt x="499" y="12998"/>
                    <a:pt x="690" y="12889"/>
                  </a:cubicBezTo>
                  <a:lnTo>
                    <a:pt x="17837" y="2963"/>
                  </a:lnTo>
                  <a:cubicBezTo>
                    <a:pt x="18219" y="2745"/>
                    <a:pt x="18526" y="2209"/>
                    <a:pt x="18526" y="1769"/>
                  </a:cubicBezTo>
                  <a:lnTo>
                    <a:pt x="18526" y="1120"/>
                  </a:lnTo>
                  <a:cubicBezTo>
                    <a:pt x="18526" y="725"/>
                    <a:pt x="18274" y="251"/>
                    <a:pt x="17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2382280" y="2498909"/>
              <a:ext cx="1515235" cy="988036"/>
            </a:xfrm>
            <a:custGeom>
              <a:avLst/>
              <a:gdLst/>
              <a:ahLst/>
              <a:cxnLst/>
              <a:rect l="l" t="t" r="r" b="b"/>
              <a:pathLst>
                <a:path w="31213" h="20353" extrusionOk="0">
                  <a:moveTo>
                    <a:pt x="584" y="1"/>
                  </a:moveTo>
                  <a:cubicBezTo>
                    <a:pt x="253" y="250"/>
                    <a:pt x="0" y="721"/>
                    <a:pt x="0" y="1120"/>
                  </a:cubicBezTo>
                  <a:lnTo>
                    <a:pt x="0" y="1768"/>
                  </a:lnTo>
                  <a:cubicBezTo>
                    <a:pt x="0" y="2209"/>
                    <a:pt x="308" y="2742"/>
                    <a:pt x="690" y="2963"/>
                  </a:cubicBezTo>
                  <a:lnTo>
                    <a:pt x="30523" y="20189"/>
                  </a:lnTo>
                  <a:cubicBezTo>
                    <a:pt x="30711" y="20298"/>
                    <a:pt x="30963" y="20353"/>
                    <a:pt x="31213" y="20353"/>
                  </a:cubicBezTo>
                  <a:lnTo>
                    <a:pt x="31213" y="18113"/>
                  </a:lnTo>
                  <a:cubicBezTo>
                    <a:pt x="30963" y="18113"/>
                    <a:pt x="30711" y="18056"/>
                    <a:pt x="30523" y="17946"/>
                  </a:cubicBezTo>
                  <a:lnTo>
                    <a:pt x="690" y="721"/>
                  </a:lnTo>
                  <a:cubicBezTo>
                    <a:pt x="348" y="527"/>
                    <a:pt x="315" y="219"/>
                    <a:pt x="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2579753" y="2115521"/>
              <a:ext cx="2008452" cy="1158575"/>
            </a:xfrm>
            <a:custGeom>
              <a:avLst/>
              <a:gdLst/>
              <a:ahLst/>
              <a:cxnLst/>
              <a:rect l="l" t="t" r="r" b="b"/>
              <a:pathLst>
                <a:path w="41373" h="23866" extrusionOk="0">
                  <a:moveTo>
                    <a:pt x="16822" y="0"/>
                  </a:moveTo>
                  <a:cubicBezTo>
                    <a:pt x="16672" y="0"/>
                    <a:pt x="16521" y="34"/>
                    <a:pt x="16407" y="100"/>
                  </a:cubicBezTo>
                  <a:lnTo>
                    <a:pt x="229" y="9458"/>
                  </a:lnTo>
                  <a:cubicBezTo>
                    <a:pt x="1" y="9592"/>
                    <a:pt x="1" y="9806"/>
                    <a:pt x="229" y="9936"/>
                  </a:cubicBezTo>
                  <a:lnTo>
                    <a:pt x="24141" y="23766"/>
                  </a:lnTo>
                  <a:cubicBezTo>
                    <a:pt x="24255" y="23832"/>
                    <a:pt x="24405" y="23865"/>
                    <a:pt x="24556" y="23865"/>
                  </a:cubicBezTo>
                  <a:cubicBezTo>
                    <a:pt x="24706" y="23865"/>
                    <a:pt x="24856" y="23832"/>
                    <a:pt x="24970" y="23766"/>
                  </a:cubicBezTo>
                  <a:lnTo>
                    <a:pt x="41144" y="14404"/>
                  </a:lnTo>
                  <a:cubicBezTo>
                    <a:pt x="41373" y="14271"/>
                    <a:pt x="41373" y="14059"/>
                    <a:pt x="41144" y="13926"/>
                  </a:cubicBezTo>
                  <a:lnTo>
                    <a:pt x="17237" y="100"/>
                  </a:lnTo>
                  <a:cubicBezTo>
                    <a:pt x="17122" y="34"/>
                    <a:pt x="16972" y="0"/>
                    <a:pt x="16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2698247" y="2179160"/>
              <a:ext cx="1113574" cy="639046"/>
            </a:xfrm>
            <a:custGeom>
              <a:avLst/>
              <a:gdLst/>
              <a:ahLst/>
              <a:cxnLst/>
              <a:rect l="l" t="t" r="r" b="b"/>
              <a:pathLst>
                <a:path w="22939" h="13164" extrusionOk="0">
                  <a:moveTo>
                    <a:pt x="14396" y="0"/>
                  </a:moveTo>
                  <a:cubicBezTo>
                    <a:pt x="14209" y="0"/>
                    <a:pt x="14021" y="41"/>
                    <a:pt x="13878" y="123"/>
                  </a:cubicBezTo>
                  <a:lnTo>
                    <a:pt x="287" y="7970"/>
                  </a:lnTo>
                  <a:cubicBezTo>
                    <a:pt x="0" y="8138"/>
                    <a:pt x="0" y="8407"/>
                    <a:pt x="287" y="8571"/>
                  </a:cubicBezTo>
                  <a:lnTo>
                    <a:pt x="8021" y="13038"/>
                  </a:lnTo>
                  <a:cubicBezTo>
                    <a:pt x="8164" y="13122"/>
                    <a:pt x="8353" y="13164"/>
                    <a:pt x="8541" y="13164"/>
                  </a:cubicBezTo>
                  <a:cubicBezTo>
                    <a:pt x="8730" y="13164"/>
                    <a:pt x="8919" y="13122"/>
                    <a:pt x="9062" y="13038"/>
                  </a:cubicBezTo>
                  <a:lnTo>
                    <a:pt x="22649" y="5195"/>
                  </a:lnTo>
                  <a:cubicBezTo>
                    <a:pt x="22939" y="5028"/>
                    <a:pt x="22939" y="4759"/>
                    <a:pt x="22649" y="4595"/>
                  </a:cubicBezTo>
                  <a:lnTo>
                    <a:pt x="14915" y="123"/>
                  </a:lnTo>
                  <a:cubicBezTo>
                    <a:pt x="14772" y="41"/>
                    <a:pt x="14584" y="0"/>
                    <a:pt x="14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2922613" y="2471337"/>
              <a:ext cx="395496" cy="222288"/>
            </a:xfrm>
            <a:custGeom>
              <a:avLst/>
              <a:gdLst/>
              <a:ahLst/>
              <a:cxnLst/>
              <a:rect l="l" t="t" r="r" b="b"/>
              <a:pathLst>
                <a:path w="8147" h="4579" extrusionOk="0">
                  <a:moveTo>
                    <a:pt x="5617" y="1"/>
                  </a:moveTo>
                  <a:cubicBezTo>
                    <a:pt x="5536" y="1"/>
                    <a:pt x="5453" y="15"/>
                    <a:pt x="5379" y="46"/>
                  </a:cubicBezTo>
                  <a:lnTo>
                    <a:pt x="3699" y="770"/>
                  </a:lnTo>
                  <a:cubicBezTo>
                    <a:pt x="3630" y="801"/>
                    <a:pt x="3548" y="817"/>
                    <a:pt x="3464" y="817"/>
                  </a:cubicBezTo>
                  <a:cubicBezTo>
                    <a:pt x="3419" y="817"/>
                    <a:pt x="3374" y="812"/>
                    <a:pt x="3331" y="804"/>
                  </a:cubicBezTo>
                  <a:lnTo>
                    <a:pt x="1348" y="415"/>
                  </a:lnTo>
                  <a:cubicBezTo>
                    <a:pt x="1303" y="406"/>
                    <a:pt x="1259" y="402"/>
                    <a:pt x="1217" y="402"/>
                  </a:cubicBezTo>
                  <a:cubicBezTo>
                    <a:pt x="954" y="402"/>
                    <a:pt x="745" y="553"/>
                    <a:pt x="836" y="709"/>
                  </a:cubicBezTo>
                  <a:lnTo>
                    <a:pt x="1512" y="1856"/>
                  </a:lnTo>
                  <a:cubicBezTo>
                    <a:pt x="1553" y="1927"/>
                    <a:pt x="1532" y="2009"/>
                    <a:pt x="1450" y="2070"/>
                  </a:cubicBezTo>
                  <a:lnTo>
                    <a:pt x="198" y="3040"/>
                  </a:lnTo>
                  <a:cubicBezTo>
                    <a:pt x="1" y="3192"/>
                    <a:pt x="188" y="3409"/>
                    <a:pt x="518" y="3409"/>
                  </a:cubicBezTo>
                  <a:cubicBezTo>
                    <a:pt x="520" y="3409"/>
                    <a:pt x="523" y="3409"/>
                    <a:pt x="525" y="3409"/>
                  </a:cubicBezTo>
                  <a:lnTo>
                    <a:pt x="2621" y="3395"/>
                  </a:lnTo>
                  <a:cubicBezTo>
                    <a:pt x="2753" y="3395"/>
                    <a:pt x="2876" y="3429"/>
                    <a:pt x="2955" y="3494"/>
                  </a:cubicBezTo>
                  <a:lnTo>
                    <a:pt x="4163" y="4480"/>
                  </a:lnTo>
                  <a:cubicBezTo>
                    <a:pt x="4245" y="4547"/>
                    <a:pt x="4368" y="4579"/>
                    <a:pt x="4491" y="4579"/>
                  </a:cubicBezTo>
                  <a:cubicBezTo>
                    <a:pt x="4656" y="4579"/>
                    <a:pt x="4820" y="4521"/>
                    <a:pt x="4877" y="4415"/>
                  </a:cubicBezTo>
                  <a:lnTo>
                    <a:pt x="5497" y="3258"/>
                  </a:lnTo>
                  <a:cubicBezTo>
                    <a:pt x="5535" y="3187"/>
                    <a:pt x="5634" y="3128"/>
                    <a:pt x="5760" y="3108"/>
                  </a:cubicBezTo>
                  <a:lnTo>
                    <a:pt x="7764" y="2746"/>
                  </a:lnTo>
                  <a:cubicBezTo>
                    <a:pt x="8082" y="2692"/>
                    <a:pt x="8146" y="2449"/>
                    <a:pt x="7877" y="2336"/>
                  </a:cubicBezTo>
                  <a:lnTo>
                    <a:pt x="6163" y="1637"/>
                  </a:lnTo>
                  <a:cubicBezTo>
                    <a:pt x="6058" y="1593"/>
                    <a:pt x="5993" y="1521"/>
                    <a:pt x="5996" y="1446"/>
                  </a:cubicBezTo>
                  <a:lnTo>
                    <a:pt x="6023" y="238"/>
                  </a:lnTo>
                  <a:cubicBezTo>
                    <a:pt x="6026" y="97"/>
                    <a:pt x="5829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3192415" y="2245178"/>
              <a:ext cx="249958" cy="141557"/>
            </a:xfrm>
            <a:custGeom>
              <a:avLst/>
              <a:gdLst/>
              <a:ahLst/>
              <a:cxnLst/>
              <a:rect l="l" t="t" r="r" b="b"/>
              <a:pathLst>
                <a:path w="5149" h="2916" extrusionOk="0">
                  <a:moveTo>
                    <a:pt x="4796" y="1"/>
                  </a:moveTo>
                  <a:cubicBezTo>
                    <a:pt x="4682" y="1"/>
                    <a:pt x="4556" y="32"/>
                    <a:pt x="4455" y="91"/>
                  </a:cubicBezTo>
                  <a:lnTo>
                    <a:pt x="202" y="2545"/>
                  </a:lnTo>
                  <a:cubicBezTo>
                    <a:pt x="32" y="2644"/>
                    <a:pt x="1" y="2788"/>
                    <a:pt x="134" y="2866"/>
                  </a:cubicBezTo>
                  <a:cubicBezTo>
                    <a:pt x="192" y="2899"/>
                    <a:pt x="271" y="2915"/>
                    <a:pt x="355" y="2915"/>
                  </a:cubicBezTo>
                  <a:cubicBezTo>
                    <a:pt x="469" y="2915"/>
                    <a:pt x="594" y="2886"/>
                    <a:pt x="694" y="2829"/>
                  </a:cubicBezTo>
                  <a:lnTo>
                    <a:pt x="4947" y="374"/>
                  </a:lnTo>
                  <a:cubicBezTo>
                    <a:pt x="5117" y="272"/>
                    <a:pt x="5148" y="129"/>
                    <a:pt x="5011" y="50"/>
                  </a:cubicBezTo>
                  <a:cubicBezTo>
                    <a:pt x="4956" y="17"/>
                    <a:pt x="4879" y="1"/>
                    <a:pt x="479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3244502" y="2275323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3" y="1"/>
                  </a:moveTo>
                  <a:cubicBezTo>
                    <a:pt x="4679" y="1"/>
                    <a:pt x="4554" y="31"/>
                    <a:pt x="4454" y="88"/>
                  </a:cubicBezTo>
                  <a:lnTo>
                    <a:pt x="202" y="2542"/>
                  </a:lnTo>
                  <a:cubicBezTo>
                    <a:pt x="30" y="2644"/>
                    <a:pt x="0" y="2787"/>
                    <a:pt x="133" y="2866"/>
                  </a:cubicBezTo>
                  <a:cubicBezTo>
                    <a:pt x="190" y="2899"/>
                    <a:pt x="267" y="2915"/>
                    <a:pt x="351" y="2915"/>
                  </a:cubicBezTo>
                  <a:cubicBezTo>
                    <a:pt x="466" y="2915"/>
                    <a:pt x="592" y="2885"/>
                    <a:pt x="693" y="2825"/>
                  </a:cubicBezTo>
                  <a:lnTo>
                    <a:pt x="4945" y="371"/>
                  </a:lnTo>
                  <a:cubicBezTo>
                    <a:pt x="5116" y="272"/>
                    <a:pt x="5147" y="129"/>
                    <a:pt x="5010" y="50"/>
                  </a:cubicBezTo>
                  <a:cubicBezTo>
                    <a:pt x="4954" y="17"/>
                    <a:pt x="4876" y="1"/>
                    <a:pt x="4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3296492" y="2305322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2" y="1"/>
                  </a:moveTo>
                  <a:cubicBezTo>
                    <a:pt x="4678" y="1"/>
                    <a:pt x="4553" y="31"/>
                    <a:pt x="4455" y="87"/>
                  </a:cubicBezTo>
                  <a:lnTo>
                    <a:pt x="202" y="2545"/>
                  </a:lnTo>
                  <a:cubicBezTo>
                    <a:pt x="28" y="2644"/>
                    <a:pt x="0" y="2787"/>
                    <a:pt x="134" y="2866"/>
                  </a:cubicBezTo>
                  <a:cubicBezTo>
                    <a:pt x="192" y="2899"/>
                    <a:pt x="269" y="2915"/>
                    <a:pt x="353" y="2915"/>
                  </a:cubicBezTo>
                  <a:cubicBezTo>
                    <a:pt x="467" y="2915"/>
                    <a:pt x="593" y="2885"/>
                    <a:pt x="693" y="2828"/>
                  </a:cubicBezTo>
                  <a:lnTo>
                    <a:pt x="4946" y="374"/>
                  </a:lnTo>
                  <a:cubicBezTo>
                    <a:pt x="5117" y="272"/>
                    <a:pt x="5147" y="128"/>
                    <a:pt x="5011" y="50"/>
                  </a:cubicBezTo>
                  <a:cubicBezTo>
                    <a:pt x="4954" y="17"/>
                    <a:pt x="4876" y="1"/>
                    <a:pt x="4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3348481" y="2335467"/>
              <a:ext cx="249958" cy="141460"/>
            </a:xfrm>
            <a:custGeom>
              <a:avLst/>
              <a:gdLst/>
              <a:ahLst/>
              <a:cxnLst/>
              <a:rect l="l" t="t" r="r" b="b"/>
              <a:pathLst>
                <a:path w="5149" h="2914" extrusionOk="0">
                  <a:moveTo>
                    <a:pt x="4792" y="1"/>
                  </a:moveTo>
                  <a:cubicBezTo>
                    <a:pt x="4678" y="1"/>
                    <a:pt x="4553" y="31"/>
                    <a:pt x="4455" y="88"/>
                  </a:cubicBezTo>
                  <a:lnTo>
                    <a:pt x="202" y="2542"/>
                  </a:lnTo>
                  <a:cubicBezTo>
                    <a:pt x="29" y="2640"/>
                    <a:pt x="1" y="2788"/>
                    <a:pt x="134" y="2866"/>
                  </a:cubicBezTo>
                  <a:cubicBezTo>
                    <a:pt x="191" y="2898"/>
                    <a:pt x="267" y="2914"/>
                    <a:pt x="349" y="2914"/>
                  </a:cubicBezTo>
                  <a:cubicBezTo>
                    <a:pt x="465" y="2914"/>
                    <a:pt x="592" y="2883"/>
                    <a:pt x="694" y="2825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1" y="50"/>
                  </a:cubicBezTo>
                  <a:cubicBezTo>
                    <a:pt x="4954" y="17"/>
                    <a:pt x="4876" y="1"/>
                    <a:pt x="4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3400568" y="2365466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1" y="1"/>
                  </a:moveTo>
                  <a:cubicBezTo>
                    <a:pt x="4677" y="1"/>
                    <a:pt x="4552" y="30"/>
                    <a:pt x="4454" y="88"/>
                  </a:cubicBezTo>
                  <a:lnTo>
                    <a:pt x="202" y="2545"/>
                  </a:lnTo>
                  <a:cubicBezTo>
                    <a:pt x="27" y="2644"/>
                    <a:pt x="0" y="2787"/>
                    <a:pt x="133" y="2866"/>
                  </a:cubicBezTo>
                  <a:cubicBezTo>
                    <a:pt x="191" y="2899"/>
                    <a:pt x="269" y="2915"/>
                    <a:pt x="353" y="2915"/>
                  </a:cubicBezTo>
                  <a:cubicBezTo>
                    <a:pt x="467" y="2915"/>
                    <a:pt x="591" y="2885"/>
                    <a:pt x="689" y="2828"/>
                  </a:cubicBezTo>
                  <a:lnTo>
                    <a:pt x="4942" y="371"/>
                  </a:lnTo>
                  <a:cubicBezTo>
                    <a:pt x="5116" y="272"/>
                    <a:pt x="5147" y="129"/>
                    <a:pt x="5010" y="50"/>
                  </a:cubicBezTo>
                  <a:cubicBezTo>
                    <a:pt x="4952" y="17"/>
                    <a:pt x="4874" y="1"/>
                    <a:pt x="4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3452558" y="2395611"/>
              <a:ext cx="249910" cy="141412"/>
            </a:xfrm>
            <a:custGeom>
              <a:avLst/>
              <a:gdLst/>
              <a:ahLst/>
              <a:cxnLst/>
              <a:rect l="l" t="t" r="r" b="b"/>
              <a:pathLst>
                <a:path w="5148" h="2913" extrusionOk="0">
                  <a:moveTo>
                    <a:pt x="4791" y="1"/>
                  </a:moveTo>
                  <a:cubicBezTo>
                    <a:pt x="4677" y="1"/>
                    <a:pt x="4553" y="30"/>
                    <a:pt x="4455" y="88"/>
                  </a:cubicBezTo>
                  <a:lnTo>
                    <a:pt x="202" y="2542"/>
                  </a:lnTo>
                  <a:cubicBezTo>
                    <a:pt x="28" y="2641"/>
                    <a:pt x="1" y="2787"/>
                    <a:pt x="134" y="2863"/>
                  </a:cubicBezTo>
                  <a:cubicBezTo>
                    <a:pt x="192" y="2896"/>
                    <a:pt x="269" y="2912"/>
                    <a:pt x="353" y="2912"/>
                  </a:cubicBezTo>
                  <a:cubicBezTo>
                    <a:pt x="467" y="2912"/>
                    <a:pt x="591" y="2882"/>
                    <a:pt x="690" y="2825"/>
                  </a:cubicBezTo>
                  <a:lnTo>
                    <a:pt x="4942" y="371"/>
                  </a:lnTo>
                  <a:cubicBezTo>
                    <a:pt x="5117" y="272"/>
                    <a:pt x="5147" y="125"/>
                    <a:pt x="5011" y="50"/>
                  </a:cubicBezTo>
                  <a:cubicBezTo>
                    <a:pt x="4953" y="17"/>
                    <a:pt x="4875" y="1"/>
                    <a:pt x="4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3166930" y="2613130"/>
              <a:ext cx="459964" cy="263211"/>
            </a:xfrm>
            <a:custGeom>
              <a:avLst/>
              <a:gdLst/>
              <a:ahLst/>
              <a:cxnLst/>
              <a:rect l="l" t="t" r="r" b="b"/>
              <a:pathLst>
                <a:path w="9475" h="5422" extrusionOk="0">
                  <a:moveTo>
                    <a:pt x="8639" y="0"/>
                  </a:moveTo>
                  <a:cubicBezTo>
                    <a:pt x="8526" y="0"/>
                    <a:pt x="8414" y="25"/>
                    <a:pt x="8328" y="74"/>
                  </a:cubicBezTo>
                  <a:lnTo>
                    <a:pt x="174" y="4784"/>
                  </a:lnTo>
                  <a:cubicBezTo>
                    <a:pt x="1" y="4883"/>
                    <a:pt x="1" y="5044"/>
                    <a:pt x="174" y="5143"/>
                  </a:cubicBezTo>
                  <a:lnTo>
                    <a:pt x="526" y="5347"/>
                  </a:lnTo>
                  <a:cubicBezTo>
                    <a:pt x="611" y="5397"/>
                    <a:pt x="724" y="5422"/>
                    <a:pt x="837" y="5422"/>
                  </a:cubicBezTo>
                  <a:cubicBezTo>
                    <a:pt x="950" y="5422"/>
                    <a:pt x="1064" y="5397"/>
                    <a:pt x="1151" y="5347"/>
                  </a:cubicBezTo>
                  <a:lnTo>
                    <a:pt x="9304" y="638"/>
                  </a:lnTo>
                  <a:cubicBezTo>
                    <a:pt x="9475" y="538"/>
                    <a:pt x="9475" y="378"/>
                    <a:pt x="9304" y="279"/>
                  </a:cubicBezTo>
                  <a:lnTo>
                    <a:pt x="8950" y="74"/>
                  </a:lnTo>
                  <a:cubicBezTo>
                    <a:pt x="8864" y="25"/>
                    <a:pt x="8751" y="0"/>
                    <a:pt x="8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3687652" y="2449105"/>
              <a:ext cx="223404" cy="126508"/>
            </a:xfrm>
            <a:custGeom>
              <a:avLst/>
              <a:gdLst/>
              <a:ahLst/>
              <a:cxnLst/>
              <a:rect l="l" t="t" r="r" b="b"/>
              <a:pathLst>
                <a:path w="4602" h="2606" extrusionOk="0">
                  <a:moveTo>
                    <a:pt x="3765" y="0"/>
                  </a:moveTo>
                  <a:cubicBezTo>
                    <a:pt x="3652" y="0"/>
                    <a:pt x="3538" y="25"/>
                    <a:pt x="3451" y="74"/>
                  </a:cubicBezTo>
                  <a:lnTo>
                    <a:pt x="175" y="1969"/>
                  </a:lnTo>
                  <a:cubicBezTo>
                    <a:pt x="1" y="2068"/>
                    <a:pt x="1" y="2228"/>
                    <a:pt x="175" y="2327"/>
                  </a:cubicBezTo>
                  <a:lnTo>
                    <a:pt x="526" y="2531"/>
                  </a:lnTo>
                  <a:cubicBezTo>
                    <a:pt x="612" y="2581"/>
                    <a:pt x="724" y="2606"/>
                    <a:pt x="837" y="2606"/>
                  </a:cubicBezTo>
                  <a:cubicBezTo>
                    <a:pt x="950" y="2606"/>
                    <a:pt x="1064" y="2581"/>
                    <a:pt x="1151" y="2531"/>
                  </a:cubicBezTo>
                  <a:lnTo>
                    <a:pt x="4427" y="638"/>
                  </a:lnTo>
                  <a:cubicBezTo>
                    <a:pt x="4598" y="539"/>
                    <a:pt x="4601" y="378"/>
                    <a:pt x="4427" y="279"/>
                  </a:cubicBezTo>
                  <a:lnTo>
                    <a:pt x="4076" y="74"/>
                  </a:lnTo>
                  <a:cubicBezTo>
                    <a:pt x="3990" y="25"/>
                    <a:pt x="3878" y="0"/>
                    <a:pt x="37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3266686" y="2507210"/>
              <a:ext cx="1113574" cy="639095"/>
            </a:xfrm>
            <a:custGeom>
              <a:avLst/>
              <a:gdLst/>
              <a:ahLst/>
              <a:cxnLst/>
              <a:rect l="l" t="t" r="r" b="b"/>
              <a:pathLst>
                <a:path w="22939" h="13165" extrusionOk="0">
                  <a:moveTo>
                    <a:pt x="14397" y="1"/>
                  </a:moveTo>
                  <a:cubicBezTo>
                    <a:pt x="14209" y="1"/>
                    <a:pt x="14021" y="43"/>
                    <a:pt x="13878" y="126"/>
                  </a:cubicBezTo>
                  <a:lnTo>
                    <a:pt x="287" y="7969"/>
                  </a:lnTo>
                  <a:cubicBezTo>
                    <a:pt x="0" y="8137"/>
                    <a:pt x="0" y="8407"/>
                    <a:pt x="287" y="8571"/>
                  </a:cubicBezTo>
                  <a:lnTo>
                    <a:pt x="8024" y="13041"/>
                  </a:lnTo>
                  <a:cubicBezTo>
                    <a:pt x="8168" y="13123"/>
                    <a:pt x="8355" y="13164"/>
                    <a:pt x="8543" y="13164"/>
                  </a:cubicBezTo>
                  <a:cubicBezTo>
                    <a:pt x="8731" y="13164"/>
                    <a:pt x="8919" y="13123"/>
                    <a:pt x="9062" y="13041"/>
                  </a:cubicBezTo>
                  <a:lnTo>
                    <a:pt x="22652" y="5195"/>
                  </a:lnTo>
                  <a:cubicBezTo>
                    <a:pt x="22939" y="5028"/>
                    <a:pt x="22939" y="4762"/>
                    <a:pt x="22652" y="4595"/>
                  </a:cubicBezTo>
                  <a:lnTo>
                    <a:pt x="14919" y="126"/>
                  </a:lnTo>
                  <a:cubicBezTo>
                    <a:pt x="14773" y="43"/>
                    <a:pt x="14585" y="1"/>
                    <a:pt x="143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3491004" y="2799387"/>
              <a:ext cx="395690" cy="222288"/>
            </a:xfrm>
            <a:custGeom>
              <a:avLst/>
              <a:gdLst/>
              <a:ahLst/>
              <a:cxnLst/>
              <a:rect l="l" t="t" r="r" b="b"/>
              <a:pathLst>
                <a:path w="8151" h="4579" extrusionOk="0">
                  <a:moveTo>
                    <a:pt x="5620" y="1"/>
                  </a:moveTo>
                  <a:cubicBezTo>
                    <a:pt x="5539" y="1"/>
                    <a:pt x="5457" y="15"/>
                    <a:pt x="5383" y="46"/>
                  </a:cubicBezTo>
                  <a:lnTo>
                    <a:pt x="3704" y="773"/>
                  </a:lnTo>
                  <a:cubicBezTo>
                    <a:pt x="3635" y="802"/>
                    <a:pt x="3552" y="818"/>
                    <a:pt x="3467" y="818"/>
                  </a:cubicBezTo>
                  <a:cubicBezTo>
                    <a:pt x="3422" y="818"/>
                    <a:pt x="3376" y="813"/>
                    <a:pt x="3331" y="804"/>
                  </a:cubicBezTo>
                  <a:lnTo>
                    <a:pt x="1349" y="419"/>
                  </a:lnTo>
                  <a:cubicBezTo>
                    <a:pt x="1303" y="409"/>
                    <a:pt x="1257" y="405"/>
                    <a:pt x="1212" y="405"/>
                  </a:cubicBezTo>
                  <a:cubicBezTo>
                    <a:pt x="954" y="405"/>
                    <a:pt x="747" y="555"/>
                    <a:pt x="840" y="712"/>
                  </a:cubicBezTo>
                  <a:lnTo>
                    <a:pt x="1513" y="1855"/>
                  </a:lnTo>
                  <a:cubicBezTo>
                    <a:pt x="1554" y="1930"/>
                    <a:pt x="1533" y="2008"/>
                    <a:pt x="1455" y="2070"/>
                  </a:cubicBezTo>
                  <a:lnTo>
                    <a:pt x="202" y="3040"/>
                  </a:lnTo>
                  <a:cubicBezTo>
                    <a:pt x="1" y="3193"/>
                    <a:pt x="195" y="3412"/>
                    <a:pt x="526" y="3412"/>
                  </a:cubicBezTo>
                  <a:lnTo>
                    <a:pt x="2622" y="3394"/>
                  </a:lnTo>
                  <a:cubicBezTo>
                    <a:pt x="2754" y="3394"/>
                    <a:pt x="2881" y="3429"/>
                    <a:pt x="2956" y="3494"/>
                  </a:cubicBezTo>
                  <a:lnTo>
                    <a:pt x="4164" y="4480"/>
                  </a:lnTo>
                  <a:cubicBezTo>
                    <a:pt x="4247" y="4547"/>
                    <a:pt x="4371" y="4578"/>
                    <a:pt x="4493" y="4578"/>
                  </a:cubicBezTo>
                  <a:cubicBezTo>
                    <a:pt x="4658" y="4578"/>
                    <a:pt x="4821" y="4521"/>
                    <a:pt x="4878" y="4415"/>
                  </a:cubicBezTo>
                  <a:lnTo>
                    <a:pt x="5499" y="3261"/>
                  </a:lnTo>
                  <a:cubicBezTo>
                    <a:pt x="5539" y="3186"/>
                    <a:pt x="5639" y="3131"/>
                    <a:pt x="5765" y="3108"/>
                  </a:cubicBezTo>
                  <a:lnTo>
                    <a:pt x="7765" y="2749"/>
                  </a:lnTo>
                  <a:cubicBezTo>
                    <a:pt x="8082" y="2692"/>
                    <a:pt x="8151" y="2449"/>
                    <a:pt x="7877" y="2336"/>
                  </a:cubicBezTo>
                  <a:lnTo>
                    <a:pt x="6168" y="1640"/>
                  </a:lnTo>
                  <a:cubicBezTo>
                    <a:pt x="6059" y="1596"/>
                    <a:pt x="5993" y="1524"/>
                    <a:pt x="5997" y="1446"/>
                  </a:cubicBezTo>
                  <a:lnTo>
                    <a:pt x="6024" y="238"/>
                  </a:lnTo>
                  <a:cubicBezTo>
                    <a:pt x="6027" y="97"/>
                    <a:pt x="5830" y="1"/>
                    <a:pt x="5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3760855" y="2573373"/>
              <a:ext cx="249958" cy="141412"/>
            </a:xfrm>
            <a:custGeom>
              <a:avLst/>
              <a:gdLst/>
              <a:ahLst/>
              <a:cxnLst/>
              <a:rect l="l" t="t" r="r" b="b"/>
              <a:pathLst>
                <a:path w="5149" h="2913" extrusionOk="0">
                  <a:moveTo>
                    <a:pt x="4795" y="1"/>
                  </a:moveTo>
                  <a:cubicBezTo>
                    <a:pt x="4681" y="1"/>
                    <a:pt x="4555" y="31"/>
                    <a:pt x="4455" y="88"/>
                  </a:cubicBezTo>
                  <a:lnTo>
                    <a:pt x="202" y="2542"/>
                  </a:lnTo>
                  <a:cubicBezTo>
                    <a:pt x="32" y="2641"/>
                    <a:pt x="1" y="2788"/>
                    <a:pt x="138" y="2863"/>
                  </a:cubicBezTo>
                  <a:cubicBezTo>
                    <a:pt x="194" y="2896"/>
                    <a:pt x="271" y="2912"/>
                    <a:pt x="355" y="2912"/>
                  </a:cubicBezTo>
                  <a:cubicBezTo>
                    <a:pt x="469" y="2912"/>
                    <a:pt x="594" y="2882"/>
                    <a:pt x="694" y="2825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5" y="50"/>
                  </a:cubicBezTo>
                  <a:cubicBezTo>
                    <a:pt x="4957" y="17"/>
                    <a:pt x="4879" y="1"/>
                    <a:pt x="479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3812942" y="2603373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3" y="1"/>
                  </a:moveTo>
                  <a:cubicBezTo>
                    <a:pt x="4679" y="1"/>
                    <a:pt x="4554" y="30"/>
                    <a:pt x="4454" y="87"/>
                  </a:cubicBezTo>
                  <a:lnTo>
                    <a:pt x="201" y="2545"/>
                  </a:lnTo>
                  <a:cubicBezTo>
                    <a:pt x="30" y="2644"/>
                    <a:pt x="0" y="2787"/>
                    <a:pt x="136" y="2866"/>
                  </a:cubicBezTo>
                  <a:cubicBezTo>
                    <a:pt x="193" y="2899"/>
                    <a:pt x="270" y="2915"/>
                    <a:pt x="353" y="2915"/>
                  </a:cubicBezTo>
                  <a:cubicBezTo>
                    <a:pt x="467" y="2915"/>
                    <a:pt x="592" y="2885"/>
                    <a:pt x="692" y="2828"/>
                  </a:cubicBezTo>
                  <a:lnTo>
                    <a:pt x="4945" y="371"/>
                  </a:lnTo>
                  <a:cubicBezTo>
                    <a:pt x="5116" y="272"/>
                    <a:pt x="5147" y="128"/>
                    <a:pt x="5010" y="50"/>
                  </a:cubicBezTo>
                  <a:cubicBezTo>
                    <a:pt x="4954" y="17"/>
                    <a:pt x="4876" y="1"/>
                    <a:pt x="4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3864931" y="2633518"/>
              <a:ext cx="249910" cy="141363"/>
            </a:xfrm>
            <a:custGeom>
              <a:avLst/>
              <a:gdLst/>
              <a:ahLst/>
              <a:cxnLst/>
              <a:rect l="l" t="t" r="r" b="b"/>
              <a:pathLst>
                <a:path w="5148" h="2912" extrusionOk="0">
                  <a:moveTo>
                    <a:pt x="4798" y="0"/>
                  </a:moveTo>
                  <a:cubicBezTo>
                    <a:pt x="4683" y="0"/>
                    <a:pt x="4556" y="30"/>
                    <a:pt x="4454" y="88"/>
                  </a:cubicBezTo>
                  <a:lnTo>
                    <a:pt x="202" y="2541"/>
                  </a:lnTo>
                  <a:cubicBezTo>
                    <a:pt x="31" y="2640"/>
                    <a:pt x="1" y="2784"/>
                    <a:pt x="137" y="2862"/>
                  </a:cubicBezTo>
                  <a:cubicBezTo>
                    <a:pt x="194" y="2896"/>
                    <a:pt x="271" y="2912"/>
                    <a:pt x="354" y="2912"/>
                  </a:cubicBezTo>
                  <a:cubicBezTo>
                    <a:pt x="468" y="2912"/>
                    <a:pt x="593" y="2882"/>
                    <a:pt x="694" y="2825"/>
                  </a:cubicBezTo>
                  <a:lnTo>
                    <a:pt x="4946" y="371"/>
                  </a:lnTo>
                  <a:cubicBezTo>
                    <a:pt x="5117" y="272"/>
                    <a:pt x="5147" y="125"/>
                    <a:pt x="5011" y="47"/>
                  </a:cubicBezTo>
                  <a:cubicBezTo>
                    <a:pt x="4955" y="16"/>
                    <a:pt x="4880" y="0"/>
                    <a:pt x="47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3916921" y="2663517"/>
              <a:ext cx="249958" cy="141509"/>
            </a:xfrm>
            <a:custGeom>
              <a:avLst/>
              <a:gdLst/>
              <a:ahLst/>
              <a:cxnLst/>
              <a:rect l="l" t="t" r="r" b="b"/>
              <a:pathLst>
                <a:path w="5149" h="2915" extrusionOk="0">
                  <a:moveTo>
                    <a:pt x="4794" y="1"/>
                  </a:moveTo>
                  <a:cubicBezTo>
                    <a:pt x="4681" y="1"/>
                    <a:pt x="4555" y="31"/>
                    <a:pt x="4455" y="88"/>
                  </a:cubicBezTo>
                  <a:lnTo>
                    <a:pt x="202" y="2545"/>
                  </a:lnTo>
                  <a:cubicBezTo>
                    <a:pt x="32" y="2644"/>
                    <a:pt x="1" y="2788"/>
                    <a:pt x="138" y="2865"/>
                  </a:cubicBezTo>
                  <a:cubicBezTo>
                    <a:pt x="194" y="2899"/>
                    <a:pt x="271" y="2915"/>
                    <a:pt x="355" y="2915"/>
                  </a:cubicBezTo>
                  <a:cubicBezTo>
                    <a:pt x="469" y="2915"/>
                    <a:pt x="594" y="2885"/>
                    <a:pt x="694" y="2828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2" y="50"/>
                  </a:cubicBezTo>
                  <a:cubicBezTo>
                    <a:pt x="4955" y="17"/>
                    <a:pt x="4878" y="1"/>
                    <a:pt x="4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3969007" y="2693516"/>
              <a:ext cx="249861" cy="141509"/>
            </a:xfrm>
            <a:custGeom>
              <a:avLst/>
              <a:gdLst/>
              <a:ahLst/>
              <a:cxnLst/>
              <a:rect l="l" t="t" r="r" b="b"/>
              <a:pathLst>
                <a:path w="5147" h="2915" extrusionOk="0">
                  <a:moveTo>
                    <a:pt x="4795" y="1"/>
                  </a:moveTo>
                  <a:cubicBezTo>
                    <a:pt x="4681" y="1"/>
                    <a:pt x="4555" y="31"/>
                    <a:pt x="4454" y="91"/>
                  </a:cubicBezTo>
                  <a:lnTo>
                    <a:pt x="201" y="2545"/>
                  </a:lnTo>
                  <a:cubicBezTo>
                    <a:pt x="31" y="2644"/>
                    <a:pt x="0" y="2787"/>
                    <a:pt x="136" y="2866"/>
                  </a:cubicBezTo>
                  <a:cubicBezTo>
                    <a:pt x="193" y="2899"/>
                    <a:pt x="270" y="2915"/>
                    <a:pt x="354" y="2915"/>
                  </a:cubicBezTo>
                  <a:cubicBezTo>
                    <a:pt x="467" y="2915"/>
                    <a:pt x="592" y="2885"/>
                    <a:pt x="692" y="2828"/>
                  </a:cubicBezTo>
                  <a:lnTo>
                    <a:pt x="4945" y="374"/>
                  </a:lnTo>
                  <a:cubicBezTo>
                    <a:pt x="5116" y="272"/>
                    <a:pt x="5147" y="128"/>
                    <a:pt x="5010" y="50"/>
                  </a:cubicBezTo>
                  <a:cubicBezTo>
                    <a:pt x="4954" y="17"/>
                    <a:pt x="4878" y="1"/>
                    <a:pt x="47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4020997" y="2723661"/>
              <a:ext cx="249910" cy="141509"/>
            </a:xfrm>
            <a:custGeom>
              <a:avLst/>
              <a:gdLst/>
              <a:ahLst/>
              <a:cxnLst/>
              <a:rect l="l" t="t" r="r" b="b"/>
              <a:pathLst>
                <a:path w="5148" h="2915" extrusionOk="0">
                  <a:moveTo>
                    <a:pt x="4794" y="0"/>
                  </a:moveTo>
                  <a:cubicBezTo>
                    <a:pt x="4680" y="0"/>
                    <a:pt x="4555" y="30"/>
                    <a:pt x="4454" y="87"/>
                  </a:cubicBezTo>
                  <a:lnTo>
                    <a:pt x="202" y="2541"/>
                  </a:lnTo>
                  <a:cubicBezTo>
                    <a:pt x="31" y="2644"/>
                    <a:pt x="1" y="2787"/>
                    <a:pt x="137" y="2866"/>
                  </a:cubicBezTo>
                  <a:cubicBezTo>
                    <a:pt x="193" y="2899"/>
                    <a:pt x="269" y="2915"/>
                    <a:pt x="352" y="2915"/>
                  </a:cubicBezTo>
                  <a:cubicBezTo>
                    <a:pt x="466" y="2915"/>
                    <a:pt x="592" y="2884"/>
                    <a:pt x="694" y="2825"/>
                  </a:cubicBezTo>
                  <a:lnTo>
                    <a:pt x="4946" y="371"/>
                  </a:lnTo>
                  <a:cubicBezTo>
                    <a:pt x="5117" y="272"/>
                    <a:pt x="5147" y="128"/>
                    <a:pt x="5011" y="50"/>
                  </a:cubicBezTo>
                  <a:cubicBezTo>
                    <a:pt x="4955" y="17"/>
                    <a:pt x="4877" y="0"/>
                    <a:pt x="4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3735370" y="2941229"/>
              <a:ext cx="459964" cy="263162"/>
            </a:xfrm>
            <a:custGeom>
              <a:avLst/>
              <a:gdLst/>
              <a:ahLst/>
              <a:cxnLst/>
              <a:rect l="l" t="t" r="r" b="b"/>
              <a:pathLst>
                <a:path w="9475" h="5421" extrusionOk="0">
                  <a:moveTo>
                    <a:pt x="8639" y="0"/>
                  </a:moveTo>
                  <a:cubicBezTo>
                    <a:pt x="8526" y="0"/>
                    <a:pt x="8414" y="26"/>
                    <a:pt x="8328" y="77"/>
                  </a:cubicBezTo>
                  <a:lnTo>
                    <a:pt x="175" y="4783"/>
                  </a:lnTo>
                  <a:cubicBezTo>
                    <a:pt x="1" y="4882"/>
                    <a:pt x="1" y="5042"/>
                    <a:pt x="175" y="5141"/>
                  </a:cubicBezTo>
                  <a:lnTo>
                    <a:pt x="526" y="5346"/>
                  </a:lnTo>
                  <a:cubicBezTo>
                    <a:pt x="613" y="5396"/>
                    <a:pt x="727" y="5421"/>
                    <a:pt x="840" y="5421"/>
                  </a:cubicBezTo>
                  <a:cubicBezTo>
                    <a:pt x="953" y="5421"/>
                    <a:pt x="1065" y="5396"/>
                    <a:pt x="1151" y="5346"/>
                  </a:cubicBezTo>
                  <a:lnTo>
                    <a:pt x="9304" y="640"/>
                  </a:lnTo>
                  <a:cubicBezTo>
                    <a:pt x="9475" y="537"/>
                    <a:pt x="9475" y="377"/>
                    <a:pt x="9304" y="277"/>
                  </a:cubicBezTo>
                  <a:lnTo>
                    <a:pt x="8953" y="77"/>
                  </a:lnTo>
                  <a:cubicBezTo>
                    <a:pt x="8866" y="26"/>
                    <a:pt x="8752" y="0"/>
                    <a:pt x="8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4256285" y="2777301"/>
              <a:ext cx="223210" cy="126363"/>
            </a:xfrm>
            <a:custGeom>
              <a:avLst/>
              <a:gdLst/>
              <a:ahLst/>
              <a:cxnLst/>
              <a:rect l="l" t="t" r="r" b="b"/>
              <a:pathLst>
                <a:path w="4598" h="2603" extrusionOk="0">
                  <a:moveTo>
                    <a:pt x="3761" y="1"/>
                  </a:moveTo>
                  <a:cubicBezTo>
                    <a:pt x="3648" y="1"/>
                    <a:pt x="3536" y="25"/>
                    <a:pt x="3450" y="75"/>
                  </a:cubicBezTo>
                  <a:lnTo>
                    <a:pt x="171" y="1965"/>
                  </a:lnTo>
                  <a:cubicBezTo>
                    <a:pt x="0" y="2065"/>
                    <a:pt x="0" y="2225"/>
                    <a:pt x="171" y="2328"/>
                  </a:cubicBezTo>
                  <a:lnTo>
                    <a:pt x="522" y="2528"/>
                  </a:lnTo>
                  <a:cubicBezTo>
                    <a:pt x="609" y="2578"/>
                    <a:pt x="723" y="2603"/>
                    <a:pt x="836" y="2603"/>
                  </a:cubicBezTo>
                  <a:cubicBezTo>
                    <a:pt x="949" y="2603"/>
                    <a:pt x="1061" y="2578"/>
                    <a:pt x="1147" y="2528"/>
                  </a:cubicBezTo>
                  <a:lnTo>
                    <a:pt x="4424" y="638"/>
                  </a:lnTo>
                  <a:cubicBezTo>
                    <a:pt x="4597" y="539"/>
                    <a:pt x="4597" y="375"/>
                    <a:pt x="4424" y="276"/>
                  </a:cubicBezTo>
                  <a:lnTo>
                    <a:pt x="4071" y="75"/>
                  </a:lnTo>
                  <a:cubicBezTo>
                    <a:pt x="3986" y="25"/>
                    <a:pt x="3874" y="1"/>
                    <a:pt x="3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2876157" y="2276099"/>
              <a:ext cx="31846" cy="16797"/>
            </a:xfrm>
            <a:custGeom>
              <a:avLst/>
              <a:gdLst/>
              <a:ahLst/>
              <a:cxnLst/>
              <a:rect l="l" t="t" r="r" b="b"/>
              <a:pathLst>
                <a:path w="656" h="346" extrusionOk="0">
                  <a:moveTo>
                    <a:pt x="329" y="0"/>
                  </a:moveTo>
                  <a:cubicBezTo>
                    <a:pt x="252" y="0"/>
                    <a:pt x="175" y="17"/>
                    <a:pt x="117" y="51"/>
                  </a:cubicBezTo>
                  <a:cubicBezTo>
                    <a:pt x="1" y="120"/>
                    <a:pt x="1" y="229"/>
                    <a:pt x="117" y="297"/>
                  </a:cubicBezTo>
                  <a:cubicBezTo>
                    <a:pt x="175" y="329"/>
                    <a:pt x="252" y="345"/>
                    <a:pt x="329" y="345"/>
                  </a:cubicBezTo>
                  <a:cubicBezTo>
                    <a:pt x="405" y="345"/>
                    <a:pt x="482" y="329"/>
                    <a:pt x="540" y="297"/>
                  </a:cubicBezTo>
                  <a:cubicBezTo>
                    <a:pt x="656" y="229"/>
                    <a:pt x="656" y="120"/>
                    <a:pt x="540" y="51"/>
                  </a:cubicBezTo>
                  <a:cubicBezTo>
                    <a:pt x="482" y="17"/>
                    <a:pt x="405" y="0"/>
                    <a:pt x="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2817178" y="2354884"/>
              <a:ext cx="63691" cy="33593"/>
            </a:xfrm>
            <a:custGeom>
              <a:avLst/>
              <a:gdLst/>
              <a:ahLst/>
              <a:cxnLst/>
              <a:rect l="l" t="t" r="r" b="b"/>
              <a:pathLst>
                <a:path w="1312" h="692" extrusionOk="0">
                  <a:moveTo>
                    <a:pt x="657" y="1"/>
                  </a:moveTo>
                  <a:cubicBezTo>
                    <a:pt x="504" y="1"/>
                    <a:pt x="351" y="34"/>
                    <a:pt x="233" y="101"/>
                  </a:cubicBezTo>
                  <a:cubicBezTo>
                    <a:pt x="1" y="238"/>
                    <a:pt x="1" y="456"/>
                    <a:pt x="233" y="589"/>
                  </a:cubicBezTo>
                  <a:cubicBezTo>
                    <a:pt x="351" y="657"/>
                    <a:pt x="504" y="691"/>
                    <a:pt x="657" y="691"/>
                  </a:cubicBezTo>
                  <a:cubicBezTo>
                    <a:pt x="811" y="691"/>
                    <a:pt x="963" y="657"/>
                    <a:pt x="1080" y="589"/>
                  </a:cubicBezTo>
                  <a:cubicBezTo>
                    <a:pt x="1311" y="456"/>
                    <a:pt x="1311" y="238"/>
                    <a:pt x="1080" y="101"/>
                  </a:cubicBezTo>
                  <a:cubicBezTo>
                    <a:pt x="963" y="34"/>
                    <a:pt x="811" y="1"/>
                    <a:pt x="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2890914" y="2244304"/>
              <a:ext cx="179325" cy="101119"/>
            </a:xfrm>
            <a:custGeom>
              <a:avLst/>
              <a:gdLst/>
              <a:ahLst/>
              <a:cxnLst/>
              <a:rect l="l" t="t" r="r" b="b"/>
              <a:pathLst>
                <a:path w="3694" h="2083" extrusionOk="0">
                  <a:moveTo>
                    <a:pt x="3263" y="1"/>
                  </a:moveTo>
                  <a:cubicBezTo>
                    <a:pt x="3154" y="1"/>
                    <a:pt x="3043" y="25"/>
                    <a:pt x="2956" y="75"/>
                  </a:cubicBezTo>
                  <a:lnTo>
                    <a:pt x="175" y="1683"/>
                  </a:lnTo>
                  <a:cubicBezTo>
                    <a:pt x="11" y="1778"/>
                    <a:pt x="0" y="1928"/>
                    <a:pt x="158" y="2017"/>
                  </a:cubicBezTo>
                  <a:cubicBezTo>
                    <a:pt x="231" y="2061"/>
                    <a:pt x="329" y="2082"/>
                    <a:pt x="429" y="2082"/>
                  </a:cubicBezTo>
                  <a:cubicBezTo>
                    <a:pt x="539" y="2082"/>
                    <a:pt x="652" y="2057"/>
                    <a:pt x="738" y="2007"/>
                  </a:cubicBezTo>
                  <a:lnTo>
                    <a:pt x="3519" y="402"/>
                  </a:lnTo>
                  <a:cubicBezTo>
                    <a:pt x="3687" y="307"/>
                    <a:pt x="3693" y="157"/>
                    <a:pt x="3540" y="65"/>
                  </a:cubicBezTo>
                  <a:cubicBezTo>
                    <a:pt x="3464" y="22"/>
                    <a:pt x="3365" y="1"/>
                    <a:pt x="3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772592" y="1042343"/>
              <a:ext cx="1799175" cy="2857990"/>
            </a:xfrm>
            <a:custGeom>
              <a:avLst/>
              <a:gdLst/>
              <a:ahLst/>
              <a:cxnLst/>
              <a:rect l="l" t="t" r="r" b="b"/>
              <a:pathLst>
                <a:path w="37062" h="58873" extrusionOk="0">
                  <a:moveTo>
                    <a:pt x="32038" y="0"/>
                  </a:moveTo>
                  <a:lnTo>
                    <a:pt x="29260" y="1604"/>
                  </a:lnTo>
                  <a:lnTo>
                    <a:pt x="523" y="18194"/>
                  </a:lnTo>
                  <a:cubicBezTo>
                    <a:pt x="379" y="18276"/>
                    <a:pt x="252" y="18420"/>
                    <a:pt x="157" y="18583"/>
                  </a:cubicBezTo>
                  <a:cubicBezTo>
                    <a:pt x="58" y="18747"/>
                    <a:pt x="0" y="18931"/>
                    <a:pt x="0" y="19095"/>
                  </a:cubicBezTo>
                  <a:lnTo>
                    <a:pt x="0" y="53406"/>
                  </a:lnTo>
                  <a:cubicBezTo>
                    <a:pt x="0" y="55270"/>
                    <a:pt x="1314" y="57539"/>
                    <a:pt x="2928" y="58471"/>
                  </a:cubicBezTo>
                  <a:cubicBezTo>
                    <a:pt x="3398" y="58743"/>
                    <a:pt x="3842" y="58872"/>
                    <a:pt x="4235" y="58872"/>
                  </a:cubicBezTo>
                  <a:cubicBezTo>
                    <a:pt x="5194" y="58872"/>
                    <a:pt x="5853" y="58107"/>
                    <a:pt x="5853" y="56785"/>
                  </a:cubicBezTo>
                  <a:lnTo>
                    <a:pt x="5853" y="22474"/>
                  </a:lnTo>
                  <a:cubicBezTo>
                    <a:pt x="5853" y="22307"/>
                    <a:pt x="5912" y="22123"/>
                    <a:pt x="6007" y="21959"/>
                  </a:cubicBezTo>
                  <a:cubicBezTo>
                    <a:pt x="6102" y="21798"/>
                    <a:pt x="6229" y="21658"/>
                    <a:pt x="6372" y="21573"/>
                  </a:cubicBezTo>
                  <a:lnTo>
                    <a:pt x="32185" y="6672"/>
                  </a:lnTo>
                  <a:lnTo>
                    <a:pt x="35110" y="4983"/>
                  </a:lnTo>
                  <a:lnTo>
                    <a:pt x="35113" y="4983"/>
                  </a:lnTo>
                  <a:lnTo>
                    <a:pt x="37062" y="3856"/>
                  </a:lnTo>
                  <a:lnTo>
                    <a:pt x="37062" y="3290"/>
                  </a:lnTo>
                  <a:cubicBezTo>
                    <a:pt x="37062" y="3136"/>
                    <a:pt x="37007" y="2965"/>
                    <a:pt x="36918" y="2812"/>
                  </a:cubicBezTo>
                  <a:lnTo>
                    <a:pt x="5400" y="21010"/>
                  </a:lnTo>
                  <a:cubicBezTo>
                    <a:pt x="5256" y="21092"/>
                    <a:pt x="5126" y="21236"/>
                    <a:pt x="5031" y="21399"/>
                  </a:cubicBezTo>
                  <a:cubicBezTo>
                    <a:pt x="4935" y="21563"/>
                    <a:pt x="4877" y="21743"/>
                    <a:pt x="4877" y="21911"/>
                  </a:cubicBezTo>
                  <a:lnTo>
                    <a:pt x="4877" y="56219"/>
                  </a:lnTo>
                  <a:cubicBezTo>
                    <a:pt x="4877" y="57102"/>
                    <a:pt x="4438" y="57611"/>
                    <a:pt x="3799" y="57611"/>
                  </a:cubicBezTo>
                  <a:cubicBezTo>
                    <a:pt x="3537" y="57611"/>
                    <a:pt x="3241" y="57525"/>
                    <a:pt x="2928" y="57345"/>
                  </a:cubicBezTo>
                  <a:cubicBezTo>
                    <a:pt x="1850" y="56724"/>
                    <a:pt x="976" y="55212"/>
                    <a:pt x="976" y="53969"/>
                  </a:cubicBezTo>
                  <a:lnTo>
                    <a:pt x="976" y="19696"/>
                  </a:lnTo>
                  <a:cubicBezTo>
                    <a:pt x="976" y="19522"/>
                    <a:pt x="1041" y="19324"/>
                    <a:pt x="1147" y="19157"/>
                  </a:cubicBezTo>
                  <a:cubicBezTo>
                    <a:pt x="1239" y="19007"/>
                    <a:pt x="1362" y="18873"/>
                    <a:pt x="1495" y="18795"/>
                  </a:cubicBezTo>
                  <a:lnTo>
                    <a:pt x="32188" y="1037"/>
                  </a:lnTo>
                  <a:lnTo>
                    <a:pt x="32185" y="515"/>
                  </a:lnTo>
                  <a:cubicBezTo>
                    <a:pt x="32185" y="348"/>
                    <a:pt x="32130" y="160"/>
                    <a:pt x="32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867300" y="1097002"/>
              <a:ext cx="1562469" cy="2681043"/>
            </a:xfrm>
            <a:custGeom>
              <a:avLst/>
              <a:gdLst/>
              <a:ahLst/>
              <a:cxnLst/>
              <a:rect l="l" t="t" r="r" b="b"/>
              <a:pathLst>
                <a:path w="32186" h="55228" extrusionOk="0">
                  <a:moveTo>
                    <a:pt x="32039" y="0"/>
                  </a:moveTo>
                  <a:lnTo>
                    <a:pt x="520" y="18195"/>
                  </a:lnTo>
                  <a:cubicBezTo>
                    <a:pt x="380" y="18280"/>
                    <a:pt x="254" y="18420"/>
                    <a:pt x="155" y="18584"/>
                  </a:cubicBezTo>
                  <a:cubicBezTo>
                    <a:pt x="59" y="18744"/>
                    <a:pt x="1" y="18932"/>
                    <a:pt x="1" y="19096"/>
                  </a:cubicBezTo>
                  <a:lnTo>
                    <a:pt x="1" y="53407"/>
                  </a:lnTo>
                  <a:cubicBezTo>
                    <a:pt x="1" y="54028"/>
                    <a:pt x="438" y="54782"/>
                    <a:pt x="977" y="55093"/>
                  </a:cubicBezTo>
                  <a:cubicBezTo>
                    <a:pt x="1135" y="55184"/>
                    <a:pt x="1283" y="55227"/>
                    <a:pt x="1414" y="55227"/>
                  </a:cubicBezTo>
                  <a:cubicBezTo>
                    <a:pt x="1733" y="55227"/>
                    <a:pt x="1950" y="54973"/>
                    <a:pt x="1950" y="54533"/>
                  </a:cubicBezTo>
                  <a:lnTo>
                    <a:pt x="1950" y="20222"/>
                  </a:lnTo>
                  <a:cubicBezTo>
                    <a:pt x="1950" y="20058"/>
                    <a:pt x="2008" y="19870"/>
                    <a:pt x="2104" y="19710"/>
                  </a:cubicBezTo>
                  <a:cubicBezTo>
                    <a:pt x="2199" y="19546"/>
                    <a:pt x="2326" y="19403"/>
                    <a:pt x="2472" y="19321"/>
                  </a:cubicBezTo>
                  <a:lnTo>
                    <a:pt x="32186" y="2164"/>
                  </a:lnTo>
                  <a:lnTo>
                    <a:pt x="32186" y="512"/>
                  </a:lnTo>
                  <a:cubicBezTo>
                    <a:pt x="32186" y="344"/>
                    <a:pt x="32128" y="160"/>
                    <a:pt x="32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725360" y="1917079"/>
              <a:ext cx="386078" cy="2042919"/>
            </a:xfrm>
            <a:custGeom>
              <a:avLst/>
              <a:gdLst/>
              <a:ahLst/>
              <a:cxnLst/>
              <a:rect l="l" t="t" r="r" b="b"/>
              <a:pathLst>
                <a:path w="7953" h="42083" extrusionOk="0">
                  <a:moveTo>
                    <a:pt x="151" y="1"/>
                  </a:moveTo>
                  <a:cubicBezTo>
                    <a:pt x="58" y="160"/>
                    <a:pt x="1" y="345"/>
                    <a:pt x="1" y="513"/>
                  </a:cubicBezTo>
                  <a:lnTo>
                    <a:pt x="1" y="34526"/>
                  </a:lnTo>
                  <a:cubicBezTo>
                    <a:pt x="1" y="37178"/>
                    <a:pt x="1745" y="40335"/>
                    <a:pt x="3901" y="41581"/>
                  </a:cubicBezTo>
                  <a:cubicBezTo>
                    <a:pt x="4492" y="41921"/>
                    <a:pt x="5052" y="42082"/>
                    <a:pt x="5554" y="42082"/>
                  </a:cubicBezTo>
                  <a:cubicBezTo>
                    <a:pt x="5927" y="42082"/>
                    <a:pt x="6268" y="41993"/>
                    <a:pt x="6567" y="41823"/>
                  </a:cubicBezTo>
                  <a:cubicBezTo>
                    <a:pt x="7038" y="41550"/>
                    <a:pt x="7403" y="41072"/>
                    <a:pt x="7614" y="40417"/>
                  </a:cubicBezTo>
                  <a:cubicBezTo>
                    <a:pt x="7628" y="40369"/>
                    <a:pt x="7639" y="40325"/>
                    <a:pt x="7652" y="40277"/>
                  </a:cubicBezTo>
                  <a:cubicBezTo>
                    <a:pt x="7666" y="40229"/>
                    <a:pt x="7680" y="40178"/>
                    <a:pt x="7690" y="40127"/>
                  </a:cubicBezTo>
                  <a:cubicBezTo>
                    <a:pt x="7704" y="40069"/>
                    <a:pt x="7710" y="40015"/>
                    <a:pt x="7724" y="39956"/>
                  </a:cubicBezTo>
                  <a:cubicBezTo>
                    <a:pt x="7734" y="39898"/>
                    <a:pt x="7745" y="39833"/>
                    <a:pt x="7751" y="39769"/>
                  </a:cubicBezTo>
                  <a:cubicBezTo>
                    <a:pt x="7786" y="39536"/>
                    <a:pt x="7799" y="39290"/>
                    <a:pt x="7799" y="39032"/>
                  </a:cubicBezTo>
                  <a:lnTo>
                    <a:pt x="7799" y="5018"/>
                  </a:lnTo>
                  <a:cubicBezTo>
                    <a:pt x="7799" y="4850"/>
                    <a:pt x="7857" y="4665"/>
                    <a:pt x="7953" y="4506"/>
                  </a:cubicBezTo>
                  <a:lnTo>
                    <a:pt x="6980" y="3939"/>
                  </a:lnTo>
                  <a:cubicBezTo>
                    <a:pt x="6885" y="4103"/>
                    <a:pt x="6826" y="4287"/>
                    <a:pt x="6826" y="4454"/>
                  </a:cubicBezTo>
                  <a:lnTo>
                    <a:pt x="6826" y="38765"/>
                  </a:lnTo>
                  <a:cubicBezTo>
                    <a:pt x="6826" y="40087"/>
                    <a:pt x="6167" y="40852"/>
                    <a:pt x="5208" y="40852"/>
                  </a:cubicBezTo>
                  <a:cubicBezTo>
                    <a:pt x="4815" y="40852"/>
                    <a:pt x="4371" y="40723"/>
                    <a:pt x="3901" y="40451"/>
                  </a:cubicBezTo>
                  <a:cubicBezTo>
                    <a:pt x="2287" y="39519"/>
                    <a:pt x="973" y="37250"/>
                    <a:pt x="973" y="35386"/>
                  </a:cubicBezTo>
                  <a:lnTo>
                    <a:pt x="973" y="1075"/>
                  </a:lnTo>
                  <a:cubicBezTo>
                    <a:pt x="973" y="911"/>
                    <a:pt x="1031" y="727"/>
                    <a:pt x="1130" y="563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819970" y="1972223"/>
              <a:ext cx="196899" cy="1866847"/>
            </a:xfrm>
            <a:custGeom>
              <a:avLst/>
              <a:gdLst/>
              <a:ahLst/>
              <a:cxnLst/>
              <a:rect l="l" t="t" r="r" b="b"/>
              <a:pathLst>
                <a:path w="4056" h="38456" extrusionOk="0">
                  <a:moveTo>
                    <a:pt x="171" y="1"/>
                  </a:moveTo>
                  <a:cubicBezTo>
                    <a:pt x="65" y="168"/>
                    <a:pt x="0" y="366"/>
                    <a:pt x="0" y="540"/>
                  </a:cubicBezTo>
                  <a:lnTo>
                    <a:pt x="0" y="34813"/>
                  </a:lnTo>
                  <a:cubicBezTo>
                    <a:pt x="0" y="36056"/>
                    <a:pt x="874" y="37568"/>
                    <a:pt x="1952" y="38189"/>
                  </a:cubicBezTo>
                  <a:cubicBezTo>
                    <a:pt x="2265" y="38369"/>
                    <a:pt x="2561" y="38455"/>
                    <a:pt x="2823" y="38455"/>
                  </a:cubicBezTo>
                  <a:cubicBezTo>
                    <a:pt x="3462" y="38455"/>
                    <a:pt x="3901" y="37946"/>
                    <a:pt x="3901" y="37063"/>
                  </a:cubicBezTo>
                  <a:lnTo>
                    <a:pt x="3901" y="2755"/>
                  </a:lnTo>
                  <a:cubicBezTo>
                    <a:pt x="3901" y="2587"/>
                    <a:pt x="3959" y="2407"/>
                    <a:pt x="4055" y="2243"/>
                  </a:cubicBezTo>
                  <a:lnTo>
                    <a:pt x="3079" y="1680"/>
                  </a:lnTo>
                  <a:cubicBezTo>
                    <a:pt x="2983" y="1840"/>
                    <a:pt x="2925" y="2028"/>
                    <a:pt x="2925" y="2192"/>
                  </a:cubicBezTo>
                  <a:lnTo>
                    <a:pt x="2925" y="36503"/>
                  </a:lnTo>
                  <a:cubicBezTo>
                    <a:pt x="2925" y="36943"/>
                    <a:pt x="2708" y="37197"/>
                    <a:pt x="2389" y="37197"/>
                  </a:cubicBezTo>
                  <a:cubicBezTo>
                    <a:pt x="2258" y="37197"/>
                    <a:pt x="2110" y="37154"/>
                    <a:pt x="1952" y="37063"/>
                  </a:cubicBezTo>
                  <a:cubicBezTo>
                    <a:pt x="1413" y="36752"/>
                    <a:pt x="976" y="35998"/>
                    <a:pt x="976" y="35377"/>
                  </a:cubicBezTo>
                  <a:lnTo>
                    <a:pt x="976" y="1066"/>
                  </a:lnTo>
                  <a:cubicBezTo>
                    <a:pt x="976" y="902"/>
                    <a:pt x="1034" y="714"/>
                    <a:pt x="1130" y="554"/>
                  </a:cubicBezTo>
                  <a:lnTo>
                    <a:pt x="17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732641" y="1019043"/>
              <a:ext cx="1595286" cy="925462"/>
            </a:xfrm>
            <a:custGeom>
              <a:avLst/>
              <a:gdLst/>
              <a:ahLst/>
              <a:cxnLst/>
              <a:rect l="l" t="t" r="r" b="b"/>
              <a:pathLst>
                <a:path w="32862" h="19064" extrusionOk="0">
                  <a:moveTo>
                    <a:pt x="32045" y="1"/>
                  </a:moveTo>
                  <a:cubicBezTo>
                    <a:pt x="31855" y="1"/>
                    <a:pt x="31661" y="44"/>
                    <a:pt x="31510" y="132"/>
                  </a:cubicBezTo>
                  <a:lnTo>
                    <a:pt x="30980" y="435"/>
                  </a:lnTo>
                  <a:lnTo>
                    <a:pt x="30694" y="603"/>
                  </a:lnTo>
                  <a:lnTo>
                    <a:pt x="30212" y="879"/>
                  </a:lnTo>
                  <a:lnTo>
                    <a:pt x="29662" y="1197"/>
                  </a:lnTo>
                  <a:lnTo>
                    <a:pt x="29106" y="1517"/>
                  </a:lnTo>
                  <a:cubicBezTo>
                    <a:pt x="21912" y="5671"/>
                    <a:pt x="3676" y="16203"/>
                    <a:pt x="369" y="18112"/>
                  </a:cubicBezTo>
                  <a:cubicBezTo>
                    <a:pt x="226" y="18197"/>
                    <a:pt x="96" y="18337"/>
                    <a:pt x="1" y="18501"/>
                  </a:cubicBezTo>
                  <a:lnTo>
                    <a:pt x="980" y="19063"/>
                  </a:lnTo>
                  <a:cubicBezTo>
                    <a:pt x="1075" y="18900"/>
                    <a:pt x="1202" y="18756"/>
                    <a:pt x="1346" y="18674"/>
                  </a:cubicBezTo>
                  <a:lnTo>
                    <a:pt x="30083" y="2084"/>
                  </a:lnTo>
                  <a:lnTo>
                    <a:pt x="32861" y="480"/>
                  </a:lnTo>
                  <a:cubicBezTo>
                    <a:pt x="32772" y="323"/>
                    <a:pt x="32652" y="189"/>
                    <a:pt x="32520" y="111"/>
                  </a:cubicBezTo>
                  <a:cubicBezTo>
                    <a:pt x="32390" y="38"/>
                    <a:pt x="32220" y="1"/>
                    <a:pt x="320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1064142" y="1210300"/>
              <a:ext cx="1595092" cy="925559"/>
            </a:xfrm>
            <a:custGeom>
              <a:avLst/>
              <a:gdLst/>
              <a:ahLst/>
              <a:cxnLst/>
              <a:rect l="l" t="t" r="r" b="b"/>
              <a:pathLst>
                <a:path w="32858" h="19066" extrusionOk="0">
                  <a:moveTo>
                    <a:pt x="32046" y="1"/>
                  </a:moveTo>
                  <a:cubicBezTo>
                    <a:pt x="31871" y="1"/>
                    <a:pt x="31691" y="38"/>
                    <a:pt x="31547" y="113"/>
                  </a:cubicBezTo>
                  <a:lnTo>
                    <a:pt x="31510" y="133"/>
                  </a:lnTo>
                  <a:lnTo>
                    <a:pt x="31056" y="396"/>
                  </a:lnTo>
                  <a:lnTo>
                    <a:pt x="29107" y="1523"/>
                  </a:lnTo>
                  <a:lnTo>
                    <a:pt x="29104" y="1523"/>
                  </a:lnTo>
                  <a:lnTo>
                    <a:pt x="26179" y="3212"/>
                  </a:lnTo>
                  <a:lnTo>
                    <a:pt x="366" y="18113"/>
                  </a:lnTo>
                  <a:cubicBezTo>
                    <a:pt x="223" y="18198"/>
                    <a:pt x="96" y="18338"/>
                    <a:pt x="1" y="18499"/>
                  </a:cubicBezTo>
                  <a:lnTo>
                    <a:pt x="974" y="19066"/>
                  </a:lnTo>
                  <a:cubicBezTo>
                    <a:pt x="1070" y="18902"/>
                    <a:pt x="1199" y="18759"/>
                    <a:pt x="1342" y="18677"/>
                  </a:cubicBezTo>
                  <a:lnTo>
                    <a:pt x="25202" y="4898"/>
                  </a:lnTo>
                  <a:lnTo>
                    <a:pt x="30079" y="2085"/>
                  </a:lnTo>
                  <a:lnTo>
                    <a:pt x="32858" y="482"/>
                  </a:lnTo>
                  <a:lnTo>
                    <a:pt x="32858" y="478"/>
                  </a:lnTo>
                  <a:cubicBezTo>
                    <a:pt x="32779" y="342"/>
                    <a:pt x="32680" y="222"/>
                    <a:pt x="32568" y="144"/>
                  </a:cubicBezTo>
                  <a:cubicBezTo>
                    <a:pt x="32551" y="130"/>
                    <a:pt x="32533" y="120"/>
                    <a:pt x="32516" y="113"/>
                  </a:cubicBezTo>
                  <a:cubicBezTo>
                    <a:pt x="32513" y="110"/>
                    <a:pt x="32510" y="110"/>
                    <a:pt x="32506" y="106"/>
                  </a:cubicBezTo>
                  <a:cubicBezTo>
                    <a:pt x="32380" y="36"/>
                    <a:pt x="32215" y="1"/>
                    <a:pt x="32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828222" y="1073653"/>
              <a:ext cx="1594461" cy="925510"/>
            </a:xfrm>
            <a:custGeom>
              <a:avLst/>
              <a:gdLst/>
              <a:ahLst/>
              <a:cxnLst/>
              <a:rect l="l" t="t" r="r" b="b"/>
              <a:pathLst>
                <a:path w="32845" h="19065" extrusionOk="0">
                  <a:moveTo>
                    <a:pt x="32031" y="1"/>
                  </a:moveTo>
                  <a:cubicBezTo>
                    <a:pt x="31840" y="1"/>
                    <a:pt x="31644" y="45"/>
                    <a:pt x="31493" y="133"/>
                  </a:cubicBezTo>
                  <a:lnTo>
                    <a:pt x="31042" y="392"/>
                  </a:lnTo>
                  <a:lnTo>
                    <a:pt x="349" y="18150"/>
                  </a:lnTo>
                  <a:cubicBezTo>
                    <a:pt x="216" y="18228"/>
                    <a:pt x="93" y="18362"/>
                    <a:pt x="1" y="18512"/>
                  </a:cubicBezTo>
                  <a:lnTo>
                    <a:pt x="960" y="19065"/>
                  </a:lnTo>
                  <a:cubicBezTo>
                    <a:pt x="1059" y="18901"/>
                    <a:pt x="1185" y="18761"/>
                    <a:pt x="1325" y="18676"/>
                  </a:cubicBezTo>
                  <a:lnTo>
                    <a:pt x="32844" y="481"/>
                  </a:lnTo>
                  <a:cubicBezTo>
                    <a:pt x="32756" y="324"/>
                    <a:pt x="32636" y="191"/>
                    <a:pt x="32503" y="113"/>
                  </a:cubicBezTo>
                  <a:cubicBezTo>
                    <a:pt x="32374" y="38"/>
                    <a:pt x="32204" y="1"/>
                    <a:pt x="320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969386" y="1155738"/>
              <a:ext cx="1595431" cy="925462"/>
            </a:xfrm>
            <a:custGeom>
              <a:avLst/>
              <a:gdLst/>
              <a:ahLst/>
              <a:cxnLst/>
              <a:rect l="l" t="t" r="r" b="b"/>
              <a:pathLst>
                <a:path w="32865" h="19064" extrusionOk="0">
                  <a:moveTo>
                    <a:pt x="32043" y="0"/>
                  </a:moveTo>
                  <a:cubicBezTo>
                    <a:pt x="31854" y="0"/>
                    <a:pt x="31662" y="43"/>
                    <a:pt x="31513" y="128"/>
                  </a:cubicBezTo>
                  <a:lnTo>
                    <a:pt x="30083" y="954"/>
                  </a:lnTo>
                  <a:lnTo>
                    <a:pt x="369" y="18111"/>
                  </a:lnTo>
                  <a:cubicBezTo>
                    <a:pt x="223" y="18193"/>
                    <a:pt x="96" y="18336"/>
                    <a:pt x="1" y="18500"/>
                  </a:cubicBezTo>
                  <a:lnTo>
                    <a:pt x="977" y="19063"/>
                  </a:lnTo>
                  <a:cubicBezTo>
                    <a:pt x="1072" y="18900"/>
                    <a:pt x="1202" y="18756"/>
                    <a:pt x="1346" y="18674"/>
                  </a:cubicBezTo>
                  <a:lnTo>
                    <a:pt x="32864" y="476"/>
                  </a:lnTo>
                  <a:cubicBezTo>
                    <a:pt x="32779" y="322"/>
                    <a:pt x="32656" y="189"/>
                    <a:pt x="32520" y="111"/>
                  </a:cubicBezTo>
                  <a:cubicBezTo>
                    <a:pt x="32390" y="37"/>
                    <a:pt x="32218" y="0"/>
                    <a:pt x="32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1041812" y="1233649"/>
              <a:ext cx="1624558" cy="2714928"/>
            </a:xfrm>
            <a:custGeom>
              <a:avLst/>
              <a:gdLst/>
              <a:ahLst/>
              <a:cxnLst/>
              <a:rect l="l" t="t" r="r" b="b"/>
              <a:pathLst>
                <a:path w="33465" h="55926" extrusionOk="0">
                  <a:moveTo>
                    <a:pt x="33318" y="1"/>
                  </a:moveTo>
                  <a:lnTo>
                    <a:pt x="30539" y="1604"/>
                  </a:lnTo>
                  <a:lnTo>
                    <a:pt x="25662" y="4417"/>
                  </a:lnTo>
                  <a:lnTo>
                    <a:pt x="1802" y="18196"/>
                  </a:lnTo>
                  <a:cubicBezTo>
                    <a:pt x="1659" y="18278"/>
                    <a:pt x="1530" y="18421"/>
                    <a:pt x="1434" y="18585"/>
                  </a:cubicBezTo>
                  <a:cubicBezTo>
                    <a:pt x="1338" y="18744"/>
                    <a:pt x="1280" y="18929"/>
                    <a:pt x="1280" y="19097"/>
                  </a:cubicBezTo>
                  <a:lnTo>
                    <a:pt x="1280" y="53111"/>
                  </a:lnTo>
                  <a:cubicBezTo>
                    <a:pt x="1280" y="53369"/>
                    <a:pt x="1267" y="53615"/>
                    <a:pt x="1232" y="53848"/>
                  </a:cubicBezTo>
                  <a:cubicBezTo>
                    <a:pt x="1226" y="53912"/>
                    <a:pt x="1215" y="53977"/>
                    <a:pt x="1205" y="54035"/>
                  </a:cubicBezTo>
                  <a:cubicBezTo>
                    <a:pt x="1191" y="54094"/>
                    <a:pt x="1185" y="54148"/>
                    <a:pt x="1171" y="54206"/>
                  </a:cubicBezTo>
                  <a:cubicBezTo>
                    <a:pt x="1161" y="54257"/>
                    <a:pt x="1147" y="54308"/>
                    <a:pt x="1133" y="54356"/>
                  </a:cubicBezTo>
                  <a:cubicBezTo>
                    <a:pt x="939" y="55116"/>
                    <a:pt x="510" y="55631"/>
                    <a:pt x="2" y="55925"/>
                  </a:cubicBezTo>
                  <a:lnTo>
                    <a:pt x="2" y="55925"/>
                  </a:lnTo>
                  <a:lnTo>
                    <a:pt x="32212" y="37332"/>
                  </a:lnTo>
                  <a:cubicBezTo>
                    <a:pt x="32984" y="36902"/>
                    <a:pt x="33464" y="35922"/>
                    <a:pt x="33464" y="34530"/>
                  </a:cubicBezTo>
                  <a:lnTo>
                    <a:pt x="33464" y="516"/>
                  </a:lnTo>
                  <a:cubicBezTo>
                    <a:pt x="33464" y="345"/>
                    <a:pt x="33410" y="161"/>
                    <a:pt x="33318" y="1"/>
                  </a:cubicBezTo>
                  <a:close/>
                  <a:moveTo>
                    <a:pt x="2" y="55925"/>
                  </a:moveTo>
                  <a:lnTo>
                    <a:pt x="0" y="55926"/>
                  </a:lnTo>
                  <a:cubicBezTo>
                    <a:pt x="1" y="55926"/>
                    <a:pt x="2" y="55925"/>
                    <a:pt x="2" y="559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1246081" y="2005960"/>
              <a:ext cx="284037" cy="524432"/>
            </a:xfrm>
            <a:custGeom>
              <a:avLst/>
              <a:gdLst/>
              <a:ahLst/>
              <a:cxnLst/>
              <a:rect l="l" t="t" r="r" b="b"/>
              <a:pathLst>
                <a:path w="5851" h="10803" extrusionOk="0">
                  <a:moveTo>
                    <a:pt x="5563" y="0"/>
                  </a:moveTo>
                  <a:cubicBezTo>
                    <a:pt x="5493" y="0"/>
                    <a:pt x="5415" y="23"/>
                    <a:pt x="5332" y="70"/>
                  </a:cubicBezTo>
                  <a:lnTo>
                    <a:pt x="519" y="2848"/>
                  </a:lnTo>
                  <a:cubicBezTo>
                    <a:pt x="233" y="3015"/>
                    <a:pt x="0" y="3419"/>
                    <a:pt x="0" y="3749"/>
                  </a:cubicBezTo>
                  <a:lnTo>
                    <a:pt x="0" y="10432"/>
                  </a:lnTo>
                  <a:cubicBezTo>
                    <a:pt x="0" y="10667"/>
                    <a:pt x="117" y="10803"/>
                    <a:pt x="288" y="10803"/>
                  </a:cubicBezTo>
                  <a:cubicBezTo>
                    <a:pt x="358" y="10803"/>
                    <a:pt x="436" y="10780"/>
                    <a:pt x="519" y="10732"/>
                  </a:cubicBezTo>
                  <a:lnTo>
                    <a:pt x="5332" y="7954"/>
                  </a:lnTo>
                  <a:cubicBezTo>
                    <a:pt x="5618" y="7787"/>
                    <a:pt x="5850" y="7385"/>
                    <a:pt x="5850" y="7053"/>
                  </a:cubicBezTo>
                  <a:lnTo>
                    <a:pt x="5850" y="371"/>
                  </a:lnTo>
                  <a:cubicBezTo>
                    <a:pt x="5850" y="135"/>
                    <a:pt x="5733" y="0"/>
                    <a:pt x="5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1246081" y="1912759"/>
              <a:ext cx="1278287" cy="792691"/>
            </a:xfrm>
            <a:custGeom>
              <a:avLst/>
              <a:gdLst/>
              <a:ahLst/>
              <a:cxnLst/>
              <a:rect l="l" t="t" r="r" b="b"/>
              <a:pathLst>
                <a:path w="26332" h="16329" extrusionOk="0">
                  <a:moveTo>
                    <a:pt x="26331" y="0"/>
                  </a:moveTo>
                  <a:lnTo>
                    <a:pt x="0" y="15206"/>
                  </a:lnTo>
                  <a:lnTo>
                    <a:pt x="0" y="16329"/>
                  </a:lnTo>
                  <a:lnTo>
                    <a:pt x="26331" y="1127"/>
                  </a:lnTo>
                  <a:lnTo>
                    <a:pt x="26331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1246081" y="1912759"/>
              <a:ext cx="1278287" cy="792691"/>
            </a:xfrm>
            <a:custGeom>
              <a:avLst/>
              <a:gdLst/>
              <a:ahLst/>
              <a:cxnLst/>
              <a:rect l="l" t="t" r="r" b="b"/>
              <a:pathLst>
                <a:path w="26332" h="16329" extrusionOk="0">
                  <a:moveTo>
                    <a:pt x="26331" y="0"/>
                  </a:moveTo>
                  <a:lnTo>
                    <a:pt x="0" y="15206"/>
                  </a:lnTo>
                  <a:lnTo>
                    <a:pt x="0" y="16329"/>
                  </a:lnTo>
                  <a:lnTo>
                    <a:pt x="26331" y="1127"/>
                  </a:lnTo>
                  <a:lnTo>
                    <a:pt x="263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1246081" y="2657401"/>
              <a:ext cx="284037" cy="697397"/>
            </a:xfrm>
            <a:custGeom>
              <a:avLst/>
              <a:gdLst/>
              <a:ahLst/>
              <a:cxnLst/>
              <a:rect l="l" t="t" r="r" b="b"/>
              <a:pathLst>
                <a:path w="5851" h="14366" extrusionOk="0">
                  <a:moveTo>
                    <a:pt x="5678" y="1"/>
                  </a:moveTo>
                  <a:cubicBezTo>
                    <a:pt x="5637" y="1"/>
                    <a:pt x="5590" y="14"/>
                    <a:pt x="5540" y="43"/>
                  </a:cubicBezTo>
                  <a:lnTo>
                    <a:pt x="311" y="3063"/>
                  </a:lnTo>
                  <a:cubicBezTo>
                    <a:pt x="140" y="3163"/>
                    <a:pt x="0" y="3405"/>
                    <a:pt x="0" y="3602"/>
                  </a:cubicBezTo>
                  <a:lnTo>
                    <a:pt x="0" y="14142"/>
                  </a:lnTo>
                  <a:cubicBezTo>
                    <a:pt x="0" y="14285"/>
                    <a:pt x="70" y="14366"/>
                    <a:pt x="172" y="14366"/>
                  </a:cubicBezTo>
                  <a:cubicBezTo>
                    <a:pt x="214" y="14366"/>
                    <a:pt x="261" y="14352"/>
                    <a:pt x="311" y="14323"/>
                  </a:cubicBezTo>
                  <a:lnTo>
                    <a:pt x="5540" y="11305"/>
                  </a:lnTo>
                  <a:cubicBezTo>
                    <a:pt x="5713" y="11207"/>
                    <a:pt x="5850" y="10965"/>
                    <a:pt x="5850" y="10766"/>
                  </a:cubicBezTo>
                  <a:lnTo>
                    <a:pt x="5850" y="224"/>
                  </a:lnTo>
                  <a:cubicBezTo>
                    <a:pt x="5850" y="83"/>
                    <a:pt x="5781" y="1"/>
                    <a:pt x="5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1246081" y="3258794"/>
              <a:ext cx="284037" cy="575210"/>
            </a:xfrm>
            <a:custGeom>
              <a:avLst/>
              <a:gdLst/>
              <a:ahLst/>
              <a:cxnLst/>
              <a:rect l="l" t="t" r="r" b="b"/>
              <a:pathLst>
                <a:path w="5851" h="11849" extrusionOk="0">
                  <a:moveTo>
                    <a:pt x="5680" y="0"/>
                  </a:moveTo>
                  <a:cubicBezTo>
                    <a:pt x="5638" y="0"/>
                    <a:pt x="5590" y="14"/>
                    <a:pt x="5540" y="43"/>
                  </a:cubicBezTo>
                  <a:lnTo>
                    <a:pt x="311" y="3060"/>
                  </a:lnTo>
                  <a:cubicBezTo>
                    <a:pt x="140" y="3159"/>
                    <a:pt x="0" y="3401"/>
                    <a:pt x="0" y="3599"/>
                  </a:cubicBezTo>
                  <a:lnTo>
                    <a:pt x="0" y="11849"/>
                  </a:lnTo>
                  <a:lnTo>
                    <a:pt x="5850" y="8470"/>
                  </a:lnTo>
                  <a:lnTo>
                    <a:pt x="5850" y="224"/>
                  </a:lnTo>
                  <a:cubicBezTo>
                    <a:pt x="5850" y="81"/>
                    <a:pt x="5782" y="0"/>
                    <a:pt x="5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1577436" y="2466046"/>
              <a:ext cx="284182" cy="861431"/>
            </a:xfrm>
            <a:custGeom>
              <a:avLst/>
              <a:gdLst/>
              <a:ahLst/>
              <a:cxnLst/>
              <a:rect l="l" t="t" r="r" b="b"/>
              <a:pathLst>
                <a:path w="5854" h="17745" extrusionOk="0">
                  <a:moveTo>
                    <a:pt x="5679" y="1"/>
                  </a:moveTo>
                  <a:cubicBezTo>
                    <a:pt x="5637" y="1"/>
                    <a:pt x="5590" y="14"/>
                    <a:pt x="5539" y="43"/>
                  </a:cubicBezTo>
                  <a:lnTo>
                    <a:pt x="314" y="3063"/>
                  </a:lnTo>
                  <a:cubicBezTo>
                    <a:pt x="141" y="3162"/>
                    <a:pt x="1" y="3405"/>
                    <a:pt x="1" y="3603"/>
                  </a:cubicBezTo>
                  <a:lnTo>
                    <a:pt x="1" y="17520"/>
                  </a:lnTo>
                  <a:cubicBezTo>
                    <a:pt x="1" y="17663"/>
                    <a:pt x="71" y="17744"/>
                    <a:pt x="173" y="17744"/>
                  </a:cubicBezTo>
                  <a:cubicBezTo>
                    <a:pt x="216" y="17744"/>
                    <a:pt x="264" y="17730"/>
                    <a:pt x="314" y="17701"/>
                  </a:cubicBezTo>
                  <a:lnTo>
                    <a:pt x="5539" y="14685"/>
                  </a:lnTo>
                  <a:cubicBezTo>
                    <a:pt x="5714" y="14586"/>
                    <a:pt x="5854" y="14343"/>
                    <a:pt x="5854" y="14146"/>
                  </a:cubicBezTo>
                  <a:lnTo>
                    <a:pt x="5854" y="224"/>
                  </a:lnTo>
                  <a:cubicBezTo>
                    <a:pt x="5854" y="83"/>
                    <a:pt x="5783" y="1"/>
                    <a:pt x="5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1908937" y="2274789"/>
              <a:ext cx="284037" cy="697446"/>
            </a:xfrm>
            <a:custGeom>
              <a:avLst/>
              <a:gdLst/>
              <a:ahLst/>
              <a:cxnLst/>
              <a:rect l="l" t="t" r="r" b="b"/>
              <a:pathLst>
                <a:path w="5851" h="14367" extrusionOk="0">
                  <a:moveTo>
                    <a:pt x="5680" y="0"/>
                  </a:moveTo>
                  <a:cubicBezTo>
                    <a:pt x="5638" y="0"/>
                    <a:pt x="5590" y="15"/>
                    <a:pt x="5540" y="45"/>
                  </a:cubicBezTo>
                  <a:lnTo>
                    <a:pt x="311" y="3061"/>
                  </a:lnTo>
                  <a:cubicBezTo>
                    <a:pt x="137" y="3161"/>
                    <a:pt x="1" y="3403"/>
                    <a:pt x="1" y="3600"/>
                  </a:cubicBezTo>
                  <a:lnTo>
                    <a:pt x="1" y="14143"/>
                  </a:lnTo>
                  <a:cubicBezTo>
                    <a:pt x="1" y="14284"/>
                    <a:pt x="70" y="14366"/>
                    <a:pt x="172" y="14366"/>
                  </a:cubicBezTo>
                  <a:cubicBezTo>
                    <a:pt x="214" y="14366"/>
                    <a:pt x="261" y="14353"/>
                    <a:pt x="311" y="14324"/>
                  </a:cubicBezTo>
                  <a:lnTo>
                    <a:pt x="5540" y="11303"/>
                  </a:lnTo>
                  <a:cubicBezTo>
                    <a:pt x="5711" y="11205"/>
                    <a:pt x="5851" y="10963"/>
                    <a:pt x="5851" y="10764"/>
                  </a:cubicBezTo>
                  <a:lnTo>
                    <a:pt x="5851" y="222"/>
                  </a:lnTo>
                  <a:cubicBezTo>
                    <a:pt x="5851" y="82"/>
                    <a:pt x="5781" y="0"/>
                    <a:pt x="5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2240340" y="2083483"/>
              <a:ext cx="283988" cy="861382"/>
            </a:xfrm>
            <a:custGeom>
              <a:avLst/>
              <a:gdLst/>
              <a:ahLst/>
              <a:cxnLst/>
              <a:rect l="l" t="t" r="r" b="b"/>
              <a:pathLst>
                <a:path w="5850" h="17744" extrusionOk="0">
                  <a:moveTo>
                    <a:pt x="5678" y="0"/>
                  </a:moveTo>
                  <a:cubicBezTo>
                    <a:pt x="5636" y="0"/>
                    <a:pt x="5589" y="14"/>
                    <a:pt x="5539" y="43"/>
                  </a:cubicBezTo>
                  <a:lnTo>
                    <a:pt x="311" y="3060"/>
                  </a:lnTo>
                  <a:cubicBezTo>
                    <a:pt x="139" y="3159"/>
                    <a:pt x="0" y="3402"/>
                    <a:pt x="0" y="3600"/>
                  </a:cubicBezTo>
                  <a:lnTo>
                    <a:pt x="0" y="17522"/>
                  </a:lnTo>
                  <a:cubicBezTo>
                    <a:pt x="0" y="17662"/>
                    <a:pt x="71" y="17744"/>
                    <a:pt x="173" y="17744"/>
                  </a:cubicBezTo>
                  <a:cubicBezTo>
                    <a:pt x="214" y="17744"/>
                    <a:pt x="261" y="17730"/>
                    <a:pt x="311" y="17702"/>
                  </a:cubicBezTo>
                  <a:lnTo>
                    <a:pt x="5539" y="14682"/>
                  </a:lnTo>
                  <a:cubicBezTo>
                    <a:pt x="5709" y="14583"/>
                    <a:pt x="5849" y="14340"/>
                    <a:pt x="5849" y="14143"/>
                  </a:cubicBezTo>
                  <a:lnTo>
                    <a:pt x="5849" y="221"/>
                  </a:lnTo>
                  <a:cubicBezTo>
                    <a:pt x="5849" y="81"/>
                    <a:pt x="5779" y="0"/>
                    <a:pt x="5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1577436" y="3231464"/>
              <a:ext cx="284182" cy="411176"/>
            </a:xfrm>
            <a:custGeom>
              <a:avLst/>
              <a:gdLst/>
              <a:ahLst/>
              <a:cxnLst/>
              <a:rect l="l" t="t" r="r" b="b"/>
              <a:pathLst>
                <a:path w="5854" h="8470" extrusionOk="0">
                  <a:moveTo>
                    <a:pt x="5681" y="0"/>
                  </a:moveTo>
                  <a:cubicBezTo>
                    <a:pt x="5638" y="0"/>
                    <a:pt x="5590" y="14"/>
                    <a:pt x="5539" y="43"/>
                  </a:cubicBezTo>
                  <a:lnTo>
                    <a:pt x="314" y="3060"/>
                  </a:lnTo>
                  <a:cubicBezTo>
                    <a:pt x="141" y="3159"/>
                    <a:pt x="1" y="3401"/>
                    <a:pt x="1" y="3600"/>
                  </a:cubicBezTo>
                  <a:lnTo>
                    <a:pt x="1" y="8469"/>
                  </a:lnTo>
                  <a:lnTo>
                    <a:pt x="5854" y="5094"/>
                  </a:lnTo>
                  <a:lnTo>
                    <a:pt x="5854" y="224"/>
                  </a:lnTo>
                  <a:cubicBezTo>
                    <a:pt x="5854" y="81"/>
                    <a:pt x="5784" y="0"/>
                    <a:pt x="5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1908937" y="2876133"/>
              <a:ext cx="284037" cy="575307"/>
            </a:xfrm>
            <a:custGeom>
              <a:avLst/>
              <a:gdLst/>
              <a:ahLst/>
              <a:cxnLst/>
              <a:rect l="l" t="t" r="r" b="b"/>
              <a:pathLst>
                <a:path w="5851" h="11851" extrusionOk="0">
                  <a:moveTo>
                    <a:pt x="5677" y="0"/>
                  </a:moveTo>
                  <a:cubicBezTo>
                    <a:pt x="5636" y="0"/>
                    <a:pt x="5589" y="13"/>
                    <a:pt x="5540" y="42"/>
                  </a:cubicBezTo>
                  <a:lnTo>
                    <a:pt x="311" y="3059"/>
                  </a:lnTo>
                  <a:cubicBezTo>
                    <a:pt x="137" y="3162"/>
                    <a:pt x="1" y="3404"/>
                    <a:pt x="1" y="3602"/>
                  </a:cubicBezTo>
                  <a:lnTo>
                    <a:pt x="1" y="11851"/>
                  </a:lnTo>
                  <a:lnTo>
                    <a:pt x="5851" y="8472"/>
                  </a:lnTo>
                  <a:lnTo>
                    <a:pt x="5851" y="223"/>
                  </a:lnTo>
                  <a:cubicBezTo>
                    <a:pt x="5851" y="82"/>
                    <a:pt x="5780" y="0"/>
                    <a:pt x="5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2240340" y="2848755"/>
              <a:ext cx="283988" cy="411370"/>
            </a:xfrm>
            <a:custGeom>
              <a:avLst/>
              <a:gdLst/>
              <a:ahLst/>
              <a:cxnLst/>
              <a:rect l="l" t="t" r="r" b="b"/>
              <a:pathLst>
                <a:path w="5850" h="8474" extrusionOk="0">
                  <a:moveTo>
                    <a:pt x="5676" y="1"/>
                  </a:moveTo>
                  <a:cubicBezTo>
                    <a:pt x="5635" y="1"/>
                    <a:pt x="5588" y="14"/>
                    <a:pt x="5539" y="43"/>
                  </a:cubicBezTo>
                  <a:lnTo>
                    <a:pt x="311" y="3063"/>
                  </a:lnTo>
                  <a:cubicBezTo>
                    <a:pt x="139" y="3162"/>
                    <a:pt x="0" y="3405"/>
                    <a:pt x="0" y="3603"/>
                  </a:cubicBezTo>
                  <a:lnTo>
                    <a:pt x="0" y="8473"/>
                  </a:lnTo>
                  <a:lnTo>
                    <a:pt x="5849" y="5094"/>
                  </a:lnTo>
                  <a:lnTo>
                    <a:pt x="5849" y="224"/>
                  </a:lnTo>
                  <a:cubicBezTo>
                    <a:pt x="5849" y="83"/>
                    <a:pt x="5779" y="1"/>
                    <a:pt x="5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1624814" y="3313647"/>
              <a:ext cx="189423" cy="260007"/>
            </a:xfrm>
            <a:custGeom>
              <a:avLst/>
              <a:gdLst/>
              <a:ahLst/>
              <a:cxnLst/>
              <a:rect l="l" t="t" r="r" b="b"/>
              <a:pathLst>
                <a:path w="3902" h="5356" extrusionOk="0">
                  <a:moveTo>
                    <a:pt x="3730" y="0"/>
                  </a:moveTo>
                  <a:cubicBezTo>
                    <a:pt x="3688" y="0"/>
                    <a:pt x="3641" y="14"/>
                    <a:pt x="3591" y="43"/>
                  </a:cubicBezTo>
                  <a:lnTo>
                    <a:pt x="311" y="1934"/>
                  </a:lnTo>
                  <a:cubicBezTo>
                    <a:pt x="140" y="2033"/>
                    <a:pt x="0" y="2275"/>
                    <a:pt x="0" y="2473"/>
                  </a:cubicBezTo>
                  <a:lnTo>
                    <a:pt x="0" y="5131"/>
                  </a:lnTo>
                  <a:cubicBezTo>
                    <a:pt x="0" y="5274"/>
                    <a:pt x="70" y="5355"/>
                    <a:pt x="172" y="5355"/>
                  </a:cubicBezTo>
                  <a:cubicBezTo>
                    <a:pt x="214" y="5355"/>
                    <a:pt x="261" y="5341"/>
                    <a:pt x="311" y="5312"/>
                  </a:cubicBezTo>
                  <a:lnTo>
                    <a:pt x="3591" y="3422"/>
                  </a:lnTo>
                  <a:cubicBezTo>
                    <a:pt x="3762" y="3320"/>
                    <a:pt x="3902" y="3080"/>
                    <a:pt x="3902" y="2879"/>
                  </a:cubicBezTo>
                  <a:lnTo>
                    <a:pt x="3902" y="220"/>
                  </a:lnTo>
                  <a:cubicBezTo>
                    <a:pt x="3902" y="80"/>
                    <a:pt x="3832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2287670" y="2930938"/>
              <a:ext cx="189471" cy="260056"/>
            </a:xfrm>
            <a:custGeom>
              <a:avLst/>
              <a:gdLst/>
              <a:ahLst/>
              <a:cxnLst/>
              <a:rect l="l" t="t" r="r" b="b"/>
              <a:pathLst>
                <a:path w="3903" h="5357" extrusionOk="0">
                  <a:moveTo>
                    <a:pt x="3728" y="1"/>
                  </a:moveTo>
                  <a:cubicBezTo>
                    <a:pt x="3685" y="1"/>
                    <a:pt x="3638" y="14"/>
                    <a:pt x="3588" y="43"/>
                  </a:cubicBezTo>
                  <a:lnTo>
                    <a:pt x="311" y="1934"/>
                  </a:lnTo>
                  <a:cubicBezTo>
                    <a:pt x="137" y="2036"/>
                    <a:pt x="1" y="2278"/>
                    <a:pt x="1" y="2476"/>
                  </a:cubicBezTo>
                  <a:lnTo>
                    <a:pt x="1" y="5135"/>
                  </a:lnTo>
                  <a:cubicBezTo>
                    <a:pt x="1" y="5275"/>
                    <a:pt x="69" y="5357"/>
                    <a:pt x="170" y="5357"/>
                  </a:cubicBezTo>
                  <a:cubicBezTo>
                    <a:pt x="212" y="5357"/>
                    <a:pt x="260" y="5343"/>
                    <a:pt x="311" y="5312"/>
                  </a:cubicBezTo>
                  <a:lnTo>
                    <a:pt x="3588" y="3422"/>
                  </a:lnTo>
                  <a:cubicBezTo>
                    <a:pt x="3762" y="3323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3"/>
                    <a:pt x="3831" y="1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1293459" y="2739437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27" y="0"/>
                  </a:moveTo>
                  <a:cubicBezTo>
                    <a:pt x="3685" y="0"/>
                    <a:pt x="3638" y="14"/>
                    <a:pt x="3587" y="42"/>
                  </a:cubicBezTo>
                  <a:lnTo>
                    <a:pt x="311" y="1936"/>
                  </a:lnTo>
                  <a:cubicBezTo>
                    <a:pt x="141" y="2035"/>
                    <a:pt x="0" y="2278"/>
                    <a:pt x="0" y="2476"/>
                  </a:cubicBezTo>
                  <a:lnTo>
                    <a:pt x="0" y="5135"/>
                  </a:lnTo>
                  <a:cubicBezTo>
                    <a:pt x="0" y="5274"/>
                    <a:pt x="70" y="5356"/>
                    <a:pt x="171" y="5356"/>
                  </a:cubicBezTo>
                  <a:cubicBezTo>
                    <a:pt x="213" y="5356"/>
                    <a:pt x="261" y="5342"/>
                    <a:pt x="311" y="5312"/>
                  </a:cubicBezTo>
                  <a:lnTo>
                    <a:pt x="3587" y="3421"/>
                  </a:lnTo>
                  <a:cubicBezTo>
                    <a:pt x="3762" y="3322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2"/>
                    <a:pt x="3831" y="0"/>
                    <a:pt x="3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1293459" y="2928559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6" y="1"/>
                  </a:moveTo>
                  <a:cubicBezTo>
                    <a:pt x="3758" y="1"/>
                    <a:pt x="3726" y="10"/>
                    <a:pt x="3693" y="31"/>
                  </a:cubicBezTo>
                  <a:lnTo>
                    <a:pt x="209" y="2041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4" y="2633"/>
                  </a:cubicBezTo>
                  <a:cubicBezTo>
                    <a:pt x="143" y="2633"/>
                    <a:pt x="175" y="2624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5"/>
                    <a:pt x="3902" y="231"/>
                  </a:cubicBezTo>
                  <a:lnTo>
                    <a:pt x="3902" y="149"/>
                  </a:lnTo>
                  <a:cubicBezTo>
                    <a:pt x="3902" y="56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1293459" y="298326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6" y="0"/>
                  </a:moveTo>
                  <a:cubicBezTo>
                    <a:pt x="3758" y="0"/>
                    <a:pt x="3726" y="10"/>
                    <a:pt x="3693" y="30"/>
                  </a:cubicBezTo>
                  <a:lnTo>
                    <a:pt x="209" y="2040"/>
                  </a:lnTo>
                  <a:cubicBezTo>
                    <a:pt x="93" y="2108"/>
                    <a:pt x="0" y="2269"/>
                    <a:pt x="0" y="2401"/>
                  </a:cubicBezTo>
                  <a:lnTo>
                    <a:pt x="0" y="2483"/>
                  </a:lnTo>
                  <a:cubicBezTo>
                    <a:pt x="0" y="2577"/>
                    <a:pt x="47" y="2633"/>
                    <a:pt x="114" y="2633"/>
                  </a:cubicBezTo>
                  <a:cubicBezTo>
                    <a:pt x="143" y="2633"/>
                    <a:pt x="175" y="2623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1293459" y="3037828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4" y="1"/>
                  </a:moveTo>
                  <a:cubicBezTo>
                    <a:pt x="3756" y="1"/>
                    <a:pt x="3725" y="10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1"/>
                    <a:pt x="0" y="2404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2"/>
                  </a:lnTo>
                  <a:cubicBezTo>
                    <a:pt x="3806" y="527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1293459" y="309253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0"/>
                  </a:moveTo>
                  <a:cubicBezTo>
                    <a:pt x="3756" y="0"/>
                    <a:pt x="3725" y="9"/>
                    <a:pt x="3693" y="27"/>
                  </a:cubicBezTo>
                  <a:lnTo>
                    <a:pt x="209" y="2042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3" y="591"/>
                  </a:lnTo>
                  <a:cubicBezTo>
                    <a:pt x="3806" y="526"/>
                    <a:pt x="3902" y="366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3" y="0"/>
                    <a:pt x="3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1293459" y="3147194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1"/>
                  </a:moveTo>
                  <a:cubicBezTo>
                    <a:pt x="3756" y="1"/>
                    <a:pt x="3725" y="9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0"/>
                    <a:pt x="0" y="2400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1"/>
                  </a:lnTo>
                  <a:cubicBezTo>
                    <a:pt x="3806" y="527"/>
                    <a:pt x="3902" y="366"/>
                    <a:pt x="3902" y="232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1624814" y="2548083"/>
              <a:ext cx="189423" cy="260104"/>
            </a:xfrm>
            <a:custGeom>
              <a:avLst/>
              <a:gdLst/>
              <a:ahLst/>
              <a:cxnLst/>
              <a:rect l="l" t="t" r="r" b="b"/>
              <a:pathLst>
                <a:path w="3902" h="5358" extrusionOk="0">
                  <a:moveTo>
                    <a:pt x="3728" y="0"/>
                  </a:moveTo>
                  <a:cubicBezTo>
                    <a:pt x="3687" y="0"/>
                    <a:pt x="3640" y="14"/>
                    <a:pt x="3591" y="42"/>
                  </a:cubicBezTo>
                  <a:lnTo>
                    <a:pt x="311" y="1937"/>
                  </a:lnTo>
                  <a:cubicBezTo>
                    <a:pt x="140" y="2036"/>
                    <a:pt x="0" y="2278"/>
                    <a:pt x="0" y="2476"/>
                  </a:cubicBezTo>
                  <a:lnTo>
                    <a:pt x="0" y="5134"/>
                  </a:lnTo>
                  <a:cubicBezTo>
                    <a:pt x="0" y="5275"/>
                    <a:pt x="71" y="5358"/>
                    <a:pt x="174" y="5358"/>
                  </a:cubicBezTo>
                  <a:cubicBezTo>
                    <a:pt x="215" y="5358"/>
                    <a:pt x="262" y="5344"/>
                    <a:pt x="311" y="5315"/>
                  </a:cubicBezTo>
                  <a:lnTo>
                    <a:pt x="3591" y="3421"/>
                  </a:lnTo>
                  <a:cubicBezTo>
                    <a:pt x="3762" y="3323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2"/>
                    <a:pt x="3831" y="0"/>
                    <a:pt x="3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1624814" y="2737204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4"/>
                  </a:cubicBezTo>
                  <a:lnTo>
                    <a:pt x="3694" y="594"/>
                  </a:lnTo>
                  <a:cubicBezTo>
                    <a:pt x="3809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5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1624814" y="2791912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59" y="0"/>
                    <a:pt x="3727" y="10"/>
                    <a:pt x="3694" y="29"/>
                  </a:cubicBezTo>
                  <a:lnTo>
                    <a:pt x="209" y="2040"/>
                  </a:lnTo>
                  <a:cubicBezTo>
                    <a:pt x="93" y="2108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7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3"/>
                  </a:cubicBezTo>
                  <a:lnTo>
                    <a:pt x="3694" y="593"/>
                  </a:lnTo>
                  <a:cubicBezTo>
                    <a:pt x="3809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1624814" y="2846571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5" y="2633"/>
                  </a:cubicBezTo>
                  <a:cubicBezTo>
                    <a:pt x="143" y="2633"/>
                    <a:pt x="175" y="2623"/>
                    <a:pt x="209" y="2603"/>
                  </a:cubicBezTo>
                  <a:lnTo>
                    <a:pt x="3694" y="593"/>
                  </a:lnTo>
                  <a:cubicBezTo>
                    <a:pt x="3809" y="525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1624814" y="2901230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8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4" y="594"/>
                  </a:lnTo>
                  <a:cubicBezTo>
                    <a:pt x="3809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5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624814" y="295584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1"/>
                  </a:moveTo>
                  <a:cubicBezTo>
                    <a:pt x="3758" y="1"/>
                    <a:pt x="3727" y="10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4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4" y="591"/>
                  </a:lnTo>
                  <a:cubicBezTo>
                    <a:pt x="3809" y="526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4" y="1"/>
                    <a:pt x="3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1624814" y="3010596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8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1"/>
                    <a:pt x="115" y="2631"/>
                  </a:cubicBezTo>
                  <a:cubicBezTo>
                    <a:pt x="143" y="2631"/>
                    <a:pt x="175" y="2622"/>
                    <a:pt x="209" y="2603"/>
                  </a:cubicBezTo>
                  <a:lnTo>
                    <a:pt x="3694" y="593"/>
                  </a:lnTo>
                  <a:cubicBezTo>
                    <a:pt x="3809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1624814" y="306520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0"/>
                  </a:moveTo>
                  <a:cubicBezTo>
                    <a:pt x="3758" y="0"/>
                    <a:pt x="3727" y="9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5"/>
                  </a:cubicBezTo>
                  <a:lnTo>
                    <a:pt x="3694" y="590"/>
                  </a:lnTo>
                  <a:cubicBezTo>
                    <a:pt x="3809" y="526"/>
                    <a:pt x="3902" y="365"/>
                    <a:pt x="3902" y="232"/>
                  </a:cubicBezTo>
                  <a:lnTo>
                    <a:pt x="3902" y="151"/>
                  </a:lnTo>
                  <a:cubicBezTo>
                    <a:pt x="3902" y="55"/>
                    <a:pt x="3854" y="0"/>
                    <a:pt x="3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1624814" y="3119865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1"/>
                  </a:moveTo>
                  <a:cubicBezTo>
                    <a:pt x="3758" y="1"/>
                    <a:pt x="3727" y="9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0"/>
                  </a:cubicBezTo>
                  <a:lnTo>
                    <a:pt x="0" y="2485"/>
                  </a:lnTo>
                  <a:cubicBezTo>
                    <a:pt x="0" y="2579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4" y="591"/>
                  </a:lnTo>
                  <a:cubicBezTo>
                    <a:pt x="3809" y="526"/>
                    <a:pt x="3902" y="365"/>
                    <a:pt x="3902" y="233"/>
                  </a:cubicBezTo>
                  <a:lnTo>
                    <a:pt x="3902" y="151"/>
                  </a:lnTo>
                  <a:cubicBezTo>
                    <a:pt x="3902" y="55"/>
                    <a:pt x="3854" y="1"/>
                    <a:pt x="3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1293459" y="3340830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27" y="0"/>
                  </a:moveTo>
                  <a:cubicBezTo>
                    <a:pt x="3685" y="0"/>
                    <a:pt x="3638" y="14"/>
                    <a:pt x="3587" y="43"/>
                  </a:cubicBezTo>
                  <a:lnTo>
                    <a:pt x="311" y="1936"/>
                  </a:lnTo>
                  <a:cubicBezTo>
                    <a:pt x="141" y="2035"/>
                    <a:pt x="0" y="2278"/>
                    <a:pt x="0" y="2476"/>
                  </a:cubicBezTo>
                  <a:lnTo>
                    <a:pt x="0" y="5135"/>
                  </a:lnTo>
                  <a:cubicBezTo>
                    <a:pt x="0" y="5274"/>
                    <a:pt x="70" y="5356"/>
                    <a:pt x="171" y="5356"/>
                  </a:cubicBezTo>
                  <a:cubicBezTo>
                    <a:pt x="213" y="5356"/>
                    <a:pt x="261" y="5342"/>
                    <a:pt x="311" y="5312"/>
                  </a:cubicBezTo>
                  <a:lnTo>
                    <a:pt x="3587" y="3421"/>
                  </a:lnTo>
                  <a:cubicBezTo>
                    <a:pt x="3762" y="3322"/>
                    <a:pt x="3902" y="3080"/>
                    <a:pt x="3902" y="2882"/>
                  </a:cubicBezTo>
                  <a:lnTo>
                    <a:pt x="3902" y="224"/>
                  </a:lnTo>
                  <a:cubicBezTo>
                    <a:pt x="3902" y="83"/>
                    <a:pt x="3831" y="0"/>
                    <a:pt x="3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1293459" y="3530001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6" y="0"/>
                  </a:moveTo>
                  <a:cubicBezTo>
                    <a:pt x="3758" y="0"/>
                    <a:pt x="3726" y="10"/>
                    <a:pt x="3693" y="30"/>
                  </a:cubicBezTo>
                  <a:lnTo>
                    <a:pt x="209" y="2040"/>
                  </a:lnTo>
                  <a:cubicBezTo>
                    <a:pt x="93" y="2108"/>
                    <a:pt x="0" y="2268"/>
                    <a:pt x="0" y="2401"/>
                  </a:cubicBezTo>
                  <a:lnTo>
                    <a:pt x="0" y="2483"/>
                  </a:lnTo>
                  <a:cubicBezTo>
                    <a:pt x="0" y="2577"/>
                    <a:pt x="47" y="2632"/>
                    <a:pt x="114" y="2632"/>
                  </a:cubicBezTo>
                  <a:cubicBezTo>
                    <a:pt x="143" y="2632"/>
                    <a:pt x="175" y="2623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4"/>
                    <a:pt x="3902" y="230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1293459" y="3584562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1"/>
                  </a:moveTo>
                  <a:cubicBezTo>
                    <a:pt x="3756" y="1"/>
                    <a:pt x="3725" y="10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1"/>
                    <a:pt x="0" y="2403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2"/>
                  </a:lnTo>
                  <a:cubicBezTo>
                    <a:pt x="3806" y="527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1293459" y="363927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0"/>
                  </a:moveTo>
                  <a:cubicBezTo>
                    <a:pt x="3756" y="0"/>
                    <a:pt x="3725" y="9"/>
                    <a:pt x="3693" y="27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3" y="591"/>
                  </a:lnTo>
                  <a:cubicBezTo>
                    <a:pt x="3806" y="526"/>
                    <a:pt x="3902" y="366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3" y="0"/>
                    <a:pt x="3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1956169" y="2356777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30" y="0"/>
                  </a:moveTo>
                  <a:cubicBezTo>
                    <a:pt x="3688" y="0"/>
                    <a:pt x="3641" y="15"/>
                    <a:pt x="3591" y="45"/>
                  </a:cubicBezTo>
                  <a:lnTo>
                    <a:pt x="314" y="1935"/>
                  </a:lnTo>
                  <a:cubicBezTo>
                    <a:pt x="141" y="2034"/>
                    <a:pt x="1" y="2277"/>
                    <a:pt x="1" y="2475"/>
                  </a:cubicBezTo>
                  <a:lnTo>
                    <a:pt x="1" y="5134"/>
                  </a:lnTo>
                  <a:cubicBezTo>
                    <a:pt x="1" y="5274"/>
                    <a:pt x="72" y="5356"/>
                    <a:pt x="175" y="5356"/>
                  </a:cubicBezTo>
                  <a:cubicBezTo>
                    <a:pt x="217" y="5356"/>
                    <a:pt x="264" y="5343"/>
                    <a:pt x="314" y="5314"/>
                  </a:cubicBezTo>
                  <a:lnTo>
                    <a:pt x="3591" y="3420"/>
                  </a:lnTo>
                  <a:cubicBezTo>
                    <a:pt x="3761" y="3321"/>
                    <a:pt x="3901" y="3079"/>
                    <a:pt x="3901" y="2881"/>
                  </a:cubicBezTo>
                  <a:lnTo>
                    <a:pt x="3901" y="222"/>
                  </a:lnTo>
                  <a:cubicBezTo>
                    <a:pt x="3901" y="82"/>
                    <a:pt x="3831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1956169" y="2545947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7" y="0"/>
                  </a:moveTo>
                  <a:cubicBezTo>
                    <a:pt x="3759" y="0"/>
                    <a:pt x="3727" y="9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7"/>
                    <a:pt x="49" y="2632"/>
                    <a:pt x="118" y="2632"/>
                  </a:cubicBezTo>
                  <a:cubicBezTo>
                    <a:pt x="145" y="2632"/>
                    <a:pt x="176" y="2624"/>
                    <a:pt x="209" y="2605"/>
                  </a:cubicBezTo>
                  <a:lnTo>
                    <a:pt x="3693" y="591"/>
                  </a:lnTo>
                  <a:cubicBezTo>
                    <a:pt x="3810" y="527"/>
                    <a:pt x="3901" y="363"/>
                    <a:pt x="3901" y="229"/>
                  </a:cubicBezTo>
                  <a:lnTo>
                    <a:pt x="3901" y="147"/>
                  </a:lnTo>
                  <a:cubicBezTo>
                    <a:pt x="3901" y="54"/>
                    <a:pt x="3855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1956169" y="2600606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7" y="1"/>
                  </a:moveTo>
                  <a:cubicBezTo>
                    <a:pt x="3759" y="1"/>
                    <a:pt x="3727" y="10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8"/>
                    <a:pt x="1" y="2400"/>
                  </a:cubicBezTo>
                  <a:lnTo>
                    <a:pt x="1" y="2482"/>
                  </a:lnTo>
                  <a:cubicBezTo>
                    <a:pt x="1" y="2576"/>
                    <a:pt x="48" y="2632"/>
                    <a:pt x="116" y="2632"/>
                  </a:cubicBezTo>
                  <a:cubicBezTo>
                    <a:pt x="144" y="2632"/>
                    <a:pt x="176" y="2622"/>
                    <a:pt x="209" y="2602"/>
                  </a:cubicBezTo>
                  <a:lnTo>
                    <a:pt x="3693" y="592"/>
                  </a:lnTo>
                  <a:cubicBezTo>
                    <a:pt x="3810" y="527"/>
                    <a:pt x="3901" y="363"/>
                    <a:pt x="3901" y="230"/>
                  </a:cubicBezTo>
                  <a:lnTo>
                    <a:pt x="3901" y="148"/>
                  </a:lnTo>
                  <a:cubicBezTo>
                    <a:pt x="3901" y="54"/>
                    <a:pt x="3855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1956169" y="265521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60" y="0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2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4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1956169" y="2709875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60" y="1"/>
                    <a:pt x="3727" y="10"/>
                    <a:pt x="3693" y="30"/>
                  </a:cubicBezTo>
                  <a:lnTo>
                    <a:pt x="209" y="2041"/>
                  </a:lnTo>
                  <a:cubicBezTo>
                    <a:pt x="96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4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5"/>
                    <a:pt x="3901" y="231"/>
                  </a:cubicBezTo>
                  <a:lnTo>
                    <a:pt x="3901" y="149"/>
                  </a:lnTo>
                  <a:cubicBezTo>
                    <a:pt x="3901" y="56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1956169" y="2764534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60" y="1"/>
                    <a:pt x="3727" y="11"/>
                    <a:pt x="3693" y="31"/>
                  </a:cubicBezTo>
                  <a:lnTo>
                    <a:pt x="209" y="2041"/>
                  </a:lnTo>
                  <a:cubicBezTo>
                    <a:pt x="96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4"/>
                    <a:pt x="209" y="2604"/>
                  </a:cubicBezTo>
                  <a:lnTo>
                    <a:pt x="3693" y="593"/>
                  </a:lnTo>
                  <a:cubicBezTo>
                    <a:pt x="3810" y="526"/>
                    <a:pt x="3901" y="365"/>
                    <a:pt x="3901" y="231"/>
                  </a:cubicBezTo>
                  <a:lnTo>
                    <a:pt x="3901" y="150"/>
                  </a:lnTo>
                  <a:cubicBezTo>
                    <a:pt x="3901" y="56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2287670" y="2165519"/>
              <a:ext cx="189471" cy="259958"/>
            </a:xfrm>
            <a:custGeom>
              <a:avLst/>
              <a:gdLst/>
              <a:ahLst/>
              <a:cxnLst/>
              <a:rect l="l" t="t" r="r" b="b"/>
              <a:pathLst>
                <a:path w="3903" h="5355" extrusionOk="0">
                  <a:moveTo>
                    <a:pt x="3729" y="0"/>
                  </a:moveTo>
                  <a:cubicBezTo>
                    <a:pt x="3687" y="0"/>
                    <a:pt x="3639" y="14"/>
                    <a:pt x="3588" y="43"/>
                  </a:cubicBezTo>
                  <a:lnTo>
                    <a:pt x="311" y="1934"/>
                  </a:lnTo>
                  <a:cubicBezTo>
                    <a:pt x="137" y="2033"/>
                    <a:pt x="1" y="2275"/>
                    <a:pt x="1" y="2473"/>
                  </a:cubicBezTo>
                  <a:lnTo>
                    <a:pt x="1" y="5131"/>
                  </a:lnTo>
                  <a:cubicBezTo>
                    <a:pt x="1" y="5272"/>
                    <a:pt x="70" y="5355"/>
                    <a:pt x="172" y="5355"/>
                  </a:cubicBezTo>
                  <a:cubicBezTo>
                    <a:pt x="214" y="5355"/>
                    <a:pt x="261" y="5341"/>
                    <a:pt x="311" y="5312"/>
                  </a:cubicBezTo>
                  <a:lnTo>
                    <a:pt x="3588" y="3422"/>
                  </a:lnTo>
                  <a:cubicBezTo>
                    <a:pt x="3762" y="3320"/>
                    <a:pt x="3902" y="3080"/>
                    <a:pt x="3902" y="2879"/>
                  </a:cubicBezTo>
                  <a:lnTo>
                    <a:pt x="3902" y="220"/>
                  </a:lnTo>
                  <a:cubicBezTo>
                    <a:pt x="3902" y="80"/>
                    <a:pt x="3832" y="0"/>
                    <a:pt x="3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2287670" y="2354592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0"/>
                  </a:moveTo>
                  <a:cubicBezTo>
                    <a:pt x="3758" y="0"/>
                    <a:pt x="3727" y="9"/>
                    <a:pt x="3694" y="28"/>
                  </a:cubicBezTo>
                  <a:lnTo>
                    <a:pt x="205" y="2042"/>
                  </a:lnTo>
                  <a:cubicBezTo>
                    <a:pt x="93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7"/>
                    <a:pt x="48" y="2632"/>
                    <a:pt x="116" y="2632"/>
                  </a:cubicBezTo>
                  <a:cubicBezTo>
                    <a:pt x="143" y="2632"/>
                    <a:pt x="173" y="2624"/>
                    <a:pt x="205" y="2605"/>
                  </a:cubicBezTo>
                  <a:lnTo>
                    <a:pt x="3694" y="592"/>
                  </a:lnTo>
                  <a:cubicBezTo>
                    <a:pt x="3806" y="526"/>
                    <a:pt x="3902" y="362"/>
                    <a:pt x="3902" y="233"/>
                  </a:cubicBezTo>
                  <a:lnTo>
                    <a:pt x="3902" y="148"/>
                  </a:lnTo>
                  <a:cubicBezTo>
                    <a:pt x="3902" y="53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287670" y="2409251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1"/>
                  </a:moveTo>
                  <a:cubicBezTo>
                    <a:pt x="3758" y="1"/>
                    <a:pt x="3727" y="10"/>
                    <a:pt x="3694" y="28"/>
                  </a:cubicBezTo>
                  <a:lnTo>
                    <a:pt x="205" y="2042"/>
                  </a:lnTo>
                  <a:cubicBezTo>
                    <a:pt x="93" y="2107"/>
                    <a:pt x="1" y="2267"/>
                    <a:pt x="1" y="2401"/>
                  </a:cubicBezTo>
                  <a:lnTo>
                    <a:pt x="1" y="2483"/>
                  </a:lnTo>
                  <a:cubicBezTo>
                    <a:pt x="1" y="2577"/>
                    <a:pt x="48" y="2633"/>
                    <a:pt x="116" y="2633"/>
                  </a:cubicBezTo>
                  <a:cubicBezTo>
                    <a:pt x="143" y="2633"/>
                    <a:pt x="173" y="2624"/>
                    <a:pt x="205" y="2605"/>
                  </a:cubicBezTo>
                  <a:lnTo>
                    <a:pt x="3694" y="592"/>
                  </a:lnTo>
                  <a:cubicBezTo>
                    <a:pt x="3806" y="527"/>
                    <a:pt x="3902" y="363"/>
                    <a:pt x="3902" y="233"/>
                  </a:cubicBezTo>
                  <a:lnTo>
                    <a:pt x="3902" y="148"/>
                  </a:lnTo>
                  <a:cubicBezTo>
                    <a:pt x="3902" y="54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287670" y="2463910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1"/>
                  </a:moveTo>
                  <a:cubicBezTo>
                    <a:pt x="3758" y="1"/>
                    <a:pt x="3727" y="10"/>
                    <a:pt x="3694" y="29"/>
                  </a:cubicBezTo>
                  <a:lnTo>
                    <a:pt x="205" y="2042"/>
                  </a:lnTo>
                  <a:cubicBezTo>
                    <a:pt x="93" y="2108"/>
                    <a:pt x="1" y="2267"/>
                    <a:pt x="1" y="2401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3" y="2633"/>
                    <a:pt x="173" y="2624"/>
                    <a:pt x="205" y="2606"/>
                  </a:cubicBezTo>
                  <a:lnTo>
                    <a:pt x="3694" y="592"/>
                  </a:lnTo>
                  <a:cubicBezTo>
                    <a:pt x="3806" y="527"/>
                    <a:pt x="3902" y="363"/>
                    <a:pt x="3902" y="230"/>
                  </a:cubicBezTo>
                  <a:lnTo>
                    <a:pt x="3902" y="148"/>
                  </a:lnTo>
                  <a:cubicBezTo>
                    <a:pt x="3902" y="54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287670" y="2518520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2287670" y="2573179"/>
              <a:ext cx="189471" cy="127868"/>
            </a:xfrm>
            <a:custGeom>
              <a:avLst/>
              <a:gdLst/>
              <a:ahLst/>
              <a:cxnLst/>
              <a:rect l="l" t="t" r="r" b="b"/>
              <a:pathLst>
                <a:path w="3903" h="2634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3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5"/>
                    <a:pt x="3902" y="232"/>
                  </a:cubicBezTo>
                  <a:lnTo>
                    <a:pt x="3902" y="150"/>
                  </a:lnTo>
                  <a:cubicBezTo>
                    <a:pt x="3902" y="56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2287670" y="2627887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8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3"/>
                    <a:pt x="205" y="2603"/>
                  </a:cubicBezTo>
                  <a:lnTo>
                    <a:pt x="3694" y="593"/>
                  </a:lnTo>
                  <a:cubicBezTo>
                    <a:pt x="3806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2287670" y="2682546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3"/>
                    <a:pt x="205" y="2604"/>
                  </a:cubicBezTo>
                  <a:lnTo>
                    <a:pt x="3694" y="593"/>
                  </a:lnTo>
                  <a:cubicBezTo>
                    <a:pt x="3806" y="525"/>
                    <a:pt x="3902" y="364"/>
                    <a:pt x="3902" y="231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2287670" y="2737204"/>
              <a:ext cx="189471" cy="127868"/>
            </a:xfrm>
            <a:custGeom>
              <a:avLst/>
              <a:gdLst/>
              <a:ahLst/>
              <a:cxnLst/>
              <a:rect l="l" t="t" r="r" b="b"/>
              <a:pathLst>
                <a:path w="3903" h="2634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1956169" y="2958170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30" y="1"/>
                  </a:moveTo>
                  <a:cubicBezTo>
                    <a:pt x="3688" y="1"/>
                    <a:pt x="3641" y="15"/>
                    <a:pt x="3591" y="45"/>
                  </a:cubicBezTo>
                  <a:lnTo>
                    <a:pt x="314" y="1935"/>
                  </a:lnTo>
                  <a:cubicBezTo>
                    <a:pt x="141" y="2034"/>
                    <a:pt x="1" y="2277"/>
                    <a:pt x="1" y="2475"/>
                  </a:cubicBezTo>
                  <a:lnTo>
                    <a:pt x="1" y="5134"/>
                  </a:lnTo>
                  <a:cubicBezTo>
                    <a:pt x="1" y="5274"/>
                    <a:pt x="72" y="5356"/>
                    <a:pt x="175" y="5356"/>
                  </a:cubicBezTo>
                  <a:cubicBezTo>
                    <a:pt x="217" y="5356"/>
                    <a:pt x="264" y="5343"/>
                    <a:pt x="314" y="5314"/>
                  </a:cubicBezTo>
                  <a:lnTo>
                    <a:pt x="3591" y="3420"/>
                  </a:lnTo>
                  <a:cubicBezTo>
                    <a:pt x="3761" y="3321"/>
                    <a:pt x="3901" y="3079"/>
                    <a:pt x="3901" y="2881"/>
                  </a:cubicBezTo>
                  <a:lnTo>
                    <a:pt x="3901" y="223"/>
                  </a:lnTo>
                  <a:cubicBezTo>
                    <a:pt x="3901" y="83"/>
                    <a:pt x="3831" y="1"/>
                    <a:pt x="3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1956169" y="3147340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7" y="0"/>
                  </a:moveTo>
                  <a:cubicBezTo>
                    <a:pt x="3759" y="0"/>
                    <a:pt x="3727" y="10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6"/>
                    <a:pt x="48" y="2631"/>
                    <a:pt x="116" y="2631"/>
                  </a:cubicBezTo>
                  <a:cubicBezTo>
                    <a:pt x="144" y="2631"/>
                    <a:pt x="176" y="2622"/>
                    <a:pt x="209" y="2602"/>
                  </a:cubicBezTo>
                  <a:lnTo>
                    <a:pt x="3693" y="592"/>
                  </a:lnTo>
                  <a:cubicBezTo>
                    <a:pt x="3810" y="527"/>
                    <a:pt x="3901" y="363"/>
                    <a:pt x="3901" y="229"/>
                  </a:cubicBezTo>
                  <a:lnTo>
                    <a:pt x="3901" y="148"/>
                  </a:lnTo>
                  <a:cubicBezTo>
                    <a:pt x="3901" y="54"/>
                    <a:pt x="3855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1956169" y="320195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60" y="0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1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4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1956169" y="3256609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1"/>
                  </a:moveTo>
                  <a:cubicBezTo>
                    <a:pt x="3760" y="1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5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1628601" y="1862808"/>
              <a:ext cx="155150" cy="430594"/>
            </a:xfrm>
            <a:custGeom>
              <a:avLst/>
              <a:gdLst/>
              <a:ahLst/>
              <a:cxnLst/>
              <a:rect l="l" t="t" r="r" b="b"/>
              <a:pathLst>
                <a:path w="3196" h="8870" extrusionOk="0">
                  <a:moveTo>
                    <a:pt x="3038" y="1"/>
                  </a:moveTo>
                  <a:cubicBezTo>
                    <a:pt x="2991" y="1"/>
                    <a:pt x="2934" y="21"/>
                    <a:pt x="2864" y="60"/>
                  </a:cubicBezTo>
                  <a:lnTo>
                    <a:pt x="2332" y="367"/>
                  </a:lnTo>
                  <a:cubicBezTo>
                    <a:pt x="2212" y="439"/>
                    <a:pt x="2127" y="528"/>
                    <a:pt x="2076" y="637"/>
                  </a:cubicBezTo>
                  <a:cubicBezTo>
                    <a:pt x="2025" y="750"/>
                    <a:pt x="2001" y="886"/>
                    <a:pt x="2001" y="1050"/>
                  </a:cubicBezTo>
                  <a:lnTo>
                    <a:pt x="2001" y="5900"/>
                  </a:lnTo>
                  <a:cubicBezTo>
                    <a:pt x="2001" y="6254"/>
                    <a:pt x="1946" y="6552"/>
                    <a:pt x="1844" y="6784"/>
                  </a:cubicBezTo>
                  <a:cubicBezTo>
                    <a:pt x="1741" y="7020"/>
                    <a:pt x="1578" y="7201"/>
                    <a:pt x="1349" y="7330"/>
                  </a:cubicBezTo>
                  <a:cubicBezTo>
                    <a:pt x="1172" y="7434"/>
                    <a:pt x="1003" y="7485"/>
                    <a:pt x="842" y="7485"/>
                  </a:cubicBezTo>
                  <a:cubicBezTo>
                    <a:pt x="733" y="7485"/>
                    <a:pt x="628" y="7462"/>
                    <a:pt x="527" y="7415"/>
                  </a:cubicBezTo>
                  <a:cubicBezTo>
                    <a:pt x="499" y="7401"/>
                    <a:pt x="475" y="7394"/>
                    <a:pt x="454" y="7394"/>
                  </a:cubicBezTo>
                  <a:cubicBezTo>
                    <a:pt x="439" y="7394"/>
                    <a:pt x="425" y="7398"/>
                    <a:pt x="414" y="7405"/>
                  </a:cubicBezTo>
                  <a:cubicBezTo>
                    <a:pt x="380" y="7426"/>
                    <a:pt x="342" y="7491"/>
                    <a:pt x="305" y="7603"/>
                  </a:cubicBezTo>
                  <a:lnTo>
                    <a:pt x="45" y="8429"/>
                  </a:lnTo>
                  <a:cubicBezTo>
                    <a:pt x="15" y="8511"/>
                    <a:pt x="1" y="8582"/>
                    <a:pt x="1" y="8644"/>
                  </a:cubicBezTo>
                  <a:cubicBezTo>
                    <a:pt x="1" y="8716"/>
                    <a:pt x="25" y="8760"/>
                    <a:pt x="73" y="8777"/>
                  </a:cubicBezTo>
                  <a:cubicBezTo>
                    <a:pt x="211" y="8839"/>
                    <a:pt x="360" y="8869"/>
                    <a:pt x="520" y="8869"/>
                  </a:cubicBezTo>
                  <a:cubicBezTo>
                    <a:pt x="821" y="8869"/>
                    <a:pt x="1160" y="8761"/>
                    <a:pt x="1537" y="8545"/>
                  </a:cubicBezTo>
                  <a:cubicBezTo>
                    <a:pt x="2080" y="8231"/>
                    <a:pt x="2493" y="7777"/>
                    <a:pt x="2776" y="7187"/>
                  </a:cubicBezTo>
                  <a:cubicBezTo>
                    <a:pt x="3055" y="6593"/>
                    <a:pt x="3195" y="5934"/>
                    <a:pt x="3195" y="5210"/>
                  </a:cubicBezTo>
                  <a:lnTo>
                    <a:pt x="3195" y="357"/>
                  </a:lnTo>
                  <a:cubicBezTo>
                    <a:pt x="3195" y="193"/>
                    <a:pt x="3172" y="87"/>
                    <a:pt x="3121" y="33"/>
                  </a:cubicBezTo>
                  <a:cubicBezTo>
                    <a:pt x="3099" y="12"/>
                    <a:pt x="3071" y="1"/>
                    <a:pt x="303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1810686" y="1744607"/>
              <a:ext cx="244133" cy="418167"/>
            </a:xfrm>
            <a:custGeom>
              <a:avLst/>
              <a:gdLst/>
              <a:ahLst/>
              <a:cxnLst/>
              <a:rect l="l" t="t" r="r" b="b"/>
              <a:pathLst>
                <a:path w="5029" h="8614" extrusionOk="0">
                  <a:moveTo>
                    <a:pt x="3044" y="1514"/>
                  </a:moveTo>
                  <a:cubicBezTo>
                    <a:pt x="3232" y="1514"/>
                    <a:pt x="3387" y="1600"/>
                    <a:pt x="3510" y="1772"/>
                  </a:cubicBezTo>
                  <a:cubicBezTo>
                    <a:pt x="3735" y="2086"/>
                    <a:pt x="3844" y="2673"/>
                    <a:pt x="3844" y="3540"/>
                  </a:cubicBezTo>
                  <a:cubicBezTo>
                    <a:pt x="3844" y="4406"/>
                    <a:pt x="3735" y="5123"/>
                    <a:pt x="3510" y="5693"/>
                  </a:cubicBezTo>
                  <a:cubicBezTo>
                    <a:pt x="3288" y="6263"/>
                    <a:pt x="2957" y="6673"/>
                    <a:pt x="2519" y="6925"/>
                  </a:cubicBezTo>
                  <a:cubicBezTo>
                    <a:pt x="2319" y="7041"/>
                    <a:pt x="2141" y="7099"/>
                    <a:pt x="1986" y="7099"/>
                  </a:cubicBezTo>
                  <a:cubicBezTo>
                    <a:pt x="1797" y="7099"/>
                    <a:pt x="1641" y="7013"/>
                    <a:pt x="1520" y="6843"/>
                  </a:cubicBezTo>
                  <a:cubicBezTo>
                    <a:pt x="1295" y="6529"/>
                    <a:pt x="1185" y="5942"/>
                    <a:pt x="1185" y="5076"/>
                  </a:cubicBezTo>
                  <a:cubicBezTo>
                    <a:pt x="1185" y="4209"/>
                    <a:pt x="1295" y="3492"/>
                    <a:pt x="1520" y="2922"/>
                  </a:cubicBezTo>
                  <a:cubicBezTo>
                    <a:pt x="1741" y="2352"/>
                    <a:pt x="2076" y="1939"/>
                    <a:pt x="2519" y="1686"/>
                  </a:cubicBezTo>
                  <a:cubicBezTo>
                    <a:pt x="2716" y="1571"/>
                    <a:pt x="2890" y="1514"/>
                    <a:pt x="3044" y="1514"/>
                  </a:cubicBezTo>
                  <a:close/>
                  <a:moveTo>
                    <a:pt x="3623" y="1"/>
                  </a:moveTo>
                  <a:cubicBezTo>
                    <a:pt x="3306" y="1"/>
                    <a:pt x="2938" y="121"/>
                    <a:pt x="2519" y="362"/>
                  </a:cubicBezTo>
                  <a:cubicBezTo>
                    <a:pt x="1700" y="837"/>
                    <a:pt x="1076" y="1539"/>
                    <a:pt x="646" y="2478"/>
                  </a:cubicBezTo>
                  <a:cubicBezTo>
                    <a:pt x="216" y="3414"/>
                    <a:pt x="1" y="4509"/>
                    <a:pt x="1" y="5758"/>
                  </a:cubicBezTo>
                  <a:cubicBezTo>
                    <a:pt x="1" y="7010"/>
                    <a:pt x="216" y="7854"/>
                    <a:pt x="646" y="8294"/>
                  </a:cubicBezTo>
                  <a:cubicBezTo>
                    <a:pt x="854" y="8507"/>
                    <a:pt x="1107" y="8614"/>
                    <a:pt x="1405" y="8614"/>
                  </a:cubicBezTo>
                  <a:cubicBezTo>
                    <a:pt x="1725" y="8614"/>
                    <a:pt x="2096" y="8491"/>
                    <a:pt x="2519" y="8246"/>
                  </a:cubicBezTo>
                  <a:cubicBezTo>
                    <a:pt x="3332" y="7779"/>
                    <a:pt x="3953" y="7076"/>
                    <a:pt x="4383" y="6137"/>
                  </a:cubicBezTo>
                  <a:cubicBezTo>
                    <a:pt x="4813" y="5202"/>
                    <a:pt x="5028" y="4107"/>
                    <a:pt x="5028" y="2857"/>
                  </a:cubicBezTo>
                  <a:cubicBezTo>
                    <a:pt x="5028" y="1604"/>
                    <a:pt x="4813" y="758"/>
                    <a:pt x="4383" y="321"/>
                  </a:cubicBezTo>
                  <a:cubicBezTo>
                    <a:pt x="4174" y="108"/>
                    <a:pt x="3921" y="1"/>
                    <a:pt x="36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2083401" y="1602184"/>
              <a:ext cx="202044" cy="441517"/>
            </a:xfrm>
            <a:custGeom>
              <a:avLst/>
              <a:gdLst/>
              <a:ahLst/>
              <a:cxnLst/>
              <a:rect l="l" t="t" r="r" b="b"/>
              <a:pathLst>
                <a:path w="4162" h="9095" extrusionOk="0">
                  <a:moveTo>
                    <a:pt x="2561" y="1614"/>
                  </a:moveTo>
                  <a:cubicBezTo>
                    <a:pt x="2613" y="1614"/>
                    <a:pt x="2658" y="1628"/>
                    <a:pt x="2693" y="1655"/>
                  </a:cubicBezTo>
                  <a:cubicBezTo>
                    <a:pt x="2792" y="1729"/>
                    <a:pt x="2844" y="1917"/>
                    <a:pt x="2844" y="2221"/>
                  </a:cubicBezTo>
                  <a:cubicBezTo>
                    <a:pt x="2844" y="2501"/>
                    <a:pt x="2789" y="2747"/>
                    <a:pt x="2683" y="2955"/>
                  </a:cubicBezTo>
                  <a:cubicBezTo>
                    <a:pt x="2578" y="3166"/>
                    <a:pt x="2430" y="3323"/>
                    <a:pt x="2236" y="3436"/>
                  </a:cubicBezTo>
                  <a:lnTo>
                    <a:pt x="1192" y="4040"/>
                  </a:lnTo>
                  <a:lnTo>
                    <a:pt x="1192" y="2331"/>
                  </a:lnTo>
                  <a:lnTo>
                    <a:pt x="2236" y="1726"/>
                  </a:lnTo>
                  <a:cubicBezTo>
                    <a:pt x="2366" y="1651"/>
                    <a:pt x="2475" y="1614"/>
                    <a:pt x="2561" y="1614"/>
                  </a:cubicBezTo>
                  <a:close/>
                  <a:moveTo>
                    <a:pt x="2625" y="4548"/>
                  </a:moveTo>
                  <a:cubicBezTo>
                    <a:pt x="2691" y="4548"/>
                    <a:pt x="2749" y="4566"/>
                    <a:pt x="2799" y="4604"/>
                  </a:cubicBezTo>
                  <a:cubicBezTo>
                    <a:pt x="2919" y="4695"/>
                    <a:pt x="2980" y="4900"/>
                    <a:pt x="2980" y="5218"/>
                  </a:cubicBezTo>
                  <a:cubicBezTo>
                    <a:pt x="2980" y="5497"/>
                    <a:pt x="2929" y="5757"/>
                    <a:pt x="2827" y="5989"/>
                  </a:cubicBezTo>
                  <a:cubicBezTo>
                    <a:pt x="2721" y="6225"/>
                    <a:pt x="2564" y="6402"/>
                    <a:pt x="2353" y="6521"/>
                  </a:cubicBezTo>
                  <a:lnTo>
                    <a:pt x="1192" y="7194"/>
                  </a:lnTo>
                  <a:lnTo>
                    <a:pt x="1192" y="5296"/>
                  </a:lnTo>
                  <a:lnTo>
                    <a:pt x="2294" y="4658"/>
                  </a:lnTo>
                  <a:cubicBezTo>
                    <a:pt x="2421" y="4584"/>
                    <a:pt x="2531" y="4548"/>
                    <a:pt x="2625" y="4548"/>
                  </a:cubicBezTo>
                  <a:close/>
                  <a:moveTo>
                    <a:pt x="3227" y="0"/>
                  </a:moveTo>
                  <a:cubicBezTo>
                    <a:pt x="3009" y="0"/>
                    <a:pt x="2745" y="89"/>
                    <a:pt x="2438" y="266"/>
                  </a:cubicBezTo>
                  <a:lnTo>
                    <a:pt x="325" y="1487"/>
                  </a:lnTo>
                  <a:cubicBezTo>
                    <a:pt x="209" y="1552"/>
                    <a:pt x="127" y="1641"/>
                    <a:pt x="75" y="1750"/>
                  </a:cubicBezTo>
                  <a:cubicBezTo>
                    <a:pt x="28" y="1863"/>
                    <a:pt x="1" y="1999"/>
                    <a:pt x="1" y="2163"/>
                  </a:cubicBezTo>
                  <a:lnTo>
                    <a:pt x="1" y="8747"/>
                  </a:lnTo>
                  <a:cubicBezTo>
                    <a:pt x="1" y="8911"/>
                    <a:pt x="28" y="9016"/>
                    <a:pt x="75" y="9064"/>
                  </a:cubicBezTo>
                  <a:cubicBezTo>
                    <a:pt x="97" y="9084"/>
                    <a:pt x="125" y="9095"/>
                    <a:pt x="158" y="9095"/>
                  </a:cubicBezTo>
                  <a:cubicBezTo>
                    <a:pt x="203" y="9095"/>
                    <a:pt x="258" y="9076"/>
                    <a:pt x="325" y="9037"/>
                  </a:cubicBezTo>
                  <a:lnTo>
                    <a:pt x="2438" y="7819"/>
                  </a:lnTo>
                  <a:cubicBezTo>
                    <a:pt x="2819" y="7597"/>
                    <a:pt x="3137" y="7317"/>
                    <a:pt x="3393" y="6972"/>
                  </a:cubicBezTo>
                  <a:cubicBezTo>
                    <a:pt x="3652" y="6627"/>
                    <a:pt x="3843" y="6245"/>
                    <a:pt x="3970" y="5832"/>
                  </a:cubicBezTo>
                  <a:cubicBezTo>
                    <a:pt x="4100" y="5419"/>
                    <a:pt x="4161" y="4999"/>
                    <a:pt x="4161" y="4579"/>
                  </a:cubicBezTo>
                  <a:cubicBezTo>
                    <a:pt x="4161" y="3745"/>
                    <a:pt x="3933" y="3328"/>
                    <a:pt x="3475" y="3328"/>
                  </a:cubicBezTo>
                  <a:cubicBezTo>
                    <a:pt x="3457" y="3328"/>
                    <a:pt x="3439" y="3329"/>
                    <a:pt x="3421" y="3330"/>
                  </a:cubicBezTo>
                  <a:cubicBezTo>
                    <a:pt x="3608" y="3105"/>
                    <a:pt x="3755" y="2822"/>
                    <a:pt x="3864" y="2487"/>
                  </a:cubicBezTo>
                  <a:cubicBezTo>
                    <a:pt x="3970" y="2150"/>
                    <a:pt x="4024" y="1808"/>
                    <a:pt x="4024" y="1460"/>
                  </a:cubicBezTo>
                  <a:cubicBezTo>
                    <a:pt x="4024" y="801"/>
                    <a:pt x="3895" y="361"/>
                    <a:pt x="3629" y="139"/>
                  </a:cubicBezTo>
                  <a:cubicBezTo>
                    <a:pt x="3519" y="46"/>
                    <a:pt x="3384" y="0"/>
                    <a:pt x="32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2291796" y="1478789"/>
              <a:ext cx="187335" cy="426177"/>
            </a:xfrm>
            <a:custGeom>
              <a:avLst/>
              <a:gdLst/>
              <a:ahLst/>
              <a:cxnLst/>
              <a:rect l="l" t="t" r="r" b="b"/>
              <a:pathLst>
                <a:path w="3859" h="8779" extrusionOk="0">
                  <a:moveTo>
                    <a:pt x="3218" y="1"/>
                  </a:moveTo>
                  <a:cubicBezTo>
                    <a:pt x="2887" y="1"/>
                    <a:pt x="2479" y="141"/>
                    <a:pt x="1991" y="421"/>
                  </a:cubicBezTo>
                  <a:cubicBezTo>
                    <a:pt x="1448" y="736"/>
                    <a:pt x="1008" y="1176"/>
                    <a:pt x="677" y="1739"/>
                  </a:cubicBezTo>
                  <a:cubicBezTo>
                    <a:pt x="346" y="2305"/>
                    <a:pt x="179" y="2940"/>
                    <a:pt x="179" y="3644"/>
                  </a:cubicBezTo>
                  <a:cubicBezTo>
                    <a:pt x="179" y="4067"/>
                    <a:pt x="247" y="4384"/>
                    <a:pt x="387" y="4596"/>
                  </a:cubicBezTo>
                  <a:cubicBezTo>
                    <a:pt x="523" y="4811"/>
                    <a:pt x="697" y="4947"/>
                    <a:pt x="913" y="5009"/>
                  </a:cubicBezTo>
                  <a:cubicBezTo>
                    <a:pt x="1127" y="5070"/>
                    <a:pt x="1387" y="5101"/>
                    <a:pt x="1694" y="5101"/>
                  </a:cubicBezTo>
                  <a:cubicBezTo>
                    <a:pt x="1960" y="5104"/>
                    <a:pt x="2155" y="5118"/>
                    <a:pt x="2281" y="5139"/>
                  </a:cubicBezTo>
                  <a:cubicBezTo>
                    <a:pt x="2411" y="5163"/>
                    <a:pt x="2507" y="5217"/>
                    <a:pt x="2571" y="5306"/>
                  </a:cubicBezTo>
                  <a:cubicBezTo>
                    <a:pt x="2636" y="5394"/>
                    <a:pt x="2667" y="5538"/>
                    <a:pt x="2667" y="5739"/>
                  </a:cubicBezTo>
                  <a:cubicBezTo>
                    <a:pt x="2667" y="6032"/>
                    <a:pt x="2602" y="6289"/>
                    <a:pt x="2466" y="6503"/>
                  </a:cubicBezTo>
                  <a:cubicBezTo>
                    <a:pt x="2332" y="6719"/>
                    <a:pt x="2124" y="6906"/>
                    <a:pt x="1848" y="7067"/>
                  </a:cubicBezTo>
                  <a:cubicBezTo>
                    <a:pt x="1609" y="7203"/>
                    <a:pt x="1377" y="7292"/>
                    <a:pt x="1148" y="7326"/>
                  </a:cubicBezTo>
                  <a:cubicBezTo>
                    <a:pt x="1051" y="7342"/>
                    <a:pt x="959" y="7350"/>
                    <a:pt x="871" y="7350"/>
                  </a:cubicBezTo>
                  <a:cubicBezTo>
                    <a:pt x="749" y="7350"/>
                    <a:pt x="637" y="7334"/>
                    <a:pt x="533" y="7302"/>
                  </a:cubicBezTo>
                  <a:cubicBezTo>
                    <a:pt x="509" y="7293"/>
                    <a:pt x="488" y="7287"/>
                    <a:pt x="469" y="7287"/>
                  </a:cubicBezTo>
                  <a:cubicBezTo>
                    <a:pt x="453" y="7287"/>
                    <a:pt x="438" y="7291"/>
                    <a:pt x="424" y="7299"/>
                  </a:cubicBezTo>
                  <a:cubicBezTo>
                    <a:pt x="390" y="7319"/>
                    <a:pt x="360" y="7374"/>
                    <a:pt x="333" y="7466"/>
                  </a:cubicBezTo>
                  <a:lnTo>
                    <a:pt x="35" y="8357"/>
                  </a:lnTo>
                  <a:cubicBezTo>
                    <a:pt x="11" y="8432"/>
                    <a:pt x="1" y="8490"/>
                    <a:pt x="1" y="8534"/>
                  </a:cubicBezTo>
                  <a:cubicBezTo>
                    <a:pt x="1" y="8600"/>
                    <a:pt x="35" y="8654"/>
                    <a:pt x="107" y="8695"/>
                  </a:cubicBezTo>
                  <a:cubicBezTo>
                    <a:pt x="227" y="8751"/>
                    <a:pt x="368" y="8778"/>
                    <a:pt x="530" y="8778"/>
                  </a:cubicBezTo>
                  <a:cubicBezTo>
                    <a:pt x="654" y="8778"/>
                    <a:pt x="791" y="8762"/>
                    <a:pt x="940" y="8729"/>
                  </a:cubicBezTo>
                  <a:cubicBezTo>
                    <a:pt x="1284" y="8654"/>
                    <a:pt x="1643" y="8507"/>
                    <a:pt x="2018" y="8288"/>
                  </a:cubicBezTo>
                  <a:cubicBezTo>
                    <a:pt x="2615" y="7944"/>
                    <a:pt x="3069" y="7490"/>
                    <a:pt x="3387" y="6927"/>
                  </a:cubicBezTo>
                  <a:cubicBezTo>
                    <a:pt x="3701" y="6367"/>
                    <a:pt x="3858" y="5763"/>
                    <a:pt x="3858" y="5118"/>
                  </a:cubicBezTo>
                  <a:cubicBezTo>
                    <a:pt x="3858" y="4688"/>
                    <a:pt x="3803" y="4367"/>
                    <a:pt x="3698" y="4156"/>
                  </a:cubicBezTo>
                  <a:cubicBezTo>
                    <a:pt x="3589" y="3944"/>
                    <a:pt x="3431" y="3804"/>
                    <a:pt x="3230" y="3732"/>
                  </a:cubicBezTo>
                  <a:cubicBezTo>
                    <a:pt x="3028" y="3657"/>
                    <a:pt x="2752" y="3616"/>
                    <a:pt x="2401" y="3606"/>
                  </a:cubicBezTo>
                  <a:lnTo>
                    <a:pt x="2199" y="3599"/>
                  </a:lnTo>
                  <a:cubicBezTo>
                    <a:pt x="1974" y="3596"/>
                    <a:pt x="1807" y="3582"/>
                    <a:pt x="1701" y="3558"/>
                  </a:cubicBezTo>
                  <a:cubicBezTo>
                    <a:pt x="1595" y="3534"/>
                    <a:pt x="1513" y="3480"/>
                    <a:pt x="1451" y="3391"/>
                  </a:cubicBezTo>
                  <a:cubicBezTo>
                    <a:pt x="1393" y="3306"/>
                    <a:pt x="1363" y="3166"/>
                    <a:pt x="1363" y="2971"/>
                  </a:cubicBezTo>
                  <a:cubicBezTo>
                    <a:pt x="1363" y="2395"/>
                    <a:pt x="1623" y="1954"/>
                    <a:pt x="2141" y="1658"/>
                  </a:cubicBezTo>
                  <a:cubicBezTo>
                    <a:pt x="2417" y="1498"/>
                    <a:pt x="2665" y="1418"/>
                    <a:pt x="2886" y="1418"/>
                  </a:cubicBezTo>
                  <a:cubicBezTo>
                    <a:pt x="3001" y="1418"/>
                    <a:pt x="3109" y="1440"/>
                    <a:pt x="3209" y="1483"/>
                  </a:cubicBezTo>
                  <a:cubicBezTo>
                    <a:pt x="3232" y="1494"/>
                    <a:pt x="3253" y="1499"/>
                    <a:pt x="3271" y="1499"/>
                  </a:cubicBezTo>
                  <a:cubicBezTo>
                    <a:pt x="3288" y="1499"/>
                    <a:pt x="3304" y="1495"/>
                    <a:pt x="3318" y="1486"/>
                  </a:cubicBezTo>
                  <a:cubicBezTo>
                    <a:pt x="3349" y="1469"/>
                    <a:pt x="3384" y="1415"/>
                    <a:pt x="3411" y="1323"/>
                  </a:cubicBezTo>
                  <a:lnTo>
                    <a:pt x="3707" y="429"/>
                  </a:lnTo>
                  <a:cubicBezTo>
                    <a:pt x="3732" y="357"/>
                    <a:pt x="3742" y="299"/>
                    <a:pt x="3742" y="254"/>
                  </a:cubicBezTo>
                  <a:cubicBezTo>
                    <a:pt x="3742" y="196"/>
                    <a:pt x="3707" y="142"/>
                    <a:pt x="3636" y="94"/>
                  </a:cubicBezTo>
                  <a:cubicBezTo>
                    <a:pt x="3514" y="32"/>
                    <a:pt x="3374" y="1"/>
                    <a:pt x="32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3092368" y="751331"/>
              <a:ext cx="710165" cy="1752620"/>
            </a:xfrm>
            <a:custGeom>
              <a:avLst/>
              <a:gdLst/>
              <a:ahLst/>
              <a:cxnLst/>
              <a:rect l="l" t="t" r="r" b="b"/>
              <a:pathLst>
                <a:path w="14629" h="36103" extrusionOk="0">
                  <a:moveTo>
                    <a:pt x="13307" y="0"/>
                  </a:moveTo>
                  <a:cubicBezTo>
                    <a:pt x="13224" y="0"/>
                    <a:pt x="13130" y="28"/>
                    <a:pt x="13031" y="87"/>
                  </a:cubicBezTo>
                  <a:lnTo>
                    <a:pt x="625" y="7265"/>
                  </a:lnTo>
                  <a:cubicBezTo>
                    <a:pt x="280" y="7462"/>
                    <a:pt x="1" y="7950"/>
                    <a:pt x="1" y="8346"/>
                  </a:cubicBezTo>
                  <a:lnTo>
                    <a:pt x="1" y="33916"/>
                  </a:lnTo>
                  <a:cubicBezTo>
                    <a:pt x="1" y="34115"/>
                    <a:pt x="72" y="34255"/>
                    <a:pt x="185" y="34319"/>
                  </a:cubicBezTo>
                  <a:lnTo>
                    <a:pt x="1158" y="34882"/>
                  </a:lnTo>
                  <a:cubicBezTo>
                    <a:pt x="1158" y="34882"/>
                    <a:pt x="1161" y="34882"/>
                    <a:pt x="1165" y="34885"/>
                  </a:cubicBezTo>
                  <a:lnTo>
                    <a:pt x="1178" y="34893"/>
                  </a:lnTo>
                  <a:lnTo>
                    <a:pt x="1178" y="34889"/>
                  </a:lnTo>
                  <a:cubicBezTo>
                    <a:pt x="1222" y="34913"/>
                    <a:pt x="1273" y="34925"/>
                    <a:pt x="1329" y="34925"/>
                  </a:cubicBezTo>
                  <a:cubicBezTo>
                    <a:pt x="1411" y="34925"/>
                    <a:pt x="1504" y="34898"/>
                    <a:pt x="1601" y="34841"/>
                  </a:cubicBezTo>
                  <a:lnTo>
                    <a:pt x="4878" y="32947"/>
                  </a:lnTo>
                  <a:lnTo>
                    <a:pt x="4878" y="34916"/>
                  </a:lnTo>
                  <a:cubicBezTo>
                    <a:pt x="4878" y="35268"/>
                    <a:pt x="4933" y="35469"/>
                    <a:pt x="5025" y="35524"/>
                  </a:cubicBezTo>
                  <a:lnTo>
                    <a:pt x="5021" y="35524"/>
                  </a:lnTo>
                  <a:lnTo>
                    <a:pt x="5990" y="36084"/>
                  </a:lnTo>
                  <a:lnTo>
                    <a:pt x="5994" y="36087"/>
                  </a:lnTo>
                  <a:lnTo>
                    <a:pt x="6004" y="36093"/>
                  </a:lnTo>
                  <a:lnTo>
                    <a:pt x="6004" y="36090"/>
                  </a:lnTo>
                  <a:cubicBezTo>
                    <a:pt x="6019" y="36098"/>
                    <a:pt x="6035" y="36102"/>
                    <a:pt x="6052" y="36102"/>
                  </a:cubicBezTo>
                  <a:cubicBezTo>
                    <a:pt x="6158" y="36102"/>
                    <a:pt x="6299" y="35943"/>
                    <a:pt x="6455" y="35616"/>
                  </a:cubicBezTo>
                  <a:lnTo>
                    <a:pt x="8779" y="30695"/>
                  </a:lnTo>
                  <a:lnTo>
                    <a:pt x="14008" y="27661"/>
                  </a:lnTo>
                  <a:cubicBezTo>
                    <a:pt x="14349" y="27462"/>
                    <a:pt x="14629" y="26974"/>
                    <a:pt x="14629" y="26579"/>
                  </a:cubicBezTo>
                  <a:lnTo>
                    <a:pt x="14629" y="1008"/>
                  </a:lnTo>
                  <a:cubicBezTo>
                    <a:pt x="14629" y="814"/>
                    <a:pt x="14561" y="674"/>
                    <a:pt x="14451" y="609"/>
                  </a:cubicBezTo>
                  <a:lnTo>
                    <a:pt x="14448" y="605"/>
                  </a:lnTo>
                  <a:lnTo>
                    <a:pt x="13472" y="42"/>
                  </a:lnTo>
                  <a:cubicBezTo>
                    <a:pt x="13424" y="15"/>
                    <a:pt x="13369" y="0"/>
                    <a:pt x="133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3108921" y="752544"/>
              <a:ext cx="683659" cy="363214"/>
            </a:xfrm>
            <a:custGeom>
              <a:avLst/>
              <a:gdLst/>
              <a:ahLst/>
              <a:cxnLst/>
              <a:rect l="l" t="t" r="r" b="b"/>
              <a:pathLst>
                <a:path w="14083" h="7482" extrusionOk="0">
                  <a:moveTo>
                    <a:pt x="251" y="7260"/>
                  </a:moveTo>
                  <a:cubicBezTo>
                    <a:pt x="161" y="7317"/>
                    <a:pt x="76" y="7393"/>
                    <a:pt x="1" y="7481"/>
                  </a:cubicBezTo>
                  <a:cubicBezTo>
                    <a:pt x="76" y="7393"/>
                    <a:pt x="161" y="7317"/>
                    <a:pt x="251" y="7260"/>
                  </a:cubicBezTo>
                  <a:close/>
                  <a:moveTo>
                    <a:pt x="13097" y="0"/>
                  </a:moveTo>
                  <a:cubicBezTo>
                    <a:pt x="13111" y="7"/>
                    <a:pt x="13120" y="11"/>
                    <a:pt x="13131" y="17"/>
                  </a:cubicBezTo>
                  <a:lnTo>
                    <a:pt x="13131" y="17"/>
                  </a:lnTo>
                  <a:lnTo>
                    <a:pt x="14083" y="570"/>
                  </a:lnTo>
                  <a:lnTo>
                    <a:pt x="14083" y="570"/>
                  </a:lnTo>
                  <a:lnTo>
                    <a:pt x="13131" y="17"/>
                  </a:lnTo>
                  <a:cubicBezTo>
                    <a:pt x="13120" y="11"/>
                    <a:pt x="13111" y="7"/>
                    <a:pt x="130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3101640" y="751379"/>
              <a:ext cx="690941" cy="402147"/>
            </a:xfrm>
            <a:custGeom>
              <a:avLst/>
              <a:gdLst/>
              <a:ahLst/>
              <a:cxnLst/>
              <a:rect l="l" t="t" r="r" b="b"/>
              <a:pathLst>
                <a:path w="14233" h="8284" extrusionOk="0">
                  <a:moveTo>
                    <a:pt x="13117" y="1"/>
                  </a:moveTo>
                  <a:cubicBezTo>
                    <a:pt x="13035" y="1"/>
                    <a:pt x="12940" y="28"/>
                    <a:pt x="12840" y="86"/>
                  </a:cubicBezTo>
                  <a:lnTo>
                    <a:pt x="434" y="7267"/>
                  </a:lnTo>
                  <a:cubicBezTo>
                    <a:pt x="421" y="7270"/>
                    <a:pt x="410" y="7277"/>
                    <a:pt x="401" y="7284"/>
                  </a:cubicBezTo>
                  <a:cubicBezTo>
                    <a:pt x="311" y="7341"/>
                    <a:pt x="226" y="7417"/>
                    <a:pt x="151" y="7505"/>
                  </a:cubicBezTo>
                  <a:cubicBezTo>
                    <a:pt x="97" y="7571"/>
                    <a:pt x="45" y="7642"/>
                    <a:pt x="1" y="7721"/>
                  </a:cubicBezTo>
                  <a:lnTo>
                    <a:pt x="977" y="8283"/>
                  </a:lnTo>
                  <a:cubicBezTo>
                    <a:pt x="1089" y="8093"/>
                    <a:pt x="1240" y="7925"/>
                    <a:pt x="1407" y="7830"/>
                  </a:cubicBezTo>
                  <a:lnTo>
                    <a:pt x="13817" y="649"/>
                  </a:lnTo>
                  <a:cubicBezTo>
                    <a:pt x="13916" y="591"/>
                    <a:pt x="14011" y="563"/>
                    <a:pt x="14096" y="563"/>
                  </a:cubicBezTo>
                  <a:cubicBezTo>
                    <a:pt x="14144" y="563"/>
                    <a:pt x="14192" y="574"/>
                    <a:pt x="14233" y="594"/>
                  </a:cubicBezTo>
                  <a:lnTo>
                    <a:pt x="13281" y="41"/>
                  </a:lnTo>
                  <a:cubicBezTo>
                    <a:pt x="13270" y="35"/>
                    <a:pt x="13261" y="31"/>
                    <a:pt x="13247" y="24"/>
                  </a:cubicBezTo>
                  <a:cubicBezTo>
                    <a:pt x="13209" y="7"/>
                    <a:pt x="13165" y="1"/>
                    <a:pt x="13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3336103" y="2475755"/>
              <a:ext cx="46943" cy="27185"/>
            </a:xfrm>
            <a:custGeom>
              <a:avLst/>
              <a:gdLst/>
              <a:ahLst/>
              <a:cxnLst/>
              <a:rect l="l" t="t" r="r" b="b"/>
              <a:pathLst>
                <a:path w="967" h="560" extrusionOk="0">
                  <a:moveTo>
                    <a:pt x="0" y="0"/>
                  </a:moveTo>
                  <a:lnTo>
                    <a:pt x="966" y="560"/>
                  </a:lnTo>
                  <a:lnTo>
                    <a:pt x="963" y="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3329113" y="2323283"/>
              <a:ext cx="53739" cy="179519"/>
            </a:xfrm>
            <a:custGeom>
              <a:avLst/>
              <a:gdLst/>
              <a:ahLst/>
              <a:cxnLst/>
              <a:rect l="l" t="t" r="r" b="b"/>
              <a:pathLst>
                <a:path w="1107" h="3698" extrusionOk="0">
                  <a:moveTo>
                    <a:pt x="977" y="1"/>
                  </a:moveTo>
                  <a:lnTo>
                    <a:pt x="1" y="568"/>
                  </a:lnTo>
                  <a:lnTo>
                    <a:pt x="1" y="2533"/>
                  </a:lnTo>
                  <a:cubicBezTo>
                    <a:pt x="1" y="2882"/>
                    <a:pt x="56" y="3086"/>
                    <a:pt x="144" y="3141"/>
                  </a:cubicBezTo>
                  <a:lnTo>
                    <a:pt x="1107" y="3697"/>
                  </a:lnTo>
                  <a:cubicBezTo>
                    <a:pt x="1025" y="3625"/>
                    <a:pt x="977" y="3428"/>
                    <a:pt x="977" y="3100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3098388" y="2414931"/>
              <a:ext cx="3010" cy="2379"/>
            </a:xfrm>
            <a:custGeom>
              <a:avLst/>
              <a:gdLst/>
              <a:ahLst/>
              <a:cxnLst/>
              <a:rect l="l" t="t" r="r" b="b"/>
              <a:pathLst>
                <a:path w="62" h="49" extrusionOk="0">
                  <a:moveTo>
                    <a:pt x="1" y="1"/>
                  </a:moveTo>
                  <a:cubicBezTo>
                    <a:pt x="18" y="18"/>
                    <a:pt x="38" y="35"/>
                    <a:pt x="58" y="48"/>
                  </a:cubicBezTo>
                  <a:lnTo>
                    <a:pt x="61" y="48"/>
                  </a:lnTo>
                  <a:cubicBezTo>
                    <a:pt x="38" y="35"/>
                    <a:pt x="18" y="18"/>
                    <a:pt x="1" y="1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3092368" y="1126127"/>
              <a:ext cx="56749" cy="1318725"/>
            </a:xfrm>
            <a:custGeom>
              <a:avLst/>
              <a:gdLst/>
              <a:ahLst/>
              <a:cxnLst/>
              <a:rect l="l" t="t" r="r" b="b"/>
              <a:pathLst>
                <a:path w="1169" h="27165" extrusionOk="0">
                  <a:moveTo>
                    <a:pt x="192" y="1"/>
                  </a:moveTo>
                  <a:cubicBezTo>
                    <a:pt x="75" y="199"/>
                    <a:pt x="1" y="424"/>
                    <a:pt x="1" y="625"/>
                  </a:cubicBezTo>
                  <a:lnTo>
                    <a:pt x="1" y="26195"/>
                  </a:lnTo>
                  <a:cubicBezTo>
                    <a:pt x="1" y="26353"/>
                    <a:pt x="48" y="26475"/>
                    <a:pt x="124" y="26550"/>
                  </a:cubicBezTo>
                  <a:cubicBezTo>
                    <a:pt x="141" y="26567"/>
                    <a:pt x="161" y="26584"/>
                    <a:pt x="185" y="26598"/>
                  </a:cubicBezTo>
                  <a:lnTo>
                    <a:pt x="1158" y="27161"/>
                  </a:lnTo>
                  <a:cubicBezTo>
                    <a:pt x="1161" y="27161"/>
                    <a:pt x="1161" y="27164"/>
                    <a:pt x="1165" y="27164"/>
                  </a:cubicBezTo>
                  <a:cubicBezTo>
                    <a:pt x="1049" y="27100"/>
                    <a:pt x="977" y="26960"/>
                    <a:pt x="977" y="26759"/>
                  </a:cubicBezTo>
                  <a:lnTo>
                    <a:pt x="977" y="1188"/>
                  </a:lnTo>
                  <a:cubicBezTo>
                    <a:pt x="977" y="987"/>
                    <a:pt x="1049" y="762"/>
                    <a:pt x="1168" y="563"/>
                  </a:cubicBezTo>
                  <a:lnTo>
                    <a:pt x="1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3234405" y="940501"/>
              <a:ext cx="473556" cy="579870"/>
            </a:xfrm>
            <a:custGeom>
              <a:avLst/>
              <a:gdLst/>
              <a:ahLst/>
              <a:cxnLst/>
              <a:rect l="l" t="t" r="r" b="b"/>
              <a:pathLst>
                <a:path w="9755" h="11945" extrusionOk="0">
                  <a:moveTo>
                    <a:pt x="9467" y="1"/>
                  </a:moveTo>
                  <a:cubicBezTo>
                    <a:pt x="9397" y="1"/>
                    <a:pt x="9319" y="23"/>
                    <a:pt x="9236" y="71"/>
                  </a:cubicBezTo>
                  <a:lnTo>
                    <a:pt x="522" y="5118"/>
                  </a:lnTo>
                  <a:cubicBezTo>
                    <a:pt x="235" y="5285"/>
                    <a:pt x="0" y="5688"/>
                    <a:pt x="0" y="6019"/>
                  </a:cubicBezTo>
                  <a:lnTo>
                    <a:pt x="0" y="11575"/>
                  </a:lnTo>
                  <a:cubicBezTo>
                    <a:pt x="0" y="11810"/>
                    <a:pt x="117" y="11945"/>
                    <a:pt x="288" y="11945"/>
                  </a:cubicBezTo>
                  <a:cubicBezTo>
                    <a:pt x="358" y="11945"/>
                    <a:pt x="438" y="11922"/>
                    <a:pt x="522" y="11873"/>
                  </a:cubicBezTo>
                  <a:lnTo>
                    <a:pt x="9236" y="6828"/>
                  </a:lnTo>
                  <a:cubicBezTo>
                    <a:pt x="9522" y="6660"/>
                    <a:pt x="9754" y="6258"/>
                    <a:pt x="9754" y="5927"/>
                  </a:cubicBezTo>
                  <a:lnTo>
                    <a:pt x="9754" y="370"/>
                  </a:lnTo>
                  <a:cubicBezTo>
                    <a:pt x="9754" y="136"/>
                    <a:pt x="9637" y="1"/>
                    <a:pt x="9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3234405" y="1323016"/>
              <a:ext cx="473556" cy="306173"/>
            </a:xfrm>
            <a:custGeom>
              <a:avLst/>
              <a:gdLst/>
              <a:ahLst/>
              <a:cxnLst/>
              <a:rect l="l" t="t" r="r" b="b"/>
              <a:pathLst>
                <a:path w="9755" h="6307" extrusionOk="0">
                  <a:moveTo>
                    <a:pt x="9478" y="0"/>
                  </a:moveTo>
                  <a:cubicBezTo>
                    <a:pt x="9405" y="0"/>
                    <a:pt x="9321" y="24"/>
                    <a:pt x="9231" y="75"/>
                  </a:cubicBezTo>
                  <a:lnTo>
                    <a:pt x="522" y="5105"/>
                  </a:lnTo>
                  <a:cubicBezTo>
                    <a:pt x="235" y="5272"/>
                    <a:pt x="0" y="5658"/>
                    <a:pt x="0" y="5968"/>
                  </a:cubicBezTo>
                  <a:cubicBezTo>
                    <a:pt x="0" y="6184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1"/>
                  </a:cubicBezTo>
                  <a:lnTo>
                    <a:pt x="9231" y="1201"/>
                  </a:lnTo>
                  <a:cubicBezTo>
                    <a:pt x="9522" y="1037"/>
                    <a:pt x="9754" y="648"/>
                    <a:pt x="9754" y="337"/>
                  </a:cubicBezTo>
                  <a:cubicBezTo>
                    <a:pt x="9754" y="122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3234405" y="1432285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0"/>
                  </a:moveTo>
                  <a:cubicBezTo>
                    <a:pt x="9405" y="0"/>
                    <a:pt x="9321" y="25"/>
                    <a:pt x="9231" y="76"/>
                  </a:cubicBezTo>
                  <a:lnTo>
                    <a:pt x="522" y="5106"/>
                  </a:lnTo>
                  <a:cubicBezTo>
                    <a:pt x="235" y="5270"/>
                    <a:pt x="0" y="5659"/>
                    <a:pt x="0" y="5970"/>
                  </a:cubicBezTo>
                  <a:cubicBezTo>
                    <a:pt x="0" y="6185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8"/>
                  </a:cubicBezTo>
                  <a:cubicBezTo>
                    <a:pt x="9754" y="124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3234405" y="1541603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1"/>
                  </a:moveTo>
                  <a:cubicBezTo>
                    <a:pt x="9405" y="1"/>
                    <a:pt x="9321" y="25"/>
                    <a:pt x="9231" y="77"/>
                  </a:cubicBezTo>
                  <a:lnTo>
                    <a:pt x="522" y="5107"/>
                  </a:lnTo>
                  <a:cubicBezTo>
                    <a:pt x="235" y="5271"/>
                    <a:pt x="0" y="5660"/>
                    <a:pt x="0" y="5970"/>
                  </a:cubicBezTo>
                  <a:cubicBezTo>
                    <a:pt x="0" y="6186"/>
                    <a:pt x="113" y="6308"/>
                    <a:pt x="277" y="6308"/>
                  </a:cubicBezTo>
                  <a:cubicBezTo>
                    <a:pt x="350" y="6308"/>
                    <a:pt x="434" y="6284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9"/>
                  </a:cubicBezTo>
                  <a:cubicBezTo>
                    <a:pt x="9754" y="124"/>
                    <a:pt x="9643" y="1"/>
                    <a:pt x="9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3234405" y="1650969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0"/>
                  </a:moveTo>
                  <a:cubicBezTo>
                    <a:pt x="9405" y="0"/>
                    <a:pt x="9321" y="25"/>
                    <a:pt x="9231" y="76"/>
                  </a:cubicBezTo>
                  <a:lnTo>
                    <a:pt x="522" y="5107"/>
                  </a:lnTo>
                  <a:cubicBezTo>
                    <a:pt x="235" y="5270"/>
                    <a:pt x="0" y="5656"/>
                    <a:pt x="0" y="5970"/>
                  </a:cubicBezTo>
                  <a:cubicBezTo>
                    <a:pt x="0" y="6186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9"/>
                  </a:cubicBezTo>
                  <a:cubicBezTo>
                    <a:pt x="9754" y="124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3234405" y="1978971"/>
              <a:ext cx="94760" cy="87527"/>
            </a:xfrm>
            <a:custGeom>
              <a:avLst/>
              <a:gdLst/>
              <a:ahLst/>
              <a:cxnLst/>
              <a:rect l="l" t="t" r="r" b="b"/>
              <a:pathLst>
                <a:path w="1952" h="1803" extrusionOk="0">
                  <a:moveTo>
                    <a:pt x="1678" y="1"/>
                  </a:moveTo>
                  <a:cubicBezTo>
                    <a:pt x="1605" y="1"/>
                    <a:pt x="1522" y="25"/>
                    <a:pt x="1433" y="77"/>
                  </a:cubicBezTo>
                  <a:lnTo>
                    <a:pt x="522" y="602"/>
                  </a:lnTo>
                  <a:cubicBezTo>
                    <a:pt x="235" y="766"/>
                    <a:pt x="0" y="1155"/>
                    <a:pt x="0" y="1466"/>
                  </a:cubicBezTo>
                  <a:cubicBezTo>
                    <a:pt x="0" y="1681"/>
                    <a:pt x="113" y="1803"/>
                    <a:pt x="277" y="1803"/>
                  </a:cubicBezTo>
                  <a:cubicBezTo>
                    <a:pt x="350" y="1803"/>
                    <a:pt x="434" y="1779"/>
                    <a:pt x="522" y="1728"/>
                  </a:cubicBezTo>
                  <a:lnTo>
                    <a:pt x="1433" y="1203"/>
                  </a:lnTo>
                  <a:cubicBezTo>
                    <a:pt x="1720" y="1036"/>
                    <a:pt x="1952" y="651"/>
                    <a:pt x="1952" y="339"/>
                  </a:cubicBezTo>
                  <a:cubicBezTo>
                    <a:pt x="1952" y="124"/>
                    <a:pt x="1841" y="1"/>
                    <a:pt x="1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3393238" y="1760287"/>
              <a:ext cx="314717" cy="214763"/>
            </a:xfrm>
            <a:custGeom>
              <a:avLst/>
              <a:gdLst/>
              <a:ahLst/>
              <a:cxnLst/>
              <a:rect l="l" t="t" r="r" b="b"/>
              <a:pathLst>
                <a:path w="6483" h="4424" extrusionOk="0">
                  <a:moveTo>
                    <a:pt x="6206" y="1"/>
                  </a:moveTo>
                  <a:cubicBezTo>
                    <a:pt x="6133" y="1"/>
                    <a:pt x="6049" y="25"/>
                    <a:pt x="5959" y="77"/>
                  </a:cubicBezTo>
                  <a:lnTo>
                    <a:pt x="520" y="3223"/>
                  </a:lnTo>
                  <a:cubicBezTo>
                    <a:pt x="233" y="3387"/>
                    <a:pt x="0" y="3773"/>
                    <a:pt x="0" y="4083"/>
                  </a:cubicBezTo>
                  <a:cubicBezTo>
                    <a:pt x="0" y="4301"/>
                    <a:pt x="112" y="4424"/>
                    <a:pt x="276" y="4424"/>
                  </a:cubicBezTo>
                  <a:cubicBezTo>
                    <a:pt x="349" y="4424"/>
                    <a:pt x="432" y="4400"/>
                    <a:pt x="520" y="4350"/>
                  </a:cubicBezTo>
                  <a:lnTo>
                    <a:pt x="5959" y="1203"/>
                  </a:lnTo>
                  <a:cubicBezTo>
                    <a:pt x="6250" y="1035"/>
                    <a:pt x="6482" y="650"/>
                    <a:pt x="6482" y="339"/>
                  </a:cubicBezTo>
                  <a:cubicBezTo>
                    <a:pt x="6482" y="124"/>
                    <a:pt x="6371" y="1"/>
                    <a:pt x="6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3234405" y="2088288"/>
              <a:ext cx="94760" cy="87575"/>
            </a:xfrm>
            <a:custGeom>
              <a:avLst/>
              <a:gdLst/>
              <a:ahLst/>
              <a:cxnLst/>
              <a:rect l="l" t="t" r="r" b="b"/>
              <a:pathLst>
                <a:path w="1952" h="1804" extrusionOk="0">
                  <a:moveTo>
                    <a:pt x="1679" y="1"/>
                  </a:moveTo>
                  <a:cubicBezTo>
                    <a:pt x="1606" y="1"/>
                    <a:pt x="1522" y="26"/>
                    <a:pt x="1433" y="78"/>
                  </a:cubicBezTo>
                  <a:lnTo>
                    <a:pt x="522" y="603"/>
                  </a:lnTo>
                  <a:cubicBezTo>
                    <a:pt x="235" y="767"/>
                    <a:pt x="0" y="1152"/>
                    <a:pt x="0" y="1466"/>
                  </a:cubicBezTo>
                  <a:cubicBezTo>
                    <a:pt x="0" y="1682"/>
                    <a:pt x="113" y="1803"/>
                    <a:pt x="277" y="1803"/>
                  </a:cubicBezTo>
                  <a:cubicBezTo>
                    <a:pt x="350" y="1803"/>
                    <a:pt x="434" y="1779"/>
                    <a:pt x="522" y="1729"/>
                  </a:cubicBezTo>
                  <a:lnTo>
                    <a:pt x="1433" y="1200"/>
                  </a:lnTo>
                  <a:cubicBezTo>
                    <a:pt x="1720" y="1036"/>
                    <a:pt x="1952" y="651"/>
                    <a:pt x="1952" y="340"/>
                  </a:cubicBezTo>
                  <a:cubicBezTo>
                    <a:pt x="1952" y="123"/>
                    <a:pt x="1842" y="1"/>
                    <a:pt x="1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3393238" y="1869653"/>
              <a:ext cx="314717" cy="214715"/>
            </a:xfrm>
            <a:custGeom>
              <a:avLst/>
              <a:gdLst/>
              <a:ahLst/>
              <a:cxnLst/>
              <a:rect l="l" t="t" r="r" b="b"/>
              <a:pathLst>
                <a:path w="6483" h="4423" extrusionOk="0">
                  <a:moveTo>
                    <a:pt x="6206" y="0"/>
                  </a:moveTo>
                  <a:cubicBezTo>
                    <a:pt x="6133" y="0"/>
                    <a:pt x="6049" y="25"/>
                    <a:pt x="5959" y="77"/>
                  </a:cubicBezTo>
                  <a:lnTo>
                    <a:pt x="520" y="3223"/>
                  </a:lnTo>
                  <a:cubicBezTo>
                    <a:pt x="233" y="3387"/>
                    <a:pt x="0" y="3772"/>
                    <a:pt x="0" y="4083"/>
                  </a:cubicBezTo>
                  <a:cubicBezTo>
                    <a:pt x="0" y="4300"/>
                    <a:pt x="111" y="4422"/>
                    <a:pt x="274" y="4422"/>
                  </a:cubicBezTo>
                  <a:cubicBezTo>
                    <a:pt x="347" y="4422"/>
                    <a:pt x="431" y="4398"/>
                    <a:pt x="520" y="4346"/>
                  </a:cubicBezTo>
                  <a:lnTo>
                    <a:pt x="5959" y="1203"/>
                  </a:lnTo>
                  <a:cubicBezTo>
                    <a:pt x="6250" y="1035"/>
                    <a:pt x="6482" y="650"/>
                    <a:pt x="6482" y="339"/>
                  </a:cubicBezTo>
                  <a:cubicBezTo>
                    <a:pt x="6482" y="124"/>
                    <a:pt x="6371" y="0"/>
                    <a:pt x="6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3234405" y="2197606"/>
              <a:ext cx="94760" cy="87527"/>
            </a:xfrm>
            <a:custGeom>
              <a:avLst/>
              <a:gdLst/>
              <a:ahLst/>
              <a:cxnLst/>
              <a:rect l="l" t="t" r="r" b="b"/>
              <a:pathLst>
                <a:path w="1952" h="1803" extrusionOk="0">
                  <a:moveTo>
                    <a:pt x="1677" y="0"/>
                  </a:moveTo>
                  <a:cubicBezTo>
                    <a:pt x="1604" y="0"/>
                    <a:pt x="1521" y="24"/>
                    <a:pt x="1433" y="74"/>
                  </a:cubicBezTo>
                  <a:lnTo>
                    <a:pt x="522" y="603"/>
                  </a:lnTo>
                  <a:cubicBezTo>
                    <a:pt x="235" y="767"/>
                    <a:pt x="0" y="1153"/>
                    <a:pt x="0" y="1463"/>
                  </a:cubicBezTo>
                  <a:cubicBezTo>
                    <a:pt x="0" y="1681"/>
                    <a:pt x="112" y="1803"/>
                    <a:pt x="276" y="1803"/>
                  </a:cubicBezTo>
                  <a:cubicBezTo>
                    <a:pt x="349" y="1803"/>
                    <a:pt x="433" y="1778"/>
                    <a:pt x="522" y="1726"/>
                  </a:cubicBezTo>
                  <a:lnTo>
                    <a:pt x="1433" y="1200"/>
                  </a:lnTo>
                  <a:cubicBezTo>
                    <a:pt x="1720" y="1037"/>
                    <a:pt x="1952" y="652"/>
                    <a:pt x="1952" y="337"/>
                  </a:cubicBezTo>
                  <a:cubicBezTo>
                    <a:pt x="1952" y="122"/>
                    <a:pt x="1841" y="0"/>
                    <a:pt x="1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3393238" y="1978971"/>
              <a:ext cx="314717" cy="214666"/>
            </a:xfrm>
            <a:custGeom>
              <a:avLst/>
              <a:gdLst/>
              <a:ahLst/>
              <a:cxnLst/>
              <a:rect l="l" t="t" r="r" b="b"/>
              <a:pathLst>
                <a:path w="6483" h="4422" extrusionOk="0">
                  <a:moveTo>
                    <a:pt x="6206" y="1"/>
                  </a:moveTo>
                  <a:cubicBezTo>
                    <a:pt x="6133" y="1"/>
                    <a:pt x="6049" y="25"/>
                    <a:pt x="5959" y="77"/>
                  </a:cubicBezTo>
                  <a:lnTo>
                    <a:pt x="520" y="3220"/>
                  </a:lnTo>
                  <a:cubicBezTo>
                    <a:pt x="233" y="3387"/>
                    <a:pt x="0" y="3773"/>
                    <a:pt x="0" y="4083"/>
                  </a:cubicBezTo>
                  <a:cubicBezTo>
                    <a:pt x="0" y="4299"/>
                    <a:pt x="112" y="4422"/>
                    <a:pt x="276" y="4422"/>
                  </a:cubicBezTo>
                  <a:cubicBezTo>
                    <a:pt x="349" y="4422"/>
                    <a:pt x="432" y="4398"/>
                    <a:pt x="520" y="4346"/>
                  </a:cubicBezTo>
                  <a:lnTo>
                    <a:pt x="5959" y="1203"/>
                  </a:lnTo>
                  <a:cubicBezTo>
                    <a:pt x="6250" y="1036"/>
                    <a:pt x="6482" y="651"/>
                    <a:pt x="6482" y="339"/>
                  </a:cubicBezTo>
                  <a:cubicBezTo>
                    <a:pt x="6482" y="124"/>
                    <a:pt x="6371" y="1"/>
                    <a:pt x="6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3660856" y="1078556"/>
              <a:ext cx="710116" cy="1752620"/>
            </a:xfrm>
            <a:custGeom>
              <a:avLst/>
              <a:gdLst/>
              <a:ahLst/>
              <a:cxnLst/>
              <a:rect l="l" t="t" r="r" b="b"/>
              <a:pathLst>
                <a:path w="14628" h="36103" extrusionOk="0">
                  <a:moveTo>
                    <a:pt x="13309" y="1"/>
                  </a:moveTo>
                  <a:cubicBezTo>
                    <a:pt x="13224" y="1"/>
                    <a:pt x="13129" y="28"/>
                    <a:pt x="13027" y="86"/>
                  </a:cubicBezTo>
                  <a:lnTo>
                    <a:pt x="621" y="7267"/>
                  </a:lnTo>
                  <a:cubicBezTo>
                    <a:pt x="279" y="7466"/>
                    <a:pt x="0" y="7950"/>
                    <a:pt x="0" y="8346"/>
                  </a:cubicBezTo>
                  <a:lnTo>
                    <a:pt x="0" y="33916"/>
                  </a:lnTo>
                  <a:cubicBezTo>
                    <a:pt x="0" y="34114"/>
                    <a:pt x="68" y="34254"/>
                    <a:pt x="180" y="34319"/>
                  </a:cubicBezTo>
                  <a:lnTo>
                    <a:pt x="1153" y="34882"/>
                  </a:lnTo>
                  <a:cubicBezTo>
                    <a:pt x="1157" y="34882"/>
                    <a:pt x="1160" y="34886"/>
                    <a:pt x="1160" y="34886"/>
                  </a:cubicBezTo>
                  <a:lnTo>
                    <a:pt x="1174" y="34892"/>
                  </a:lnTo>
                  <a:cubicBezTo>
                    <a:pt x="1218" y="34914"/>
                    <a:pt x="1268" y="34925"/>
                    <a:pt x="1322" y="34925"/>
                  </a:cubicBezTo>
                  <a:cubicBezTo>
                    <a:pt x="1405" y="34925"/>
                    <a:pt x="1498" y="34899"/>
                    <a:pt x="1597" y="34841"/>
                  </a:cubicBezTo>
                  <a:lnTo>
                    <a:pt x="4877" y="32950"/>
                  </a:lnTo>
                  <a:lnTo>
                    <a:pt x="4877" y="34919"/>
                  </a:lnTo>
                  <a:cubicBezTo>
                    <a:pt x="4877" y="35267"/>
                    <a:pt x="4931" y="35469"/>
                    <a:pt x="5020" y="35524"/>
                  </a:cubicBezTo>
                  <a:lnTo>
                    <a:pt x="5020" y="35527"/>
                  </a:lnTo>
                  <a:lnTo>
                    <a:pt x="5986" y="36083"/>
                  </a:lnTo>
                  <a:lnTo>
                    <a:pt x="5989" y="36086"/>
                  </a:lnTo>
                  <a:lnTo>
                    <a:pt x="6003" y="36094"/>
                  </a:lnTo>
                  <a:lnTo>
                    <a:pt x="6003" y="36090"/>
                  </a:lnTo>
                  <a:cubicBezTo>
                    <a:pt x="6019" y="36098"/>
                    <a:pt x="6035" y="36103"/>
                    <a:pt x="6053" y="36103"/>
                  </a:cubicBezTo>
                  <a:cubicBezTo>
                    <a:pt x="6158" y="36103"/>
                    <a:pt x="6298" y="35944"/>
                    <a:pt x="6451" y="35619"/>
                  </a:cubicBezTo>
                  <a:lnTo>
                    <a:pt x="8774" y="30697"/>
                  </a:lnTo>
                  <a:lnTo>
                    <a:pt x="14003" y="27660"/>
                  </a:lnTo>
                  <a:cubicBezTo>
                    <a:pt x="14348" y="27462"/>
                    <a:pt x="14628" y="26977"/>
                    <a:pt x="14628" y="26581"/>
                  </a:cubicBezTo>
                  <a:lnTo>
                    <a:pt x="14628" y="1011"/>
                  </a:lnTo>
                  <a:cubicBezTo>
                    <a:pt x="14628" y="814"/>
                    <a:pt x="14560" y="677"/>
                    <a:pt x="14447" y="609"/>
                  </a:cubicBezTo>
                  <a:lnTo>
                    <a:pt x="14444" y="609"/>
                  </a:lnTo>
                  <a:lnTo>
                    <a:pt x="13470" y="42"/>
                  </a:lnTo>
                  <a:cubicBezTo>
                    <a:pt x="13424" y="15"/>
                    <a:pt x="13369" y="1"/>
                    <a:pt x="133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4312935" y="1079721"/>
              <a:ext cx="48108" cy="27719"/>
            </a:xfrm>
            <a:custGeom>
              <a:avLst/>
              <a:gdLst/>
              <a:ahLst/>
              <a:cxnLst/>
              <a:rect l="l" t="t" r="r" b="b"/>
              <a:pathLst>
                <a:path w="991" h="571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7"/>
                    <a:pt x="21" y="13"/>
                    <a:pt x="31" y="16"/>
                  </a:cubicBezTo>
                  <a:lnTo>
                    <a:pt x="31" y="16"/>
                  </a:lnTo>
                  <a:cubicBezTo>
                    <a:pt x="22" y="11"/>
                    <a:pt x="12" y="7"/>
                    <a:pt x="1" y="1"/>
                  </a:cubicBezTo>
                  <a:close/>
                  <a:moveTo>
                    <a:pt x="31" y="16"/>
                  </a:moveTo>
                  <a:cubicBezTo>
                    <a:pt x="32" y="17"/>
                    <a:pt x="33" y="17"/>
                    <a:pt x="34" y="18"/>
                  </a:cubicBezTo>
                  <a:lnTo>
                    <a:pt x="990" y="571"/>
                  </a:lnTo>
                  <a:lnTo>
                    <a:pt x="37" y="18"/>
                  </a:lnTo>
                  <a:cubicBezTo>
                    <a:pt x="35" y="17"/>
                    <a:pt x="33" y="17"/>
                    <a:pt x="3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3687166" y="1432188"/>
              <a:ext cx="2330" cy="1651"/>
            </a:xfrm>
            <a:custGeom>
              <a:avLst/>
              <a:gdLst/>
              <a:ahLst/>
              <a:cxnLst/>
              <a:rect l="l" t="t" r="r" b="b"/>
              <a:pathLst>
                <a:path w="48" h="34" extrusionOk="0">
                  <a:moveTo>
                    <a:pt x="47" y="0"/>
                  </a:moveTo>
                  <a:cubicBezTo>
                    <a:pt x="34" y="10"/>
                    <a:pt x="17" y="20"/>
                    <a:pt x="0" y="33"/>
                  </a:cubicBezTo>
                  <a:lnTo>
                    <a:pt x="4" y="33"/>
                  </a:lnTo>
                  <a:cubicBezTo>
                    <a:pt x="17" y="20"/>
                    <a:pt x="34" y="10"/>
                    <a:pt x="47" y="0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3677361" y="1433790"/>
              <a:ext cx="10000" cy="9175"/>
            </a:xfrm>
            <a:custGeom>
              <a:avLst/>
              <a:gdLst/>
              <a:ahLst/>
              <a:cxnLst/>
              <a:rect l="l" t="t" r="r" b="b"/>
              <a:pathLst>
                <a:path w="206" h="189" extrusionOk="0">
                  <a:moveTo>
                    <a:pt x="202" y="0"/>
                  </a:moveTo>
                  <a:cubicBezTo>
                    <a:pt x="131" y="52"/>
                    <a:pt x="62" y="117"/>
                    <a:pt x="1" y="189"/>
                  </a:cubicBezTo>
                  <a:cubicBezTo>
                    <a:pt x="62" y="117"/>
                    <a:pt x="131" y="52"/>
                    <a:pt x="206" y="0"/>
                  </a:cubicBezTo>
                  <a:close/>
                </a:path>
              </a:pathLst>
            </a:custGeom>
            <a:solidFill>
              <a:srgbClr val="8F9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3670079" y="1078604"/>
              <a:ext cx="690990" cy="402147"/>
            </a:xfrm>
            <a:custGeom>
              <a:avLst/>
              <a:gdLst/>
              <a:ahLst/>
              <a:cxnLst/>
              <a:rect l="l" t="t" r="r" b="b"/>
              <a:pathLst>
                <a:path w="14234" h="8284" extrusionOk="0">
                  <a:moveTo>
                    <a:pt x="13117" y="0"/>
                  </a:moveTo>
                  <a:cubicBezTo>
                    <a:pt x="13035" y="0"/>
                    <a:pt x="12940" y="27"/>
                    <a:pt x="12841" y="85"/>
                  </a:cubicBezTo>
                  <a:lnTo>
                    <a:pt x="431" y="7266"/>
                  </a:lnTo>
                  <a:cubicBezTo>
                    <a:pt x="420" y="7273"/>
                    <a:pt x="410" y="7276"/>
                    <a:pt x="400" y="7284"/>
                  </a:cubicBezTo>
                  <a:cubicBezTo>
                    <a:pt x="387" y="7293"/>
                    <a:pt x="369" y="7304"/>
                    <a:pt x="356" y="7317"/>
                  </a:cubicBezTo>
                  <a:cubicBezTo>
                    <a:pt x="281" y="7369"/>
                    <a:pt x="212" y="7434"/>
                    <a:pt x="151" y="7506"/>
                  </a:cubicBezTo>
                  <a:cubicBezTo>
                    <a:pt x="97" y="7570"/>
                    <a:pt x="45" y="7645"/>
                    <a:pt x="1" y="7720"/>
                  </a:cubicBezTo>
                  <a:lnTo>
                    <a:pt x="973" y="8284"/>
                  </a:lnTo>
                  <a:cubicBezTo>
                    <a:pt x="1086" y="8092"/>
                    <a:pt x="1239" y="7925"/>
                    <a:pt x="1407" y="7829"/>
                  </a:cubicBezTo>
                  <a:lnTo>
                    <a:pt x="13813" y="649"/>
                  </a:lnTo>
                  <a:cubicBezTo>
                    <a:pt x="13915" y="591"/>
                    <a:pt x="14011" y="567"/>
                    <a:pt x="14093" y="567"/>
                  </a:cubicBezTo>
                  <a:cubicBezTo>
                    <a:pt x="14145" y="567"/>
                    <a:pt x="14189" y="573"/>
                    <a:pt x="14233" y="594"/>
                  </a:cubicBezTo>
                  <a:lnTo>
                    <a:pt x="13280" y="41"/>
                  </a:lnTo>
                  <a:cubicBezTo>
                    <a:pt x="13267" y="38"/>
                    <a:pt x="13257" y="31"/>
                    <a:pt x="13244" y="24"/>
                  </a:cubicBezTo>
                  <a:cubicBezTo>
                    <a:pt x="13206" y="11"/>
                    <a:pt x="13165" y="0"/>
                    <a:pt x="13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3904542" y="2803125"/>
              <a:ext cx="46749" cy="27040"/>
            </a:xfrm>
            <a:custGeom>
              <a:avLst/>
              <a:gdLst/>
              <a:ahLst/>
              <a:cxnLst/>
              <a:rect l="l" t="t" r="r" b="b"/>
              <a:pathLst>
                <a:path w="963" h="557" extrusionOk="0">
                  <a:moveTo>
                    <a:pt x="0" y="0"/>
                  </a:moveTo>
                  <a:lnTo>
                    <a:pt x="963" y="556"/>
                  </a:lnTo>
                  <a:lnTo>
                    <a:pt x="960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3897601" y="2650702"/>
              <a:ext cx="53545" cy="179277"/>
            </a:xfrm>
            <a:custGeom>
              <a:avLst/>
              <a:gdLst/>
              <a:ahLst/>
              <a:cxnLst/>
              <a:rect l="l" t="t" r="r" b="b"/>
              <a:pathLst>
                <a:path w="1103" h="3693" extrusionOk="0">
                  <a:moveTo>
                    <a:pt x="972" y="0"/>
                  </a:moveTo>
                  <a:lnTo>
                    <a:pt x="0" y="563"/>
                  </a:lnTo>
                  <a:lnTo>
                    <a:pt x="0" y="2532"/>
                  </a:lnTo>
                  <a:cubicBezTo>
                    <a:pt x="0" y="2880"/>
                    <a:pt x="54" y="3082"/>
                    <a:pt x="143" y="3137"/>
                  </a:cubicBezTo>
                  <a:lnTo>
                    <a:pt x="143" y="3140"/>
                  </a:lnTo>
                  <a:lnTo>
                    <a:pt x="1103" y="3693"/>
                  </a:lnTo>
                  <a:cubicBezTo>
                    <a:pt x="1024" y="3625"/>
                    <a:pt x="972" y="3423"/>
                    <a:pt x="972" y="3096"/>
                  </a:cubicBezTo>
                  <a:lnTo>
                    <a:pt x="9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3669594" y="2744437"/>
              <a:ext cx="47283" cy="27379"/>
            </a:xfrm>
            <a:custGeom>
              <a:avLst/>
              <a:gdLst/>
              <a:ahLst/>
              <a:cxnLst/>
              <a:rect l="l" t="t" r="r" b="b"/>
              <a:pathLst>
                <a:path w="974" h="564" extrusionOk="0">
                  <a:moveTo>
                    <a:pt x="0" y="1"/>
                  </a:moveTo>
                  <a:lnTo>
                    <a:pt x="4" y="4"/>
                  </a:lnTo>
                  <a:lnTo>
                    <a:pt x="973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3660856" y="1453352"/>
              <a:ext cx="56506" cy="1318725"/>
            </a:xfrm>
            <a:custGeom>
              <a:avLst/>
              <a:gdLst/>
              <a:ahLst/>
              <a:cxnLst/>
              <a:rect l="l" t="t" r="r" b="b"/>
              <a:pathLst>
                <a:path w="1164" h="27165" extrusionOk="0">
                  <a:moveTo>
                    <a:pt x="191" y="0"/>
                  </a:moveTo>
                  <a:cubicBezTo>
                    <a:pt x="71" y="198"/>
                    <a:pt x="0" y="424"/>
                    <a:pt x="0" y="628"/>
                  </a:cubicBezTo>
                  <a:lnTo>
                    <a:pt x="0" y="26195"/>
                  </a:lnTo>
                  <a:cubicBezTo>
                    <a:pt x="0" y="26355"/>
                    <a:pt x="44" y="26478"/>
                    <a:pt x="123" y="26554"/>
                  </a:cubicBezTo>
                  <a:cubicBezTo>
                    <a:pt x="139" y="26571"/>
                    <a:pt x="160" y="26584"/>
                    <a:pt x="180" y="26598"/>
                  </a:cubicBezTo>
                  <a:lnTo>
                    <a:pt x="1153" y="27161"/>
                  </a:lnTo>
                  <a:lnTo>
                    <a:pt x="1156" y="27161"/>
                  </a:lnTo>
                  <a:cubicBezTo>
                    <a:pt x="1045" y="27093"/>
                    <a:pt x="976" y="26956"/>
                    <a:pt x="976" y="26762"/>
                  </a:cubicBezTo>
                  <a:lnTo>
                    <a:pt x="976" y="1191"/>
                  </a:lnTo>
                  <a:cubicBezTo>
                    <a:pt x="976" y="990"/>
                    <a:pt x="1048" y="764"/>
                    <a:pt x="1163" y="564"/>
                  </a:cubicBezTo>
                  <a:lnTo>
                    <a:pt x="191" y="0"/>
                  </a:lnTo>
                  <a:close/>
                  <a:moveTo>
                    <a:pt x="1156" y="27161"/>
                  </a:moveTo>
                  <a:cubicBezTo>
                    <a:pt x="1156" y="27161"/>
                    <a:pt x="1157" y="27161"/>
                    <a:pt x="1157" y="27161"/>
                  </a:cubicBezTo>
                  <a:lnTo>
                    <a:pt x="1157" y="27161"/>
                  </a:lnTo>
                  <a:cubicBezTo>
                    <a:pt x="1157" y="27161"/>
                    <a:pt x="1157" y="27161"/>
                    <a:pt x="1157" y="27161"/>
                  </a:cubicBezTo>
                  <a:close/>
                  <a:moveTo>
                    <a:pt x="1157" y="27161"/>
                  </a:moveTo>
                  <a:cubicBezTo>
                    <a:pt x="1158" y="27162"/>
                    <a:pt x="1161" y="27165"/>
                    <a:pt x="1163" y="27165"/>
                  </a:cubicBezTo>
                  <a:cubicBezTo>
                    <a:pt x="1161" y="27163"/>
                    <a:pt x="1159" y="27162"/>
                    <a:pt x="1157" y="271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3802796" y="1267774"/>
              <a:ext cx="473411" cy="579870"/>
            </a:xfrm>
            <a:custGeom>
              <a:avLst/>
              <a:gdLst/>
              <a:ahLst/>
              <a:cxnLst/>
              <a:rect l="l" t="t" r="r" b="b"/>
              <a:pathLst>
                <a:path w="9752" h="11945" extrusionOk="0">
                  <a:moveTo>
                    <a:pt x="9466" y="0"/>
                  </a:moveTo>
                  <a:cubicBezTo>
                    <a:pt x="9396" y="0"/>
                    <a:pt x="9316" y="24"/>
                    <a:pt x="9233" y="72"/>
                  </a:cubicBezTo>
                  <a:lnTo>
                    <a:pt x="520" y="5117"/>
                  </a:lnTo>
                  <a:cubicBezTo>
                    <a:pt x="233" y="5284"/>
                    <a:pt x="0" y="5687"/>
                    <a:pt x="0" y="6018"/>
                  </a:cubicBezTo>
                  <a:lnTo>
                    <a:pt x="0" y="11575"/>
                  </a:lnTo>
                  <a:cubicBezTo>
                    <a:pt x="0" y="11809"/>
                    <a:pt x="117" y="11944"/>
                    <a:pt x="288" y="11944"/>
                  </a:cubicBezTo>
                  <a:cubicBezTo>
                    <a:pt x="358" y="11944"/>
                    <a:pt x="436" y="11922"/>
                    <a:pt x="520" y="11874"/>
                  </a:cubicBezTo>
                  <a:lnTo>
                    <a:pt x="9233" y="6827"/>
                  </a:lnTo>
                  <a:cubicBezTo>
                    <a:pt x="9519" y="6660"/>
                    <a:pt x="9752" y="6257"/>
                    <a:pt x="9752" y="5926"/>
                  </a:cubicBezTo>
                  <a:lnTo>
                    <a:pt x="9752" y="373"/>
                  </a:lnTo>
                  <a:cubicBezTo>
                    <a:pt x="9752" y="136"/>
                    <a:pt x="9635" y="0"/>
                    <a:pt x="9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3802796" y="1650289"/>
              <a:ext cx="473411" cy="306125"/>
            </a:xfrm>
            <a:custGeom>
              <a:avLst/>
              <a:gdLst/>
              <a:ahLst/>
              <a:cxnLst/>
              <a:rect l="l" t="t" r="r" b="b"/>
              <a:pathLst>
                <a:path w="9752" h="6306" extrusionOk="0">
                  <a:moveTo>
                    <a:pt x="9478" y="0"/>
                  </a:moveTo>
                  <a:cubicBezTo>
                    <a:pt x="9405" y="0"/>
                    <a:pt x="9321" y="25"/>
                    <a:pt x="9233" y="76"/>
                  </a:cubicBezTo>
                  <a:lnTo>
                    <a:pt x="520" y="5103"/>
                  </a:lnTo>
                  <a:cubicBezTo>
                    <a:pt x="233" y="5271"/>
                    <a:pt x="0" y="5656"/>
                    <a:pt x="0" y="5968"/>
                  </a:cubicBezTo>
                  <a:cubicBezTo>
                    <a:pt x="0" y="6182"/>
                    <a:pt x="112" y="6306"/>
                    <a:pt x="275" y="6306"/>
                  </a:cubicBezTo>
                  <a:cubicBezTo>
                    <a:pt x="348" y="6306"/>
                    <a:pt x="431" y="6281"/>
                    <a:pt x="520" y="6230"/>
                  </a:cubicBezTo>
                  <a:lnTo>
                    <a:pt x="9233" y="1200"/>
                  </a:lnTo>
                  <a:cubicBezTo>
                    <a:pt x="9519" y="1036"/>
                    <a:pt x="9752" y="650"/>
                    <a:pt x="9752" y="339"/>
                  </a:cubicBezTo>
                  <a:cubicBezTo>
                    <a:pt x="9752" y="122"/>
                    <a:pt x="9641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3802796" y="1759558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0"/>
                  </a:moveTo>
                  <a:cubicBezTo>
                    <a:pt x="9404" y="0"/>
                    <a:pt x="9321" y="24"/>
                    <a:pt x="9233" y="75"/>
                  </a:cubicBezTo>
                  <a:lnTo>
                    <a:pt x="520" y="5105"/>
                  </a:lnTo>
                  <a:cubicBezTo>
                    <a:pt x="233" y="5273"/>
                    <a:pt x="0" y="5658"/>
                    <a:pt x="0" y="5969"/>
                  </a:cubicBezTo>
                  <a:cubicBezTo>
                    <a:pt x="0" y="6184"/>
                    <a:pt x="112" y="6307"/>
                    <a:pt x="275" y="6307"/>
                  </a:cubicBezTo>
                  <a:cubicBezTo>
                    <a:pt x="348" y="6307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7"/>
                    <a:pt x="9752" y="651"/>
                    <a:pt x="9752" y="338"/>
                  </a:cubicBezTo>
                  <a:cubicBezTo>
                    <a:pt x="9752" y="122"/>
                    <a:pt x="9640" y="0"/>
                    <a:pt x="9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3802796" y="1868925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0"/>
                  </a:moveTo>
                  <a:cubicBezTo>
                    <a:pt x="9404" y="0"/>
                    <a:pt x="9321" y="24"/>
                    <a:pt x="9233" y="74"/>
                  </a:cubicBezTo>
                  <a:lnTo>
                    <a:pt x="520" y="5105"/>
                  </a:lnTo>
                  <a:cubicBezTo>
                    <a:pt x="233" y="5272"/>
                    <a:pt x="0" y="5657"/>
                    <a:pt x="0" y="5969"/>
                  </a:cubicBezTo>
                  <a:cubicBezTo>
                    <a:pt x="0" y="6184"/>
                    <a:pt x="112" y="6307"/>
                    <a:pt x="275" y="6307"/>
                  </a:cubicBezTo>
                  <a:cubicBezTo>
                    <a:pt x="348" y="6307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7"/>
                    <a:pt x="9752" y="648"/>
                    <a:pt x="9752" y="337"/>
                  </a:cubicBezTo>
                  <a:cubicBezTo>
                    <a:pt x="9752" y="122"/>
                    <a:pt x="9640" y="0"/>
                    <a:pt x="9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3802796" y="1978242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1"/>
                  </a:moveTo>
                  <a:cubicBezTo>
                    <a:pt x="9404" y="1"/>
                    <a:pt x="9321" y="25"/>
                    <a:pt x="9233" y="75"/>
                  </a:cubicBezTo>
                  <a:lnTo>
                    <a:pt x="520" y="5105"/>
                  </a:lnTo>
                  <a:cubicBezTo>
                    <a:pt x="233" y="5273"/>
                    <a:pt x="0" y="5658"/>
                    <a:pt x="0" y="5969"/>
                  </a:cubicBezTo>
                  <a:cubicBezTo>
                    <a:pt x="0" y="6184"/>
                    <a:pt x="112" y="6308"/>
                    <a:pt x="275" y="6308"/>
                  </a:cubicBezTo>
                  <a:cubicBezTo>
                    <a:pt x="348" y="6308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4"/>
                    <a:pt x="9752" y="648"/>
                    <a:pt x="9752" y="338"/>
                  </a:cubicBezTo>
                  <a:cubicBezTo>
                    <a:pt x="9752" y="122"/>
                    <a:pt x="9640" y="1"/>
                    <a:pt x="9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3802796" y="2306196"/>
              <a:ext cx="94663" cy="87624"/>
            </a:xfrm>
            <a:custGeom>
              <a:avLst/>
              <a:gdLst/>
              <a:ahLst/>
              <a:cxnLst/>
              <a:rect l="l" t="t" r="r" b="b"/>
              <a:pathLst>
                <a:path w="1950" h="1805" extrusionOk="0">
                  <a:moveTo>
                    <a:pt x="1675" y="1"/>
                  </a:moveTo>
                  <a:cubicBezTo>
                    <a:pt x="1602" y="1"/>
                    <a:pt x="1519" y="25"/>
                    <a:pt x="1430" y="77"/>
                  </a:cubicBezTo>
                  <a:lnTo>
                    <a:pt x="520" y="602"/>
                  </a:lnTo>
                  <a:cubicBezTo>
                    <a:pt x="233" y="770"/>
                    <a:pt x="0" y="1155"/>
                    <a:pt x="0" y="1466"/>
                  </a:cubicBezTo>
                  <a:cubicBezTo>
                    <a:pt x="0" y="1681"/>
                    <a:pt x="112" y="1804"/>
                    <a:pt x="275" y="1804"/>
                  </a:cubicBezTo>
                  <a:cubicBezTo>
                    <a:pt x="348" y="1804"/>
                    <a:pt x="431" y="1780"/>
                    <a:pt x="520" y="1728"/>
                  </a:cubicBezTo>
                  <a:lnTo>
                    <a:pt x="1430" y="1203"/>
                  </a:lnTo>
                  <a:cubicBezTo>
                    <a:pt x="1717" y="1036"/>
                    <a:pt x="1950" y="650"/>
                    <a:pt x="1950" y="340"/>
                  </a:cubicBezTo>
                  <a:cubicBezTo>
                    <a:pt x="1950" y="124"/>
                    <a:pt x="1838" y="1"/>
                    <a:pt x="1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3961677" y="2087609"/>
              <a:ext cx="314523" cy="214666"/>
            </a:xfrm>
            <a:custGeom>
              <a:avLst/>
              <a:gdLst/>
              <a:ahLst/>
              <a:cxnLst/>
              <a:rect l="l" t="t" r="r" b="b"/>
              <a:pathLst>
                <a:path w="6479" h="4422" extrusionOk="0">
                  <a:moveTo>
                    <a:pt x="6203" y="0"/>
                  </a:moveTo>
                  <a:cubicBezTo>
                    <a:pt x="6131" y="0"/>
                    <a:pt x="6048" y="24"/>
                    <a:pt x="5960" y="75"/>
                  </a:cubicBezTo>
                  <a:lnTo>
                    <a:pt x="520" y="3221"/>
                  </a:lnTo>
                  <a:cubicBezTo>
                    <a:pt x="233" y="3389"/>
                    <a:pt x="0" y="3774"/>
                    <a:pt x="0" y="4085"/>
                  </a:cubicBezTo>
                  <a:cubicBezTo>
                    <a:pt x="0" y="4300"/>
                    <a:pt x="112" y="4421"/>
                    <a:pt x="276" y="4421"/>
                  </a:cubicBezTo>
                  <a:cubicBezTo>
                    <a:pt x="349" y="4421"/>
                    <a:pt x="432" y="4397"/>
                    <a:pt x="520" y="4347"/>
                  </a:cubicBezTo>
                  <a:lnTo>
                    <a:pt x="5960" y="1201"/>
                  </a:lnTo>
                  <a:cubicBezTo>
                    <a:pt x="6246" y="1037"/>
                    <a:pt x="6479" y="648"/>
                    <a:pt x="6479" y="337"/>
                  </a:cubicBezTo>
                  <a:cubicBezTo>
                    <a:pt x="6479" y="122"/>
                    <a:pt x="6367" y="0"/>
                    <a:pt x="6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3802796" y="2415562"/>
              <a:ext cx="94663" cy="87478"/>
            </a:xfrm>
            <a:custGeom>
              <a:avLst/>
              <a:gdLst/>
              <a:ahLst/>
              <a:cxnLst/>
              <a:rect l="l" t="t" r="r" b="b"/>
              <a:pathLst>
                <a:path w="1950" h="1802" extrusionOk="0">
                  <a:moveTo>
                    <a:pt x="1675" y="0"/>
                  </a:moveTo>
                  <a:cubicBezTo>
                    <a:pt x="1602" y="0"/>
                    <a:pt x="1519" y="25"/>
                    <a:pt x="1430" y="76"/>
                  </a:cubicBezTo>
                  <a:lnTo>
                    <a:pt x="520" y="601"/>
                  </a:lnTo>
                  <a:cubicBezTo>
                    <a:pt x="233" y="769"/>
                    <a:pt x="0" y="1154"/>
                    <a:pt x="0" y="1465"/>
                  </a:cubicBezTo>
                  <a:cubicBezTo>
                    <a:pt x="0" y="1680"/>
                    <a:pt x="112" y="1802"/>
                    <a:pt x="276" y="1802"/>
                  </a:cubicBezTo>
                  <a:cubicBezTo>
                    <a:pt x="348" y="1802"/>
                    <a:pt x="431" y="1778"/>
                    <a:pt x="520" y="1728"/>
                  </a:cubicBezTo>
                  <a:lnTo>
                    <a:pt x="1430" y="1203"/>
                  </a:lnTo>
                  <a:cubicBezTo>
                    <a:pt x="1717" y="1035"/>
                    <a:pt x="1950" y="650"/>
                    <a:pt x="1950" y="339"/>
                  </a:cubicBezTo>
                  <a:cubicBezTo>
                    <a:pt x="1950" y="124"/>
                    <a:pt x="1838" y="0"/>
                    <a:pt x="1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3961677" y="2196878"/>
              <a:ext cx="314523" cy="214715"/>
            </a:xfrm>
            <a:custGeom>
              <a:avLst/>
              <a:gdLst/>
              <a:ahLst/>
              <a:cxnLst/>
              <a:rect l="l" t="t" r="r" b="b"/>
              <a:pathLst>
                <a:path w="6479" h="4423" extrusionOk="0">
                  <a:moveTo>
                    <a:pt x="6204" y="0"/>
                  </a:moveTo>
                  <a:cubicBezTo>
                    <a:pt x="6131" y="0"/>
                    <a:pt x="6048" y="25"/>
                    <a:pt x="5960" y="76"/>
                  </a:cubicBezTo>
                  <a:lnTo>
                    <a:pt x="520" y="3222"/>
                  </a:lnTo>
                  <a:cubicBezTo>
                    <a:pt x="233" y="3386"/>
                    <a:pt x="0" y="3775"/>
                    <a:pt x="0" y="4086"/>
                  </a:cubicBezTo>
                  <a:cubicBezTo>
                    <a:pt x="0" y="4301"/>
                    <a:pt x="112" y="4423"/>
                    <a:pt x="276" y="4423"/>
                  </a:cubicBezTo>
                  <a:cubicBezTo>
                    <a:pt x="349" y="4423"/>
                    <a:pt x="432" y="4399"/>
                    <a:pt x="520" y="4349"/>
                  </a:cubicBezTo>
                  <a:lnTo>
                    <a:pt x="5960" y="1202"/>
                  </a:lnTo>
                  <a:cubicBezTo>
                    <a:pt x="6246" y="1035"/>
                    <a:pt x="6479" y="649"/>
                    <a:pt x="6479" y="339"/>
                  </a:cubicBezTo>
                  <a:cubicBezTo>
                    <a:pt x="6479" y="124"/>
                    <a:pt x="6367" y="0"/>
                    <a:pt x="6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3802796" y="2524928"/>
              <a:ext cx="94663" cy="87478"/>
            </a:xfrm>
            <a:custGeom>
              <a:avLst/>
              <a:gdLst/>
              <a:ahLst/>
              <a:cxnLst/>
              <a:rect l="l" t="t" r="r" b="b"/>
              <a:pathLst>
                <a:path w="1950" h="1802" extrusionOk="0">
                  <a:moveTo>
                    <a:pt x="1675" y="0"/>
                  </a:moveTo>
                  <a:cubicBezTo>
                    <a:pt x="1602" y="0"/>
                    <a:pt x="1519" y="24"/>
                    <a:pt x="1430" y="76"/>
                  </a:cubicBezTo>
                  <a:lnTo>
                    <a:pt x="520" y="601"/>
                  </a:lnTo>
                  <a:cubicBezTo>
                    <a:pt x="233" y="765"/>
                    <a:pt x="0" y="1154"/>
                    <a:pt x="0" y="1465"/>
                  </a:cubicBezTo>
                  <a:cubicBezTo>
                    <a:pt x="0" y="1680"/>
                    <a:pt x="112" y="1801"/>
                    <a:pt x="276" y="1801"/>
                  </a:cubicBezTo>
                  <a:cubicBezTo>
                    <a:pt x="348" y="1801"/>
                    <a:pt x="431" y="1778"/>
                    <a:pt x="520" y="1727"/>
                  </a:cubicBezTo>
                  <a:lnTo>
                    <a:pt x="1430" y="1202"/>
                  </a:lnTo>
                  <a:cubicBezTo>
                    <a:pt x="1717" y="1035"/>
                    <a:pt x="1950" y="649"/>
                    <a:pt x="1950" y="339"/>
                  </a:cubicBezTo>
                  <a:cubicBezTo>
                    <a:pt x="1950" y="123"/>
                    <a:pt x="1838" y="0"/>
                    <a:pt x="1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3961677" y="2306196"/>
              <a:ext cx="314523" cy="214763"/>
            </a:xfrm>
            <a:custGeom>
              <a:avLst/>
              <a:gdLst/>
              <a:ahLst/>
              <a:cxnLst/>
              <a:rect l="l" t="t" r="r" b="b"/>
              <a:pathLst>
                <a:path w="6479" h="4424" extrusionOk="0">
                  <a:moveTo>
                    <a:pt x="6204" y="1"/>
                  </a:moveTo>
                  <a:cubicBezTo>
                    <a:pt x="6131" y="1"/>
                    <a:pt x="6048" y="25"/>
                    <a:pt x="5960" y="77"/>
                  </a:cubicBezTo>
                  <a:lnTo>
                    <a:pt x="520" y="3223"/>
                  </a:lnTo>
                  <a:cubicBezTo>
                    <a:pt x="233" y="3387"/>
                    <a:pt x="0" y="3776"/>
                    <a:pt x="0" y="4087"/>
                  </a:cubicBezTo>
                  <a:cubicBezTo>
                    <a:pt x="0" y="4302"/>
                    <a:pt x="112" y="4424"/>
                    <a:pt x="276" y="4424"/>
                  </a:cubicBezTo>
                  <a:cubicBezTo>
                    <a:pt x="349" y="4424"/>
                    <a:pt x="432" y="4400"/>
                    <a:pt x="520" y="4349"/>
                  </a:cubicBezTo>
                  <a:lnTo>
                    <a:pt x="5960" y="1203"/>
                  </a:lnTo>
                  <a:cubicBezTo>
                    <a:pt x="6246" y="1036"/>
                    <a:pt x="6479" y="650"/>
                    <a:pt x="6479" y="340"/>
                  </a:cubicBezTo>
                  <a:cubicBezTo>
                    <a:pt x="6479" y="124"/>
                    <a:pt x="6367" y="1"/>
                    <a:pt x="6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4654678" y="580995"/>
              <a:ext cx="323504" cy="417147"/>
            </a:xfrm>
            <a:custGeom>
              <a:avLst/>
              <a:gdLst/>
              <a:ahLst/>
              <a:cxnLst/>
              <a:rect l="l" t="t" r="r" b="b"/>
              <a:pathLst>
                <a:path w="6664" h="8593" extrusionOk="0">
                  <a:moveTo>
                    <a:pt x="4555" y="0"/>
                  </a:moveTo>
                  <a:cubicBezTo>
                    <a:pt x="4132" y="0"/>
                    <a:pt x="3655" y="137"/>
                    <a:pt x="3151" y="428"/>
                  </a:cubicBezTo>
                  <a:cubicBezTo>
                    <a:pt x="1411" y="1436"/>
                    <a:pt x="1" y="3879"/>
                    <a:pt x="1" y="5886"/>
                  </a:cubicBezTo>
                  <a:cubicBezTo>
                    <a:pt x="1" y="6889"/>
                    <a:pt x="353" y="7595"/>
                    <a:pt x="919" y="7923"/>
                  </a:cubicBezTo>
                  <a:lnTo>
                    <a:pt x="919" y="7927"/>
                  </a:lnTo>
                  <a:lnTo>
                    <a:pt x="922" y="7927"/>
                  </a:lnTo>
                  <a:lnTo>
                    <a:pt x="2090" y="8592"/>
                  </a:lnTo>
                  <a:lnTo>
                    <a:pt x="2370" y="8128"/>
                  </a:lnTo>
                  <a:cubicBezTo>
                    <a:pt x="2656" y="8060"/>
                    <a:pt x="2957" y="7958"/>
                    <a:pt x="3274" y="7776"/>
                  </a:cubicBezTo>
                  <a:cubicBezTo>
                    <a:pt x="5011" y="6770"/>
                    <a:pt x="6424" y="4326"/>
                    <a:pt x="6424" y="2320"/>
                  </a:cubicBezTo>
                  <a:cubicBezTo>
                    <a:pt x="6424" y="2019"/>
                    <a:pt x="6383" y="1756"/>
                    <a:pt x="6325" y="1514"/>
                  </a:cubicBezTo>
                  <a:lnTo>
                    <a:pt x="6664" y="951"/>
                  </a:lnTo>
                  <a:lnTo>
                    <a:pt x="5380" y="210"/>
                  </a:lnTo>
                  <a:lnTo>
                    <a:pt x="5366" y="203"/>
                  </a:lnTo>
                  <a:cubicBezTo>
                    <a:pt x="5129" y="70"/>
                    <a:pt x="4856" y="0"/>
                    <a:pt x="455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4654678" y="705992"/>
              <a:ext cx="272823" cy="292144"/>
            </a:xfrm>
            <a:custGeom>
              <a:avLst/>
              <a:gdLst/>
              <a:ahLst/>
              <a:cxnLst/>
              <a:rect l="l" t="t" r="r" b="b"/>
              <a:pathLst>
                <a:path w="5620" h="6018" extrusionOk="0">
                  <a:moveTo>
                    <a:pt x="1049" y="0"/>
                  </a:moveTo>
                  <a:cubicBezTo>
                    <a:pt x="404" y="1035"/>
                    <a:pt x="1" y="2235"/>
                    <a:pt x="1" y="3311"/>
                  </a:cubicBezTo>
                  <a:cubicBezTo>
                    <a:pt x="1" y="4314"/>
                    <a:pt x="353" y="5020"/>
                    <a:pt x="919" y="5348"/>
                  </a:cubicBezTo>
                  <a:lnTo>
                    <a:pt x="919" y="5352"/>
                  </a:lnTo>
                  <a:lnTo>
                    <a:pt x="922" y="5352"/>
                  </a:lnTo>
                  <a:lnTo>
                    <a:pt x="2090" y="6017"/>
                  </a:lnTo>
                  <a:lnTo>
                    <a:pt x="2370" y="5553"/>
                  </a:lnTo>
                  <a:cubicBezTo>
                    <a:pt x="2656" y="5485"/>
                    <a:pt x="2957" y="5383"/>
                    <a:pt x="3274" y="5198"/>
                  </a:cubicBezTo>
                  <a:cubicBezTo>
                    <a:pt x="4206" y="4663"/>
                    <a:pt x="5043" y="3710"/>
                    <a:pt x="5619" y="2638"/>
                  </a:cubicBezTo>
                  <a:lnTo>
                    <a:pt x="1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4705600" y="580995"/>
              <a:ext cx="272580" cy="253114"/>
            </a:xfrm>
            <a:custGeom>
              <a:avLst/>
              <a:gdLst/>
              <a:ahLst/>
              <a:cxnLst/>
              <a:rect l="l" t="t" r="r" b="b"/>
              <a:pathLst>
                <a:path w="5615" h="5214" extrusionOk="0">
                  <a:moveTo>
                    <a:pt x="3506" y="0"/>
                  </a:moveTo>
                  <a:cubicBezTo>
                    <a:pt x="3083" y="0"/>
                    <a:pt x="2606" y="137"/>
                    <a:pt x="2102" y="428"/>
                  </a:cubicBezTo>
                  <a:cubicBezTo>
                    <a:pt x="1294" y="896"/>
                    <a:pt x="557" y="1674"/>
                    <a:pt x="0" y="2575"/>
                  </a:cubicBezTo>
                  <a:lnTo>
                    <a:pt x="4570" y="5213"/>
                  </a:lnTo>
                  <a:cubicBezTo>
                    <a:pt x="5071" y="4278"/>
                    <a:pt x="5375" y="3251"/>
                    <a:pt x="5375" y="2320"/>
                  </a:cubicBezTo>
                  <a:cubicBezTo>
                    <a:pt x="5375" y="2019"/>
                    <a:pt x="5334" y="1756"/>
                    <a:pt x="5276" y="1514"/>
                  </a:cubicBezTo>
                  <a:lnTo>
                    <a:pt x="5615" y="951"/>
                  </a:lnTo>
                  <a:lnTo>
                    <a:pt x="4331" y="210"/>
                  </a:lnTo>
                  <a:lnTo>
                    <a:pt x="4317" y="203"/>
                  </a:lnTo>
                  <a:cubicBezTo>
                    <a:pt x="4080" y="70"/>
                    <a:pt x="3807" y="0"/>
                    <a:pt x="3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4713852" y="614878"/>
              <a:ext cx="305931" cy="395011"/>
            </a:xfrm>
            <a:custGeom>
              <a:avLst/>
              <a:gdLst/>
              <a:ahLst/>
              <a:cxnLst/>
              <a:rect l="l" t="t" r="r" b="b"/>
              <a:pathLst>
                <a:path w="6302" h="8137" extrusionOk="0">
                  <a:moveTo>
                    <a:pt x="4559" y="0"/>
                  </a:moveTo>
                  <a:cubicBezTo>
                    <a:pt x="4135" y="0"/>
                    <a:pt x="3657" y="139"/>
                    <a:pt x="3151" y="431"/>
                  </a:cubicBezTo>
                  <a:cubicBezTo>
                    <a:pt x="1410" y="1434"/>
                    <a:pt x="1" y="3877"/>
                    <a:pt x="1" y="5887"/>
                  </a:cubicBezTo>
                  <a:cubicBezTo>
                    <a:pt x="1" y="7313"/>
                    <a:pt x="710" y="8137"/>
                    <a:pt x="1744" y="8137"/>
                  </a:cubicBezTo>
                  <a:cubicBezTo>
                    <a:pt x="2167" y="8137"/>
                    <a:pt x="2645" y="7998"/>
                    <a:pt x="3151" y="7707"/>
                  </a:cubicBezTo>
                  <a:cubicBezTo>
                    <a:pt x="4892" y="6703"/>
                    <a:pt x="6301" y="4260"/>
                    <a:pt x="6301" y="2249"/>
                  </a:cubicBezTo>
                  <a:cubicBezTo>
                    <a:pt x="6301" y="823"/>
                    <a:pt x="5592" y="0"/>
                    <a:pt x="455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4819239" y="694002"/>
              <a:ext cx="95148" cy="236754"/>
            </a:xfrm>
            <a:custGeom>
              <a:avLst/>
              <a:gdLst/>
              <a:ahLst/>
              <a:cxnLst/>
              <a:rect l="l" t="t" r="r" b="b"/>
              <a:pathLst>
                <a:path w="1960" h="4877" extrusionOk="0">
                  <a:moveTo>
                    <a:pt x="1150" y="1"/>
                  </a:moveTo>
                  <a:cubicBezTo>
                    <a:pt x="1140" y="1"/>
                    <a:pt x="1129" y="4"/>
                    <a:pt x="1116" y="12"/>
                  </a:cubicBezTo>
                  <a:lnTo>
                    <a:pt x="843" y="168"/>
                  </a:lnTo>
                  <a:cubicBezTo>
                    <a:pt x="819" y="182"/>
                    <a:pt x="796" y="209"/>
                    <a:pt x="779" y="247"/>
                  </a:cubicBezTo>
                  <a:cubicBezTo>
                    <a:pt x="761" y="285"/>
                    <a:pt x="752" y="326"/>
                    <a:pt x="752" y="363"/>
                  </a:cubicBezTo>
                  <a:lnTo>
                    <a:pt x="752" y="718"/>
                  </a:lnTo>
                  <a:cubicBezTo>
                    <a:pt x="652" y="803"/>
                    <a:pt x="560" y="899"/>
                    <a:pt x="478" y="1008"/>
                  </a:cubicBezTo>
                  <a:cubicBezTo>
                    <a:pt x="393" y="1118"/>
                    <a:pt x="321" y="1237"/>
                    <a:pt x="260" y="1364"/>
                  </a:cubicBezTo>
                  <a:cubicBezTo>
                    <a:pt x="202" y="1490"/>
                    <a:pt x="154" y="1619"/>
                    <a:pt x="120" y="1756"/>
                  </a:cubicBezTo>
                  <a:cubicBezTo>
                    <a:pt x="86" y="1889"/>
                    <a:pt x="68" y="2025"/>
                    <a:pt x="68" y="2159"/>
                  </a:cubicBezTo>
                  <a:cubicBezTo>
                    <a:pt x="68" y="2315"/>
                    <a:pt x="82" y="2446"/>
                    <a:pt x="109" y="2541"/>
                  </a:cubicBezTo>
                  <a:cubicBezTo>
                    <a:pt x="137" y="2640"/>
                    <a:pt x="178" y="2715"/>
                    <a:pt x="235" y="2766"/>
                  </a:cubicBezTo>
                  <a:cubicBezTo>
                    <a:pt x="290" y="2817"/>
                    <a:pt x="358" y="2848"/>
                    <a:pt x="444" y="2855"/>
                  </a:cubicBezTo>
                  <a:cubicBezTo>
                    <a:pt x="466" y="2858"/>
                    <a:pt x="489" y="2859"/>
                    <a:pt x="513" y="2859"/>
                  </a:cubicBezTo>
                  <a:cubicBezTo>
                    <a:pt x="582" y="2859"/>
                    <a:pt x="658" y="2849"/>
                    <a:pt x="741" y="2831"/>
                  </a:cubicBezTo>
                  <a:cubicBezTo>
                    <a:pt x="864" y="2810"/>
                    <a:pt x="977" y="2786"/>
                    <a:pt x="1069" y="2763"/>
                  </a:cubicBezTo>
                  <a:cubicBezTo>
                    <a:pt x="1164" y="2739"/>
                    <a:pt x="1246" y="2725"/>
                    <a:pt x="1308" y="2725"/>
                  </a:cubicBezTo>
                  <a:cubicBezTo>
                    <a:pt x="1314" y="2725"/>
                    <a:pt x="1320" y="2724"/>
                    <a:pt x="1326" y="2724"/>
                  </a:cubicBezTo>
                  <a:cubicBezTo>
                    <a:pt x="1381" y="2724"/>
                    <a:pt x="1423" y="2738"/>
                    <a:pt x="1454" y="2766"/>
                  </a:cubicBezTo>
                  <a:cubicBezTo>
                    <a:pt x="1485" y="2797"/>
                    <a:pt x="1502" y="2851"/>
                    <a:pt x="1502" y="2926"/>
                  </a:cubicBezTo>
                  <a:cubicBezTo>
                    <a:pt x="1502" y="3005"/>
                    <a:pt x="1485" y="3084"/>
                    <a:pt x="1458" y="3152"/>
                  </a:cubicBezTo>
                  <a:cubicBezTo>
                    <a:pt x="1427" y="3224"/>
                    <a:pt x="1390" y="3292"/>
                    <a:pt x="1341" y="3356"/>
                  </a:cubicBezTo>
                  <a:cubicBezTo>
                    <a:pt x="1294" y="3418"/>
                    <a:pt x="1239" y="3476"/>
                    <a:pt x="1174" y="3531"/>
                  </a:cubicBezTo>
                  <a:cubicBezTo>
                    <a:pt x="1113" y="3582"/>
                    <a:pt x="1045" y="3626"/>
                    <a:pt x="980" y="3667"/>
                  </a:cubicBezTo>
                  <a:cubicBezTo>
                    <a:pt x="891" y="3715"/>
                    <a:pt x="819" y="3746"/>
                    <a:pt x="761" y="3756"/>
                  </a:cubicBezTo>
                  <a:cubicBezTo>
                    <a:pt x="736" y="3761"/>
                    <a:pt x="712" y="3763"/>
                    <a:pt x="690" y="3763"/>
                  </a:cubicBezTo>
                  <a:cubicBezTo>
                    <a:pt x="663" y="3763"/>
                    <a:pt x="638" y="3760"/>
                    <a:pt x="618" y="3752"/>
                  </a:cubicBezTo>
                  <a:cubicBezTo>
                    <a:pt x="580" y="3742"/>
                    <a:pt x="550" y="3719"/>
                    <a:pt x="526" y="3687"/>
                  </a:cubicBezTo>
                  <a:cubicBezTo>
                    <a:pt x="506" y="3654"/>
                    <a:pt x="485" y="3619"/>
                    <a:pt x="471" y="3585"/>
                  </a:cubicBezTo>
                  <a:cubicBezTo>
                    <a:pt x="457" y="3551"/>
                    <a:pt x="440" y="3527"/>
                    <a:pt x="420" y="3520"/>
                  </a:cubicBezTo>
                  <a:cubicBezTo>
                    <a:pt x="414" y="3517"/>
                    <a:pt x="407" y="3516"/>
                    <a:pt x="399" y="3516"/>
                  </a:cubicBezTo>
                  <a:cubicBezTo>
                    <a:pt x="381" y="3516"/>
                    <a:pt x="358" y="3524"/>
                    <a:pt x="331" y="3541"/>
                  </a:cubicBezTo>
                  <a:lnTo>
                    <a:pt x="92" y="3678"/>
                  </a:lnTo>
                  <a:cubicBezTo>
                    <a:pt x="68" y="3691"/>
                    <a:pt x="48" y="3715"/>
                    <a:pt x="27" y="3752"/>
                  </a:cubicBezTo>
                  <a:cubicBezTo>
                    <a:pt x="7" y="3790"/>
                    <a:pt x="0" y="3831"/>
                    <a:pt x="0" y="3868"/>
                  </a:cubicBezTo>
                  <a:cubicBezTo>
                    <a:pt x="7" y="3998"/>
                    <a:pt x="27" y="4108"/>
                    <a:pt x="68" y="4193"/>
                  </a:cubicBezTo>
                  <a:cubicBezTo>
                    <a:pt x="109" y="4281"/>
                    <a:pt x="164" y="4346"/>
                    <a:pt x="232" y="4391"/>
                  </a:cubicBezTo>
                  <a:cubicBezTo>
                    <a:pt x="297" y="4435"/>
                    <a:pt x="376" y="4459"/>
                    <a:pt x="465" y="4466"/>
                  </a:cubicBezTo>
                  <a:cubicBezTo>
                    <a:pt x="480" y="4467"/>
                    <a:pt x="496" y="4467"/>
                    <a:pt x="512" y="4467"/>
                  </a:cubicBezTo>
                  <a:cubicBezTo>
                    <a:pt x="587" y="4467"/>
                    <a:pt x="667" y="4453"/>
                    <a:pt x="752" y="4425"/>
                  </a:cubicBezTo>
                  <a:lnTo>
                    <a:pt x="752" y="4780"/>
                  </a:lnTo>
                  <a:cubicBezTo>
                    <a:pt x="752" y="4817"/>
                    <a:pt x="761" y="4845"/>
                    <a:pt x="779" y="4862"/>
                  </a:cubicBezTo>
                  <a:cubicBezTo>
                    <a:pt x="788" y="4871"/>
                    <a:pt x="800" y="4876"/>
                    <a:pt x="812" y="4876"/>
                  </a:cubicBezTo>
                  <a:cubicBezTo>
                    <a:pt x="822" y="4876"/>
                    <a:pt x="833" y="4873"/>
                    <a:pt x="843" y="4865"/>
                  </a:cubicBezTo>
                  <a:lnTo>
                    <a:pt x="1116" y="4708"/>
                  </a:lnTo>
                  <a:cubicBezTo>
                    <a:pt x="1144" y="4694"/>
                    <a:pt x="1164" y="4667"/>
                    <a:pt x="1182" y="4629"/>
                  </a:cubicBezTo>
                  <a:cubicBezTo>
                    <a:pt x="1198" y="4592"/>
                    <a:pt x="1209" y="4551"/>
                    <a:pt x="1209" y="4514"/>
                  </a:cubicBezTo>
                  <a:lnTo>
                    <a:pt x="1209" y="4158"/>
                  </a:lnTo>
                  <a:cubicBezTo>
                    <a:pt x="1325" y="4067"/>
                    <a:pt x="1431" y="3964"/>
                    <a:pt x="1522" y="3848"/>
                  </a:cubicBezTo>
                  <a:cubicBezTo>
                    <a:pt x="1618" y="3732"/>
                    <a:pt x="1697" y="3605"/>
                    <a:pt x="1758" y="3476"/>
                  </a:cubicBezTo>
                  <a:cubicBezTo>
                    <a:pt x="1823" y="3347"/>
                    <a:pt x="1874" y="3210"/>
                    <a:pt x="1908" y="3073"/>
                  </a:cubicBezTo>
                  <a:cubicBezTo>
                    <a:pt x="1943" y="2933"/>
                    <a:pt x="1960" y="2797"/>
                    <a:pt x="1960" y="2663"/>
                  </a:cubicBezTo>
                  <a:cubicBezTo>
                    <a:pt x="1960" y="2520"/>
                    <a:pt x="1946" y="2401"/>
                    <a:pt x="1919" y="2306"/>
                  </a:cubicBezTo>
                  <a:cubicBezTo>
                    <a:pt x="1894" y="2206"/>
                    <a:pt x="1850" y="2134"/>
                    <a:pt x="1789" y="2084"/>
                  </a:cubicBezTo>
                  <a:cubicBezTo>
                    <a:pt x="1730" y="2032"/>
                    <a:pt x="1653" y="2005"/>
                    <a:pt x="1560" y="1998"/>
                  </a:cubicBezTo>
                  <a:cubicBezTo>
                    <a:pt x="1543" y="1997"/>
                    <a:pt x="1526" y="1996"/>
                    <a:pt x="1508" y="1996"/>
                  </a:cubicBezTo>
                  <a:cubicBezTo>
                    <a:pt x="1424" y="1996"/>
                    <a:pt x="1328" y="2010"/>
                    <a:pt x="1215" y="2036"/>
                  </a:cubicBezTo>
                  <a:cubicBezTo>
                    <a:pt x="1092" y="2066"/>
                    <a:pt x="987" y="2090"/>
                    <a:pt x="898" y="2111"/>
                  </a:cubicBezTo>
                  <a:cubicBezTo>
                    <a:pt x="827" y="2125"/>
                    <a:pt x="765" y="2132"/>
                    <a:pt x="715" y="2132"/>
                  </a:cubicBezTo>
                  <a:cubicBezTo>
                    <a:pt x="705" y="2132"/>
                    <a:pt x="695" y="2132"/>
                    <a:pt x="686" y="2131"/>
                  </a:cubicBezTo>
                  <a:cubicBezTo>
                    <a:pt x="629" y="2128"/>
                    <a:pt x="591" y="2107"/>
                    <a:pt x="563" y="2070"/>
                  </a:cubicBezTo>
                  <a:cubicBezTo>
                    <a:pt x="539" y="2036"/>
                    <a:pt x="526" y="1978"/>
                    <a:pt x="526" y="1896"/>
                  </a:cubicBezTo>
                  <a:cubicBezTo>
                    <a:pt x="526" y="1831"/>
                    <a:pt x="539" y="1766"/>
                    <a:pt x="560" y="1698"/>
                  </a:cubicBezTo>
                  <a:cubicBezTo>
                    <a:pt x="584" y="1633"/>
                    <a:pt x="615" y="1572"/>
                    <a:pt x="656" y="1513"/>
                  </a:cubicBezTo>
                  <a:cubicBezTo>
                    <a:pt x="693" y="1452"/>
                    <a:pt x="741" y="1397"/>
                    <a:pt x="792" y="1350"/>
                  </a:cubicBezTo>
                  <a:cubicBezTo>
                    <a:pt x="847" y="1299"/>
                    <a:pt x="901" y="1258"/>
                    <a:pt x="963" y="1223"/>
                  </a:cubicBezTo>
                  <a:cubicBezTo>
                    <a:pt x="1065" y="1163"/>
                    <a:pt x="1148" y="1133"/>
                    <a:pt x="1213" y="1133"/>
                  </a:cubicBezTo>
                  <a:cubicBezTo>
                    <a:pt x="1233" y="1133"/>
                    <a:pt x="1251" y="1136"/>
                    <a:pt x="1267" y="1142"/>
                  </a:cubicBezTo>
                  <a:cubicBezTo>
                    <a:pt x="1338" y="1165"/>
                    <a:pt x="1390" y="1213"/>
                    <a:pt x="1423" y="1282"/>
                  </a:cubicBezTo>
                  <a:cubicBezTo>
                    <a:pt x="1437" y="1309"/>
                    <a:pt x="1454" y="1329"/>
                    <a:pt x="1475" y="1343"/>
                  </a:cubicBezTo>
                  <a:cubicBezTo>
                    <a:pt x="1481" y="1346"/>
                    <a:pt x="1488" y="1348"/>
                    <a:pt x="1496" y="1348"/>
                  </a:cubicBezTo>
                  <a:cubicBezTo>
                    <a:pt x="1513" y="1348"/>
                    <a:pt x="1534" y="1340"/>
                    <a:pt x="1560" y="1326"/>
                  </a:cubicBezTo>
                  <a:lnTo>
                    <a:pt x="1799" y="1189"/>
                  </a:lnTo>
                  <a:cubicBezTo>
                    <a:pt x="1823" y="1176"/>
                    <a:pt x="1847" y="1148"/>
                    <a:pt x="1864" y="1110"/>
                  </a:cubicBezTo>
                  <a:cubicBezTo>
                    <a:pt x="1884" y="1074"/>
                    <a:pt x="1891" y="1036"/>
                    <a:pt x="1891" y="995"/>
                  </a:cubicBezTo>
                  <a:cubicBezTo>
                    <a:pt x="1884" y="913"/>
                    <a:pt x="1867" y="834"/>
                    <a:pt x="1840" y="756"/>
                  </a:cubicBezTo>
                  <a:cubicBezTo>
                    <a:pt x="1809" y="677"/>
                    <a:pt x="1768" y="609"/>
                    <a:pt x="1710" y="554"/>
                  </a:cubicBezTo>
                  <a:cubicBezTo>
                    <a:pt x="1653" y="500"/>
                    <a:pt x="1584" y="466"/>
                    <a:pt x="1502" y="445"/>
                  </a:cubicBezTo>
                  <a:cubicBezTo>
                    <a:pt x="1470" y="438"/>
                    <a:pt x="1436" y="434"/>
                    <a:pt x="1401" y="434"/>
                  </a:cubicBezTo>
                  <a:cubicBezTo>
                    <a:pt x="1342" y="434"/>
                    <a:pt x="1279" y="444"/>
                    <a:pt x="1209" y="466"/>
                  </a:cubicBezTo>
                  <a:lnTo>
                    <a:pt x="1209" y="97"/>
                  </a:lnTo>
                  <a:cubicBezTo>
                    <a:pt x="1209" y="60"/>
                    <a:pt x="1198" y="32"/>
                    <a:pt x="1182" y="15"/>
                  </a:cubicBezTo>
                  <a:cubicBezTo>
                    <a:pt x="1172" y="6"/>
                    <a:pt x="1162" y="1"/>
                    <a:pt x="11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4654678" y="1721501"/>
              <a:ext cx="323504" cy="417147"/>
            </a:xfrm>
            <a:custGeom>
              <a:avLst/>
              <a:gdLst/>
              <a:ahLst/>
              <a:cxnLst/>
              <a:rect l="l" t="t" r="r" b="b"/>
              <a:pathLst>
                <a:path w="6664" h="8593" extrusionOk="0">
                  <a:moveTo>
                    <a:pt x="4554" y="0"/>
                  </a:moveTo>
                  <a:cubicBezTo>
                    <a:pt x="4132" y="0"/>
                    <a:pt x="3655" y="137"/>
                    <a:pt x="3151" y="429"/>
                  </a:cubicBezTo>
                  <a:cubicBezTo>
                    <a:pt x="1411" y="1432"/>
                    <a:pt x="1" y="3876"/>
                    <a:pt x="1" y="5886"/>
                  </a:cubicBezTo>
                  <a:cubicBezTo>
                    <a:pt x="1" y="6889"/>
                    <a:pt x="353" y="7593"/>
                    <a:pt x="919" y="7924"/>
                  </a:cubicBezTo>
                  <a:lnTo>
                    <a:pt x="922" y="7927"/>
                  </a:lnTo>
                  <a:lnTo>
                    <a:pt x="2090" y="8592"/>
                  </a:lnTo>
                  <a:lnTo>
                    <a:pt x="2370" y="8125"/>
                  </a:lnTo>
                  <a:cubicBezTo>
                    <a:pt x="2656" y="8060"/>
                    <a:pt x="2957" y="7957"/>
                    <a:pt x="3274" y="7773"/>
                  </a:cubicBezTo>
                  <a:cubicBezTo>
                    <a:pt x="5011" y="6770"/>
                    <a:pt x="6424" y="4326"/>
                    <a:pt x="6424" y="2316"/>
                  </a:cubicBezTo>
                  <a:cubicBezTo>
                    <a:pt x="6424" y="2019"/>
                    <a:pt x="6383" y="1757"/>
                    <a:pt x="6325" y="1511"/>
                  </a:cubicBezTo>
                  <a:lnTo>
                    <a:pt x="6664" y="947"/>
                  </a:lnTo>
                  <a:lnTo>
                    <a:pt x="5380" y="207"/>
                  </a:lnTo>
                  <a:lnTo>
                    <a:pt x="5366" y="200"/>
                  </a:lnTo>
                  <a:lnTo>
                    <a:pt x="5366" y="203"/>
                  </a:lnTo>
                  <a:cubicBezTo>
                    <a:pt x="5129" y="70"/>
                    <a:pt x="4855" y="0"/>
                    <a:pt x="455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4654678" y="1846304"/>
              <a:ext cx="272823" cy="292338"/>
            </a:xfrm>
            <a:custGeom>
              <a:avLst/>
              <a:gdLst/>
              <a:ahLst/>
              <a:cxnLst/>
              <a:rect l="l" t="t" r="r" b="b"/>
              <a:pathLst>
                <a:path w="5620" h="6022" extrusionOk="0">
                  <a:moveTo>
                    <a:pt x="1049" y="1"/>
                  </a:moveTo>
                  <a:cubicBezTo>
                    <a:pt x="404" y="1038"/>
                    <a:pt x="1" y="2240"/>
                    <a:pt x="1" y="3315"/>
                  </a:cubicBezTo>
                  <a:cubicBezTo>
                    <a:pt x="1" y="4318"/>
                    <a:pt x="353" y="5022"/>
                    <a:pt x="919" y="5353"/>
                  </a:cubicBezTo>
                  <a:lnTo>
                    <a:pt x="922" y="5356"/>
                  </a:lnTo>
                  <a:lnTo>
                    <a:pt x="2090" y="6021"/>
                  </a:lnTo>
                  <a:lnTo>
                    <a:pt x="2370" y="5554"/>
                  </a:lnTo>
                  <a:cubicBezTo>
                    <a:pt x="2656" y="5489"/>
                    <a:pt x="2957" y="5386"/>
                    <a:pt x="3274" y="5202"/>
                  </a:cubicBezTo>
                  <a:cubicBezTo>
                    <a:pt x="4206" y="4666"/>
                    <a:pt x="5043" y="3714"/>
                    <a:pt x="5619" y="2639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4705600" y="1721501"/>
              <a:ext cx="272580" cy="252919"/>
            </a:xfrm>
            <a:custGeom>
              <a:avLst/>
              <a:gdLst/>
              <a:ahLst/>
              <a:cxnLst/>
              <a:rect l="l" t="t" r="r" b="b"/>
              <a:pathLst>
                <a:path w="5615" h="5210" extrusionOk="0">
                  <a:moveTo>
                    <a:pt x="3505" y="0"/>
                  </a:moveTo>
                  <a:cubicBezTo>
                    <a:pt x="3083" y="0"/>
                    <a:pt x="2606" y="137"/>
                    <a:pt x="2102" y="429"/>
                  </a:cubicBezTo>
                  <a:cubicBezTo>
                    <a:pt x="1294" y="896"/>
                    <a:pt x="557" y="1675"/>
                    <a:pt x="0" y="2572"/>
                  </a:cubicBezTo>
                  <a:lnTo>
                    <a:pt x="4570" y="5210"/>
                  </a:lnTo>
                  <a:cubicBezTo>
                    <a:pt x="5071" y="4279"/>
                    <a:pt x="5375" y="3251"/>
                    <a:pt x="5375" y="2316"/>
                  </a:cubicBezTo>
                  <a:cubicBezTo>
                    <a:pt x="5375" y="2019"/>
                    <a:pt x="5334" y="1757"/>
                    <a:pt x="5276" y="1511"/>
                  </a:cubicBezTo>
                  <a:lnTo>
                    <a:pt x="5615" y="947"/>
                  </a:lnTo>
                  <a:lnTo>
                    <a:pt x="4331" y="207"/>
                  </a:lnTo>
                  <a:lnTo>
                    <a:pt x="4317" y="200"/>
                  </a:lnTo>
                  <a:lnTo>
                    <a:pt x="4317" y="203"/>
                  </a:lnTo>
                  <a:cubicBezTo>
                    <a:pt x="4080" y="70"/>
                    <a:pt x="3806" y="0"/>
                    <a:pt x="3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4713852" y="1755287"/>
              <a:ext cx="305931" cy="395108"/>
            </a:xfrm>
            <a:custGeom>
              <a:avLst/>
              <a:gdLst/>
              <a:ahLst/>
              <a:cxnLst/>
              <a:rect l="l" t="t" r="r" b="b"/>
              <a:pathLst>
                <a:path w="6302" h="8139" extrusionOk="0">
                  <a:moveTo>
                    <a:pt x="4559" y="1"/>
                  </a:moveTo>
                  <a:cubicBezTo>
                    <a:pt x="4135" y="1"/>
                    <a:pt x="3657" y="140"/>
                    <a:pt x="3151" y="432"/>
                  </a:cubicBezTo>
                  <a:cubicBezTo>
                    <a:pt x="1410" y="1436"/>
                    <a:pt x="1" y="3879"/>
                    <a:pt x="1" y="5889"/>
                  </a:cubicBezTo>
                  <a:cubicBezTo>
                    <a:pt x="1" y="7316"/>
                    <a:pt x="710" y="8139"/>
                    <a:pt x="1743" y="8139"/>
                  </a:cubicBezTo>
                  <a:cubicBezTo>
                    <a:pt x="2167" y="8139"/>
                    <a:pt x="2645" y="8000"/>
                    <a:pt x="3151" y="7709"/>
                  </a:cubicBezTo>
                  <a:cubicBezTo>
                    <a:pt x="4892" y="6702"/>
                    <a:pt x="6301" y="4262"/>
                    <a:pt x="6301" y="2252"/>
                  </a:cubicBezTo>
                  <a:cubicBezTo>
                    <a:pt x="6301" y="826"/>
                    <a:pt x="5592" y="1"/>
                    <a:pt x="45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4785745" y="1839217"/>
              <a:ext cx="162092" cy="238696"/>
            </a:xfrm>
            <a:custGeom>
              <a:avLst/>
              <a:gdLst/>
              <a:ahLst/>
              <a:cxnLst/>
              <a:rect l="l" t="t" r="r" b="b"/>
              <a:pathLst>
                <a:path w="3339" h="4917" extrusionOk="0">
                  <a:moveTo>
                    <a:pt x="3296" y="1"/>
                  </a:moveTo>
                  <a:cubicBezTo>
                    <a:pt x="3289" y="1"/>
                    <a:pt x="3282" y="3"/>
                    <a:pt x="3274" y="7"/>
                  </a:cubicBezTo>
                  <a:lnTo>
                    <a:pt x="65" y="1857"/>
                  </a:lnTo>
                  <a:cubicBezTo>
                    <a:pt x="29" y="1881"/>
                    <a:pt x="1" y="1942"/>
                    <a:pt x="1" y="2000"/>
                  </a:cubicBezTo>
                  <a:lnTo>
                    <a:pt x="1" y="4843"/>
                  </a:lnTo>
                  <a:cubicBezTo>
                    <a:pt x="1" y="4888"/>
                    <a:pt x="17" y="4916"/>
                    <a:pt x="41" y="4916"/>
                  </a:cubicBezTo>
                  <a:cubicBezTo>
                    <a:pt x="49" y="4916"/>
                    <a:pt x="57" y="4914"/>
                    <a:pt x="65" y="4908"/>
                  </a:cubicBezTo>
                  <a:lnTo>
                    <a:pt x="3274" y="3059"/>
                  </a:lnTo>
                  <a:cubicBezTo>
                    <a:pt x="3308" y="3038"/>
                    <a:pt x="3339" y="2973"/>
                    <a:pt x="3339" y="2915"/>
                  </a:cubicBezTo>
                  <a:lnTo>
                    <a:pt x="3339" y="72"/>
                  </a:lnTo>
                  <a:cubicBezTo>
                    <a:pt x="3339" y="27"/>
                    <a:pt x="3320" y="1"/>
                    <a:pt x="32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4832831" y="1839362"/>
              <a:ext cx="67963" cy="72284"/>
            </a:xfrm>
            <a:custGeom>
              <a:avLst/>
              <a:gdLst/>
              <a:ahLst/>
              <a:cxnLst/>
              <a:rect l="l" t="t" r="r" b="b"/>
              <a:pathLst>
                <a:path w="1400" h="1489" extrusionOk="0">
                  <a:moveTo>
                    <a:pt x="1355" y="1"/>
                  </a:moveTo>
                  <a:cubicBezTo>
                    <a:pt x="1348" y="1"/>
                    <a:pt x="1340" y="3"/>
                    <a:pt x="1332" y="8"/>
                  </a:cubicBezTo>
                  <a:lnTo>
                    <a:pt x="69" y="737"/>
                  </a:lnTo>
                  <a:cubicBezTo>
                    <a:pt x="31" y="758"/>
                    <a:pt x="1" y="823"/>
                    <a:pt x="1" y="881"/>
                  </a:cubicBezTo>
                  <a:lnTo>
                    <a:pt x="1" y="1417"/>
                  </a:lnTo>
                  <a:cubicBezTo>
                    <a:pt x="1" y="1462"/>
                    <a:pt x="19" y="1489"/>
                    <a:pt x="45" y="1489"/>
                  </a:cubicBezTo>
                  <a:cubicBezTo>
                    <a:pt x="52" y="1489"/>
                    <a:pt x="60" y="1487"/>
                    <a:pt x="69" y="1482"/>
                  </a:cubicBezTo>
                  <a:cubicBezTo>
                    <a:pt x="106" y="1462"/>
                    <a:pt x="136" y="1397"/>
                    <a:pt x="136" y="1339"/>
                  </a:cubicBezTo>
                  <a:lnTo>
                    <a:pt x="136" y="905"/>
                  </a:lnTo>
                  <a:lnTo>
                    <a:pt x="1263" y="257"/>
                  </a:lnTo>
                  <a:lnTo>
                    <a:pt x="1263" y="687"/>
                  </a:lnTo>
                  <a:cubicBezTo>
                    <a:pt x="1263" y="731"/>
                    <a:pt x="1281" y="759"/>
                    <a:pt x="1307" y="759"/>
                  </a:cubicBezTo>
                  <a:cubicBezTo>
                    <a:pt x="1314" y="759"/>
                    <a:pt x="1323" y="757"/>
                    <a:pt x="1332" y="751"/>
                  </a:cubicBezTo>
                  <a:cubicBezTo>
                    <a:pt x="1368" y="731"/>
                    <a:pt x="1400" y="666"/>
                    <a:pt x="1400" y="611"/>
                  </a:cubicBezTo>
                  <a:lnTo>
                    <a:pt x="1400" y="72"/>
                  </a:lnTo>
                  <a:cubicBezTo>
                    <a:pt x="1400" y="27"/>
                    <a:pt x="1381" y="1"/>
                    <a:pt x="135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4832831" y="1827761"/>
              <a:ext cx="67963" cy="57866"/>
            </a:xfrm>
            <a:custGeom>
              <a:avLst/>
              <a:gdLst/>
              <a:ahLst/>
              <a:cxnLst/>
              <a:rect l="l" t="t" r="r" b="b"/>
              <a:pathLst>
                <a:path w="1400" h="1192" extrusionOk="0">
                  <a:moveTo>
                    <a:pt x="1355" y="1"/>
                  </a:moveTo>
                  <a:cubicBezTo>
                    <a:pt x="1348" y="1"/>
                    <a:pt x="1340" y="3"/>
                    <a:pt x="1332" y="7"/>
                  </a:cubicBezTo>
                  <a:lnTo>
                    <a:pt x="69" y="738"/>
                  </a:lnTo>
                  <a:cubicBezTo>
                    <a:pt x="31" y="759"/>
                    <a:pt x="1" y="823"/>
                    <a:pt x="1" y="881"/>
                  </a:cubicBezTo>
                  <a:lnTo>
                    <a:pt x="1" y="1120"/>
                  </a:lnTo>
                  <a:cubicBezTo>
                    <a:pt x="1" y="1163"/>
                    <a:pt x="19" y="1192"/>
                    <a:pt x="46" y="1192"/>
                  </a:cubicBezTo>
                  <a:cubicBezTo>
                    <a:pt x="53" y="1192"/>
                    <a:pt x="61" y="1190"/>
                    <a:pt x="69" y="1185"/>
                  </a:cubicBezTo>
                  <a:lnTo>
                    <a:pt x="1332" y="455"/>
                  </a:lnTo>
                  <a:cubicBezTo>
                    <a:pt x="1368" y="434"/>
                    <a:pt x="1400" y="369"/>
                    <a:pt x="1400" y="311"/>
                  </a:cubicBezTo>
                  <a:lnTo>
                    <a:pt x="1400" y="72"/>
                  </a:lnTo>
                  <a:cubicBezTo>
                    <a:pt x="1400" y="27"/>
                    <a:pt x="1381" y="1"/>
                    <a:pt x="13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4842103" y="1919943"/>
              <a:ext cx="49419" cy="41991"/>
            </a:xfrm>
            <a:custGeom>
              <a:avLst/>
              <a:gdLst/>
              <a:ahLst/>
              <a:cxnLst/>
              <a:rect l="l" t="t" r="r" b="b"/>
              <a:pathLst>
                <a:path w="1018" h="865" extrusionOk="0">
                  <a:moveTo>
                    <a:pt x="984" y="1"/>
                  </a:moveTo>
                  <a:cubicBezTo>
                    <a:pt x="978" y="1"/>
                    <a:pt x="972" y="2"/>
                    <a:pt x="966" y="6"/>
                  </a:cubicBezTo>
                  <a:lnTo>
                    <a:pt x="51" y="535"/>
                  </a:lnTo>
                  <a:cubicBezTo>
                    <a:pt x="24" y="552"/>
                    <a:pt x="0" y="597"/>
                    <a:pt x="0" y="638"/>
                  </a:cubicBezTo>
                  <a:lnTo>
                    <a:pt x="0" y="812"/>
                  </a:lnTo>
                  <a:cubicBezTo>
                    <a:pt x="0" y="843"/>
                    <a:pt x="15" y="865"/>
                    <a:pt x="34" y="865"/>
                  </a:cubicBezTo>
                  <a:cubicBezTo>
                    <a:pt x="39" y="865"/>
                    <a:pt x="45" y="863"/>
                    <a:pt x="51" y="859"/>
                  </a:cubicBezTo>
                  <a:lnTo>
                    <a:pt x="966" y="331"/>
                  </a:lnTo>
                  <a:cubicBezTo>
                    <a:pt x="993" y="313"/>
                    <a:pt x="1018" y="269"/>
                    <a:pt x="1018" y="228"/>
                  </a:cubicBezTo>
                  <a:lnTo>
                    <a:pt x="1018" y="54"/>
                  </a:lnTo>
                  <a:cubicBezTo>
                    <a:pt x="1018" y="22"/>
                    <a:pt x="1003" y="1"/>
                    <a:pt x="98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4654678" y="1151224"/>
              <a:ext cx="323504" cy="417196"/>
            </a:xfrm>
            <a:custGeom>
              <a:avLst/>
              <a:gdLst/>
              <a:ahLst/>
              <a:cxnLst/>
              <a:rect l="l" t="t" r="r" b="b"/>
              <a:pathLst>
                <a:path w="6664" h="8594" extrusionOk="0">
                  <a:moveTo>
                    <a:pt x="4555" y="1"/>
                  </a:moveTo>
                  <a:cubicBezTo>
                    <a:pt x="4132" y="1"/>
                    <a:pt x="3656" y="138"/>
                    <a:pt x="3151" y="429"/>
                  </a:cubicBezTo>
                  <a:cubicBezTo>
                    <a:pt x="1411" y="1436"/>
                    <a:pt x="1" y="3876"/>
                    <a:pt x="1" y="5887"/>
                  </a:cubicBezTo>
                  <a:cubicBezTo>
                    <a:pt x="1" y="6890"/>
                    <a:pt x="353" y="7596"/>
                    <a:pt x="919" y="7924"/>
                  </a:cubicBezTo>
                  <a:lnTo>
                    <a:pt x="922" y="7927"/>
                  </a:lnTo>
                  <a:lnTo>
                    <a:pt x="2090" y="8593"/>
                  </a:lnTo>
                  <a:lnTo>
                    <a:pt x="2370" y="8125"/>
                  </a:lnTo>
                  <a:cubicBezTo>
                    <a:pt x="2656" y="8061"/>
                    <a:pt x="2957" y="7958"/>
                    <a:pt x="3274" y="7774"/>
                  </a:cubicBezTo>
                  <a:cubicBezTo>
                    <a:pt x="5011" y="6771"/>
                    <a:pt x="6424" y="4326"/>
                    <a:pt x="6424" y="2316"/>
                  </a:cubicBezTo>
                  <a:cubicBezTo>
                    <a:pt x="6424" y="2020"/>
                    <a:pt x="6383" y="1757"/>
                    <a:pt x="6325" y="1514"/>
                  </a:cubicBezTo>
                  <a:lnTo>
                    <a:pt x="6664" y="947"/>
                  </a:lnTo>
                  <a:lnTo>
                    <a:pt x="5380" y="210"/>
                  </a:lnTo>
                  <a:lnTo>
                    <a:pt x="5380" y="207"/>
                  </a:lnTo>
                  <a:lnTo>
                    <a:pt x="5366" y="200"/>
                  </a:lnTo>
                  <a:lnTo>
                    <a:pt x="5366" y="204"/>
                  </a:lnTo>
                  <a:cubicBezTo>
                    <a:pt x="5129" y="70"/>
                    <a:pt x="4856" y="1"/>
                    <a:pt x="4555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4654678" y="1276075"/>
              <a:ext cx="272823" cy="292338"/>
            </a:xfrm>
            <a:custGeom>
              <a:avLst/>
              <a:gdLst/>
              <a:ahLst/>
              <a:cxnLst/>
              <a:rect l="l" t="t" r="r" b="b"/>
              <a:pathLst>
                <a:path w="5620" h="6022" extrusionOk="0">
                  <a:moveTo>
                    <a:pt x="1049" y="1"/>
                  </a:moveTo>
                  <a:cubicBezTo>
                    <a:pt x="404" y="1038"/>
                    <a:pt x="1" y="2239"/>
                    <a:pt x="1" y="3315"/>
                  </a:cubicBezTo>
                  <a:cubicBezTo>
                    <a:pt x="1" y="4318"/>
                    <a:pt x="353" y="5024"/>
                    <a:pt x="919" y="5352"/>
                  </a:cubicBezTo>
                  <a:lnTo>
                    <a:pt x="922" y="5355"/>
                  </a:lnTo>
                  <a:lnTo>
                    <a:pt x="2090" y="6021"/>
                  </a:lnTo>
                  <a:lnTo>
                    <a:pt x="2370" y="5557"/>
                  </a:lnTo>
                  <a:cubicBezTo>
                    <a:pt x="2656" y="5489"/>
                    <a:pt x="2957" y="5386"/>
                    <a:pt x="3274" y="5202"/>
                  </a:cubicBezTo>
                  <a:cubicBezTo>
                    <a:pt x="4206" y="4666"/>
                    <a:pt x="5043" y="3714"/>
                    <a:pt x="5619" y="2639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4705600" y="1151224"/>
              <a:ext cx="272580" cy="252968"/>
            </a:xfrm>
            <a:custGeom>
              <a:avLst/>
              <a:gdLst/>
              <a:ahLst/>
              <a:cxnLst/>
              <a:rect l="l" t="t" r="r" b="b"/>
              <a:pathLst>
                <a:path w="5615" h="5211" extrusionOk="0">
                  <a:moveTo>
                    <a:pt x="3506" y="1"/>
                  </a:moveTo>
                  <a:cubicBezTo>
                    <a:pt x="3083" y="1"/>
                    <a:pt x="2607" y="138"/>
                    <a:pt x="2102" y="429"/>
                  </a:cubicBezTo>
                  <a:cubicBezTo>
                    <a:pt x="1294" y="897"/>
                    <a:pt x="557" y="1675"/>
                    <a:pt x="0" y="2573"/>
                  </a:cubicBezTo>
                  <a:lnTo>
                    <a:pt x="4570" y="5211"/>
                  </a:lnTo>
                  <a:cubicBezTo>
                    <a:pt x="5071" y="4279"/>
                    <a:pt x="5375" y="3252"/>
                    <a:pt x="5375" y="2316"/>
                  </a:cubicBezTo>
                  <a:cubicBezTo>
                    <a:pt x="5375" y="2020"/>
                    <a:pt x="5334" y="1757"/>
                    <a:pt x="5276" y="1511"/>
                  </a:cubicBezTo>
                  <a:lnTo>
                    <a:pt x="5615" y="947"/>
                  </a:lnTo>
                  <a:lnTo>
                    <a:pt x="4331" y="210"/>
                  </a:lnTo>
                  <a:lnTo>
                    <a:pt x="4317" y="200"/>
                  </a:lnTo>
                  <a:lnTo>
                    <a:pt x="4317" y="204"/>
                  </a:lnTo>
                  <a:cubicBezTo>
                    <a:pt x="4080" y="70"/>
                    <a:pt x="3807" y="1"/>
                    <a:pt x="3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4713852" y="1185107"/>
              <a:ext cx="305931" cy="395059"/>
            </a:xfrm>
            <a:custGeom>
              <a:avLst/>
              <a:gdLst/>
              <a:ahLst/>
              <a:cxnLst/>
              <a:rect l="l" t="t" r="r" b="b"/>
              <a:pathLst>
                <a:path w="6302" h="8138" extrusionOk="0">
                  <a:moveTo>
                    <a:pt x="4558" y="1"/>
                  </a:moveTo>
                  <a:cubicBezTo>
                    <a:pt x="4135" y="1"/>
                    <a:pt x="3657" y="139"/>
                    <a:pt x="3151" y="430"/>
                  </a:cubicBezTo>
                  <a:cubicBezTo>
                    <a:pt x="1410" y="1434"/>
                    <a:pt x="1" y="3878"/>
                    <a:pt x="1" y="5888"/>
                  </a:cubicBezTo>
                  <a:cubicBezTo>
                    <a:pt x="1" y="7314"/>
                    <a:pt x="710" y="8137"/>
                    <a:pt x="1744" y="8137"/>
                  </a:cubicBezTo>
                  <a:cubicBezTo>
                    <a:pt x="2167" y="8137"/>
                    <a:pt x="2645" y="7999"/>
                    <a:pt x="3151" y="7708"/>
                  </a:cubicBezTo>
                  <a:cubicBezTo>
                    <a:pt x="4892" y="6704"/>
                    <a:pt x="6301" y="4260"/>
                    <a:pt x="6301" y="2250"/>
                  </a:cubicBezTo>
                  <a:cubicBezTo>
                    <a:pt x="6301" y="824"/>
                    <a:pt x="5592" y="1"/>
                    <a:pt x="455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4810744" y="1303162"/>
              <a:ext cx="52283" cy="85973"/>
            </a:xfrm>
            <a:custGeom>
              <a:avLst/>
              <a:gdLst/>
              <a:ahLst/>
              <a:cxnLst/>
              <a:rect l="l" t="t" r="r" b="b"/>
              <a:pathLst>
                <a:path w="1077" h="1771" extrusionOk="0">
                  <a:moveTo>
                    <a:pt x="726" y="1"/>
                  </a:moveTo>
                  <a:cubicBezTo>
                    <a:pt x="667" y="1"/>
                    <a:pt x="604" y="19"/>
                    <a:pt x="537" y="57"/>
                  </a:cubicBezTo>
                  <a:cubicBezTo>
                    <a:pt x="240" y="231"/>
                    <a:pt x="1" y="739"/>
                    <a:pt x="1" y="1196"/>
                  </a:cubicBezTo>
                  <a:cubicBezTo>
                    <a:pt x="1" y="1551"/>
                    <a:pt x="144" y="1770"/>
                    <a:pt x="347" y="1770"/>
                  </a:cubicBezTo>
                  <a:cubicBezTo>
                    <a:pt x="406" y="1770"/>
                    <a:pt x="470" y="1752"/>
                    <a:pt x="537" y="1712"/>
                  </a:cubicBezTo>
                  <a:cubicBezTo>
                    <a:pt x="834" y="1541"/>
                    <a:pt x="1076" y="1033"/>
                    <a:pt x="1076" y="575"/>
                  </a:cubicBezTo>
                  <a:cubicBezTo>
                    <a:pt x="1076" y="220"/>
                    <a:pt x="930" y="1"/>
                    <a:pt x="7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4787249" y="1385636"/>
              <a:ext cx="95973" cy="142965"/>
            </a:xfrm>
            <a:custGeom>
              <a:avLst/>
              <a:gdLst/>
              <a:ahLst/>
              <a:cxnLst/>
              <a:rect l="l" t="t" r="r" b="b"/>
              <a:pathLst>
                <a:path w="1977" h="2945" extrusionOk="0">
                  <a:moveTo>
                    <a:pt x="1424" y="1"/>
                  </a:moveTo>
                  <a:cubicBezTo>
                    <a:pt x="1347" y="1"/>
                    <a:pt x="1264" y="25"/>
                    <a:pt x="1178" y="75"/>
                  </a:cubicBezTo>
                  <a:lnTo>
                    <a:pt x="796" y="293"/>
                  </a:lnTo>
                  <a:cubicBezTo>
                    <a:pt x="448" y="497"/>
                    <a:pt x="151" y="1068"/>
                    <a:pt x="106" y="1631"/>
                  </a:cubicBezTo>
                  <a:lnTo>
                    <a:pt x="1" y="2945"/>
                  </a:lnTo>
                  <a:lnTo>
                    <a:pt x="1977" y="1802"/>
                  </a:lnTo>
                  <a:lnTo>
                    <a:pt x="1871" y="611"/>
                  </a:lnTo>
                  <a:cubicBezTo>
                    <a:pt x="1837" y="227"/>
                    <a:pt x="1660" y="1"/>
                    <a:pt x="1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4873753" y="1236707"/>
              <a:ext cx="52234" cy="85876"/>
            </a:xfrm>
            <a:custGeom>
              <a:avLst/>
              <a:gdLst/>
              <a:ahLst/>
              <a:cxnLst/>
              <a:rect l="l" t="t" r="r" b="b"/>
              <a:pathLst>
                <a:path w="1076" h="1769" extrusionOk="0">
                  <a:moveTo>
                    <a:pt x="729" y="1"/>
                  </a:moveTo>
                  <a:cubicBezTo>
                    <a:pt x="670" y="1"/>
                    <a:pt x="606" y="19"/>
                    <a:pt x="539" y="57"/>
                  </a:cubicBezTo>
                  <a:cubicBezTo>
                    <a:pt x="243" y="228"/>
                    <a:pt x="0" y="736"/>
                    <a:pt x="0" y="1193"/>
                  </a:cubicBezTo>
                  <a:cubicBezTo>
                    <a:pt x="0" y="1549"/>
                    <a:pt x="147" y="1769"/>
                    <a:pt x="351" y="1769"/>
                  </a:cubicBezTo>
                  <a:cubicBezTo>
                    <a:pt x="410" y="1769"/>
                    <a:pt x="473" y="1751"/>
                    <a:pt x="539" y="1713"/>
                  </a:cubicBezTo>
                  <a:cubicBezTo>
                    <a:pt x="837" y="1541"/>
                    <a:pt x="1075" y="1029"/>
                    <a:pt x="1075" y="572"/>
                  </a:cubicBezTo>
                  <a:cubicBezTo>
                    <a:pt x="1075" y="218"/>
                    <a:pt x="932" y="1"/>
                    <a:pt x="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4860307" y="1319084"/>
              <a:ext cx="86070" cy="121557"/>
            </a:xfrm>
            <a:custGeom>
              <a:avLst/>
              <a:gdLst/>
              <a:ahLst/>
              <a:cxnLst/>
              <a:rect l="l" t="t" r="r" b="b"/>
              <a:pathLst>
                <a:path w="1773" h="2504" extrusionOk="0">
                  <a:moveTo>
                    <a:pt x="1219" y="1"/>
                  </a:moveTo>
                  <a:cubicBezTo>
                    <a:pt x="1142" y="1"/>
                    <a:pt x="1060" y="24"/>
                    <a:pt x="974" y="74"/>
                  </a:cubicBezTo>
                  <a:lnTo>
                    <a:pt x="591" y="295"/>
                  </a:lnTo>
                  <a:cubicBezTo>
                    <a:pt x="345" y="438"/>
                    <a:pt x="123" y="766"/>
                    <a:pt x="1" y="1145"/>
                  </a:cubicBezTo>
                  <a:cubicBezTo>
                    <a:pt x="267" y="1166"/>
                    <a:pt x="465" y="1432"/>
                    <a:pt x="506" y="1872"/>
                  </a:cubicBezTo>
                  <a:lnTo>
                    <a:pt x="561" y="2503"/>
                  </a:lnTo>
                  <a:lnTo>
                    <a:pt x="1772" y="1804"/>
                  </a:lnTo>
                  <a:lnTo>
                    <a:pt x="1667" y="609"/>
                  </a:lnTo>
                  <a:cubicBezTo>
                    <a:pt x="1633" y="225"/>
                    <a:pt x="1455" y="1"/>
                    <a:pt x="12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2404125" y="3297385"/>
              <a:ext cx="978619" cy="698077"/>
            </a:xfrm>
            <a:custGeom>
              <a:avLst/>
              <a:gdLst/>
              <a:ahLst/>
              <a:cxnLst/>
              <a:rect l="l" t="t" r="r" b="b"/>
              <a:pathLst>
                <a:path w="20159" h="14380" extrusionOk="0">
                  <a:moveTo>
                    <a:pt x="10080" y="975"/>
                  </a:moveTo>
                  <a:cubicBezTo>
                    <a:pt x="12605" y="975"/>
                    <a:pt x="14964" y="1535"/>
                    <a:pt x="16721" y="2549"/>
                  </a:cubicBezTo>
                  <a:cubicBezTo>
                    <a:pt x="18308" y="3466"/>
                    <a:pt x="19185" y="4627"/>
                    <a:pt x="19185" y="5818"/>
                  </a:cubicBezTo>
                  <a:cubicBezTo>
                    <a:pt x="19185" y="7009"/>
                    <a:pt x="18308" y="8170"/>
                    <a:pt x="16721" y="9088"/>
                  </a:cubicBezTo>
                  <a:cubicBezTo>
                    <a:pt x="14964" y="10105"/>
                    <a:pt x="12605" y="10661"/>
                    <a:pt x="10080" y="10661"/>
                  </a:cubicBezTo>
                  <a:cubicBezTo>
                    <a:pt x="7557" y="10661"/>
                    <a:pt x="5199" y="10105"/>
                    <a:pt x="3441" y="9088"/>
                  </a:cubicBezTo>
                  <a:cubicBezTo>
                    <a:pt x="1851" y="8170"/>
                    <a:pt x="977" y="7009"/>
                    <a:pt x="977" y="5818"/>
                  </a:cubicBezTo>
                  <a:cubicBezTo>
                    <a:pt x="977" y="4627"/>
                    <a:pt x="1851" y="3466"/>
                    <a:pt x="3441" y="2549"/>
                  </a:cubicBezTo>
                  <a:cubicBezTo>
                    <a:pt x="5199" y="1535"/>
                    <a:pt x="7557" y="975"/>
                    <a:pt x="10080" y="975"/>
                  </a:cubicBezTo>
                  <a:close/>
                  <a:moveTo>
                    <a:pt x="10080" y="0"/>
                  </a:moveTo>
                  <a:cubicBezTo>
                    <a:pt x="7500" y="0"/>
                    <a:pt x="4921" y="569"/>
                    <a:pt x="2954" y="1705"/>
                  </a:cubicBezTo>
                  <a:cubicBezTo>
                    <a:pt x="988" y="2839"/>
                    <a:pt x="1" y="4330"/>
                    <a:pt x="1" y="5818"/>
                  </a:cubicBezTo>
                  <a:lnTo>
                    <a:pt x="1" y="8562"/>
                  </a:lnTo>
                  <a:cubicBezTo>
                    <a:pt x="1" y="10050"/>
                    <a:pt x="988" y="11539"/>
                    <a:pt x="2954" y="12675"/>
                  </a:cubicBezTo>
                  <a:cubicBezTo>
                    <a:pt x="4921" y="13811"/>
                    <a:pt x="7500" y="14379"/>
                    <a:pt x="10080" y="14379"/>
                  </a:cubicBezTo>
                  <a:cubicBezTo>
                    <a:pt x="12659" y="14379"/>
                    <a:pt x="15238" y="13811"/>
                    <a:pt x="17206" y="12675"/>
                  </a:cubicBezTo>
                  <a:cubicBezTo>
                    <a:pt x="19176" y="11539"/>
                    <a:pt x="20158" y="10050"/>
                    <a:pt x="20158" y="8562"/>
                  </a:cubicBezTo>
                  <a:lnTo>
                    <a:pt x="20158" y="5818"/>
                  </a:lnTo>
                  <a:cubicBezTo>
                    <a:pt x="20158" y="4330"/>
                    <a:pt x="19176" y="2839"/>
                    <a:pt x="17206" y="1705"/>
                  </a:cubicBezTo>
                  <a:cubicBezTo>
                    <a:pt x="15238" y="569"/>
                    <a:pt x="12659" y="0"/>
                    <a:pt x="100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2404319" y="3380150"/>
              <a:ext cx="143208" cy="192578"/>
            </a:xfrm>
            <a:custGeom>
              <a:avLst/>
              <a:gdLst/>
              <a:ahLst/>
              <a:cxnLst/>
              <a:rect l="l" t="t" r="r" b="b"/>
              <a:pathLst>
                <a:path w="2950" h="3967" extrusionOk="0">
                  <a:moveTo>
                    <a:pt x="2950" y="0"/>
                  </a:moveTo>
                  <a:cubicBezTo>
                    <a:pt x="1619" y="766"/>
                    <a:pt x="738" y="1695"/>
                    <a:pt x="307" y="2677"/>
                  </a:cubicBezTo>
                  <a:lnTo>
                    <a:pt x="307" y="2677"/>
                  </a:lnTo>
                  <a:cubicBezTo>
                    <a:pt x="739" y="1695"/>
                    <a:pt x="1621" y="766"/>
                    <a:pt x="2950" y="0"/>
                  </a:cubicBezTo>
                  <a:close/>
                  <a:moveTo>
                    <a:pt x="307" y="2677"/>
                  </a:moveTo>
                  <a:lnTo>
                    <a:pt x="307" y="2677"/>
                  </a:lnTo>
                  <a:cubicBezTo>
                    <a:pt x="229" y="2855"/>
                    <a:pt x="165" y="3034"/>
                    <a:pt x="116" y="3215"/>
                  </a:cubicBezTo>
                  <a:cubicBezTo>
                    <a:pt x="114" y="3226"/>
                    <a:pt x="111" y="3237"/>
                    <a:pt x="109" y="3248"/>
                  </a:cubicBezTo>
                  <a:lnTo>
                    <a:pt x="109" y="3248"/>
                  </a:lnTo>
                  <a:cubicBezTo>
                    <a:pt x="158" y="3056"/>
                    <a:pt x="224" y="2865"/>
                    <a:pt x="307" y="2677"/>
                  </a:cubicBezTo>
                  <a:close/>
                  <a:moveTo>
                    <a:pt x="109" y="3248"/>
                  </a:moveTo>
                  <a:cubicBezTo>
                    <a:pt x="93" y="3309"/>
                    <a:pt x="79" y="3371"/>
                    <a:pt x="66" y="3433"/>
                  </a:cubicBezTo>
                  <a:lnTo>
                    <a:pt x="66" y="3433"/>
                  </a:lnTo>
                  <a:cubicBezTo>
                    <a:pt x="78" y="3374"/>
                    <a:pt x="92" y="3315"/>
                    <a:pt x="107" y="3256"/>
                  </a:cubicBezTo>
                  <a:cubicBezTo>
                    <a:pt x="107" y="3253"/>
                    <a:pt x="108" y="3250"/>
                    <a:pt x="109" y="3248"/>
                  </a:cubicBezTo>
                  <a:close/>
                  <a:moveTo>
                    <a:pt x="66" y="3433"/>
                  </a:moveTo>
                  <a:lnTo>
                    <a:pt x="66" y="3433"/>
                  </a:lnTo>
                  <a:cubicBezTo>
                    <a:pt x="63" y="3446"/>
                    <a:pt x="61" y="3459"/>
                    <a:pt x="58" y="3471"/>
                  </a:cubicBezTo>
                  <a:cubicBezTo>
                    <a:pt x="56" y="3486"/>
                    <a:pt x="53" y="3500"/>
                    <a:pt x="50" y="3515"/>
                  </a:cubicBezTo>
                  <a:lnTo>
                    <a:pt x="50" y="3515"/>
                  </a:lnTo>
                  <a:cubicBezTo>
                    <a:pt x="55" y="3488"/>
                    <a:pt x="61" y="3460"/>
                    <a:pt x="66" y="3433"/>
                  </a:cubicBezTo>
                  <a:close/>
                  <a:moveTo>
                    <a:pt x="50" y="3515"/>
                  </a:moveTo>
                  <a:lnTo>
                    <a:pt x="50" y="3515"/>
                  </a:lnTo>
                  <a:cubicBezTo>
                    <a:pt x="34" y="3609"/>
                    <a:pt x="21" y="3704"/>
                    <a:pt x="12" y="3798"/>
                  </a:cubicBezTo>
                  <a:lnTo>
                    <a:pt x="12" y="3798"/>
                  </a:lnTo>
                  <a:cubicBezTo>
                    <a:pt x="21" y="3704"/>
                    <a:pt x="34" y="3609"/>
                    <a:pt x="50" y="3515"/>
                  </a:cubicBezTo>
                  <a:close/>
                  <a:moveTo>
                    <a:pt x="12" y="3798"/>
                  </a:moveTo>
                  <a:lnTo>
                    <a:pt x="12" y="3798"/>
                  </a:lnTo>
                  <a:cubicBezTo>
                    <a:pt x="7" y="3855"/>
                    <a:pt x="3" y="3911"/>
                    <a:pt x="1" y="3966"/>
                  </a:cubicBezTo>
                  <a:cubicBezTo>
                    <a:pt x="3" y="3910"/>
                    <a:pt x="7" y="3854"/>
                    <a:pt x="12" y="37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2893439" y="3646357"/>
              <a:ext cx="422973" cy="168597"/>
            </a:xfrm>
            <a:custGeom>
              <a:avLst/>
              <a:gdLst/>
              <a:ahLst/>
              <a:cxnLst/>
              <a:rect l="l" t="t" r="r" b="b"/>
              <a:pathLst>
                <a:path w="8713" h="3473" extrusionOk="0">
                  <a:moveTo>
                    <a:pt x="8713" y="1"/>
                  </a:moveTo>
                  <a:cubicBezTo>
                    <a:pt x="8688" y="44"/>
                    <a:pt x="8662" y="87"/>
                    <a:pt x="8634" y="129"/>
                  </a:cubicBezTo>
                  <a:lnTo>
                    <a:pt x="8634" y="129"/>
                  </a:lnTo>
                  <a:cubicBezTo>
                    <a:pt x="8662" y="87"/>
                    <a:pt x="8688" y="44"/>
                    <a:pt x="8713" y="1"/>
                  </a:cubicBezTo>
                  <a:close/>
                  <a:moveTo>
                    <a:pt x="8634" y="129"/>
                  </a:moveTo>
                  <a:lnTo>
                    <a:pt x="8634" y="129"/>
                  </a:lnTo>
                  <a:cubicBezTo>
                    <a:pt x="8252" y="724"/>
                    <a:pt x="7645" y="1286"/>
                    <a:pt x="6836" y="1782"/>
                  </a:cubicBezTo>
                  <a:cubicBezTo>
                    <a:pt x="6832" y="1786"/>
                    <a:pt x="6829" y="1786"/>
                    <a:pt x="6829" y="1786"/>
                  </a:cubicBezTo>
                  <a:cubicBezTo>
                    <a:pt x="6829" y="1787"/>
                    <a:pt x="6829" y="1787"/>
                    <a:pt x="6829" y="1788"/>
                  </a:cubicBezTo>
                  <a:lnTo>
                    <a:pt x="6829" y="1788"/>
                  </a:lnTo>
                  <a:cubicBezTo>
                    <a:pt x="7640" y="1292"/>
                    <a:pt x="8250" y="726"/>
                    <a:pt x="8634" y="129"/>
                  </a:cubicBezTo>
                  <a:close/>
                  <a:moveTo>
                    <a:pt x="6829" y="1788"/>
                  </a:moveTo>
                  <a:cubicBezTo>
                    <a:pt x="6828" y="1788"/>
                    <a:pt x="6826" y="1789"/>
                    <a:pt x="6825" y="1790"/>
                  </a:cubicBezTo>
                  <a:lnTo>
                    <a:pt x="6825" y="1790"/>
                  </a:lnTo>
                  <a:cubicBezTo>
                    <a:pt x="6826" y="1790"/>
                    <a:pt x="6826" y="1790"/>
                    <a:pt x="6826" y="1790"/>
                  </a:cubicBezTo>
                  <a:cubicBezTo>
                    <a:pt x="6826" y="1790"/>
                    <a:pt x="6828" y="1790"/>
                    <a:pt x="6829" y="1788"/>
                  </a:cubicBezTo>
                  <a:close/>
                  <a:moveTo>
                    <a:pt x="6825" y="1790"/>
                  </a:moveTo>
                  <a:cubicBezTo>
                    <a:pt x="6825" y="1790"/>
                    <a:pt x="6824" y="1790"/>
                    <a:pt x="6823" y="1791"/>
                  </a:cubicBezTo>
                  <a:lnTo>
                    <a:pt x="6823" y="1791"/>
                  </a:lnTo>
                  <a:cubicBezTo>
                    <a:pt x="6824" y="1791"/>
                    <a:pt x="6824" y="1790"/>
                    <a:pt x="6825" y="1790"/>
                  </a:cubicBezTo>
                  <a:close/>
                  <a:moveTo>
                    <a:pt x="6823" y="1791"/>
                  </a:moveTo>
                  <a:lnTo>
                    <a:pt x="6823" y="1791"/>
                  </a:lnTo>
                  <a:cubicBezTo>
                    <a:pt x="6822" y="1792"/>
                    <a:pt x="6821" y="1793"/>
                    <a:pt x="6819" y="1793"/>
                  </a:cubicBezTo>
                  <a:lnTo>
                    <a:pt x="6819" y="1793"/>
                  </a:lnTo>
                  <a:cubicBezTo>
                    <a:pt x="6820" y="1793"/>
                    <a:pt x="6821" y="1793"/>
                    <a:pt x="6823" y="1793"/>
                  </a:cubicBezTo>
                  <a:cubicBezTo>
                    <a:pt x="6823" y="1792"/>
                    <a:pt x="6823" y="1792"/>
                    <a:pt x="6823" y="1791"/>
                  </a:cubicBezTo>
                  <a:close/>
                  <a:moveTo>
                    <a:pt x="6819" y="1793"/>
                  </a:moveTo>
                  <a:lnTo>
                    <a:pt x="6819" y="1793"/>
                  </a:lnTo>
                  <a:cubicBezTo>
                    <a:pt x="6819" y="1794"/>
                    <a:pt x="6818" y="1794"/>
                    <a:pt x="6817" y="1795"/>
                  </a:cubicBezTo>
                  <a:lnTo>
                    <a:pt x="6817" y="1795"/>
                  </a:lnTo>
                  <a:cubicBezTo>
                    <a:pt x="6818" y="1794"/>
                    <a:pt x="6819" y="1794"/>
                    <a:pt x="6819" y="1793"/>
                  </a:cubicBezTo>
                  <a:close/>
                  <a:moveTo>
                    <a:pt x="6817" y="1795"/>
                  </a:moveTo>
                  <a:cubicBezTo>
                    <a:pt x="6816" y="1795"/>
                    <a:pt x="6815" y="1796"/>
                    <a:pt x="6815" y="1796"/>
                  </a:cubicBezTo>
                  <a:lnTo>
                    <a:pt x="6815" y="1796"/>
                  </a:lnTo>
                  <a:cubicBezTo>
                    <a:pt x="6816" y="1796"/>
                    <a:pt x="6817" y="1795"/>
                    <a:pt x="6817" y="1795"/>
                  </a:cubicBezTo>
                  <a:close/>
                  <a:moveTo>
                    <a:pt x="6812" y="1796"/>
                  </a:moveTo>
                  <a:lnTo>
                    <a:pt x="6808" y="1800"/>
                  </a:lnTo>
                  <a:lnTo>
                    <a:pt x="6808" y="1800"/>
                  </a:lnTo>
                  <a:cubicBezTo>
                    <a:pt x="6810" y="1799"/>
                    <a:pt x="6812" y="1798"/>
                    <a:pt x="6815" y="1796"/>
                  </a:cubicBezTo>
                  <a:close/>
                  <a:moveTo>
                    <a:pt x="6808" y="1800"/>
                  </a:moveTo>
                  <a:cubicBezTo>
                    <a:pt x="6806" y="1801"/>
                    <a:pt x="6805" y="1802"/>
                    <a:pt x="6804" y="1803"/>
                  </a:cubicBezTo>
                  <a:lnTo>
                    <a:pt x="6805" y="1803"/>
                  </a:lnTo>
                  <a:lnTo>
                    <a:pt x="6808" y="1800"/>
                  </a:lnTo>
                  <a:close/>
                  <a:moveTo>
                    <a:pt x="6802" y="1803"/>
                  </a:moveTo>
                  <a:cubicBezTo>
                    <a:pt x="6802" y="1803"/>
                    <a:pt x="6799" y="1806"/>
                    <a:pt x="6795" y="1806"/>
                  </a:cubicBezTo>
                  <a:lnTo>
                    <a:pt x="6795" y="1808"/>
                  </a:lnTo>
                  <a:lnTo>
                    <a:pt x="6795" y="1808"/>
                  </a:lnTo>
                  <a:cubicBezTo>
                    <a:pt x="6798" y="1807"/>
                    <a:pt x="6801" y="1805"/>
                    <a:pt x="6804" y="1803"/>
                  </a:cubicBezTo>
                  <a:close/>
                  <a:moveTo>
                    <a:pt x="6795" y="1808"/>
                  </a:moveTo>
                  <a:cubicBezTo>
                    <a:pt x="6794" y="1809"/>
                    <a:pt x="6792" y="1810"/>
                    <a:pt x="6791" y="1810"/>
                  </a:cubicBezTo>
                  <a:lnTo>
                    <a:pt x="6791" y="1810"/>
                  </a:lnTo>
                  <a:cubicBezTo>
                    <a:pt x="6792" y="1810"/>
                    <a:pt x="6793" y="1810"/>
                    <a:pt x="6795" y="1810"/>
                  </a:cubicBezTo>
                  <a:lnTo>
                    <a:pt x="6795" y="1808"/>
                  </a:lnTo>
                  <a:close/>
                  <a:moveTo>
                    <a:pt x="6791" y="1810"/>
                  </a:moveTo>
                  <a:lnTo>
                    <a:pt x="6791" y="1810"/>
                  </a:lnTo>
                  <a:cubicBezTo>
                    <a:pt x="6790" y="1811"/>
                    <a:pt x="6789" y="1811"/>
                    <a:pt x="6788" y="1812"/>
                  </a:cubicBezTo>
                  <a:lnTo>
                    <a:pt x="6788" y="1812"/>
                  </a:lnTo>
                  <a:cubicBezTo>
                    <a:pt x="6789" y="1812"/>
                    <a:pt x="6790" y="1811"/>
                    <a:pt x="6791" y="1810"/>
                  </a:cubicBezTo>
                  <a:close/>
                  <a:moveTo>
                    <a:pt x="6788" y="1812"/>
                  </a:moveTo>
                  <a:lnTo>
                    <a:pt x="6788" y="1812"/>
                  </a:lnTo>
                  <a:cubicBezTo>
                    <a:pt x="6788" y="1813"/>
                    <a:pt x="6787" y="1813"/>
                    <a:pt x="6786" y="1814"/>
                  </a:cubicBezTo>
                  <a:lnTo>
                    <a:pt x="6788" y="1814"/>
                  </a:lnTo>
                  <a:cubicBezTo>
                    <a:pt x="6788" y="1813"/>
                    <a:pt x="6788" y="1813"/>
                    <a:pt x="6788" y="1812"/>
                  </a:cubicBezTo>
                  <a:close/>
                  <a:moveTo>
                    <a:pt x="6785" y="1814"/>
                  </a:moveTo>
                  <a:cubicBezTo>
                    <a:pt x="6770" y="1823"/>
                    <a:pt x="6755" y="1832"/>
                    <a:pt x="6740" y="1841"/>
                  </a:cubicBezTo>
                  <a:lnTo>
                    <a:pt x="6740" y="1841"/>
                  </a:lnTo>
                  <a:cubicBezTo>
                    <a:pt x="6755" y="1832"/>
                    <a:pt x="6771" y="1823"/>
                    <a:pt x="6786" y="1814"/>
                  </a:cubicBezTo>
                  <a:close/>
                  <a:moveTo>
                    <a:pt x="6740" y="1841"/>
                  </a:moveTo>
                  <a:lnTo>
                    <a:pt x="6740" y="1841"/>
                  </a:lnTo>
                  <a:cubicBezTo>
                    <a:pt x="6715" y="1856"/>
                    <a:pt x="6690" y="1870"/>
                    <a:pt x="6666" y="1885"/>
                  </a:cubicBezTo>
                  <a:lnTo>
                    <a:pt x="6669" y="1885"/>
                  </a:lnTo>
                  <a:cubicBezTo>
                    <a:pt x="6691" y="1870"/>
                    <a:pt x="6716" y="1856"/>
                    <a:pt x="6740" y="1841"/>
                  </a:cubicBezTo>
                  <a:close/>
                  <a:moveTo>
                    <a:pt x="6665" y="1885"/>
                  </a:moveTo>
                  <a:cubicBezTo>
                    <a:pt x="6665" y="1885"/>
                    <a:pt x="6665" y="1885"/>
                    <a:pt x="6665" y="1885"/>
                  </a:cubicBezTo>
                  <a:lnTo>
                    <a:pt x="6665" y="1885"/>
                  </a:lnTo>
                  <a:cubicBezTo>
                    <a:pt x="6665" y="1885"/>
                    <a:pt x="6665" y="1885"/>
                    <a:pt x="6666" y="1885"/>
                  </a:cubicBezTo>
                  <a:close/>
                  <a:moveTo>
                    <a:pt x="6665" y="1885"/>
                  </a:moveTo>
                  <a:cubicBezTo>
                    <a:pt x="6663" y="1886"/>
                    <a:pt x="6662" y="1887"/>
                    <a:pt x="6660" y="1888"/>
                  </a:cubicBezTo>
                  <a:lnTo>
                    <a:pt x="6660" y="1888"/>
                  </a:lnTo>
                  <a:cubicBezTo>
                    <a:pt x="6662" y="1887"/>
                    <a:pt x="6664" y="1886"/>
                    <a:pt x="6665" y="1885"/>
                  </a:cubicBezTo>
                  <a:close/>
                  <a:moveTo>
                    <a:pt x="6660" y="1888"/>
                  </a:moveTo>
                  <a:cubicBezTo>
                    <a:pt x="6660" y="1888"/>
                    <a:pt x="6659" y="1888"/>
                    <a:pt x="6659" y="1888"/>
                  </a:cubicBezTo>
                  <a:cubicBezTo>
                    <a:pt x="6658" y="1889"/>
                    <a:pt x="6658" y="1889"/>
                    <a:pt x="6657" y="1890"/>
                  </a:cubicBezTo>
                  <a:lnTo>
                    <a:pt x="6657" y="1890"/>
                  </a:lnTo>
                  <a:cubicBezTo>
                    <a:pt x="6658" y="1889"/>
                    <a:pt x="6659" y="1888"/>
                    <a:pt x="6660" y="1888"/>
                  </a:cubicBezTo>
                  <a:close/>
                  <a:moveTo>
                    <a:pt x="6657" y="1890"/>
                  </a:moveTo>
                  <a:lnTo>
                    <a:pt x="6657" y="1890"/>
                  </a:lnTo>
                  <a:cubicBezTo>
                    <a:pt x="6654" y="1892"/>
                    <a:pt x="6650" y="1894"/>
                    <a:pt x="6647" y="1896"/>
                  </a:cubicBezTo>
                  <a:lnTo>
                    <a:pt x="6647" y="1896"/>
                  </a:lnTo>
                  <a:cubicBezTo>
                    <a:pt x="6647" y="1896"/>
                    <a:pt x="6648" y="1895"/>
                    <a:pt x="6648" y="1895"/>
                  </a:cubicBezTo>
                  <a:lnTo>
                    <a:pt x="6651" y="1895"/>
                  </a:lnTo>
                  <a:cubicBezTo>
                    <a:pt x="6651" y="1893"/>
                    <a:pt x="6654" y="1892"/>
                    <a:pt x="6657" y="1890"/>
                  </a:cubicBezTo>
                  <a:close/>
                  <a:moveTo>
                    <a:pt x="6647" y="1896"/>
                  </a:moveTo>
                  <a:cubicBezTo>
                    <a:pt x="6644" y="1896"/>
                    <a:pt x="6641" y="1899"/>
                    <a:pt x="6638" y="1899"/>
                  </a:cubicBezTo>
                  <a:cubicBezTo>
                    <a:pt x="4880" y="2916"/>
                    <a:pt x="2522" y="3472"/>
                    <a:pt x="0" y="3472"/>
                  </a:cubicBezTo>
                  <a:cubicBezTo>
                    <a:pt x="2525" y="3472"/>
                    <a:pt x="4884" y="2916"/>
                    <a:pt x="6641" y="1899"/>
                  </a:cubicBezTo>
                  <a:cubicBezTo>
                    <a:pt x="6643" y="1898"/>
                    <a:pt x="6645" y="1897"/>
                    <a:pt x="6647" y="189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2386940" y="3297288"/>
              <a:ext cx="1043523" cy="565015"/>
            </a:xfrm>
            <a:custGeom>
              <a:avLst/>
              <a:gdLst/>
              <a:ahLst/>
              <a:cxnLst/>
              <a:rect l="l" t="t" r="r" b="b"/>
              <a:pathLst>
                <a:path w="21496" h="11639" extrusionOk="0">
                  <a:moveTo>
                    <a:pt x="10434" y="977"/>
                  </a:moveTo>
                  <a:cubicBezTo>
                    <a:pt x="11359" y="977"/>
                    <a:pt x="12263" y="1052"/>
                    <a:pt x="13120" y="1195"/>
                  </a:cubicBezTo>
                  <a:cubicBezTo>
                    <a:pt x="14386" y="1411"/>
                    <a:pt x="15554" y="1776"/>
                    <a:pt x="16560" y="2274"/>
                  </a:cubicBezTo>
                  <a:lnTo>
                    <a:pt x="16564" y="2277"/>
                  </a:lnTo>
                  <a:lnTo>
                    <a:pt x="16567" y="2277"/>
                  </a:lnTo>
                  <a:cubicBezTo>
                    <a:pt x="16741" y="2362"/>
                    <a:pt x="16908" y="2455"/>
                    <a:pt x="17072" y="2551"/>
                  </a:cubicBezTo>
                  <a:cubicBezTo>
                    <a:pt x="17178" y="2612"/>
                    <a:pt x="17280" y="2674"/>
                    <a:pt x="17383" y="2735"/>
                  </a:cubicBezTo>
                  <a:cubicBezTo>
                    <a:pt x="17383" y="2738"/>
                    <a:pt x="17386" y="2738"/>
                    <a:pt x="17389" y="2742"/>
                  </a:cubicBezTo>
                  <a:cubicBezTo>
                    <a:pt x="17392" y="2742"/>
                    <a:pt x="17392" y="2745"/>
                    <a:pt x="17397" y="2745"/>
                  </a:cubicBezTo>
                  <a:cubicBezTo>
                    <a:pt x="17963" y="3107"/>
                    <a:pt x="18424" y="3503"/>
                    <a:pt x="18772" y="3919"/>
                  </a:cubicBezTo>
                  <a:cubicBezTo>
                    <a:pt x="18772" y="3919"/>
                    <a:pt x="18775" y="3919"/>
                    <a:pt x="18775" y="3923"/>
                  </a:cubicBezTo>
                  <a:cubicBezTo>
                    <a:pt x="19276" y="4523"/>
                    <a:pt x="19539" y="5168"/>
                    <a:pt x="19539" y="5820"/>
                  </a:cubicBezTo>
                  <a:cubicBezTo>
                    <a:pt x="19539" y="6288"/>
                    <a:pt x="19403" y="6749"/>
                    <a:pt x="19147" y="7192"/>
                  </a:cubicBezTo>
                  <a:cubicBezTo>
                    <a:pt x="18744" y="7882"/>
                    <a:pt x="18041" y="8534"/>
                    <a:pt x="17075" y="9090"/>
                  </a:cubicBezTo>
                  <a:cubicBezTo>
                    <a:pt x="15318" y="10107"/>
                    <a:pt x="12959" y="10663"/>
                    <a:pt x="10434" y="10663"/>
                  </a:cubicBezTo>
                  <a:cubicBezTo>
                    <a:pt x="7911" y="10663"/>
                    <a:pt x="5553" y="10107"/>
                    <a:pt x="3795" y="9090"/>
                  </a:cubicBezTo>
                  <a:cubicBezTo>
                    <a:pt x="3792" y="9090"/>
                    <a:pt x="3789" y="9086"/>
                    <a:pt x="3785" y="9086"/>
                  </a:cubicBezTo>
                  <a:cubicBezTo>
                    <a:pt x="3782" y="9083"/>
                    <a:pt x="3779" y="9083"/>
                    <a:pt x="3775" y="9079"/>
                  </a:cubicBezTo>
                  <a:cubicBezTo>
                    <a:pt x="3771" y="9079"/>
                    <a:pt x="3768" y="9076"/>
                    <a:pt x="3768" y="9076"/>
                  </a:cubicBezTo>
                  <a:cubicBezTo>
                    <a:pt x="3710" y="9042"/>
                    <a:pt x="3656" y="9011"/>
                    <a:pt x="3604" y="8977"/>
                  </a:cubicBezTo>
                  <a:lnTo>
                    <a:pt x="3601" y="8977"/>
                  </a:lnTo>
                  <a:cubicBezTo>
                    <a:pt x="3601" y="8973"/>
                    <a:pt x="3598" y="8973"/>
                    <a:pt x="3594" y="8970"/>
                  </a:cubicBezTo>
                  <a:cubicBezTo>
                    <a:pt x="3590" y="8970"/>
                    <a:pt x="3587" y="8967"/>
                    <a:pt x="3587" y="8967"/>
                  </a:cubicBezTo>
                  <a:lnTo>
                    <a:pt x="3584" y="8967"/>
                  </a:lnTo>
                  <a:cubicBezTo>
                    <a:pt x="3581" y="8964"/>
                    <a:pt x="3581" y="8964"/>
                    <a:pt x="3577" y="8960"/>
                  </a:cubicBezTo>
                  <a:lnTo>
                    <a:pt x="3574" y="8960"/>
                  </a:lnTo>
                  <a:cubicBezTo>
                    <a:pt x="3570" y="8956"/>
                    <a:pt x="3570" y="8956"/>
                    <a:pt x="3567" y="8956"/>
                  </a:cubicBezTo>
                  <a:cubicBezTo>
                    <a:pt x="3567" y="8953"/>
                    <a:pt x="3563" y="8953"/>
                    <a:pt x="3563" y="8953"/>
                  </a:cubicBezTo>
                  <a:lnTo>
                    <a:pt x="3560" y="8950"/>
                  </a:lnTo>
                  <a:cubicBezTo>
                    <a:pt x="3560" y="8950"/>
                    <a:pt x="3557" y="8950"/>
                    <a:pt x="3553" y="8946"/>
                  </a:cubicBezTo>
                  <a:cubicBezTo>
                    <a:pt x="2577" y="8339"/>
                    <a:pt x="1901" y="7636"/>
                    <a:pt x="1570" y="6895"/>
                  </a:cubicBezTo>
                  <a:cubicBezTo>
                    <a:pt x="1410" y="6544"/>
                    <a:pt x="1328" y="6185"/>
                    <a:pt x="1328" y="5820"/>
                  </a:cubicBezTo>
                  <a:cubicBezTo>
                    <a:pt x="1328" y="4629"/>
                    <a:pt x="2205" y="3468"/>
                    <a:pt x="3795" y="2551"/>
                  </a:cubicBezTo>
                  <a:cubicBezTo>
                    <a:pt x="5553" y="1537"/>
                    <a:pt x="7911" y="977"/>
                    <a:pt x="10434" y="977"/>
                  </a:cubicBezTo>
                  <a:close/>
                  <a:moveTo>
                    <a:pt x="10434" y="1"/>
                  </a:moveTo>
                  <a:cubicBezTo>
                    <a:pt x="7854" y="1"/>
                    <a:pt x="5277" y="571"/>
                    <a:pt x="3308" y="1707"/>
                  </a:cubicBezTo>
                  <a:cubicBezTo>
                    <a:pt x="1738" y="2612"/>
                    <a:pt x="792" y="3745"/>
                    <a:pt x="474" y="4922"/>
                  </a:cubicBezTo>
                  <a:lnTo>
                    <a:pt x="478" y="4922"/>
                  </a:lnTo>
                  <a:cubicBezTo>
                    <a:pt x="0" y="6694"/>
                    <a:pt x="945" y="8567"/>
                    <a:pt x="3308" y="9936"/>
                  </a:cubicBezTo>
                  <a:cubicBezTo>
                    <a:pt x="3481" y="10035"/>
                    <a:pt x="3662" y="10131"/>
                    <a:pt x="3843" y="10223"/>
                  </a:cubicBezTo>
                  <a:cubicBezTo>
                    <a:pt x="5731" y="11168"/>
                    <a:pt x="8082" y="11639"/>
                    <a:pt x="10434" y="11639"/>
                  </a:cubicBezTo>
                  <a:cubicBezTo>
                    <a:pt x="13014" y="11639"/>
                    <a:pt x="15595" y="11073"/>
                    <a:pt x="17560" y="9936"/>
                  </a:cubicBezTo>
                  <a:cubicBezTo>
                    <a:pt x="21495" y="7663"/>
                    <a:pt x="21495" y="3977"/>
                    <a:pt x="17560" y="1707"/>
                  </a:cubicBezTo>
                  <a:cubicBezTo>
                    <a:pt x="15595" y="571"/>
                    <a:pt x="13014" y="1"/>
                    <a:pt x="104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2451357" y="3344714"/>
              <a:ext cx="884150" cy="301707"/>
            </a:xfrm>
            <a:custGeom>
              <a:avLst/>
              <a:gdLst/>
              <a:ahLst/>
              <a:cxnLst/>
              <a:rect l="l" t="t" r="r" b="b"/>
              <a:pathLst>
                <a:path w="18213" h="6215" extrusionOk="0">
                  <a:moveTo>
                    <a:pt x="9107" y="0"/>
                  </a:moveTo>
                  <a:cubicBezTo>
                    <a:pt x="6584" y="0"/>
                    <a:pt x="4226" y="560"/>
                    <a:pt x="2468" y="1574"/>
                  </a:cubicBezTo>
                  <a:cubicBezTo>
                    <a:pt x="878" y="2491"/>
                    <a:pt x="1" y="3652"/>
                    <a:pt x="1" y="4843"/>
                  </a:cubicBezTo>
                  <a:cubicBezTo>
                    <a:pt x="1" y="5311"/>
                    <a:pt x="138" y="5772"/>
                    <a:pt x="397" y="6215"/>
                  </a:cubicBezTo>
                  <a:cubicBezTo>
                    <a:pt x="796" y="5522"/>
                    <a:pt x="1499" y="4874"/>
                    <a:pt x="2468" y="4318"/>
                  </a:cubicBezTo>
                  <a:cubicBezTo>
                    <a:pt x="4226" y="3300"/>
                    <a:pt x="6584" y="2741"/>
                    <a:pt x="9107" y="2741"/>
                  </a:cubicBezTo>
                  <a:cubicBezTo>
                    <a:pt x="11629" y="2741"/>
                    <a:pt x="13991" y="3300"/>
                    <a:pt x="15745" y="4318"/>
                  </a:cubicBezTo>
                  <a:cubicBezTo>
                    <a:pt x="16714" y="4874"/>
                    <a:pt x="17417" y="5522"/>
                    <a:pt x="17820" y="6215"/>
                  </a:cubicBezTo>
                  <a:cubicBezTo>
                    <a:pt x="18076" y="5772"/>
                    <a:pt x="18212" y="5311"/>
                    <a:pt x="18212" y="4843"/>
                  </a:cubicBezTo>
                  <a:cubicBezTo>
                    <a:pt x="18212" y="3652"/>
                    <a:pt x="17335" y="2491"/>
                    <a:pt x="15745" y="1574"/>
                  </a:cubicBezTo>
                  <a:cubicBezTo>
                    <a:pt x="13991" y="560"/>
                    <a:pt x="11629" y="0"/>
                    <a:pt x="910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2451357" y="3344714"/>
              <a:ext cx="884150" cy="301707"/>
            </a:xfrm>
            <a:custGeom>
              <a:avLst/>
              <a:gdLst/>
              <a:ahLst/>
              <a:cxnLst/>
              <a:rect l="l" t="t" r="r" b="b"/>
              <a:pathLst>
                <a:path w="18213" h="6215" extrusionOk="0">
                  <a:moveTo>
                    <a:pt x="9107" y="0"/>
                  </a:moveTo>
                  <a:cubicBezTo>
                    <a:pt x="6584" y="0"/>
                    <a:pt x="4226" y="560"/>
                    <a:pt x="2468" y="1574"/>
                  </a:cubicBezTo>
                  <a:cubicBezTo>
                    <a:pt x="878" y="2491"/>
                    <a:pt x="1" y="3652"/>
                    <a:pt x="1" y="4843"/>
                  </a:cubicBezTo>
                  <a:cubicBezTo>
                    <a:pt x="1" y="5311"/>
                    <a:pt x="138" y="5772"/>
                    <a:pt x="397" y="6215"/>
                  </a:cubicBezTo>
                  <a:cubicBezTo>
                    <a:pt x="253" y="5969"/>
                    <a:pt x="148" y="5717"/>
                    <a:pt x="83" y="5465"/>
                  </a:cubicBezTo>
                  <a:cubicBezTo>
                    <a:pt x="332" y="4495"/>
                    <a:pt x="1154" y="3573"/>
                    <a:pt x="2468" y="2816"/>
                  </a:cubicBezTo>
                  <a:cubicBezTo>
                    <a:pt x="4226" y="1799"/>
                    <a:pt x="6584" y="1242"/>
                    <a:pt x="9107" y="1242"/>
                  </a:cubicBezTo>
                  <a:cubicBezTo>
                    <a:pt x="11632" y="1242"/>
                    <a:pt x="13987" y="1799"/>
                    <a:pt x="15745" y="2816"/>
                  </a:cubicBezTo>
                  <a:cubicBezTo>
                    <a:pt x="17059" y="3573"/>
                    <a:pt x="17881" y="4495"/>
                    <a:pt x="18130" y="5465"/>
                  </a:cubicBezTo>
                  <a:cubicBezTo>
                    <a:pt x="18066" y="5717"/>
                    <a:pt x="17960" y="5969"/>
                    <a:pt x="17817" y="6212"/>
                  </a:cubicBezTo>
                  <a:lnTo>
                    <a:pt x="17820" y="6215"/>
                  </a:lnTo>
                  <a:cubicBezTo>
                    <a:pt x="18076" y="5772"/>
                    <a:pt x="18212" y="5311"/>
                    <a:pt x="18212" y="4843"/>
                  </a:cubicBezTo>
                  <a:cubicBezTo>
                    <a:pt x="18212" y="4191"/>
                    <a:pt x="17949" y="3546"/>
                    <a:pt x="17448" y="2946"/>
                  </a:cubicBezTo>
                  <a:cubicBezTo>
                    <a:pt x="17448" y="2942"/>
                    <a:pt x="17445" y="2942"/>
                    <a:pt x="17445" y="2942"/>
                  </a:cubicBezTo>
                  <a:cubicBezTo>
                    <a:pt x="17097" y="2526"/>
                    <a:pt x="16636" y="2130"/>
                    <a:pt x="16070" y="1768"/>
                  </a:cubicBezTo>
                  <a:cubicBezTo>
                    <a:pt x="16065" y="1768"/>
                    <a:pt x="16065" y="1765"/>
                    <a:pt x="16062" y="1765"/>
                  </a:cubicBezTo>
                  <a:cubicBezTo>
                    <a:pt x="16059" y="1761"/>
                    <a:pt x="16056" y="1761"/>
                    <a:pt x="16056" y="1758"/>
                  </a:cubicBezTo>
                  <a:cubicBezTo>
                    <a:pt x="15953" y="1697"/>
                    <a:pt x="15851" y="1635"/>
                    <a:pt x="15745" y="1574"/>
                  </a:cubicBezTo>
                  <a:cubicBezTo>
                    <a:pt x="15581" y="1478"/>
                    <a:pt x="15414" y="1385"/>
                    <a:pt x="15240" y="1300"/>
                  </a:cubicBezTo>
                  <a:lnTo>
                    <a:pt x="15237" y="1300"/>
                  </a:lnTo>
                  <a:lnTo>
                    <a:pt x="15233" y="1297"/>
                  </a:lnTo>
                  <a:cubicBezTo>
                    <a:pt x="13543" y="457"/>
                    <a:pt x="11393" y="0"/>
                    <a:pt x="91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2470580" y="3477720"/>
              <a:ext cx="845702" cy="337242"/>
            </a:xfrm>
            <a:custGeom>
              <a:avLst/>
              <a:gdLst/>
              <a:ahLst/>
              <a:cxnLst/>
              <a:rect l="l" t="t" r="r" b="b"/>
              <a:pathLst>
                <a:path w="17421" h="6947" extrusionOk="0">
                  <a:moveTo>
                    <a:pt x="8711" y="1"/>
                  </a:moveTo>
                  <a:cubicBezTo>
                    <a:pt x="6188" y="1"/>
                    <a:pt x="3830" y="560"/>
                    <a:pt x="2072" y="1578"/>
                  </a:cubicBezTo>
                  <a:cubicBezTo>
                    <a:pt x="1103" y="2134"/>
                    <a:pt x="400" y="2782"/>
                    <a:pt x="1" y="3475"/>
                  </a:cubicBezTo>
                  <a:cubicBezTo>
                    <a:pt x="175" y="3772"/>
                    <a:pt x="404" y="4062"/>
                    <a:pt x="684" y="4342"/>
                  </a:cubicBezTo>
                  <a:lnTo>
                    <a:pt x="687" y="4342"/>
                  </a:lnTo>
                  <a:lnTo>
                    <a:pt x="687" y="4346"/>
                  </a:lnTo>
                  <a:cubicBezTo>
                    <a:pt x="1059" y="4711"/>
                    <a:pt x="1523" y="5055"/>
                    <a:pt x="2072" y="5373"/>
                  </a:cubicBezTo>
                  <a:cubicBezTo>
                    <a:pt x="3830" y="6390"/>
                    <a:pt x="6188" y="6946"/>
                    <a:pt x="8711" y="6946"/>
                  </a:cubicBezTo>
                  <a:cubicBezTo>
                    <a:pt x="11233" y="6946"/>
                    <a:pt x="13591" y="6390"/>
                    <a:pt x="15349" y="5373"/>
                  </a:cubicBezTo>
                  <a:cubicBezTo>
                    <a:pt x="15352" y="5373"/>
                    <a:pt x="15356" y="5369"/>
                    <a:pt x="15359" y="5369"/>
                  </a:cubicBezTo>
                  <a:lnTo>
                    <a:pt x="15362" y="5369"/>
                  </a:lnTo>
                  <a:cubicBezTo>
                    <a:pt x="15362" y="5366"/>
                    <a:pt x="15366" y="5366"/>
                    <a:pt x="15370" y="5362"/>
                  </a:cubicBezTo>
                  <a:cubicBezTo>
                    <a:pt x="15373" y="5362"/>
                    <a:pt x="15376" y="5359"/>
                    <a:pt x="15376" y="5359"/>
                  </a:cubicBezTo>
                  <a:lnTo>
                    <a:pt x="15380" y="5359"/>
                  </a:lnTo>
                  <a:cubicBezTo>
                    <a:pt x="15417" y="5335"/>
                    <a:pt x="15458" y="5311"/>
                    <a:pt x="15496" y="5288"/>
                  </a:cubicBezTo>
                  <a:lnTo>
                    <a:pt x="15499" y="5288"/>
                  </a:lnTo>
                  <a:cubicBezTo>
                    <a:pt x="15499" y="5284"/>
                    <a:pt x="15502" y="5284"/>
                    <a:pt x="15506" y="5284"/>
                  </a:cubicBezTo>
                  <a:lnTo>
                    <a:pt x="15506" y="5280"/>
                  </a:lnTo>
                  <a:cubicBezTo>
                    <a:pt x="15510" y="5280"/>
                    <a:pt x="15513" y="5277"/>
                    <a:pt x="15513" y="5277"/>
                  </a:cubicBezTo>
                  <a:lnTo>
                    <a:pt x="15516" y="5277"/>
                  </a:lnTo>
                  <a:lnTo>
                    <a:pt x="15523" y="5270"/>
                  </a:lnTo>
                  <a:lnTo>
                    <a:pt x="15526" y="5270"/>
                  </a:lnTo>
                  <a:cubicBezTo>
                    <a:pt x="15530" y="5267"/>
                    <a:pt x="15530" y="5267"/>
                    <a:pt x="15534" y="5267"/>
                  </a:cubicBezTo>
                  <a:cubicBezTo>
                    <a:pt x="15534" y="5264"/>
                    <a:pt x="15537" y="5264"/>
                    <a:pt x="15537" y="5264"/>
                  </a:cubicBezTo>
                  <a:cubicBezTo>
                    <a:pt x="15537" y="5264"/>
                    <a:pt x="15540" y="5264"/>
                    <a:pt x="15540" y="5260"/>
                  </a:cubicBezTo>
                  <a:cubicBezTo>
                    <a:pt x="15540" y="5260"/>
                    <a:pt x="15543" y="5260"/>
                    <a:pt x="15547" y="5256"/>
                  </a:cubicBezTo>
                  <a:cubicBezTo>
                    <a:pt x="16414" y="4724"/>
                    <a:pt x="17049" y="4117"/>
                    <a:pt x="17421" y="3472"/>
                  </a:cubicBezTo>
                  <a:cubicBezTo>
                    <a:pt x="17021" y="2782"/>
                    <a:pt x="16318" y="2134"/>
                    <a:pt x="15349" y="1578"/>
                  </a:cubicBezTo>
                  <a:cubicBezTo>
                    <a:pt x="13595" y="560"/>
                    <a:pt x="11233" y="1"/>
                    <a:pt x="8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2503929" y="3688637"/>
              <a:ext cx="67283" cy="49904"/>
            </a:xfrm>
            <a:custGeom>
              <a:avLst/>
              <a:gdLst/>
              <a:ahLst/>
              <a:cxnLst/>
              <a:rect l="l" t="t" r="r" b="b"/>
              <a:pathLst>
                <a:path w="1386" h="1028" extrusionOk="0">
                  <a:moveTo>
                    <a:pt x="0" y="1"/>
                  </a:moveTo>
                  <a:cubicBezTo>
                    <a:pt x="122" y="121"/>
                    <a:pt x="254" y="238"/>
                    <a:pt x="396" y="354"/>
                  </a:cubicBezTo>
                  <a:lnTo>
                    <a:pt x="396" y="354"/>
                  </a:lnTo>
                  <a:cubicBezTo>
                    <a:pt x="255" y="238"/>
                    <a:pt x="122" y="120"/>
                    <a:pt x="0" y="1"/>
                  </a:cubicBezTo>
                  <a:close/>
                  <a:moveTo>
                    <a:pt x="396" y="354"/>
                  </a:moveTo>
                  <a:cubicBezTo>
                    <a:pt x="622" y="537"/>
                    <a:pt x="871" y="714"/>
                    <a:pt x="1143" y="884"/>
                  </a:cubicBezTo>
                  <a:cubicBezTo>
                    <a:pt x="1147" y="888"/>
                    <a:pt x="1150" y="888"/>
                    <a:pt x="1150" y="888"/>
                  </a:cubicBezTo>
                  <a:lnTo>
                    <a:pt x="1153" y="891"/>
                  </a:lnTo>
                  <a:cubicBezTo>
                    <a:pt x="1153" y="891"/>
                    <a:pt x="1157" y="891"/>
                    <a:pt x="1157" y="894"/>
                  </a:cubicBezTo>
                  <a:cubicBezTo>
                    <a:pt x="1160" y="894"/>
                    <a:pt x="1160" y="894"/>
                    <a:pt x="1164" y="898"/>
                  </a:cubicBezTo>
                  <a:lnTo>
                    <a:pt x="1167" y="898"/>
                  </a:lnTo>
                  <a:cubicBezTo>
                    <a:pt x="1171" y="902"/>
                    <a:pt x="1171" y="902"/>
                    <a:pt x="1174" y="905"/>
                  </a:cubicBezTo>
                  <a:lnTo>
                    <a:pt x="1177" y="905"/>
                  </a:lnTo>
                  <a:cubicBezTo>
                    <a:pt x="1177" y="905"/>
                    <a:pt x="1180" y="908"/>
                    <a:pt x="1184" y="908"/>
                  </a:cubicBezTo>
                  <a:cubicBezTo>
                    <a:pt x="1188" y="911"/>
                    <a:pt x="1191" y="911"/>
                    <a:pt x="1191" y="915"/>
                  </a:cubicBezTo>
                  <a:lnTo>
                    <a:pt x="1194" y="915"/>
                  </a:lnTo>
                  <a:cubicBezTo>
                    <a:pt x="1246" y="949"/>
                    <a:pt x="1300" y="980"/>
                    <a:pt x="1358" y="1014"/>
                  </a:cubicBezTo>
                  <a:cubicBezTo>
                    <a:pt x="1358" y="1014"/>
                    <a:pt x="1361" y="1017"/>
                    <a:pt x="1365" y="1017"/>
                  </a:cubicBezTo>
                  <a:cubicBezTo>
                    <a:pt x="1369" y="1021"/>
                    <a:pt x="1372" y="1021"/>
                    <a:pt x="1375" y="1024"/>
                  </a:cubicBezTo>
                  <a:cubicBezTo>
                    <a:pt x="1379" y="1024"/>
                    <a:pt x="1382" y="1028"/>
                    <a:pt x="1385" y="1028"/>
                  </a:cubicBezTo>
                  <a:cubicBezTo>
                    <a:pt x="1017" y="814"/>
                    <a:pt x="686" y="589"/>
                    <a:pt x="396" y="354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2559414" y="3731549"/>
              <a:ext cx="2379" cy="1505"/>
            </a:xfrm>
            <a:custGeom>
              <a:avLst/>
              <a:gdLst/>
              <a:ahLst/>
              <a:cxnLst/>
              <a:rect l="l" t="t" r="r" b="b"/>
              <a:pathLst>
                <a:path w="49" h="31" extrusionOk="0">
                  <a:moveTo>
                    <a:pt x="41" y="24"/>
                  </a:moveTo>
                  <a:cubicBezTo>
                    <a:pt x="45" y="27"/>
                    <a:pt x="48" y="27"/>
                    <a:pt x="48" y="31"/>
                  </a:cubicBezTo>
                  <a:cubicBezTo>
                    <a:pt x="48" y="27"/>
                    <a:pt x="45" y="27"/>
                    <a:pt x="41" y="24"/>
                  </a:cubicBezTo>
                  <a:close/>
                  <a:moveTo>
                    <a:pt x="34" y="21"/>
                  </a:moveTo>
                  <a:cubicBezTo>
                    <a:pt x="34" y="21"/>
                    <a:pt x="37" y="24"/>
                    <a:pt x="41" y="24"/>
                  </a:cubicBezTo>
                  <a:cubicBezTo>
                    <a:pt x="37" y="24"/>
                    <a:pt x="34" y="21"/>
                    <a:pt x="34" y="21"/>
                  </a:cubicBezTo>
                  <a:close/>
                  <a:moveTo>
                    <a:pt x="24" y="14"/>
                  </a:moveTo>
                  <a:cubicBezTo>
                    <a:pt x="28" y="18"/>
                    <a:pt x="28" y="18"/>
                    <a:pt x="31" y="21"/>
                  </a:cubicBezTo>
                  <a:cubicBezTo>
                    <a:pt x="28" y="18"/>
                    <a:pt x="28" y="18"/>
                    <a:pt x="24" y="14"/>
                  </a:cubicBezTo>
                  <a:close/>
                  <a:moveTo>
                    <a:pt x="14" y="10"/>
                  </a:moveTo>
                  <a:cubicBezTo>
                    <a:pt x="17" y="10"/>
                    <a:pt x="17" y="10"/>
                    <a:pt x="21" y="14"/>
                  </a:cubicBezTo>
                  <a:cubicBezTo>
                    <a:pt x="17" y="10"/>
                    <a:pt x="17" y="10"/>
                    <a:pt x="14" y="10"/>
                  </a:cubicBezTo>
                  <a:close/>
                  <a:moveTo>
                    <a:pt x="7" y="4"/>
                  </a:moveTo>
                  <a:lnTo>
                    <a:pt x="10" y="7"/>
                  </a:lnTo>
                  <a:lnTo>
                    <a:pt x="7" y="4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3225231" y="3732860"/>
              <a:ext cx="49" cy="4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2561890" y="3733005"/>
              <a:ext cx="8010" cy="4854"/>
            </a:xfrm>
            <a:custGeom>
              <a:avLst/>
              <a:gdLst/>
              <a:ahLst/>
              <a:cxnLst/>
              <a:rect l="l" t="t" r="r" b="b"/>
              <a:pathLst>
                <a:path w="165" h="100" extrusionOk="0">
                  <a:moveTo>
                    <a:pt x="0" y="1"/>
                  </a:moveTo>
                  <a:cubicBezTo>
                    <a:pt x="52" y="35"/>
                    <a:pt x="106" y="66"/>
                    <a:pt x="164" y="100"/>
                  </a:cubicBezTo>
                  <a:cubicBezTo>
                    <a:pt x="106" y="66"/>
                    <a:pt x="52" y="35"/>
                    <a:pt x="0" y="1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3217124" y="3733005"/>
              <a:ext cx="7864" cy="4854"/>
            </a:xfrm>
            <a:custGeom>
              <a:avLst/>
              <a:gdLst/>
              <a:ahLst/>
              <a:cxnLst/>
              <a:rect l="l" t="t" r="r" b="b"/>
              <a:pathLst>
                <a:path w="162" h="100" extrusionOk="0">
                  <a:moveTo>
                    <a:pt x="117" y="29"/>
                  </a:moveTo>
                  <a:cubicBezTo>
                    <a:pt x="79" y="52"/>
                    <a:pt x="38" y="76"/>
                    <a:pt x="1" y="100"/>
                  </a:cubicBezTo>
                  <a:cubicBezTo>
                    <a:pt x="38" y="76"/>
                    <a:pt x="79" y="52"/>
                    <a:pt x="117" y="29"/>
                  </a:cubicBezTo>
                  <a:close/>
                  <a:moveTo>
                    <a:pt x="127" y="25"/>
                  </a:moveTo>
                  <a:cubicBezTo>
                    <a:pt x="123" y="25"/>
                    <a:pt x="120" y="25"/>
                    <a:pt x="120" y="29"/>
                  </a:cubicBezTo>
                  <a:cubicBezTo>
                    <a:pt x="120" y="25"/>
                    <a:pt x="123" y="25"/>
                    <a:pt x="127" y="25"/>
                  </a:cubicBezTo>
                  <a:close/>
                  <a:moveTo>
                    <a:pt x="134" y="18"/>
                  </a:moveTo>
                  <a:cubicBezTo>
                    <a:pt x="134" y="18"/>
                    <a:pt x="131" y="21"/>
                    <a:pt x="127" y="21"/>
                  </a:cubicBezTo>
                  <a:cubicBezTo>
                    <a:pt x="131" y="21"/>
                    <a:pt x="134" y="18"/>
                    <a:pt x="134" y="18"/>
                  </a:cubicBezTo>
                  <a:close/>
                  <a:moveTo>
                    <a:pt x="144" y="11"/>
                  </a:moveTo>
                  <a:lnTo>
                    <a:pt x="137" y="18"/>
                  </a:lnTo>
                  <a:lnTo>
                    <a:pt x="144" y="11"/>
                  </a:lnTo>
                  <a:close/>
                  <a:moveTo>
                    <a:pt x="155" y="8"/>
                  </a:moveTo>
                  <a:cubicBezTo>
                    <a:pt x="151" y="8"/>
                    <a:pt x="151" y="8"/>
                    <a:pt x="147" y="11"/>
                  </a:cubicBezTo>
                  <a:cubicBezTo>
                    <a:pt x="151" y="8"/>
                    <a:pt x="151" y="8"/>
                    <a:pt x="155" y="8"/>
                  </a:cubicBezTo>
                  <a:close/>
                  <a:moveTo>
                    <a:pt x="161" y="1"/>
                  </a:moveTo>
                  <a:cubicBezTo>
                    <a:pt x="161" y="5"/>
                    <a:pt x="158" y="5"/>
                    <a:pt x="158" y="5"/>
                  </a:cubicBezTo>
                  <a:cubicBezTo>
                    <a:pt x="158" y="5"/>
                    <a:pt x="161" y="5"/>
                    <a:pt x="16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2569851" y="3737811"/>
              <a:ext cx="340" cy="243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0" y="1"/>
                  </a:moveTo>
                  <a:cubicBezTo>
                    <a:pt x="0" y="1"/>
                    <a:pt x="3" y="4"/>
                    <a:pt x="7" y="4"/>
                  </a:cubicBezTo>
                  <a:cubicBezTo>
                    <a:pt x="3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3216638" y="3737811"/>
              <a:ext cx="388" cy="243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cubicBezTo>
                    <a:pt x="7" y="1"/>
                    <a:pt x="4" y="4"/>
                    <a:pt x="1" y="4"/>
                  </a:cubicBezTo>
                  <a:cubicBezTo>
                    <a:pt x="4" y="4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2570142" y="3738005"/>
              <a:ext cx="583" cy="38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0"/>
                  </a:moveTo>
                  <a:cubicBezTo>
                    <a:pt x="5" y="4"/>
                    <a:pt x="8" y="4"/>
                    <a:pt x="11" y="7"/>
                  </a:cubicBezTo>
                  <a:cubicBezTo>
                    <a:pt x="8" y="4"/>
                    <a:pt x="5" y="4"/>
                    <a:pt x="1" y="0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3216299" y="3738005"/>
              <a:ext cx="388" cy="38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cubicBezTo>
                    <a:pt x="4" y="4"/>
                    <a:pt x="0" y="4"/>
                    <a:pt x="0" y="7"/>
                  </a:cubicBezTo>
                  <a:cubicBezTo>
                    <a:pt x="0" y="4"/>
                    <a:pt x="4" y="4"/>
                    <a:pt x="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2570676" y="3738345"/>
              <a:ext cx="534" cy="19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0"/>
                  </a:moveTo>
                  <a:cubicBezTo>
                    <a:pt x="4" y="0"/>
                    <a:pt x="7" y="4"/>
                    <a:pt x="10" y="4"/>
                  </a:cubicBezTo>
                  <a:cubicBezTo>
                    <a:pt x="7" y="4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3215668" y="3738345"/>
              <a:ext cx="534" cy="19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0" y="0"/>
                  </a:moveTo>
                  <a:cubicBezTo>
                    <a:pt x="7" y="0"/>
                    <a:pt x="3" y="4"/>
                    <a:pt x="0" y="4"/>
                  </a:cubicBezTo>
                  <a:cubicBezTo>
                    <a:pt x="3" y="4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2455338" y="3404955"/>
              <a:ext cx="876189" cy="241463"/>
            </a:xfrm>
            <a:custGeom>
              <a:avLst/>
              <a:gdLst/>
              <a:ahLst/>
              <a:cxnLst/>
              <a:rect l="l" t="t" r="r" b="b"/>
              <a:pathLst>
                <a:path w="18049" h="4974" extrusionOk="0">
                  <a:moveTo>
                    <a:pt x="9025" y="1"/>
                  </a:moveTo>
                  <a:cubicBezTo>
                    <a:pt x="6502" y="1"/>
                    <a:pt x="4144" y="558"/>
                    <a:pt x="2386" y="1575"/>
                  </a:cubicBezTo>
                  <a:cubicBezTo>
                    <a:pt x="1072" y="2332"/>
                    <a:pt x="250" y="3254"/>
                    <a:pt x="1" y="4224"/>
                  </a:cubicBezTo>
                  <a:cubicBezTo>
                    <a:pt x="66" y="4476"/>
                    <a:pt x="171" y="4728"/>
                    <a:pt x="315" y="4974"/>
                  </a:cubicBezTo>
                  <a:cubicBezTo>
                    <a:pt x="714" y="4281"/>
                    <a:pt x="1417" y="3633"/>
                    <a:pt x="2386" y="3077"/>
                  </a:cubicBezTo>
                  <a:cubicBezTo>
                    <a:pt x="4144" y="2059"/>
                    <a:pt x="6502" y="1500"/>
                    <a:pt x="9025" y="1500"/>
                  </a:cubicBezTo>
                  <a:cubicBezTo>
                    <a:pt x="11547" y="1500"/>
                    <a:pt x="13909" y="2059"/>
                    <a:pt x="15663" y="3077"/>
                  </a:cubicBezTo>
                  <a:cubicBezTo>
                    <a:pt x="16632" y="3633"/>
                    <a:pt x="17335" y="4281"/>
                    <a:pt x="17735" y="4971"/>
                  </a:cubicBezTo>
                  <a:cubicBezTo>
                    <a:pt x="17878" y="4728"/>
                    <a:pt x="17984" y="4476"/>
                    <a:pt x="18048" y="4224"/>
                  </a:cubicBezTo>
                  <a:cubicBezTo>
                    <a:pt x="17799" y="3254"/>
                    <a:pt x="16977" y="2332"/>
                    <a:pt x="15663" y="1575"/>
                  </a:cubicBezTo>
                  <a:cubicBezTo>
                    <a:pt x="13905" y="558"/>
                    <a:pt x="11550" y="1"/>
                    <a:pt x="9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2404125" y="3572669"/>
              <a:ext cx="243" cy="10146"/>
            </a:xfrm>
            <a:custGeom>
              <a:avLst/>
              <a:gdLst/>
              <a:ahLst/>
              <a:cxnLst/>
              <a:rect l="l" t="t" r="r" b="b"/>
              <a:pathLst>
                <a:path w="5" h="209" extrusionOk="0">
                  <a:moveTo>
                    <a:pt x="5" y="0"/>
                  </a:moveTo>
                  <a:cubicBezTo>
                    <a:pt x="1" y="48"/>
                    <a:pt x="1" y="99"/>
                    <a:pt x="1" y="147"/>
                  </a:cubicBezTo>
                  <a:lnTo>
                    <a:pt x="1" y="208"/>
                  </a:lnTo>
                  <a:cubicBezTo>
                    <a:pt x="1" y="140"/>
                    <a:pt x="1" y="68"/>
                    <a:pt x="5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2404125" y="3591407"/>
              <a:ext cx="272143" cy="374816"/>
            </a:xfrm>
            <a:custGeom>
              <a:avLst/>
              <a:gdLst/>
              <a:ahLst/>
              <a:cxnLst/>
              <a:rect l="l" t="t" r="r" b="b"/>
              <a:pathLst>
                <a:path w="5606" h="7721" extrusionOk="0">
                  <a:moveTo>
                    <a:pt x="5602" y="7720"/>
                  </a:moveTo>
                  <a:lnTo>
                    <a:pt x="5605" y="7720"/>
                  </a:lnTo>
                  <a:lnTo>
                    <a:pt x="5602" y="7720"/>
                  </a:lnTo>
                  <a:close/>
                  <a:moveTo>
                    <a:pt x="3227" y="6772"/>
                  </a:moveTo>
                  <a:cubicBezTo>
                    <a:pt x="3950" y="7161"/>
                    <a:pt x="4748" y="7474"/>
                    <a:pt x="5595" y="7717"/>
                  </a:cubicBezTo>
                  <a:cubicBezTo>
                    <a:pt x="4748" y="7474"/>
                    <a:pt x="3950" y="7161"/>
                    <a:pt x="3227" y="6772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2505"/>
                  </a:lnTo>
                  <a:cubicBezTo>
                    <a:pt x="1" y="3348"/>
                    <a:pt x="319" y="4195"/>
                    <a:pt x="950" y="4973"/>
                  </a:cubicBezTo>
                  <a:lnTo>
                    <a:pt x="950" y="4973"/>
                  </a:lnTo>
                  <a:cubicBezTo>
                    <a:pt x="319" y="4195"/>
                    <a:pt x="1" y="3348"/>
                    <a:pt x="1" y="2505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2404125" y="3582766"/>
              <a:ext cx="374039" cy="404817"/>
            </a:xfrm>
            <a:custGeom>
              <a:avLst/>
              <a:gdLst/>
              <a:ahLst/>
              <a:cxnLst/>
              <a:rect l="l" t="t" r="r" b="b"/>
              <a:pathLst>
                <a:path w="7705" h="8339" extrusionOk="0">
                  <a:moveTo>
                    <a:pt x="1" y="0"/>
                  </a:moveTo>
                  <a:lnTo>
                    <a:pt x="1" y="178"/>
                  </a:lnTo>
                  <a:lnTo>
                    <a:pt x="1" y="2683"/>
                  </a:lnTo>
                  <a:cubicBezTo>
                    <a:pt x="1" y="3526"/>
                    <a:pt x="319" y="4373"/>
                    <a:pt x="950" y="5151"/>
                  </a:cubicBezTo>
                  <a:lnTo>
                    <a:pt x="2053" y="4523"/>
                  </a:lnTo>
                  <a:lnTo>
                    <a:pt x="2056" y="4523"/>
                  </a:lnTo>
                  <a:cubicBezTo>
                    <a:pt x="2107" y="4492"/>
                    <a:pt x="2168" y="4478"/>
                    <a:pt x="2237" y="4478"/>
                  </a:cubicBezTo>
                  <a:cubicBezTo>
                    <a:pt x="2332" y="4478"/>
                    <a:pt x="2438" y="4509"/>
                    <a:pt x="2551" y="4574"/>
                  </a:cubicBezTo>
                  <a:cubicBezTo>
                    <a:pt x="2929" y="4795"/>
                    <a:pt x="3236" y="5318"/>
                    <a:pt x="3254" y="5762"/>
                  </a:cubicBezTo>
                  <a:lnTo>
                    <a:pt x="3254" y="5765"/>
                  </a:lnTo>
                  <a:lnTo>
                    <a:pt x="3254" y="5772"/>
                  </a:lnTo>
                  <a:lnTo>
                    <a:pt x="3254" y="5775"/>
                  </a:lnTo>
                  <a:lnTo>
                    <a:pt x="3254" y="5778"/>
                  </a:lnTo>
                  <a:lnTo>
                    <a:pt x="3254" y="5782"/>
                  </a:lnTo>
                  <a:lnTo>
                    <a:pt x="3254" y="5786"/>
                  </a:lnTo>
                  <a:lnTo>
                    <a:pt x="3254" y="5789"/>
                  </a:lnTo>
                  <a:lnTo>
                    <a:pt x="3254" y="5792"/>
                  </a:lnTo>
                  <a:lnTo>
                    <a:pt x="3254" y="5796"/>
                  </a:lnTo>
                  <a:lnTo>
                    <a:pt x="3254" y="5799"/>
                  </a:lnTo>
                  <a:cubicBezTo>
                    <a:pt x="3254" y="6028"/>
                    <a:pt x="3172" y="6185"/>
                    <a:pt x="3042" y="6257"/>
                  </a:cubicBezTo>
                  <a:lnTo>
                    <a:pt x="2540" y="6543"/>
                  </a:lnTo>
                  <a:cubicBezTo>
                    <a:pt x="2674" y="6629"/>
                    <a:pt x="2810" y="6714"/>
                    <a:pt x="2954" y="6796"/>
                  </a:cubicBezTo>
                  <a:cubicBezTo>
                    <a:pt x="3042" y="6851"/>
                    <a:pt x="3134" y="6898"/>
                    <a:pt x="3227" y="6950"/>
                  </a:cubicBezTo>
                  <a:cubicBezTo>
                    <a:pt x="3950" y="7339"/>
                    <a:pt x="4748" y="7652"/>
                    <a:pt x="5595" y="7895"/>
                  </a:cubicBezTo>
                  <a:cubicBezTo>
                    <a:pt x="5599" y="7895"/>
                    <a:pt x="5602" y="7898"/>
                    <a:pt x="5602" y="7898"/>
                  </a:cubicBezTo>
                  <a:lnTo>
                    <a:pt x="5605" y="7898"/>
                  </a:lnTo>
                  <a:cubicBezTo>
                    <a:pt x="6278" y="8089"/>
                    <a:pt x="6984" y="8236"/>
                    <a:pt x="7705" y="8338"/>
                  </a:cubicBezTo>
                  <a:lnTo>
                    <a:pt x="7705" y="5598"/>
                  </a:lnTo>
                  <a:cubicBezTo>
                    <a:pt x="6189" y="5383"/>
                    <a:pt x="4739" y="4967"/>
                    <a:pt x="3489" y="4342"/>
                  </a:cubicBezTo>
                  <a:cubicBezTo>
                    <a:pt x="3308" y="4250"/>
                    <a:pt x="3127" y="4154"/>
                    <a:pt x="2954" y="4055"/>
                  </a:cubicBezTo>
                  <a:cubicBezTo>
                    <a:pt x="1012" y="2932"/>
                    <a:pt x="29" y="147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2404125" y="3548641"/>
              <a:ext cx="3058" cy="34176"/>
            </a:xfrm>
            <a:custGeom>
              <a:avLst/>
              <a:gdLst/>
              <a:ahLst/>
              <a:cxnLst/>
              <a:rect l="l" t="t" r="r" b="b"/>
              <a:pathLst>
                <a:path w="63" h="704" extrusionOk="0">
                  <a:moveTo>
                    <a:pt x="62" y="0"/>
                  </a:moveTo>
                  <a:cubicBezTo>
                    <a:pt x="21" y="215"/>
                    <a:pt x="1" y="427"/>
                    <a:pt x="1" y="642"/>
                  </a:cubicBezTo>
                  <a:lnTo>
                    <a:pt x="1" y="703"/>
                  </a:lnTo>
                  <a:cubicBezTo>
                    <a:pt x="1" y="635"/>
                    <a:pt x="1" y="563"/>
                    <a:pt x="5" y="495"/>
                  </a:cubicBezTo>
                  <a:cubicBezTo>
                    <a:pt x="11" y="331"/>
                    <a:pt x="32" y="164"/>
                    <a:pt x="62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2386940" y="3536214"/>
              <a:ext cx="160587" cy="243405"/>
            </a:xfrm>
            <a:custGeom>
              <a:avLst/>
              <a:gdLst/>
              <a:ahLst/>
              <a:cxnLst/>
              <a:rect l="l" t="t" r="r" b="b"/>
              <a:pathLst>
                <a:path w="3308" h="5014" extrusionOk="0">
                  <a:moveTo>
                    <a:pt x="474" y="0"/>
                  </a:moveTo>
                  <a:cubicBezTo>
                    <a:pt x="471" y="14"/>
                    <a:pt x="468" y="28"/>
                    <a:pt x="465" y="41"/>
                  </a:cubicBezTo>
                  <a:cubicBezTo>
                    <a:pt x="447" y="113"/>
                    <a:pt x="430" y="184"/>
                    <a:pt x="416" y="256"/>
                  </a:cubicBezTo>
                  <a:cubicBezTo>
                    <a:pt x="375" y="471"/>
                    <a:pt x="355" y="683"/>
                    <a:pt x="355" y="898"/>
                  </a:cubicBezTo>
                  <a:lnTo>
                    <a:pt x="355" y="959"/>
                  </a:lnTo>
                  <a:cubicBezTo>
                    <a:pt x="383" y="2430"/>
                    <a:pt x="1366" y="3891"/>
                    <a:pt x="3308" y="5014"/>
                  </a:cubicBezTo>
                  <a:cubicBezTo>
                    <a:pt x="945" y="3645"/>
                    <a:pt x="0" y="1772"/>
                    <a:pt x="478" y="0"/>
                  </a:cubicBezTo>
                  <a:close/>
                </a:path>
              </a:pathLst>
            </a:custGeom>
            <a:solidFill>
              <a:srgbClr val="5DD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2328786" y="3800091"/>
              <a:ext cx="233307" cy="182723"/>
            </a:xfrm>
            <a:custGeom>
              <a:avLst/>
              <a:gdLst/>
              <a:ahLst/>
              <a:cxnLst/>
              <a:rect l="l" t="t" r="r" b="b"/>
              <a:pathLst>
                <a:path w="4806" h="3764" extrusionOk="0">
                  <a:moveTo>
                    <a:pt x="3789" y="0"/>
                  </a:moveTo>
                  <a:cubicBezTo>
                    <a:pt x="3722" y="0"/>
                    <a:pt x="3660" y="16"/>
                    <a:pt x="3608" y="46"/>
                  </a:cubicBezTo>
                  <a:lnTo>
                    <a:pt x="3605" y="46"/>
                  </a:lnTo>
                  <a:lnTo>
                    <a:pt x="212" y="1981"/>
                  </a:lnTo>
                  <a:lnTo>
                    <a:pt x="209" y="1984"/>
                  </a:lnTo>
                  <a:cubicBezTo>
                    <a:pt x="83" y="2059"/>
                    <a:pt x="4" y="2216"/>
                    <a:pt x="4" y="2438"/>
                  </a:cubicBezTo>
                  <a:cubicBezTo>
                    <a:pt x="1" y="2889"/>
                    <a:pt x="314" y="3438"/>
                    <a:pt x="703" y="3664"/>
                  </a:cubicBezTo>
                  <a:cubicBezTo>
                    <a:pt x="817" y="3731"/>
                    <a:pt x="926" y="3763"/>
                    <a:pt x="1021" y="3763"/>
                  </a:cubicBezTo>
                  <a:cubicBezTo>
                    <a:pt x="1088" y="3763"/>
                    <a:pt x="1149" y="3747"/>
                    <a:pt x="1201" y="3718"/>
                  </a:cubicBezTo>
                  <a:lnTo>
                    <a:pt x="4594" y="1780"/>
                  </a:lnTo>
                  <a:cubicBezTo>
                    <a:pt x="4724" y="1708"/>
                    <a:pt x="4806" y="1551"/>
                    <a:pt x="4806" y="1322"/>
                  </a:cubicBezTo>
                  <a:cubicBezTo>
                    <a:pt x="4806" y="871"/>
                    <a:pt x="4492" y="326"/>
                    <a:pt x="4103" y="97"/>
                  </a:cubicBezTo>
                  <a:cubicBezTo>
                    <a:pt x="3991" y="31"/>
                    <a:pt x="3884" y="0"/>
                    <a:pt x="378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2343883" y="3838585"/>
              <a:ext cx="218210" cy="144227"/>
            </a:xfrm>
            <a:custGeom>
              <a:avLst/>
              <a:gdLst/>
              <a:ahLst/>
              <a:cxnLst/>
              <a:rect l="l" t="t" r="r" b="b"/>
              <a:pathLst>
                <a:path w="4495" h="2971" extrusionOk="0">
                  <a:moveTo>
                    <a:pt x="4375" y="0"/>
                  </a:moveTo>
                  <a:lnTo>
                    <a:pt x="0" y="2505"/>
                  </a:lnTo>
                  <a:cubicBezTo>
                    <a:pt x="112" y="2655"/>
                    <a:pt x="246" y="2789"/>
                    <a:pt x="392" y="2871"/>
                  </a:cubicBezTo>
                  <a:cubicBezTo>
                    <a:pt x="506" y="2938"/>
                    <a:pt x="615" y="2970"/>
                    <a:pt x="710" y="2970"/>
                  </a:cubicBezTo>
                  <a:cubicBezTo>
                    <a:pt x="777" y="2970"/>
                    <a:pt x="838" y="2954"/>
                    <a:pt x="890" y="2925"/>
                  </a:cubicBezTo>
                  <a:lnTo>
                    <a:pt x="4283" y="987"/>
                  </a:lnTo>
                  <a:cubicBezTo>
                    <a:pt x="4413" y="915"/>
                    <a:pt x="4495" y="758"/>
                    <a:pt x="4495" y="529"/>
                  </a:cubicBezTo>
                  <a:cubicBezTo>
                    <a:pt x="4495" y="362"/>
                    <a:pt x="4450" y="177"/>
                    <a:pt x="43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1768599" y="3893924"/>
              <a:ext cx="622201" cy="438556"/>
            </a:xfrm>
            <a:custGeom>
              <a:avLst/>
              <a:gdLst/>
              <a:ahLst/>
              <a:cxnLst/>
              <a:rect l="l" t="t" r="r" b="b"/>
              <a:pathLst>
                <a:path w="12817" h="9034" extrusionOk="0">
                  <a:moveTo>
                    <a:pt x="11493" y="0"/>
                  </a:moveTo>
                  <a:cubicBezTo>
                    <a:pt x="11409" y="0"/>
                    <a:pt x="11331" y="19"/>
                    <a:pt x="11264" y="55"/>
                  </a:cubicBezTo>
                  <a:lnTo>
                    <a:pt x="11254" y="58"/>
                  </a:lnTo>
                  <a:lnTo>
                    <a:pt x="11254" y="61"/>
                  </a:lnTo>
                  <a:lnTo>
                    <a:pt x="1" y="6069"/>
                  </a:lnTo>
                  <a:lnTo>
                    <a:pt x="1680" y="9034"/>
                  </a:lnTo>
                  <a:lnTo>
                    <a:pt x="12544" y="2317"/>
                  </a:lnTo>
                  <a:cubicBezTo>
                    <a:pt x="12711" y="2222"/>
                    <a:pt x="12814" y="2017"/>
                    <a:pt x="12817" y="1723"/>
                  </a:cubicBezTo>
                  <a:cubicBezTo>
                    <a:pt x="12817" y="1137"/>
                    <a:pt x="12411" y="423"/>
                    <a:pt x="11902" y="126"/>
                  </a:cubicBezTo>
                  <a:cubicBezTo>
                    <a:pt x="11756" y="41"/>
                    <a:pt x="11616" y="0"/>
                    <a:pt x="114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2390727" y="3976737"/>
              <a:ext cx="49" cy="728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1"/>
                  </a:moveTo>
                  <a:lnTo>
                    <a:pt x="1" y="14"/>
                  </a:lnTo>
                  <a:lnTo>
                    <a:pt x="1" y="11"/>
                  </a:lnTo>
                  <a:close/>
                  <a:moveTo>
                    <a:pt x="1" y="7"/>
                  </a:moveTo>
                  <a:lnTo>
                    <a:pt x="1" y="7"/>
                  </a:lnTo>
                  <a:lnTo>
                    <a:pt x="1" y="7"/>
                  </a:lnTo>
                  <a:close/>
                  <a:moveTo>
                    <a:pt x="1" y="4"/>
                  </a:move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1849277" y="3930525"/>
              <a:ext cx="541519" cy="400836"/>
            </a:xfrm>
            <a:custGeom>
              <a:avLst/>
              <a:gdLst/>
              <a:ahLst/>
              <a:cxnLst/>
              <a:rect l="l" t="t" r="r" b="b"/>
              <a:pathLst>
                <a:path w="11155" h="8257" extrusionOk="0">
                  <a:moveTo>
                    <a:pt x="10848" y="0"/>
                  </a:moveTo>
                  <a:lnTo>
                    <a:pt x="1" y="6263"/>
                  </a:lnTo>
                  <a:cubicBezTo>
                    <a:pt x="234" y="6652"/>
                    <a:pt x="380" y="7096"/>
                    <a:pt x="380" y="7495"/>
                  </a:cubicBezTo>
                  <a:lnTo>
                    <a:pt x="380" y="7502"/>
                  </a:lnTo>
                  <a:cubicBezTo>
                    <a:pt x="377" y="7864"/>
                    <a:pt x="257" y="8123"/>
                    <a:pt x="59" y="8256"/>
                  </a:cubicBezTo>
                  <a:lnTo>
                    <a:pt x="10882" y="1563"/>
                  </a:lnTo>
                  <a:cubicBezTo>
                    <a:pt x="11049" y="1468"/>
                    <a:pt x="11152" y="1263"/>
                    <a:pt x="11155" y="969"/>
                  </a:cubicBezTo>
                  <a:lnTo>
                    <a:pt x="11155" y="966"/>
                  </a:lnTo>
                  <a:lnTo>
                    <a:pt x="11155" y="963"/>
                  </a:lnTo>
                  <a:lnTo>
                    <a:pt x="11155" y="959"/>
                  </a:lnTo>
                  <a:lnTo>
                    <a:pt x="11155" y="956"/>
                  </a:lnTo>
                  <a:lnTo>
                    <a:pt x="11155" y="953"/>
                  </a:lnTo>
                  <a:cubicBezTo>
                    <a:pt x="11152" y="642"/>
                    <a:pt x="11032" y="298"/>
                    <a:pt x="108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"/>
          <p:cNvSpPr txBox="1">
            <a:spLocks noGrp="1"/>
          </p:cNvSpPr>
          <p:nvPr>
            <p:ph type="ctrTitle"/>
          </p:nvPr>
        </p:nvSpPr>
        <p:spPr>
          <a:xfrm>
            <a:off x="1364236" y="371034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chemeClr val="accent3"/>
                </a:solidFill>
              </a:rPr>
              <a:t>historia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20" name="Google Shape;320;p24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Here’s what you’ll find in this </a:t>
            </a:r>
            <a:r>
              <a:rPr lang="en" b="1" dirty="0">
                <a:solidFill>
                  <a:schemeClr val="accent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dirty="0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 template: </a:t>
            </a:r>
            <a:br>
              <a:rPr lang="en" dirty="0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</a:br>
            <a:endParaRPr dirty="0"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naheim"/>
              <a:buChar char="●"/>
            </a:pPr>
            <a:r>
              <a:rPr lang="en" dirty="0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A slide structure based on project proposal presentation, which you can easily adapt to your needs. For more info on how to edit the template, please visit </a:t>
            </a:r>
            <a:r>
              <a:rPr lang="en" b="1" dirty="0">
                <a:solidFill>
                  <a:schemeClr val="accent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 School</a:t>
            </a:r>
            <a:r>
              <a:rPr lang="en" dirty="0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 or read our </a:t>
            </a:r>
            <a:r>
              <a:rPr lang="en" b="1" dirty="0">
                <a:solidFill>
                  <a:schemeClr val="accent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FAQs</a:t>
            </a:r>
            <a:r>
              <a:rPr lang="en" b="1" dirty="0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b="1" dirty="0"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naheim"/>
              <a:buChar char="●"/>
            </a:pPr>
            <a:r>
              <a:rPr lang="en" dirty="0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An assortment of illustrations that are suitable for use in the presentation can be found in the </a:t>
            </a:r>
            <a:r>
              <a:rPr lang="en" b="1" dirty="0">
                <a:solidFill>
                  <a:schemeClr val="accent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alternative resources slide</a:t>
            </a:r>
            <a:r>
              <a:rPr lang="en" dirty="0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  <a:endParaRPr dirty="0"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naheim"/>
              <a:buChar char="●"/>
            </a:pPr>
            <a:r>
              <a:rPr lang="en" dirty="0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A </a:t>
            </a:r>
            <a:r>
              <a:rPr lang="en" b="1" dirty="0">
                <a:solidFill>
                  <a:schemeClr val="accent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thanks slide</a:t>
            </a:r>
            <a:r>
              <a:rPr lang="en" dirty="0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, which you must keep so that proper credits for our design are given.</a:t>
            </a:r>
            <a:endParaRPr dirty="0"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4" name="Google Shape;384;p26"/>
          <p:cNvSpPr/>
          <p:nvPr/>
        </p:nvSpPr>
        <p:spPr>
          <a:xfrm flipH="1">
            <a:off x="8352957" y="3911725"/>
            <a:ext cx="838921" cy="1048047"/>
          </a:xfrm>
          <a:custGeom>
            <a:avLst/>
            <a:gdLst/>
            <a:ahLst/>
            <a:cxnLst/>
            <a:rect l="l" t="t" r="r" b="b"/>
            <a:pathLst>
              <a:path w="4264" h="5327" extrusionOk="0">
                <a:moveTo>
                  <a:pt x="3206" y="1"/>
                </a:moveTo>
                <a:cubicBezTo>
                  <a:pt x="2530" y="1"/>
                  <a:pt x="1713" y="517"/>
                  <a:pt x="1157" y="1190"/>
                </a:cubicBezTo>
                <a:cubicBezTo>
                  <a:pt x="490" y="1995"/>
                  <a:pt x="11" y="3291"/>
                  <a:pt x="0" y="3919"/>
                </a:cubicBezTo>
                <a:lnTo>
                  <a:pt x="89" y="5327"/>
                </a:lnTo>
                <a:lnTo>
                  <a:pt x="871" y="4086"/>
                </a:lnTo>
                <a:cubicBezTo>
                  <a:pt x="1251" y="3073"/>
                  <a:pt x="2503" y="2353"/>
                  <a:pt x="3339" y="1777"/>
                </a:cubicBezTo>
                <a:cubicBezTo>
                  <a:pt x="4172" y="1200"/>
                  <a:pt x="4264" y="309"/>
                  <a:pt x="3587" y="64"/>
                </a:cubicBezTo>
                <a:cubicBezTo>
                  <a:pt x="3468" y="21"/>
                  <a:pt x="3340" y="1"/>
                  <a:pt x="32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386;p26"/>
          <p:cNvGrpSpPr/>
          <p:nvPr/>
        </p:nvGrpSpPr>
        <p:grpSpPr>
          <a:xfrm>
            <a:off x="8492184" y="4443914"/>
            <a:ext cx="731104" cy="680532"/>
            <a:chOff x="8492184" y="4443914"/>
            <a:chExt cx="731104" cy="680532"/>
          </a:xfrm>
        </p:grpSpPr>
        <p:sp>
          <p:nvSpPr>
            <p:cNvPr id="6" name="Google Shape;387;p26"/>
            <p:cNvSpPr/>
            <p:nvPr/>
          </p:nvSpPr>
          <p:spPr>
            <a:xfrm flipH="1">
              <a:off x="8492184" y="4443914"/>
              <a:ext cx="718316" cy="680532"/>
            </a:xfrm>
            <a:custGeom>
              <a:avLst/>
              <a:gdLst/>
              <a:ahLst/>
              <a:cxnLst/>
              <a:rect l="l" t="t" r="r" b="b"/>
              <a:pathLst>
                <a:path w="3651" h="3459" extrusionOk="0">
                  <a:moveTo>
                    <a:pt x="2642" y="1"/>
                  </a:moveTo>
                  <a:cubicBezTo>
                    <a:pt x="2584" y="1"/>
                    <a:pt x="2524" y="4"/>
                    <a:pt x="2462" y="11"/>
                  </a:cubicBezTo>
                  <a:cubicBezTo>
                    <a:pt x="1666" y="96"/>
                    <a:pt x="251" y="1153"/>
                    <a:pt x="0" y="2782"/>
                  </a:cubicBezTo>
                  <a:lnTo>
                    <a:pt x="136" y="3458"/>
                  </a:lnTo>
                  <a:cubicBezTo>
                    <a:pt x="245" y="3105"/>
                    <a:pt x="687" y="2527"/>
                    <a:pt x="1394" y="2058"/>
                  </a:cubicBezTo>
                  <a:cubicBezTo>
                    <a:pt x="2176" y="1537"/>
                    <a:pt x="3159" y="1310"/>
                    <a:pt x="3393" y="898"/>
                  </a:cubicBezTo>
                  <a:cubicBezTo>
                    <a:pt x="3650" y="444"/>
                    <a:pt x="3321" y="1"/>
                    <a:pt x="2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88;p26"/>
            <p:cNvSpPr/>
            <p:nvPr/>
          </p:nvSpPr>
          <p:spPr>
            <a:xfrm flipH="1">
              <a:off x="8653121" y="4529497"/>
              <a:ext cx="570167" cy="521368"/>
            </a:xfrm>
            <a:custGeom>
              <a:avLst/>
              <a:gdLst/>
              <a:ahLst/>
              <a:cxnLst/>
              <a:rect l="l" t="t" r="r" b="b"/>
              <a:pathLst>
                <a:path w="2898" h="2650" extrusionOk="0">
                  <a:moveTo>
                    <a:pt x="2843" y="1"/>
                  </a:moveTo>
                  <a:cubicBezTo>
                    <a:pt x="2122" y="82"/>
                    <a:pt x="715" y="718"/>
                    <a:pt x="7" y="2585"/>
                  </a:cubicBezTo>
                  <a:cubicBezTo>
                    <a:pt x="1" y="2609"/>
                    <a:pt x="11" y="2635"/>
                    <a:pt x="34" y="2646"/>
                  </a:cubicBezTo>
                  <a:cubicBezTo>
                    <a:pt x="42" y="2646"/>
                    <a:pt x="48" y="2649"/>
                    <a:pt x="55" y="2649"/>
                  </a:cubicBezTo>
                  <a:cubicBezTo>
                    <a:pt x="72" y="2646"/>
                    <a:pt x="89" y="2635"/>
                    <a:pt x="95" y="2619"/>
                  </a:cubicBezTo>
                  <a:cubicBezTo>
                    <a:pt x="786" y="790"/>
                    <a:pt x="2201" y="167"/>
                    <a:pt x="2853" y="93"/>
                  </a:cubicBezTo>
                  <a:cubicBezTo>
                    <a:pt x="2877" y="93"/>
                    <a:pt x="2897" y="69"/>
                    <a:pt x="2894" y="42"/>
                  </a:cubicBezTo>
                  <a:cubicBezTo>
                    <a:pt x="2890" y="18"/>
                    <a:pt x="2870" y="1"/>
                    <a:pt x="2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827;p30"/>
          <p:cNvGrpSpPr/>
          <p:nvPr/>
        </p:nvGrpSpPr>
        <p:grpSpPr>
          <a:xfrm>
            <a:off x="210835" y="3191241"/>
            <a:ext cx="2054384" cy="1817177"/>
            <a:chOff x="4319313" y="915632"/>
            <a:chExt cx="3624567" cy="3312232"/>
          </a:xfrm>
        </p:grpSpPr>
        <p:sp>
          <p:nvSpPr>
            <p:cNvPr id="9" name="Google Shape;828;p30"/>
            <p:cNvSpPr/>
            <p:nvPr/>
          </p:nvSpPr>
          <p:spPr>
            <a:xfrm>
              <a:off x="4969282" y="3030228"/>
              <a:ext cx="1284529" cy="1183773"/>
            </a:xfrm>
            <a:custGeom>
              <a:avLst/>
              <a:gdLst/>
              <a:ahLst/>
              <a:cxnLst/>
              <a:rect l="l" t="t" r="r" b="b"/>
              <a:pathLst>
                <a:path w="29093" h="26811" extrusionOk="0">
                  <a:moveTo>
                    <a:pt x="29092" y="0"/>
                  </a:moveTo>
                  <a:lnTo>
                    <a:pt x="0" y="16812"/>
                  </a:lnTo>
                  <a:lnTo>
                    <a:pt x="17197" y="26811"/>
                  </a:lnTo>
                  <a:lnTo>
                    <a:pt x="29092" y="0"/>
                  </a:ln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29;p30"/>
            <p:cNvSpPr/>
            <p:nvPr/>
          </p:nvSpPr>
          <p:spPr>
            <a:xfrm>
              <a:off x="4621139" y="3467779"/>
              <a:ext cx="800308" cy="461349"/>
            </a:xfrm>
            <a:custGeom>
              <a:avLst/>
              <a:gdLst/>
              <a:ahLst/>
              <a:cxnLst/>
              <a:rect l="l" t="t" r="r" b="b"/>
              <a:pathLst>
                <a:path w="18126" h="10449" extrusionOk="0">
                  <a:moveTo>
                    <a:pt x="10398" y="1"/>
                  </a:moveTo>
                  <a:cubicBezTo>
                    <a:pt x="10228" y="1"/>
                    <a:pt x="10058" y="38"/>
                    <a:pt x="9929" y="113"/>
                  </a:cubicBezTo>
                  <a:lnTo>
                    <a:pt x="260" y="5753"/>
                  </a:lnTo>
                  <a:cubicBezTo>
                    <a:pt x="1" y="5903"/>
                    <a:pt x="1" y="6144"/>
                    <a:pt x="260" y="6294"/>
                  </a:cubicBezTo>
                  <a:lnTo>
                    <a:pt x="7256" y="10337"/>
                  </a:lnTo>
                  <a:cubicBezTo>
                    <a:pt x="7387" y="10411"/>
                    <a:pt x="7558" y="10449"/>
                    <a:pt x="7728" y="10449"/>
                  </a:cubicBezTo>
                  <a:cubicBezTo>
                    <a:pt x="7899" y="10449"/>
                    <a:pt x="8069" y="10411"/>
                    <a:pt x="8198" y="10337"/>
                  </a:cubicBezTo>
                  <a:lnTo>
                    <a:pt x="17867" y="4696"/>
                  </a:lnTo>
                  <a:cubicBezTo>
                    <a:pt x="18126" y="4547"/>
                    <a:pt x="18126" y="4302"/>
                    <a:pt x="17867" y="4152"/>
                  </a:cubicBezTo>
                  <a:lnTo>
                    <a:pt x="10867" y="113"/>
                  </a:lnTo>
                  <a:cubicBezTo>
                    <a:pt x="10738" y="38"/>
                    <a:pt x="10568" y="1"/>
                    <a:pt x="10398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30;p30"/>
            <p:cNvSpPr/>
            <p:nvPr/>
          </p:nvSpPr>
          <p:spPr>
            <a:xfrm>
              <a:off x="4319313" y="3489414"/>
              <a:ext cx="350836" cy="228357"/>
            </a:xfrm>
            <a:custGeom>
              <a:avLst/>
              <a:gdLst/>
              <a:ahLst/>
              <a:cxnLst/>
              <a:rect l="l" t="t" r="r" b="b"/>
              <a:pathLst>
                <a:path w="7946" h="5172" extrusionOk="0">
                  <a:moveTo>
                    <a:pt x="2372" y="0"/>
                  </a:moveTo>
                  <a:cubicBezTo>
                    <a:pt x="1461" y="0"/>
                    <a:pt x="731" y="319"/>
                    <a:pt x="449" y="1030"/>
                  </a:cubicBezTo>
                  <a:cubicBezTo>
                    <a:pt x="0" y="2166"/>
                    <a:pt x="1965" y="2690"/>
                    <a:pt x="3923" y="3115"/>
                  </a:cubicBezTo>
                  <a:cubicBezTo>
                    <a:pt x="5881" y="3536"/>
                    <a:pt x="7367" y="4393"/>
                    <a:pt x="7854" y="5171"/>
                  </a:cubicBezTo>
                  <a:lnTo>
                    <a:pt x="7946" y="4485"/>
                  </a:lnTo>
                  <a:cubicBezTo>
                    <a:pt x="7918" y="3244"/>
                    <a:pt x="6480" y="1272"/>
                    <a:pt x="4535" y="473"/>
                  </a:cubicBezTo>
                  <a:cubicBezTo>
                    <a:pt x="3787" y="167"/>
                    <a:pt x="3032" y="0"/>
                    <a:pt x="23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31;p30"/>
            <p:cNvSpPr/>
            <p:nvPr/>
          </p:nvSpPr>
          <p:spPr>
            <a:xfrm>
              <a:off x="4381303" y="3527032"/>
              <a:ext cx="298912" cy="174976"/>
            </a:xfrm>
            <a:custGeom>
              <a:avLst/>
              <a:gdLst/>
              <a:ahLst/>
              <a:cxnLst/>
              <a:rect l="l" t="t" r="r" b="b"/>
              <a:pathLst>
                <a:path w="6770" h="3963" extrusionOk="0">
                  <a:moveTo>
                    <a:pt x="611" y="1"/>
                  </a:moveTo>
                  <a:cubicBezTo>
                    <a:pt x="425" y="1"/>
                    <a:pt x="263" y="12"/>
                    <a:pt x="132" y="32"/>
                  </a:cubicBezTo>
                  <a:cubicBezTo>
                    <a:pt x="55" y="46"/>
                    <a:pt x="0" y="121"/>
                    <a:pt x="14" y="199"/>
                  </a:cubicBezTo>
                  <a:cubicBezTo>
                    <a:pt x="23" y="272"/>
                    <a:pt x="84" y="323"/>
                    <a:pt x="155" y="323"/>
                  </a:cubicBezTo>
                  <a:cubicBezTo>
                    <a:pt x="164" y="323"/>
                    <a:pt x="172" y="322"/>
                    <a:pt x="181" y="321"/>
                  </a:cubicBezTo>
                  <a:cubicBezTo>
                    <a:pt x="304" y="302"/>
                    <a:pt x="455" y="292"/>
                    <a:pt x="631" y="292"/>
                  </a:cubicBezTo>
                  <a:cubicBezTo>
                    <a:pt x="2072" y="292"/>
                    <a:pt x="5085" y="1013"/>
                    <a:pt x="6470" y="3881"/>
                  </a:cubicBezTo>
                  <a:cubicBezTo>
                    <a:pt x="6497" y="3932"/>
                    <a:pt x="6548" y="3963"/>
                    <a:pt x="6603" y="3963"/>
                  </a:cubicBezTo>
                  <a:cubicBezTo>
                    <a:pt x="6623" y="3963"/>
                    <a:pt x="6647" y="3959"/>
                    <a:pt x="6667" y="3949"/>
                  </a:cubicBezTo>
                  <a:cubicBezTo>
                    <a:pt x="6738" y="3915"/>
                    <a:pt x="6769" y="3826"/>
                    <a:pt x="6735" y="3755"/>
                  </a:cubicBezTo>
                  <a:cubicBezTo>
                    <a:pt x="5288" y="758"/>
                    <a:pt x="2128" y="1"/>
                    <a:pt x="6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32;p30"/>
            <p:cNvSpPr/>
            <p:nvPr/>
          </p:nvSpPr>
          <p:spPr>
            <a:xfrm>
              <a:off x="4383510" y="3284502"/>
              <a:ext cx="331365" cy="433268"/>
            </a:xfrm>
            <a:custGeom>
              <a:avLst/>
              <a:gdLst/>
              <a:ahLst/>
              <a:cxnLst/>
              <a:rect l="l" t="t" r="r" b="b"/>
              <a:pathLst>
                <a:path w="7505" h="9813" extrusionOk="0">
                  <a:moveTo>
                    <a:pt x="1981" y="0"/>
                  </a:moveTo>
                  <a:cubicBezTo>
                    <a:pt x="452" y="0"/>
                    <a:pt x="1" y="1183"/>
                    <a:pt x="1116" y="2272"/>
                  </a:cubicBezTo>
                  <a:cubicBezTo>
                    <a:pt x="1640" y="2782"/>
                    <a:pt x="2392" y="3523"/>
                    <a:pt x="3095" y="4114"/>
                  </a:cubicBezTo>
                  <a:cubicBezTo>
                    <a:pt x="5465" y="6107"/>
                    <a:pt x="6400" y="9812"/>
                    <a:pt x="6400" y="9812"/>
                  </a:cubicBezTo>
                  <a:cubicBezTo>
                    <a:pt x="6400" y="9812"/>
                    <a:pt x="7504" y="7096"/>
                    <a:pt x="6770" y="4539"/>
                  </a:cubicBezTo>
                  <a:cubicBezTo>
                    <a:pt x="6036" y="1986"/>
                    <a:pt x="4339" y="35"/>
                    <a:pt x="2020" y="0"/>
                  </a:cubicBezTo>
                  <a:cubicBezTo>
                    <a:pt x="2007" y="0"/>
                    <a:pt x="1994" y="0"/>
                    <a:pt x="19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33;p30"/>
            <p:cNvSpPr/>
            <p:nvPr/>
          </p:nvSpPr>
          <p:spPr>
            <a:xfrm>
              <a:off x="4449298" y="3311921"/>
              <a:ext cx="239925" cy="342358"/>
            </a:xfrm>
            <a:custGeom>
              <a:avLst/>
              <a:gdLst/>
              <a:ahLst/>
              <a:cxnLst/>
              <a:rect l="l" t="t" r="r" b="b"/>
              <a:pathLst>
                <a:path w="5434" h="7754" extrusionOk="0">
                  <a:moveTo>
                    <a:pt x="161" y="0"/>
                  </a:moveTo>
                  <a:cubicBezTo>
                    <a:pt x="95" y="0"/>
                    <a:pt x="35" y="44"/>
                    <a:pt x="20" y="110"/>
                  </a:cubicBezTo>
                  <a:cubicBezTo>
                    <a:pt x="0" y="189"/>
                    <a:pt x="48" y="267"/>
                    <a:pt x="126" y="287"/>
                  </a:cubicBezTo>
                  <a:cubicBezTo>
                    <a:pt x="1102" y="539"/>
                    <a:pt x="4699" y="2908"/>
                    <a:pt x="5134" y="7620"/>
                  </a:cubicBezTo>
                  <a:cubicBezTo>
                    <a:pt x="5141" y="7696"/>
                    <a:pt x="5206" y="7753"/>
                    <a:pt x="5280" y="7753"/>
                  </a:cubicBezTo>
                  <a:cubicBezTo>
                    <a:pt x="5283" y="7753"/>
                    <a:pt x="5287" y="7750"/>
                    <a:pt x="5294" y="7750"/>
                  </a:cubicBezTo>
                  <a:cubicBezTo>
                    <a:pt x="5372" y="7743"/>
                    <a:pt x="5433" y="7672"/>
                    <a:pt x="5426" y="7594"/>
                  </a:cubicBezTo>
                  <a:cubicBezTo>
                    <a:pt x="4977" y="2766"/>
                    <a:pt x="1384" y="308"/>
                    <a:pt x="197" y="5"/>
                  </a:cubicBezTo>
                  <a:cubicBezTo>
                    <a:pt x="185" y="2"/>
                    <a:pt x="173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34;p30"/>
            <p:cNvSpPr/>
            <p:nvPr/>
          </p:nvSpPr>
          <p:spPr>
            <a:xfrm>
              <a:off x="4660921" y="3103919"/>
              <a:ext cx="291583" cy="793685"/>
            </a:xfrm>
            <a:custGeom>
              <a:avLst/>
              <a:gdLst/>
              <a:ahLst/>
              <a:cxnLst/>
              <a:rect l="l" t="t" r="r" b="b"/>
              <a:pathLst>
                <a:path w="6604" h="17976" extrusionOk="0">
                  <a:moveTo>
                    <a:pt x="1" y="1"/>
                  </a:moveTo>
                  <a:lnTo>
                    <a:pt x="1" y="14161"/>
                  </a:lnTo>
                  <a:lnTo>
                    <a:pt x="6603" y="17975"/>
                  </a:lnTo>
                  <a:lnTo>
                    <a:pt x="6603" y="38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35;p30"/>
            <p:cNvSpPr/>
            <p:nvPr/>
          </p:nvSpPr>
          <p:spPr>
            <a:xfrm>
              <a:off x="4952460" y="3031729"/>
              <a:ext cx="416623" cy="865875"/>
            </a:xfrm>
            <a:custGeom>
              <a:avLst/>
              <a:gdLst/>
              <a:ahLst/>
              <a:cxnLst/>
              <a:rect l="l" t="t" r="r" b="b"/>
              <a:pathLst>
                <a:path w="9436" h="19611" extrusionOk="0">
                  <a:moveTo>
                    <a:pt x="9435" y="1"/>
                  </a:moveTo>
                  <a:lnTo>
                    <a:pt x="0" y="5447"/>
                  </a:lnTo>
                  <a:lnTo>
                    <a:pt x="0" y="19610"/>
                  </a:lnTo>
                  <a:lnTo>
                    <a:pt x="9435" y="14164"/>
                  </a:lnTo>
                  <a:lnTo>
                    <a:pt x="9435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36;p30"/>
            <p:cNvSpPr/>
            <p:nvPr/>
          </p:nvSpPr>
          <p:spPr>
            <a:xfrm>
              <a:off x="4660921" y="2863464"/>
              <a:ext cx="708162" cy="408808"/>
            </a:xfrm>
            <a:custGeom>
              <a:avLst/>
              <a:gdLst/>
              <a:ahLst/>
              <a:cxnLst/>
              <a:rect l="l" t="t" r="r" b="b"/>
              <a:pathLst>
                <a:path w="16039" h="9259" extrusionOk="0">
                  <a:moveTo>
                    <a:pt x="9436" y="0"/>
                  </a:moveTo>
                  <a:lnTo>
                    <a:pt x="1" y="5447"/>
                  </a:lnTo>
                  <a:lnTo>
                    <a:pt x="6603" y="9258"/>
                  </a:lnTo>
                  <a:lnTo>
                    <a:pt x="16038" y="3812"/>
                  </a:lnTo>
                  <a:lnTo>
                    <a:pt x="94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37;p30"/>
            <p:cNvSpPr/>
            <p:nvPr/>
          </p:nvSpPr>
          <p:spPr>
            <a:xfrm>
              <a:off x="5119091" y="3229577"/>
              <a:ext cx="83360" cy="61372"/>
            </a:xfrm>
            <a:custGeom>
              <a:avLst/>
              <a:gdLst/>
              <a:ahLst/>
              <a:cxnLst/>
              <a:rect l="l" t="t" r="r" b="b"/>
              <a:pathLst>
                <a:path w="1888" h="1390" extrusionOk="0">
                  <a:moveTo>
                    <a:pt x="1747" y="1"/>
                  </a:moveTo>
                  <a:cubicBezTo>
                    <a:pt x="1700" y="1"/>
                    <a:pt x="1644" y="17"/>
                    <a:pt x="1585" y="51"/>
                  </a:cubicBezTo>
                  <a:lnTo>
                    <a:pt x="303" y="792"/>
                  </a:lnTo>
                  <a:cubicBezTo>
                    <a:pt x="136" y="888"/>
                    <a:pt x="0" y="1088"/>
                    <a:pt x="0" y="1241"/>
                  </a:cubicBezTo>
                  <a:cubicBezTo>
                    <a:pt x="0" y="1337"/>
                    <a:pt x="56" y="1389"/>
                    <a:pt x="139" y="1389"/>
                  </a:cubicBezTo>
                  <a:cubicBezTo>
                    <a:pt x="186" y="1389"/>
                    <a:pt x="243" y="1372"/>
                    <a:pt x="303" y="1337"/>
                  </a:cubicBezTo>
                  <a:lnTo>
                    <a:pt x="1585" y="596"/>
                  </a:lnTo>
                  <a:cubicBezTo>
                    <a:pt x="1751" y="500"/>
                    <a:pt x="1887" y="299"/>
                    <a:pt x="1887" y="150"/>
                  </a:cubicBezTo>
                  <a:cubicBezTo>
                    <a:pt x="1887" y="54"/>
                    <a:pt x="1831" y="1"/>
                    <a:pt x="17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38;p30"/>
            <p:cNvSpPr/>
            <p:nvPr/>
          </p:nvSpPr>
          <p:spPr>
            <a:xfrm>
              <a:off x="4986545" y="3396915"/>
              <a:ext cx="340901" cy="428500"/>
            </a:xfrm>
            <a:custGeom>
              <a:avLst/>
              <a:gdLst/>
              <a:ahLst/>
              <a:cxnLst/>
              <a:rect l="l" t="t" r="r" b="b"/>
              <a:pathLst>
                <a:path w="7721" h="9705" extrusionOk="0">
                  <a:moveTo>
                    <a:pt x="7548" y="1"/>
                  </a:moveTo>
                  <a:lnTo>
                    <a:pt x="0" y="4360"/>
                  </a:lnTo>
                  <a:lnTo>
                    <a:pt x="0" y="9605"/>
                  </a:lnTo>
                  <a:lnTo>
                    <a:pt x="173" y="9704"/>
                  </a:lnTo>
                  <a:lnTo>
                    <a:pt x="7721" y="5349"/>
                  </a:lnTo>
                  <a:lnTo>
                    <a:pt x="7545" y="5247"/>
                  </a:lnTo>
                  <a:lnTo>
                    <a:pt x="7721" y="103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39;p30"/>
            <p:cNvSpPr/>
            <p:nvPr/>
          </p:nvSpPr>
          <p:spPr>
            <a:xfrm>
              <a:off x="4994184" y="3401418"/>
              <a:ext cx="333263" cy="423996"/>
            </a:xfrm>
            <a:custGeom>
              <a:avLst/>
              <a:gdLst/>
              <a:ahLst/>
              <a:cxnLst/>
              <a:rect l="l" t="t" r="r" b="b"/>
              <a:pathLst>
                <a:path w="7548" h="9603" extrusionOk="0">
                  <a:moveTo>
                    <a:pt x="7548" y="1"/>
                  </a:moveTo>
                  <a:lnTo>
                    <a:pt x="0" y="4356"/>
                  </a:lnTo>
                  <a:lnTo>
                    <a:pt x="0" y="9602"/>
                  </a:lnTo>
                  <a:lnTo>
                    <a:pt x="7548" y="524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40;p30"/>
            <p:cNvSpPr/>
            <p:nvPr/>
          </p:nvSpPr>
          <p:spPr>
            <a:xfrm>
              <a:off x="5111453" y="3522661"/>
              <a:ext cx="83316" cy="61328"/>
            </a:xfrm>
            <a:custGeom>
              <a:avLst/>
              <a:gdLst/>
              <a:ahLst/>
              <a:cxnLst/>
              <a:rect l="l" t="t" r="r" b="b"/>
              <a:pathLst>
                <a:path w="1887" h="1389" extrusionOk="0">
                  <a:moveTo>
                    <a:pt x="1748" y="1"/>
                  </a:moveTo>
                  <a:cubicBezTo>
                    <a:pt x="1700" y="1"/>
                    <a:pt x="1644" y="17"/>
                    <a:pt x="1584" y="53"/>
                  </a:cubicBezTo>
                  <a:lnTo>
                    <a:pt x="302" y="791"/>
                  </a:lnTo>
                  <a:cubicBezTo>
                    <a:pt x="136" y="889"/>
                    <a:pt x="0" y="1090"/>
                    <a:pt x="0" y="1240"/>
                  </a:cubicBezTo>
                  <a:cubicBezTo>
                    <a:pt x="0" y="1336"/>
                    <a:pt x="56" y="1388"/>
                    <a:pt x="140" y="1388"/>
                  </a:cubicBezTo>
                  <a:cubicBezTo>
                    <a:pt x="187" y="1388"/>
                    <a:pt x="243" y="1372"/>
                    <a:pt x="302" y="1338"/>
                  </a:cubicBezTo>
                  <a:lnTo>
                    <a:pt x="1584" y="597"/>
                  </a:lnTo>
                  <a:cubicBezTo>
                    <a:pt x="1750" y="498"/>
                    <a:pt x="1887" y="302"/>
                    <a:pt x="1887" y="148"/>
                  </a:cubicBezTo>
                  <a:cubicBezTo>
                    <a:pt x="1887" y="53"/>
                    <a:pt x="1831" y="1"/>
                    <a:pt x="1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41;p30"/>
            <p:cNvSpPr/>
            <p:nvPr/>
          </p:nvSpPr>
          <p:spPr>
            <a:xfrm>
              <a:off x="4986545" y="3108864"/>
              <a:ext cx="340901" cy="428456"/>
            </a:xfrm>
            <a:custGeom>
              <a:avLst/>
              <a:gdLst/>
              <a:ahLst/>
              <a:cxnLst/>
              <a:rect l="l" t="t" r="r" b="b"/>
              <a:pathLst>
                <a:path w="7721" h="9704" extrusionOk="0">
                  <a:moveTo>
                    <a:pt x="7548" y="1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173" y="9704"/>
                  </a:lnTo>
                  <a:lnTo>
                    <a:pt x="7721" y="5349"/>
                  </a:lnTo>
                  <a:lnTo>
                    <a:pt x="7545" y="5247"/>
                  </a:lnTo>
                  <a:lnTo>
                    <a:pt x="7721" y="103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42;p30"/>
            <p:cNvSpPr/>
            <p:nvPr/>
          </p:nvSpPr>
          <p:spPr>
            <a:xfrm>
              <a:off x="4994184" y="3113367"/>
              <a:ext cx="333263" cy="423952"/>
            </a:xfrm>
            <a:custGeom>
              <a:avLst/>
              <a:gdLst/>
              <a:ahLst/>
              <a:cxnLst/>
              <a:rect l="l" t="t" r="r" b="b"/>
              <a:pathLst>
                <a:path w="7548" h="9602" extrusionOk="0">
                  <a:moveTo>
                    <a:pt x="7548" y="1"/>
                  </a:moveTo>
                  <a:lnTo>
                    <a:pt x="0" y="4356"/>
                  </a:lnTo>
                  <a:lnTo>
                    <a:pt x="0" y="9602"/>
                  </a:lnTo>
                  <a:lnTo>
                    <a:pt x="7548" y="524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43;p30"/>
            <p:cNvSpPr/>
            <p:nvPr/>
          </p:nvSpPr>
          <p:spPr>
            <a:xfrm>
              <a:off x="5111453" y="3234566"/>
              <a:ext cx="83316" cy="61372"/>
            </a:xfrm>
            <a:custGeom>
              <a:avLst/>
              <a:gdLst/>
              <a:ahLst/>
              <a:cxnLst/>
              <a:rect l="l" t="t" r="r" b="b"/>
              <a:pathLst>
                <a:path w="1887" h="1390" extrusionOk="0">
                  <a:moveTo>
                    <a:pt x="1746" y="0"/>
                  </a:moveTo>
                  <a:cubicBezTo>
                    <a:pt x="1699" y="0"/>
                    <a:pt x="1643" y="16"/>
                    <a:pt x="1584" y="50"/>
                  </a:cubicBezTo>
                  <a:lnTo>
                    <a:pt x="302" y="792"/>
                  </a:lnTo>
                  <a:cubicBezTo>
                    <a:pt x="136" y="891"/>
                    <a:pt x="0" y="1087"/>
                    <a:pt x="0" y="1241"/>
                  </a:cubicBezTo>
                  <a:cubicBezTo>
                    <a:pt x="0" y="1337"/>
                    <a:pt x="56" y="1389"/>
                    <a:pt x="141" y="1389"/>
                  </a:cubicBezTo>
                  <a:cubicBezTo>
                    <a:pt x="187" y="1389"/>
                    <a:pt x="243" y="1373"/>
                    <a:pt x="302" y="1339"/>
                  </a:cubicBezTo>
                  <a:lnTo>
                    <a:pt x="1584" y="598"/>
                  </a:lnTo>
                  <a:cubicBezTo>
                    <a:pt x="1750" y="499"/>
                    <a:pt x="1887" y="302"/>
                    <a:pt x="1887" y="149"/>
                  </a:cubicBezTo>
                  <a:cubicBezTo>
                    <a:pt x="1887" y="53"/>
                    <a:pt x="1830" y="0"/>
                    <a:pt x="17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44;p30"/>
            <p:cNvSpPr/>
            <p:nvPr/>
          </p:nvSpPr>
          <p:spPr>
            <a:xfrm>
              <a:off x="4660921" y="2452007"/>
              <a:ext cx="291583" cy="793641"/>
            </a:xfrm>
            <a:custGeom>
              <a:avLst/>
              <a:gdLst/>
              <a:ahLst/>
              <a:cxnLst/>
              <a:rect l="l" t="t" r="r" b="b"/>
              <a:pathLst>
                <a:path w="6604" h="17975" extrusionOk="0">
                  <a:moveTo>
                    <a:pt x="1" y="0"/>
                  </a:moveTo>
                  <a:lnTo>
                    <a:pt x="1" y="14164"/>
                  </a:lnTo>
                  <a:lnTo>
                    <a:pt x="6603" y="17975"/>
                  </a:lnTo>
                  <a:lnTo>
                    <a:pt x="6603" y="38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45;p30"/>
            <p:cNvSpPr/>
            <p:nvPr/>
          </p:nvSpPr>
          <p:spPr>
            <a:xfrm>
              <a:off x="4952460" y="2379950"/>
              <a:ext cx="416623" cy="865698"/>
            </a:xfrm>
            <a:custGeom>
              <a:avLst/>
              <a:gdLst/>
              <a:ahLst/>
              <a:cxnLst/>
              <a:rect l="l" t="t" r="r" b="b"/>
              <a:pathLst>
                <a:path w="9436" h="19607" extrusionOk="0">
                  <a:moveTo>
                    <a:pt x="9435" y="0"/>
                  </a:moveTo>
                  <a:lnTo>
                    <a:pt x="0" y="5447"/>
                  </a:lnTo>
                  <a:lnTo>
                    <a:pt x="0" y="19607"/>
                  </a:lnTo>
                  <a:lnTo>
                    <a:pt x="9435" y="14160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46;p30"/>
            <p:cNvSpPr/>
            <p:nvPr/>
          </p:nvSpPr>
          <p:spPr>
            <a:xfrm>
              <a:off x="4660921" y="2211508"/>
              <a:ext cx="708162" cy="408940"/>
            </a:xfrm>
            <a:custGeom>
              <a:avLst/>
              <a:gdLst/>
              <a:ahLst/>
              <a:cxnLst/>
              <a:rect l="l" t="t" r="r" b="b"/>
              <a:pathLst>
                <a:path w="16039" h="9262" extrusionOk="0">
                  <a:moveTo>
                    <a:pt x="9436" y="1"/>
                  </a:moveTo>
                  <a:lnTo>
                    <a:pt x="1" y="5447"/>
                  </a:lnTo>
                  <a:lnTo>
                    <a:pt x="6603" y="9262"/>
                  </a:lnTo>
                  <a:lnTo>
                    <a:pt x="16038" y="3815"/>
                  </a:lnTo>
                  <a:lnTo>
                    <a:pt x="94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47;p30"/>
            <p:cNvSpPr/>
            <p:nvPr/>
          </p:nvSpPr>
          <p:spPr>
            <a:xfrm>
              <a:off x="4994184" y="2452007"/>
              <a:ext cx="340946" cy="428456"/>
            </a:xfrm>
            <a:custGeom>
              <a:avLst/>
              <a:gdLst/>
              <a:ahLst/>
              <a:cxnLst/>
              <a:rect l="l" t="t" r="r" b="b"/>
              <a:pathLst>
                <a:path w="7722" h="9704" extrusionOk="0">
                  <a:moveTo>
                    <a:pt x="7548" y="0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174" y="9704"/>
                  </a:lnTo>
                  <a:lnTo>
                    <a:pt x="7722" y="5348"/>
                  </a:lnTo>
                  <a:lnTo>
                    <a:pt x="7722" y="102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48;p30"/>
            <p:cNvSpPr/>
            <p:nvPr/>
          </p:nvSpPr>
          <p:spPr>
            <a:xfrm>
              <a:off x="5119091" y="2577709"/>
              <a:ext cx="83360" cy="61328"/>
            </a:xfrm>
            <a:custGeom>
              <a:avLst/>
              <a:gdLst/>
              <a:ahLst/>
              <a:cxnLst/>
              <a:rect l="l" t="t" r="r" b="b"/>
              <a:pathLst>
                <a:path w="1888" h="1389" extrusionOk="0">
                  <a:moveTo>
                    <a:pt x="1748" y="1"/>
                  </a:moveTo>
                  <a:cubicBezTo>
                    <a:pt x="1701" y="1"/>
                    <a:pt x="1645" y="18"/>
                    <a:pt x="1585" y="53"/>
                  </a:cubicBezTo>
                  <a:lnTo>
                    <a:pt x="303" y="795"/>
                  </a:lnTo>
                  <a:cubicBezTo>
                    <a:pt x="136" y="890"/>
                    <a:pt x="0" y="1090"/>
                    <a:pt x="0" y="1240"/>
                  </a:cubicBezTo>
                  <a:cubicBezTo>
                    <a:pt x="0" y="1336"/>
                    <a:pt x="56" y="1389"/>
                    <a:pt x="141" y="1389"/>
                  </a:cubicBezTo>
                  <a:cubicBezTo>
                    <a:pt x="188" y="1389"/>
                    <a:pt x="243" y="1372"/>
                    <a:pt x="303" y="1338"/>
                  </a:cubicBezTo>
                  <a:lnTo>
                    <a:pt x="1585" y="597"/>
                  </a:lnTo>
                  <a:cubicBezTo>
                    <a:pt x="1751" y="502"/>
                    <a:pt x="1887" y="301"/>
                    <a:pt x="1887" y="152"/>
                  </a:cubicBezTo>
                  <a:cubicBezTo>
                    <a:pt x="1887" y="54"/>
                    <a:pt x="1832" y="1"/>
                    <a:pt x="1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49;p30"/>
            <p:cNvSpPr/>
            <p:nvPr/>
          </p:nvSpPr>
          <p:spPr>
            <a:xfrm>
              <a:off x="4986545" y="2745179"/>
              <a:ext cx="340901" cy="428412"/>
            </a:xfrm>
            <a:custGeom>
              <a:avLst/>
              <a:gdLst/>
              <a:ahLst/>
              <a:cxnLst/>
              <a:rect l="l" t="t" r="r" b="b"/>
              <a:pathLst>
                <a:path w="7721" h="9703" extrusionOk="0">
                  <a:moveTo>
                    <a:pt x="7548" y="0"/>
                  </a:moveTo>
                  <a:lnTo>
                    <a:pt x="0" y="4355"/>
                  </a:lnTo>
                  <a:lnTo>
                    <a:pt x="0" y="9601"/>
                  </a:lnTo>
                  <a:lnTo>
                    <a:pt x="173" y="9703"/>
                  </a:lnTo>
                  <a:lnTo>
                    <a:pt x="7721" y="5345"/>
                  </a:lnTo>
                  <a:lnTo>
                    <a:pt x="7545" y="5246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50;p30"/>
            <p:cNvSpPr/>
            <p:nvPr/>
          </p:nvSpPr>
          <p:spPr>
            <a:xfrm>
              <a:off x="4994184" y="2749506"/>
              <a:ext cx="333263" cy="424085"/>
            </a:xfrm>
            <a:custGeom>
              <a:avLst/>
              <a:gdLst/>
              <a:ahLst/>
              <a:cxnLst/>
              <a:rect l="l" t="t" r="r" b="b"/>
              <a:pathLst>
                <a:path w="7548" h="9605" extrusionOk="0">
                  <a:moveTo>
                    <a:pt x="7548" y="0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7548" y="5247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51;p30"/>
            <p:cNvSpPr/>
            <p:nvPr/>
          </p:nvSpPr>
          <p:spPr>
            <a:xfrm>
              <a:off x="5111453" y="2870837"/>
              <a:ext cx="83316" cy="61240"/>
            </a:xfrm>
            <a:custGeom>
              <a:avLst/>
              <a:gdLst/>
              <a:ahLst/>
              <a:cxnLst/>
              <a:rect l="l" t="t" r="r" b="b"/>
              <a:pathLst>
                <a:path w="1887" h="1387" extrusionOk="0">
                  <a:moveTo>
                    <a:pt x="1746" y="1"/>
                  </a:moveTo>
                  <a:cubicBezTo>
                    <a:pt x="1699" y="1"/>
                    <a:pt x="1644" y="17"/>
                    <a:pt x="1584" y="51"/>
                  </a:cubicBezTo>
                  <a:lnTo>
                    <a:pt x="302" y="792"/>
                  </a:lnTo>
                  <a:cubicBezTo>
                    <a:pt x="136" y="887"/>
                    <a:pt x="0" y="1087"/>
                    <a:pt x="0" y="1238"/>
                  </a:cubicBezTo>
                  <a:cubicBezTo>
                    <a:pt x="0" y="1334"/>
                    <a:pt x="56" y="1386"/>
                    <a:pt x="141" y="1386"/>
                  </a:cubicBezTo>
                  <a:cubicBezTo>
                    <a:pt x="187" y="1386"/>
                    <a:pt x="243" y="1370"/>
                    <a:pt x="302" y="1336"/>
                  </a:cubicBezTo>
                  <a:lnTo>
                    <a:pt x="1584" y="595"/>
                  </a:lnTo>
                  <a:cubicBezTo>
                    <a:pt x="1750" y="500"/>
                    <a:pt x="1887" y="299"/>
                    <a:pt x="1887" y="149"/>
                  </a:cubicBezTo>
                  <a:cubicBezTo>
                    <a:pt x="1887" y="53"/>
                    <a:pt x="1830" y="1"/>
                    <a:pt x="17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52;p30"/>
            <p:cNvSpPr/>
            <p:nvPr/>
          </p:nvSpPr>
          <p:spPr>
            <a:xfrm>
              <a:off x="4994184" y="2452007"/>
              <a:ext cx="333263" cy="424085"/>
            </a:xfrm>
            <a:custGeom>
              <a:avLst/>
              <a:gdLst/>
              <a:ahLst/>
              <a:cxnLst/>
              <a:rect l="l" t="t" r="r" b="b"/>
              <a:pathLst>
                <a:path w="7548" h="9605" extrusionOk="0">
                  <a:moveTo>
                    <a:pt x="7548" y="0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7548" y="5246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53;p30"/>
            <p:cNvSpPr/>
            <p:nvPr/>
          </p:nvSpPr>
          <p:spPr>
            <a:xfrm>
              <a:off x="5311552" y="2461146"/>
              <a:ext cx="182526" cy="309421"/>
            </a:xfrm>
            <a:custGeom>
              <a:avLst/>
              <a:gdLst/>
              <a:ahLst/>
              <a:cxnLst/>
              <a:rect l="l" t="t" r="r" b="b"/>
              <a:pathLst>
                <a:path w="4134" h="7008" extrusionOk="0">
                  <a:moveTo>
                    <a:pt x="0" y="1"/>
                  </a:moveTo>
                  <a:lnTo>
                    <a:pt x="0" y="4621"/>
                  </a:lnTo>
                  <a:lnTo>
                    <a:pt x="4130" y="7008"/>
                  </a:lnTo>
                  <a:lnTo>
                    <a:pt x="4134" y="23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54;p30"/>
            <p:cNvSpPr/>
            <p:nvPr/>
          </p:nvSpPr>
          <p:spPr>
            <a:xfrm>
              <a:off x="5119091" y="2476158"/>
              <a:ext cx="291716" cy="432783"/>
            </a:xfrm>
            <a:custGeom>
              <a:avLst/>
              <a:gdLst/>
              <a:ahLst/>
              <a:cxnLst/>
              <a:rect l="l" t="t" r="r" b="b"/>
              <a:pathLst>
                <a:path w="6607" h="9802" extrusionOk="0">
                  <a:moveTo>
                    <a:pt x="6606" y="1"/>
                  </a:moveTo>
                  <a:lnTo>
                    <a:pt x="1887" y="2724"/>
                  </a:lnTo>
                  <a:lnTo>
                    <a:pt x="1618" y="2329"/>
                  </a:lnTo>
                  <a:lnTo>
                    <a:pt x="0" y="3268"/>
                  </a:lnTo>
                  <a:lnTo>
                    <a:pt x="0" y="9802"/>
                  </a:lnTo>
                  <a:lnTo>
                    <a:pt x="6606" y="5991"/>
                  </a:lnTo>
                  <a:lnTo>
                    <a:pt x="6606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55;p30"/>
            <p:cNvSpPr/>
            <p:nvPr/>
          </p:nvSpPr>
          <p:spPr>
            <a:xfrm>
              <a:off x="5119091" y="2476158"/>
              <a:ext cx="291716" cy="432783"/>
            </a:xfrm>
            <a:custGeom>
              <a:avLst/>
              <a:gdLst/>
              <a:ahLst/>
              <a:cxnLst/>
              <a:rect l="l" t="t" r="r" b="b"/>
              <a:pathLst>
                <a:path w="6607" h="9802" extrusionOk="0">
                  <a:moveTo>
                    <a:pt x="6606" y="1"/>
                  </a:moveTo>
                  <a:lnTo>
                    <a:pt x="5776" y="476"/>
                  </a:lnTo>
                  <a:lnTo>
                    <a:pt x="4359" y="1296"/>
                  </a:lnTo>
                  <a:lnTo>
                    <a:pt x="1887" y="2724"/>
                  </a:lnTo>
                  <a:lnTo>
                    <a:pt x="1618" y="2329"/>
                  </a:lnTo>
                  <a:lnTo>
                    <a:pt x="0" y="3268"/>
                  </a:lnTo>
                  <a:lnTo>
                    <a:pt x="0" y="9802"/>
                  </a:lnTo>
                  <a:lnTo>
                    <a:pt x="6606" y="5991"/>
                  </a:lnTo>
                  <a:lnTo>
                    <a:pt x="66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56;p30"/>
            <p:cNvSpPr/>
            <p:nvPr/>
          </p:nvSpPr>
          <p:spPr>
            <a:xfrm>
              <a:off x="5119091" y="2488168"/>
              <a:ext cx="312423" cy="420773"/>
            </a:xfrm>
            <a:custGeom>
              <a:avLst/>
              <a:gdLst/>
              <a:ahLst/>
              <a:cxnLst/>
              <a:rect l="l" t="t" r="r" b="b"/>
              <a:pathLst>
                <a:path w="7076" h="9530" extrusionOk="0">
                  <a:moveTo>
                    <a:pt x="7075" y="0"/>
                  </a:moveTo>
                  <a:lnTo>
                    <a:pt x="473" y="3812"/>
                  </a:lnTo>
                  <a:lnTo>
                    <a:pt x="0" y="9530"/>
                  </a:lnTo>
                  <a:lnTo>
                    <a:pt x="6606" y="5719"/>
                  </a:lnTo>
                  <a:lnTo>
                    <a:pt x="7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57;p30"/>
            <p:cNvSpPr/>
            <p:nvPr/>
          </p:nvSpPr>
          <p:spPr>
            <a:xfrm>
              <a:off x="5001866" y="2667118"/>
              <a:ext cx="158993" cy="295866"/>
            </a:xfrm>
            <a:custGeom>
              <a:avLst/>
              <a:gdLst/>
              <a:ahLst/>
              <a:cxnLst/>
              <a:rect l="l" t="t" r="r" b="b"/>
              <a:pathLst>
                <a:path w="3601" h="6701" extrusionOk="0">
                  <a:moveTo>
                    <a:pt x="0" y="0"/>
                  </a:moveTo>
                  <a:lnTo>
                    <a:pt x="0" y="4620"/>
                  </a:lnTo>
                  <a:lnTo>
                    <a:pt x="3600" y="6701"/>
                  </a:lnTo>
                  <a:lnTo>
                    <a:pt x="3600" y="20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58;p30"/>
            <p:cNvSpPr/>
            <p:nvPr/>
          </p:nvSpPr>
          <p:spPr>
            <a:xfrm>
              <a:off x="5160815" y="2548215"/>
              <a:ext cx="333263" cy="424129"/>
            </a:xfrm>
            <a:custGeom>
              <a:avLst/>
              <a:gdLst/>
              <a:ahLst/>
              <a:cxnLst/>
              <a:rect l="l" t="t" r="r" b="b"/>
              <a:pathLst>
                <a:path w="7548" h="9606" extrusionOk="0">
                  <a:moveTo>
                    <a:pt x="7548" y="1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7544" y="5246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59;p30"/>
            <p:cNvSpPr/>
            <p:nvPr/>
          </p:nvSpPr>
          <p:spPr>
            <a:xfrm>
              <a:off x="5278040" y="2669546"/>
              <a:ext cx="83360" cy="61240"/>
            </a:xfrm>
            <a:custGeom>
              <a:avLst/>
              <a:gdLst/>
              <a:ahLst/>
              <a:cxnLst/>
              <a:rect l="l" t="t" r="r" b="b"/>
              <a:pathLst>
                <a:path w="1888" h="1387" extrusionOk="0">
                  <a:moveTo>
                    <a:pt x="1746" y="0"/>
                  </a:moveTo>
                  <a:cubicBezTo>
                    <a:pt x="1700" y="0"/>
                    <a:pt x="1644" y="17"/>
                    <a:pt x="1585" y="51"/>
                  </a:cubicBezTo>
                  <a:lnTo>
                    <a:pt x="303" y="791"/>
                  </a:lnTo>
                  <a:cubicBezTo>
                    <a:pt x="136" y="887"/>
                    <a:pt x="1" y="1088"/>
                    <a:pt x="1" y="1237"/>
                  </a:cubicBezTo>
                  <a:cubicBezTo>
                    <a:pt x="1" y="1335"/>
                    <a:pt x="56" y="1387"/>
                    <a:pt x="139" y="1387"/>
                  </a:cubicBezTo>
                  <a:cubicBezTo>
                    <a:pt x="187" y="1387"/>
                    <a:pt x="243" y="1370"/>
                    <a:pt x="303" y="1336"/>
                  </a:cubicBezTo>
                  <a:lnTo>
                    <a:pt x="1585" y="595"/>
                  </a:lnTo>
                  <a:cubicBezTo>
                    <a:pt x="1751" y="499"/>
                    <a:pt x="1887" y="299"/>
                    <a:pt x="1887" y="149"/>
                  </a:cubicBezTo>
                  <a:cubicBezTo>
                    <a:pt x="1887" y="53"/>
                    <a:pt x="1831" y="0"/>
                    <a:pt x="17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60;p30"/>
            <p:cNvSpPr/>
            <p:nvPr/>
          </p:nvSpPr>
          <p:spPr>
            <a:xfrm>
              <a:off x="5149689" y="2734185"/>
              <a:ext cx="11171" cy="238159"/>
            </a:xfrm>
            <a:custGeom>
              <a:avLst/>
              <a:gdLst/>
              <a:ahLst/>
              <a:cxnLst/>
              <a:rect l="l" t="t" r="r" b="b"/>
              <a:pathLst>
                <a:path w="253" h="5394" extrusionOk="0">
                  <a:moveTo>
                    <a:pt x="1" y="1"/>
                  </a:moveTo>
                  <a:lnTo>
                    <a:pt x="1" y="5247"/>
                  </a:lnTo>
                  <a:lnTo>
                    <a:pt x="252" y="5393"/>
                  </a:lnTo>
                  <a:lnTo>
                    <a:pt x="252" y="1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61;p30"/>
            <p:cNvSpPr/>
            <p:nvPr/>
          </p:nvSpPr>
          <p:spPr>
            <a:xfrm>
              <a:off x="5149689" y="2541769"/>
              <a:ext cx="344389" cy="198951"/>
            </a:xfrm>
            <a:custGeom>
              <a:avLst/>
              <a:gdLst/>
              <a:ahLst/>
              <a:cxnLst/>
              <a:rect l="l" t="t" r="r" b="b"/>
              <a:pathLst>
                <a:path w="7800" h="4506" extrusionOk="0">
                  <a:moveTo>
                    <a:pt x="7548" y="1"/>
                  </a:moveTo>
                  <a:lnTo>
                    <a:pt x="1" y="4359"/>
                  </a:lnTo>
                  <a:lnTo>
                    <a:pt x="252" y="4505"/>
                  </a:lnTo>
                  <a:lnTo>
                    <a:pt x="7800" y="14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62;p30"/>
            <p:cNvSpPr/>
            <p:nvPr/>
          </p:nvSpPr>
          <p:spPr>
            <a:xfrm>
              <a:off x="5690248" y="1045441"/>
              <a:ext cx="2253632" cy="3182424"/>
            </a:xfrm>
            <a:custGeom>
              <a:avLst/>
              <a:gdLst/>
              <a:ahLst/>
              <a:cxnLst/>
              <a:rect l="l" t="t" r="r" b="b"/>
              <a:pathLst>
                <a:path w="51042" h="72078" extrusionOk="0">
                  <a:moveTo>
                    <a:pt x="50062" y="1"/>
                  </a:moveTo>
                  <a:lnTo>
                    <a:pt x="0" y="28903"/>
                  </a:lnTo>
                  <a:lnTo>
                    <a:pt x="0" y="70761"/>
                  </a:lnTo>
                  <a:cubicBezTo>
                    <a:pt x="0" y="71095"/>
                    <a:pt x="119" y="71326"/>
                    <a:pt x="306" y="71438"/>
                  </a:cubicBezTo>
                  <a:lnTo>
                    <a:pt x="1289" y="72009"/>
                  </a:lnTo>
                  <a:cubicBezTo>
                    <a:pt x="1368" y="72054"/>
                    <a:pt x="1460" y="72078"/>
                    <a:pt x="1561" y="72078"/>
                  </a:cubicBezTo>
                  <a:cubicBezTo>
                    <a:pt x="1703" y="72078"/>
                    <a:pt x="1862" y="72032"/>
                    <a:pt x="2030" y="71934"/>
                  </a:cubicBezTo>
                  <a:lnTo>
                    <a:pt x="49998" y="44239"/>
                  </a:lnTo>
                  <a:cubicBezTo>
                    <a:pt x="50576" y="43906"/>
                    <a:pt x="51041" y="43097"/>
                    <a:pt x="51041" y="42427"/>
                  </a:cubicBezTo>
                  <a:lnTo>
                    <a:pt x="51041" y="569"/>
                  </a:lnTo>
                  <a:lnTo>
                    <a:pt x="5006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63;p30"/>
            <p:cNvSpPr/>
            <p:nvPr/>
          </p:nvSpPr>
          <p:spPr>
            <a:xfrm>
              <a:off x="5733959" y="1071137"/>
              <a:ext cx="2209612" cy="3156374"/>
            </a:xfrm>
            <a:custGeom>
              <a:avLst/>
              <a:gdLst/>
              <a:ahLst/>
              <a:cxnLst/>
              <a:rect l="l" t="t" r="r" b="b"/>
              <a:pathLst>
                <a:path w="50045" h="71488" extrusionOk="0">
                  <a:moveTo>
                    <a:pt x="50045" y="1"/>
                  </a:moveTo>
                  <a:lnTo>
                    <a:pt x="0" y="28895"/>
                  </a:lnTo>
                  <a:lnTo>
                    <a:pt x="0" y="70750"/>
                  </a:lnTo>
                  <a:cubicBezTo>
                    <a:pt x="0" y="71206"/>
                    <a:pt x="217" y="71488"/>
                    <a:pt x="571" y="71488"/>
                  </a:cubicBezTo>
                  <a:cubicBezTo>
                    <a:pt x="717" y="71488"/>
                    <a:pt x="874" y="71441"/>
                    <a:pt x="1037" y="71345"/>
                  </a:cubicBezTo>
                  <a:lnTo>
                    <a:pt x="49004" y="43654"/>
                  </a:lnTo>
                  <a:cubicBezTo>
                    <a:pt x="49579" y="43321"/>
                    <a:pt x="50045" y="42512"/>
                    <a:pt x="50045" y="41845"/>
                  </a:cubicBezTo>
                  <a:lnTo>
                    <a:pt x="5004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64;p30"/>
            <p:cNvSpPr/>
            <p:nvPr/>
          </p:nvSpPr>
          <p:spPr>
            <a:xfrm>
              <a:off x="5733606" y="1070519"/>
              <a:ext cx="2210274" cy="3157345"/>
            </a:xfrm>
            <a:custGeom>
              <a:avLst/>
              <a:gdLst/>
              <a:ahLst/>
              <a:cxnLst/>
              <a:rect l="l" t="t" r="r" b="b"/>
              <a:pathLst>
                <a:path w="50060" h="71510" extrusionOk="0">
                  <a:moveTo>
                    <a:pt x="50046" y="24"/>
                  </a:moveTo>
                  <a:lnTo>
                    <a:pt x="50046" y="41859"/>
                  </a:lnTo>
                  <a:cubicBezTo>
                    <a:pt x="50046" y="42522"/>
                    <a:pt x="49580" y="43331"/>
                    <a:pt x="49009" y="43662"/>
                  </a:cubicBezTo>
                  <a:lnTo>
                    <a:pt x="1041" y="71356"/>
                  </a:lnTo>
                  <a:cubicBezTo>
                    <a:pt x="878" y="71448"/>
                    <a:pt x="722" y="71495"/>
                    <a:pt x="579" y="71495"/>
                  </a:cubicBezTo>
                  <a:cubicBezTo>
                    <a:pt x="413" y="71495"/>
                    <a:pt x="273" y="71431"/>
                    <a:pt x="171" y="71305"/>
                  </a:cubicBezTo>
                  <a:cubicBezTo>
                    <a:pt x="69" y="71176"/>
                    <a:pt x="15" y="70989"/>
                    <a:pt x="15" y="70764"/>
                  </a:cubicBezTo>
                  <a:lnTo>
                    <a:pt x="15" y="28913"/>
                  </a:lnTo>
                  <a:lnTo>
                    <a:pt x="50046" y="24"/>
                  </a:lnTo>
                  <a:close/>
                  <a:moveTo>
                    <a:pt x="50059" y="1"/>
                  </a:moveTo>
                  <a:lnTo>
                    <a:pt x="1" y="28906"/>
                  </a:lnTo>
                  <a:lnTo>
                    <a:pt x="1" y="70764"/>
                  </a:lnTo>
                  <a:cubicBezTo>
                    <a:pt x="1" y="71237"/>
                    <a:pt x="236" y="71509"/>
                    <a:pt x="579" y="71509"/>
                  </a:cubicBezTo>
                  <a:cubicBezTo>
                    <a:pt x="722" y="71509"/>
                    <a:pt x="878" y="71465"/>
                    <a:pt x="1048" y="71366"/>
                  </a:cubicBezTo>
                  <a:lnTo>
                    <a:pt x="49016" y="43671"/>
                  </a:lnTo>
                  <a:cubicBezTo>
                    <a:pt x="49594" y="43338"/>
                    <a:pt x="50059" y="42529"/>
                    <a:pt x="50059" y="41859"/>
                  </a:cubicBezTo>
                  <a:lnTo>
                    <a:pt x="5005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65;p30"/>
            <p:cNvSpPr/>
            <p:nvPr/>
          </p:nvSpPr>
          <p:spPr>
            <a:xfrm>
              <a:off x="5733606" y="1070519"/>
              <a:ext cx="2210274" cy="1476239"/>
            </a:xfrm>
            <a:custGeom>
              <a:avLst/>
              <a:gdLst/>
              <a:ahLst/>
              <a:cxnLst/>
              <a:rect l="l" t="t" r="r" b="b"/>
              <a:pathLst>
                <a:path w="50060" h="33435" extrusionOk="0">
                  <a:moveTo>
                    <a:pt x="50059" y="1"/>
                  </a:moveTo>
                  <a:lnTo>
                    <a:pt x="1" y="28906"/>
                  </a:lnTo>
                  <a:lnTo>
                    <a:pt x="1" y="33434"/>
                  </a:lnTo>
                  <a:lnTo>
                    <a:pt x="50059" y="4532"/>
                  </a:lnTo>
                  <a:lnTo>
                    <a:pt x="500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66;p30"/>
            <p:cNvSpPr/>
            <p:nvPr/>
          </p:nvSpPr>
          <p:spPr>
            <a:xfrm>
              <a:off x="7120480" y="1208054"/>
              <a:ext cx="693415" cy="469429"/>
            </a:xfrm>
            <a:custGeom>
              <a:avLst/>
              <a:gdLst/>
              <a:ahLst/>
              <a:cxnLst/>
              <a:rect l="l" t="t" r="r" b="b"/>
              <a:pathLst>
                <a:path w="15705" h="10632" extrusionOk="0">
                  <a:moveTo>
                    <a:pt x="15704" y="0"/>
                  </a:moveTo>
                  <a:lnTo>
                    <a:pt x="314" y="8888"/>
                  </a:lnTo>
                  <a:cubicBezTo>
                    <a:pt x="140" y="8985"/>
                    <a:pt x="1" y="9230"/>
                    <a:pt x="1" y="9431"/>
                  </a:cubicBezTo>
                  <a:lnTo>
                    <a:pt x="1" y="10407"/>
                  </a:lnTo>
                  <a:cubicBezTo>
                    <a:pt x="1" y="10549"/>
                    <a:pt x="70" y="10631"/>
                    <a:pt x="173" y="10631"/>
                  </a:cubicBezTo>
                  <a:cubicBezTo>
                    <a:pt x="215" y="10631"/>
                    <a:pt x="263" y="10617"/>
                    <a:pt x="314" y="10587"/>
                  </a:cubicBezTo>
                  <a:lnTo>
                    <a:pt x="15704" y="1703"/>
                  </a:lnTo>
                  <a:lnTo>
                    <a:pt x="1570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67;p30"/>
            <p:cNvSpPr/>
            <p:nvPr/>
          </p:nvSpPr>
          <p:spPr>
            <a:xfrm>
              <a:off x="7813851" y="1164167"/>
              <a:ext cx="86804" cy="119123"/>
            </a:xfrm>
            <a:custGeom>
              <a:avLst/>
              <a:gdLst/>
              <a:ahLst/>
              <a:cxnLst/>
              <a:rect l="l" t="t" r="r" b="b"/>
              <a:pathLst>
                <a:path w="1966" h="2698" extrusionOk="0">
                  <a:moveTo>
                    <a:pt x="1789" y="0"/>
                  </a:moveTo>
                  <a:cubicBezTo>
                    <a:pt x="1746" y="0"/>
                    <a:pt x="1699" y="14"/>
                    <a:pt x="1649" y="42"/>
                  </a:cubicBezTo>
                  <a:lnTo>
                    <a:pt x="0" y="994"/>
                  </a:lnTo>
                  <a:lnTo>
                    <a:pt x="0" y="2697"/>
                  </a:lnTo>
                  <a:lnTo>
                    <a:pt x="1649" y="1742"/>
                  </a:lnTo>
                  <a:cubicBezTo>
                    <a:pt x="1822" y="1644"/>
                    <a:pt x="1965" y="1399"/>
                    <a:pt x="1965" y="1201"/>
                  </a:cubicBezTo>
                  <a:lnTo>
                    <a:pt x="1965" y="226"/>
                  </a:lnTo>
                  <a:cubicBezTo>
                    <a:pt x="1965" y="83"/>
                    <a:pt x="1893" y="0"/>
                    <a:pt x="178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68;p30"/>
            <p:cNvSpPr/>
            <p:nvPr/>
          </p:nvSpPr>
          <p:spPr>
            <a:xfrm>
              <a:off x="7839062" y="1193352"/>
              <a:ext cx="44771" cy="54484"/>
            </a:xfrm>
            <a:custGeom>
              <a:avLst/>
              <a:gdLst/>
              <a:ahLst/>
              <a:cxnLst/>
              <a:rect l="l" t="t" r="r" b="b"/>
              <a:pathLst>
                <a:path w="1014" h="1234" extrusionOk="0">
                  <a:moveTo>
                    <a:pt x="517" y="136"/>
                  </a:moveTo>
                  <a:cubicBezTo>
                    <a:pt x="534" y="136"/>
                    <a:pt x="551" y="143"/>
                    <a:pt x="568" y="150"/>
                  </a:cubicBezTo>
                  <a:cubicBezTo>
                    <a:pt x="630" y="187"/>
                    <a:pt x="667" y="292"/>
                    <a:pt x="667" y="425"/>
                  </a:cubicBezTo>
                  <a:cubicBezTo>
                    <a:pt x="667" y="683"/>
                    <a:pt x="531" y="979"/>
                    <a:pt x="368" y="1071"/>
                  </a:cubicBezTo>
                  <a:cubicBezTo>
                    <a:pt x="338" y="1089"/>
                    <a:pt x="311" y="1098"/>
                    <a:pt x="285" y="1098"/>
                  </a:cubicBezTo>
                  <a:cubicBezTo>
                    <a:pt x="268" y="1098"/>
                    <a:pt x="251" y="1093"/>
                    <a:pt x="236" y="1085"/>
                  </a:cubicBezTo>
                  <a:cubicBezTo>
                    <a:pt x="174" y="1050"/>
                    <a:pt x="137" y="945"/>
                    <a:pt x="137" y="809"/>
                  </a:cubicBezTo>
                  <a:cubicBezTo>
                    <a:pt x="137" y="554"/>
                    <a:pt x="272" y="258"/>
                    <a:pt x="435" y="163"/>
                  </a:cubicBezTo>
                  <a:cubicBezTo>
                    <a:pt x="466" y="146"/>
                    <a:pt x="493" y="136"/>
                    <a:pt x="517" y="136"/>
                  </a:cubicBezTo>
                  <a:close/>
                  <a:moveTo>
                    <a:pt x="518" y="0"/>
                  </a:moveTo>
                  <a:cubicBezTo>
                    <a:pt x="469" y="0"/>
                    <a:pt x="418" y="15"/>
                    <a:pt x="368" y="44"/>
                  </a:cubicBezTo>
                  <a:cubicBezTo>
                    <a:pt x="160" y="163"/>
                    <a:pt x="1" y="500"/>
                    <a:pt x="1" y="809"/>
                  </a:cubicBezTo>
                  <a:cubicBezTo>
                    <a:pt x="1" y="1000"/>
                    <a:pt x="62" y="1143"/>
                    <a:pt x="167" y="1204"/>
                  </a:cubicBezTo>
                  <a:cubicBezTo>
                    <a:pt x="205" y="1224"/>
                    <a:pt x="242" y="1234"/>
                    <a:pt x="283" y="1234"/>
                  </a:cubicBezTo>
                  <a:cubicBezTo>
                    <a:pt x="333" y="1234"/>
                    <a:pt x="385" y="1220"/>
                    <a:pt x="435" y="1190"/>
                  </a:cubicBezTo>
                  <a:cubicBezTo>
                    <a:pt x="558" y="1118"/>
                    <a:pt x="667" y="969"/>
                    <a:pt x="732" y="792"/>
                  </a:cubicBezTo>
                  <a:lnTo>
                    <a:pt x="915" y="850"/>
                  </a:lnTo>
                  <a:cubicBezTo>
                    <a:pt x="922" y="853"/>
                    <a:pt x="929" y="853"/>
                    <a:pt x="936" y="853"/>
                  </a:cubicBezTo>
                  <a:cubicBezTo>
                    <a:pt x="966" y="853"/>
                    <a:pt x="994" y="833"/>
                    <a:pt x="1003" y="806"/>
                  </a:cubicBezTo>
                  <a:cubicBezTo>
                    <a:pt x="1014" y="768"/>
                    <a:pt x="994" y="731"/>
                    <a:pt x="956" y="721"/>
                  </a:cubicBezTo>
                  <a:lnTo>
                    <a:pt x="772" y="663"/>
                  </a:lnTo>
                  <a:cubicBezTo>
                    <a:pt x="793" y="584"/>
                    <a:pt x="803" y="503"/>
                    <a:pt x="803" y="425"/>
                  </a:cubicBezTo>
                  <a:cubicBezTo>
                    <a:pt x="803" y="238"/>
                    <a:pt x="741" y="95"/>
                    <a:pt x="636" y="30"/>
                  </a:cubicBezTo>
                  <a:cubicBezTo>
                    <a:pt x="599" y="10"/>
                    <a:pt x="559" y="0"/>
                    <a:pt x="51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69;p30"/>
            <p:cNvSpPr/>
            <p:nvPr/>
          </p:nvSpPr>
          <p:spPr>
            <a:xfrm>
              <a:off x="5690248" y="915632"/>
              <a:ext cx="2253632" cy="1431159"/>
            </a:xfrm>
            <a:custGeom>
              <a:avLst/>
              <a:gdLst/>
              <a:ahLst/>
              <a:cxnLst/>
              <a:rect l="l" t="t" r="r" b="b"/>
              <a:pathLst>
                <a:path w="51042" h="32414" extrusionOk="0">
                  <a:moveTo>
                    <a:pt x="49481" y="0"/>
                  </a:moveTo>
                  <a:cubicBezTo>
                    <a:pt x="49342" y="0"/>
                    <a:pt x="49184" y="46"/>
                    <a:pt x="49015" y="143"/>
                  </a:cubicBezTo>
                  <a:lnTo>
                    <a:pt x="1048" y="27838"/>
                  </a:lnTo>
                  <a:cubicBezTo>
                    <a:pt x="469" y="28171"/>
                    <a:pt x="0" y="28984"/>
                    <a:pt x="0" y="29650"/>
                  </a:cubicBezTo>
                  <a:lnTo>
                    <a:pt x="0" y="31843"/>
                  </a:lnTo>
                  <a:lnTo>
                    <a:pt x="983" y="32414"/>
                  </a:lnTo>
                  <a:lnTo>
                    <a:pt x="51041" y="3509"/>
                  </a:lnTo>
                  <a:lnTo>
                    <a:pt x="51041" y="1319"/>
                  </a:lnTo>
                  <a:cubicBezTo>
                    <a:pt x="51041" y="987"/>
                    <a:pt x="50926" y="755"/>
                    <a:pt x="50739" y="643"/>
                  </a:cubicBezTo>
                  <a:cubicBezTo>
                    <a:pt x="50562" y="541"/>
                    <a:pt x="49933" y="180"/>
                    <a:pt x="49764" y="78"/>
                  </a:cubicBezTo>
                  <a:cubicBezTo>
                    <a:pt x="49683" y="27"/>
                    <a:pt x="49588" y="0"/>
                    <a:pt x="494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70;p30"/>
            <p:cNvSpPr/>
            <p:nvPr/>
          </p:nvSpPr>
          <p:spPr>
            <a:xfrm>
              <a:off x="5733606" y="940843"/>
              <a:ext cx="2210274" cy="1405948"/>
            </a:xfrm>
            <a:custGeom>
              <a:avLst/>
              <a:gdLst/>
              <a:ahLst/>
              <a:cxnLst/>
              <a:rect l="l" t="t" r="r" b="b"/>
              <a:pathLst>
                <a:path w="50060" h="31843" extrusionOk="0">
                  <a:moveTo>
                    <a:pt x="49481" y="0"/>
                  </a:moveTo>
                  <a:cubicBezTo>
                    <a:pt x="49341" y="0"/>
                    <a:pt x="49183" y="46"/>
                    <a:pt x="49016" y="143"/>
                  </a:cubicBezTo>
                  <a:lnTo>
                    <a:pt x="1048" y="27838"/>
                  </a:lnTo>
                  <a:cubicBezTo>
                    <a:pt x="470" y="28171"/>
                    <a:pt x="1" y="28984"/>
                    <a:pt x="1" y="29650"/>
                  </a:cubicBezTo>
                  <a:lnTo>
                    <a:pt x="1" y="31843"/>
                  </a:lnTo>
                  <a:lnTo>
                    <a:pt x="50059" y="2938"/>
                  </a:lnTo>
                  <a:lnTo>
                    <a:pt x="50059" y="748"/>
                  </a:lnTo>
                  <a:cubicBezTo>
                    <a:pt x="50059" y="273"/>
                    <a:pt x="49823" y="0"/>
                    <a:pt x="4948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71;p30"/>
            <p:cNvSpPr/>
            <p:nvPr/>
          </p:nvSpPr>
          <p:spPr>
            <a:xfrm>
              <a:off x="5703759" y="915632"/>
              <a:ext cx="2227229" cy="1288723"/>
            </a:xfrm>
            <a:custGeom>
              <a:avLst/>
              <a:gdLst/>
              <a:ahLst/>
              <a:cxnLst/>
              <a:rect l="l" t="t" r="r" b="b"/>
              <a:pathLst>
                <a:path w="50444" h="29188" extrusionOk="0">
                  <a:moveTo>
                    <a:pt x="49175" y="0"/>
                  </a:moveTo>
                  <a:cubicBezTo>
                    <a:pt x="49036" y="0"/>
                    <a:pt x="48878" y="46"/>
                    <a:pt x="48709" y="143"/>
                  </a:cubicBezTo>
                  <a:lnTo>
                    <a:pt x="742" y="27838"/>
                  </a:lnTo>
                  <a:cubicBezTo>
                    <a:pt x="452" y="28004"/>
                    <a:pt x="191" y="28290"/>
                    <a:pt x="0" y="28620"/>
                  </a:cubicBezTo>
                  <a:lnTo>
                    <a:pt x="983" y="29188"/>
                  </a:lnTo>
                  <a:cubicBezTo>
                    <a:pt x="1174" y="28861"/>
                    <a:pt x="1436" y="28576"/>
                    <a:pt x="1724" y="28409"/>
                  </a:cubicBezTo>
                  <a:lnTo>
                    <a:pt x="49688" y="714"/>
                  </a:lnTo>
                  <a:cubicBezTo>
                    <a:pt x="49859" y="618"/>
                    <a:pt x="50018" y="571"/>
                    <a:pt x="50158" y="571"/>
                  </a:cubicBezTo>
                  <a:cubicBezTo>
                    <a:pt x="50265" y="571"/>
                    <a:pt x="50361" y="598"/>
                    <a:pt x="50443" y="650"/>
                  </a:cubicBezTo>
                  <a:cubicBezTo>
                    <a:pt x="50440" y="646"/>
                    <a:pt x="50437" y="646"/>
                    <a:pt x="50433" y="643"/>
                  </a:cubicBezTo>
                  <a:cubicBezTo>
                    <a:pt x="50256" y="541"/>
                    <a:pt x="49631" y="180"/>
                    <a:pt x="49458" y="78"/>
                  </a:cubicBezTo>
                  <a:cubicBezTo>
                    <a:pt x="49377" y="27"/>
                    <a:pt x="49282" y="0"/>
                    <a:pt x="491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72;p30"/>
            <p:cNvSpPr/>
            <p:nvPr/>
          </p:nvSpPr>
          <p:spPr>
            <a:xfrm>
              <a:off x="7662231" y="1117542"/>
              <a:ext cx="43269" cy="55985"/>
            </a:xfrm>
            <a:custGeom>
              <a:avLst/>
              <a:gdLst/>
              <a:ahLst/>
              <a:cxnLst/>
              <a:rect l="l" t="t" r="r" b="b"/>
              <a:pathLst>
                <a:path w="980" h="1268" extrusionOk="0">
                  <a:moveTo>
                    <a:pt x="710" y="1"/>
                  </a:moveTo>
                  <a:cubicBezTo>
                    <a:pt x="644" y="1"/>
                    <a:pt x="570" y="23"/>
                    <a:pt x="490" y="68"/>
                  </a:cubicBezTo>
                  <a:cubicBezTo>
                    <a:pt x="218" y="224"/>
                    <a:pt x="1" y="605"/>
                    <a:pt x="1" y="918"/>
                  </a:cubicBezTo>
                  <a:cubicBezTo>
                    <a:pt x="1" y="1140"/>
                    <a:pt x="110" y="1267"/>
                    <a:pt x="270" y="1267"/>
                  </a:cubicBezTo>
                  <a:cubicBezTo>
                    <a:pt x="336" y="1267"/>
                    <a:pt x="411" y="1246"/>
                    <a:pt x="490" y="1200"/>
                  </a:cubicBezTo>
                  <a:cubicBezTo>
                    <a:pt x="762" y="1044"/>
                    <a:pt x="980" y="663"/>
                    <a:pt x="980" y="351"/>
                  </a:cubicBezTo>
                  <a:cubicBezTo>
                    <a:pt x="980" y="129"/>
                    <a:pt x="871" y="1"/>
                    <a:pt x="7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73;p30"/>
            <p:cNvSpPr/>
            <p:nvPr/>
          </p:nvSpPr>
          <p:spPr>
            <a:xfrm>
              <a:off x="7738041" y="1073875"/>
              <a:ext cx="43446" cy="55941"/>
            </a:xfrm>
            <a:custGeom>
              <a:avLst/>
              <a:gdLst/>
              <a:ahLst/>
              <a:cxnLst/>
              <a:rect l="l" t="t" r="r" b="b"/>
              <a:pathLst>
                <a:path w="984" h="1267" extrusionOk="0">
                  <a:moveTo>
                    <a:pt x="710" y="1"/>
                  </a:moveTo>
                  <a:cubicBezTo>
                    <a:pt x="644" y="1"/>
                    <a:pt x="569" y="22"/>
                    <a:pt x="490" y="67"/>
                  </a:cubicBezTo>
                  <a:cubicBezTo>
                    <a:pt x="222" y="224"/>
                    <a:pt x="1" y="605"/>
                    <a:pt x="1" y="918"/>
                  </a:cubicBezTo>
                  <a:cubicBezTo>
                    <a:pt x="1" y="1139"/>
                    <a:pt x="112" y="1267"/>
                    <a:pt x="272" y="1267"/>
                  </a:cubicBezTo>
                  <a:cubicBezTo>
                    <a:pt x="338" y="1267"/>
                    <a:pt x="412" y="1245"/>
                    <a:pt x="490" y="1200"/>
                  </a:cubicBezTo>
                  <a:cubicBezTo>
                    <a:pt x="762" y="1043"/>
                    <a:pt x="983" y="662"/>
                    <a:pt x="983" y="350"/>
                  </a:cubicBezTo>
                  <a:cubicBezTo>
                    <a:pt x="983" y="128"/>
                    <a:pt x="872" y="1"/>
                    <a:pt x="7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74;p30"/>
            <p:cNvSpPr/>
            <p:nvPr/>
          </p:nvSpPr>
          <p:spPr>
            <a:xfrm>
              <a:off x="7813851" y="1030208"/>
              <a:ext cx="43402" cy="55941"/>
            </a:xfrm>
            <a:custGeom>
              <a:avLst/>
              <a:gdLst/>
              <a:ahLst/>
              <a:cxnLst/>
              <a:rect l="l" t="t" r="r" b="b"/>
              <a:pathLst>
                <a:path w="983" h="1267" extrusionOk="0">
                  <a:moveTo>
                    <a:pt x="711" y="0"/>
                  </a:moveTo>
                  <a:cubicBezTo>
                    <a:pt x="644" y="0"/>
                    <a:pt x="569" y="22"/>
                    <a:pt x="490" y="68"/>
                  </a:cubicBezTo>
                  <a:cubicBezTo>
                    <a:pt x="221" y="223"/>
                    <a:pt x="0" y="604"/>
                    <a:pt x="0" y="917"/>
                  </a:cubicBezTo>
                  <a:cubicBezTo>
                    <a:pt x="0" y="1139"/>
                    <a:pt x="111" y="1267"/>
                    <a:pt x="271" y="1267"/>
                  </a:cubicBezTo>
                  <a:cubicBezTo>
                    <a:pt x="337" y="1267"/>
                    <a:pt x="412" y="1245"/>
                    <a:pt x="490" y="1199"/>
                  </a:cubicBezTo>
                  <a:cubicBezTo>
                    <a:pt x="762" y="1043"/>
                    <a:pt x="983" y="662"/>
                    <a:pt x="983" y="350"/>
                  </a:cubicBezTo>
                  <a:cubicBezTo>
                    <a:pt x="983" y="128"/>
                    <a:pt x="872" y="0"/>
                    <a:pt x="7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75;p30"/>
            <p:cNvSpPr/>
            <p:nvPr/>
          </p:nvSpPr>
          <p:spPr>
            <a:xfrm>
              <a:off x="5733959" y="2297076"/>
              <a:ext cx="432783" cy="1930436"/>
            </a:xfrm>
            <a:custGeom>
              <a:avLst/>
              <a:gdLst/>
              <a:ahLst/>
              <a:cxnLst/>
              <a:rect l="l" t="t" r="r" b="b"/>
              <a:pathLst>
                <a:path w="9802" h="43722" extrusionOk="0">
                  <a:moveTo>
                    <a:pt x="9801" y="1"/>
                  </a:moveTo>
                  <a:lnTo>
                    <a:pt x="0" y="5658"/>
                  </a:lnTo>
                  <a:lnTo>
                    <a:pt x="0" y="42984"/>
                  </a:lnTo>
                  <a:cubicBezTo>
                    <a:pt x="0" y="43440"/>
                    <a:pt x="217" y="43722"/>
                    <a:pt x="571" y="43722"/>
                  </a:cubicBezTo>
                  <a:cubicBezTo>
                    <a:pt x="717" y="43722"/>
                    <a:pt x="874" y="43675"/>
                    <a:pt x="1037" y="43579"/>
                  </a:cubicBezTo>
                  <a:lnTo>
                    <a:pt x="9801" y="38520"/>
                  </a:lnTo>
                  <a:lnTo>
                    <a:pt x="980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76;p30"/>
            <p:cNvSpPr/>
            <p:nvPr/>
          </p:nvSpPr>
          <p:spPr>
            <a:xfrm>
              <a:off x="5733606" y="2296458"/>
              <a:ext cx="433445" cy="1931407"/>
            </a:xfrm>
            <a:custGeom>
              <a:avLst/>
              <a:gdLst/>
              <a:ahLst/>
              <a:cxnLst/>
              <a:rect l="l" t="t" r="r" b="b"/>
              <a:pathLst>
                <a:path w="9817" h="43744" extrusionOk="0">
                  <a:moveTo>
                    <a:pt x="9803" y="25"/>
                  </a:moveTo>
                  <a:lnTo>
                    <a:pt x="9803" y="38531"/>
                  </a:lnTo>
                  <a:lnTo>
                    <a:pt x="1041" y="43590"/>
                  </a:lnTo>
                  <a:cubicBezTo>
                    <a:pt x="878" y="43682"/>
                    <a:pt x="722" y="43729"/>
                    <a:pt x="579" y="43729"/>
                  </a:cubicBezTo>
                  <a:cubicBezTo>
                    <a:pt x="413" y="43729"/>
                    <a:pt x="273" y="43665"/>
                    <a:pt x="171" y="43539"/>
                  </a:cubicBezTo>
                  <a:cubicBezTo>
                    <a:pt x="69" y="43410"/>
                    <a:pt x="15" y="43223"/>
                    <a:pt x="15" y="42998"/>
                  </a:cubicBezTo>
                  <a:lnTo>
                    <a:pt x="15" y="5676"/>
                  </a:lnTo>
                  <a:lnTo>
                    <a:pt x="9803" y="25"/>
                  </a:lnTo>
                  <a:close/>
                  <a:moveTo>
                    <a:pt x="9817" y="1"/>
                  </a:moveTo>
                  <a:lnTo>
                    <a:pt x="1" y="5668"/>
                  </a:lnTo>
                  <a:lnTo>
                    <a:pt x="1" y="42998"/>
                  </a:lnTo>
                  <a:cubicBezTo>
                    <a:pt x="1" y="43471"/>
                    <a:pt x="236" y="43743"/>
                    <a:pt x="579" y="43743"/>
                  </a:cubicBezTo>
                  <a:cubicBezTo>
                    <a:pt x="722" y="43743"/>
                    <a:pt x="878" y="43699"/>
                    <a:pt x="1048" y="43600"/>
                  </a:cubicBezTo>
                  <a:lnTo>
                    <a:pt x="9817" y="38538"/>
                  </a:lnTo>
                  <a:lnTo>
                    <a:pt x="981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77;p30"/>
            <p:cNvSpPr/>
            <p:nvPr/>
          </p:nvSpPr>
          <p:spPr>
            <a:xfrm>
              <a:off x="5863635" y="2442028"/>
              <a:ext cx="235112" cy="173740"/>
            </a:xfrm>
            <a:custGeom>
              <a:avLst/>
              <a:gdLst/>
              <a:ahLst/>
              <a:cxnLst/>
              <a:rect l="l" t="t" r="r" b="b"/>
              <a:pathLst>
                <a:path w="5325" h="3935" extrusionOk="0">
                  <a:moveTo>
                    <a:pt x="5151" y="1"/>
                  </a:moveTo>
                  <a:cubicBezTo>
                    <a:pt x="5109" y="1"/>
                    <a:pt x="5061" y="14"/>
                    <a:pt x="5011" y="43"/>
                  </a:cubicBezTo>
                  <a:lnTo>
                    <a:pt x="313" y="2759"/>
                  </a:lnTo>
                  <a:cubicBezTo>
                    <a:pt x="140" y="2858"/>
                    <a:pt x="0" y="3102"/>
                    <a:pt x="0" y="3303"/>
                  </a:cubicBezTo>
                  <a:lnTo>
                    <a:pt x="0" y="3711"/>
                  </a:lnTo>
                  <a:cubicBezTo>
                    <a:pt x="0" y="3853"/>
                    <a:pt x="70" y="3934"/>
                    <a:pt x="173" y="3934"/>
                  </a:cubicBezTo>
                  <a:cubicBezTo>
                    <a:pt x="215" y="3934"/>
                    <a:pt x="262" y="3920"/>
                    <a:pt x="313" y="3892"/>
                  </a:cubicBezTo>
                  <a:lnTo>
                    <a:pt x="5011" y="1178"/>
                  </a:lnTo>
                  <a:cubicBezTo>
                    <a:pt x="5185" y="1076"/>
                    <a:pt x="5325" y="832"/>
                    <a:pt x="5325" y="634"/>
                  </a:cubicBezTo>
                  <a:lnTo>
                    <a:pt x="5325" y="223"/>
                  </a:lnTo>
                  <a:cubicBezTo>
                    <a:pt x="5325" y="83"/>
                    <a:pt x="5254" y="1"/>
                    <a:pt x="51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78;p30"/>
            <p:cNvSpPr/>
            <p:nvPr/>
          </p:nvSpPr>
          <p:spPr>
            <a:xfrm>
              <a:off x="5777008" y="2602876"/>
              <a:ext cx="43314" cy="62917"/>
            </a:xfrm>
            <a:custGeom>
              <a:avLst/>
              <a:gdLst/>
              <a:ahLst/>
              <a:cxnLst/>
              <a:rect l="l" t="t" r="r" b="b"/>
              <a:pathLst>
                <a:path w="981" h="1425" extrusionOk="0">
                  <a:moveTo>
                    <a:pt x="808" y="1"/>
                  </a:moveTo>
                  <a:cubicBezTo>
                    <a:pt x="766" y="1"/>
                    <a:pt x="718" y="15"/>
                    <a:pt x="667" y="45"/>
                  </a:cubicBezTo>
                  <a:lnTo>
                    <a:pt x="313" y="249"/>
                  </a:lnTo>
                  <a:cubicBezTo>
                    <a:pt x="140" y="347"/>
                    <a:pt x="1" y="592"/>
                    <a:pt x="1" y="792"/>
                  </a:cubicBezTo>
                  <a:lnTo>
                    <a:pt x="1" y="1200"/>
                  </a:lnTo>
                  <a:cubicBezTo>
                    <a:pt x="1" y="1342"/>
                    <a:pt x="70" y="1424"/>
                    <a:pt x="172" y="1424"/>
                  </a:cubicBezTo>
                  <a:cubicBezTo>
                    <a:pt x="215" y="1424"/>
                    <a:pt x="263" y="1410"/>
                    <a:pt x="313" y="1380"/>
                  </a:cubicBezTo>
                  <a:lnTo>
                    <a:pt x="667" y="1176"/>
                  </a:lnTo>
                  <a:cubicBezTo>
                    <a:pt x="841" y="1078"/>
                    <a:pt x="980" y="833"/>
                    <a:pt x="980" y="633"/>
                  </a:cubicBezTo>
                  <a:lnTo>
                    <a:pt x="980" y="225"/>
                  </a:lnTo>
                  <a:cubicBezTo>
                    <a:pt x="980" y="83"/>
                    <a:pt x="910" y="1"/>
                    <a:pt x="8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79;p30"/>
            <p:cNvSpPr/>
            <p:nvPr/>
          </p:nvSpPr>
          <p:spPr>
            <a:xfrm>
              <a:off x="5863635" y="2541725"/>
              <a:ext cx="235112" cy="173740"/>
            </a:xfrm>
            <a:custGeom>
              <a:avLst/>
              <a:gdLst/>
              <a:ahLst/>
              <a:cxnLst/>
              <a:rect l="l" t="t" r="r" b="b"/>
              <a:pathLst>
                <a:path w="5325" h="3935" extrusionOk="0">
                  <a:moveTo>
                    <a:pt x="5150" y="1"/>
                  </a:moveTo>
                  <a:cubicBezTo>
                    <a:pt x="5108" y="1"/>
                    <a:pt x="5061" y="14"/>
                    <a:pt x="5011" y="42"/>
                  </a:cubicBezTo>
                  <a:lnTo>
                    <a:pt x="313" y="2759"/>
                  </a:lnTo>
                  <a:cubicBezTo>
                    <a:pt x="140" y="2857"/>
                    <a:pt x="0" y="3102"/>
                    <a:pt x="0" y="3303"/>
                  </a:cubicBezTo>
                  <a:lnTo>
                    <a:pt x="0" y="3711"/>
                  </a:lnTo>
                  <a:cubicBezTo>
                    <a:pt x="0" y="3852"/>
                    <a:pt x="70" y="3934"/>
                    <a:pt x="172" y="3934"/>
                  </a:cubicBezTo>
                  <a:cubicBezTo>
                    <a:pt x="214" y="3934"/>
                    <a:pt x="262" y="3920"/>
                    <a:pt x="313" y="3890"/>
                  </a:cubicBezTo>
                  <a:lnTo>
                    <a:pt x="5011" y="1177"/>
                  </a:lnTo>
                  <a:cubicBezTo>
                    <a:pt x="5185" y="1075"/>
                    <a:pt x="5325" y="835"/>
                    <a:pt x="5325" y="634"/>
                  </a:cubicBezTo>
                  <a:lnTo>
                    <a:pt x="5325" y="226"/>
                  </a:lnTo>
                  <a:cubicBezTo>
                    <a:pt x="5325" y="83"/>
                    <a:pt x="5254" y="1"/>
                    <a:pt x="51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80;p30"/>
            <p:cNvSpPr/>
            <p:nvPr/>
          </p:nvSpPr>
          <p:spPr>
            <a:xfrm>
              <a:off x="5777008" y="2702661"/>
              <a:ext cx="43314" cy="62873"/>
            </a:xfrm>
            <a:custGeom>
              <a:avLst/>
              <a:gdLst/>
              <a:ahLst/>
              <a:cxnLst/>
              <a:rect l="l" t="t" r="r" b="b"/>
              <a:pathLst>
                <a:path w="981" h="1424" extrusionOk="0">
                  <a:moveTo>
                    <a:pt x="805" y="0"/>
                  </a:moveTo>
                  <a:cubicBezTo>
                    <a:pt x="764" y="0"/>
                    <a:pt x="717" y="13"/>
                    <a:pt x="667" y="41"/>
                  </a:cubicBezTo>
                  <a:lnTo>
                    <a:pt x="313" y="245"/>
                  </a:lnTo>
                  <a:cubicBezTo>
                    <a:pt x="140" y="347"/>
                    <a:pt x="1" y="589"/>
                    <a:pt x="1" y="790"/>
                  </a:cubicBezTo>
                  <a:lnTo>
                    <a:pt x="1" y="1198"/>
                  </a:lnTo>
                  <a:cubicBezTo>
                    <a:pt x="1" y="1341"/>
                    <a:pt x="71" y="1423"/>
                    <a:pt x="175" y="1423"/>
                  </a:cubicBezTo>
                  <a:cubicBezTo>
                    <a:pt x="216" y="1423"/>
                    <a:pt x="263" y="1410"/>
                    <a:pt x="313" y="1381"/>
                  </a:cubicBezTo>
                  <a:lnTo>
                    <a:pt x="667" y="1177"/>
                  </a:lnTo>
                  <a:cubicBezTo>
                    <a:pt x="841" y="1075"/>
                    <a:pt x="980" y="834"/>
                    <a:pt x="980" y="633"/>
                  </a:cubicBezTo>
                  <a:lnTo>
                    <a:pt x="980" y="225"/>
                  </a:lnTo>
                  <a:cubicBezTo>
                    <a:pt x="980" y="82"/>
                    <a:pt x="909" y="0"/>
                    <a:pt x="8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81;p30"/>
            <p:cNvSpPr/>
            <p:nvPr/>
          </p:nvSpPr>
          <p:spPr>
            <a:xfrm>
              <a:off x="5863635" y="2641465"/>
              <a:ext cx="235112" cy="173740"/>
            </a:xfrm>
            <a:custGeom>
              <a:avLst/>
              <a:gdLst/>
              <a:ahLst/>
              <a:cxnLst/>
              <a:rect l="l" t="t" r="r" b="b"/>
              <a:pathLst>
                <a:path w="5325" h="3935" extrusionOk="0">
                  <a:moveTo>
                    <a:pt x="5153" y="0"/>
                  </a:moveTo>
                  <a:cubicBezTo>
                    <a:pt x="5110" y="0"/>
                    <a:pt x="5062" y="15"/>
                    <a:pt x="5011" y="44"/>
                  </a:cubicBezTo>
                  <a:lnTo>
                    <a:pt x="313" y="2757"/>
                  </a:lnTo>
                  <a:cubicBezTo>
                    <a:pt x="140" y="2859"/>
                    <a:pt x="0" y="3100"/>
                    <a:pt x="0" y="3301"/>
                  </a:cubicBezTo>
                  <a:lnTo>
                    <a:pt x="0" y="3709"/>
                  </a:lnTo>
                  <a:cubicBezTo>
                    <a:pt x="0" y="3852"/>
                    <a:pt x="71" y="3934"/>
                    <a:pt x="174" y="3934"/>
                  </a:cubicBezTo>
                  <a:cubicBezTo>
                    <a:pt x="216" y="3934"/>
                    <a:pt x="263" y="3921"/>
                    <a:pt x="313" y="3892"/>
                  </a:cubicBezTo>
                  <a:lnTo>
                    <a:pt x="5011" y="1176"/>
                  </a:lnTo>
                  <a:cubicBezTo>
                    <a:pt x="5185" y="1077"/>
                    <a:pt x="5325" y="833"/>
                    <a:pt x="5325" y="632"/>
                  </a:cubicBezTo>
                  <a:lnTo>
                    <a:pt x="5325" y="224"/>
                  </a:lnTo>
                  <a:cubicBezTo>
                    <a:pt x="5325" y="83"/>
                    <a:pt x="5255" y="0"/>
                    <a:pt x="51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82;p30"/>
            <p:cNvSpPr/>
            <p:nvPr/>
          </p:nvSpPr>
          <p:spPr>
            <a:xfrm>
              <a:off x="5777008" y="2802313"/>
              <a:ext cx="43314" cy="62917"/>
            </a:xfrm>
            <a:custGeom>
              <a:avLst/>
              <a:gdLst/>
              <a:ahLst/>
              <a:cxnLst/>
              <a:rect l="l" t="t" r="r" b="b"/>
              <a:pathLst>
                <a:path w="981" h="1425" extrusionOk="0">
                  <a:moveTo>
                    <a:pt x="806" y="0"/>
                  </a:moveTo>
                  <a:cubicBezTo>
                    <a:pt x="764" y="0"/>
                    <a:pt x="717" y="14"/>
                    <a:pt x="667" y="42"/>
                  </a:cubicBezTo>
                  <a:lnTo>
                    <a:pt x="313" y="249"/>
                  </a:lnTo>
                  <a:cubicBezTo>
                    <a:pt x="140" y="348"/>
                    <a:pt x="1" y="593"/>
                    <a:pt x="1" y="790"/>
                  </a:cubicBezTo>
                  <a:lnTo>
                    <a:pt x="1" y="1202"/>
                  </a:lnTo>
                  <a:cubicBezTo>
                    <a:pt x="1" y="1344"/>
                    <a:pt x="70" y="1425"/>
                    <a:pt x="173" y="1425"/>
                  </a:cubicBezTo>
                  <a:cubicBezTo>
                    <a:pt x="215" y="1425"/>
                    <a:pt x="263" y="1411"/>
                    <a:pt x="313" y="1382"/>
                  </a:cubicBezTo>
                  <a:lnTo>
                    <a:pt x="667" y="1178"/>
                  </a:lnTo>
                  <a:cubicBezTo>
                    <a:pt x="841" y="1076"/>
                    <a:pt x="980" y="834"/>
                    <a:pt x="980" y="634"/>
                  </a:cubicBezTo>
                  <a:lnTo>
                    <a:pt x="980" y="226"/>
                  </a:lnTo>
                  <a:cubicBezTo>
                    <a:pt x="980" y="83"/>
                    <a:pt x="909" y="0"/>
                    <a:pt x="8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83;p30"/>
            <p:cNvSpPr/>
            <p:nvPr/>
          </p:nvSpPr>
          <p:spPr>
            <a:xfrm>
              <a:off x="5863635" y="2972167"/>
              <a:ext cx="235112" cy="173652"/>
            </a:xfrm>
            <a:custGeom>
              <a:avLst/>
              <a:gdLst/>
              <a:ahLst/>
              <a:cxnLst/>
              <a:rect l="l" t="t" r="r" b="b"/>
              <a:pathLst>
                <a:path w="5325" h="3933" extrusionOk="0">
                  <a:moveTo>
                    <a:pt x="5152" y="0"/>
                  </a:moveTo>
                  <a:cubicBezTo>
                    <a:pt x="5110" y="0"/>
                    <a:pt x="5062" y="14"/>
                    <a:pt x="5011" y="44"/>
                  </a:cubicBezTo>
                  <a:lnTo>
                    <a:pt x="313" y="2757"/>
                  </a:lnTo>
                  <a:cubicBezTo>
                    <a:pt x="140" y="2856"/>
                    <a:pt x="0" y="3101"/>
                    <a:pt x="0" y="3301"/>
                  </a:cubicBezTo>
                  <a:lnTo>
                    <a:pt x="0" y="3709"/>
                  </a:lnTo>
                  <a:cubicBezTo>
                    <a:pt x="0" y="3850"/>
                    <a:pt x="70" y="3933"/>
                    <a:pt x="172" y="3933"/>
                  </a:cubicBezTo>
                  <a:cubicBezTo>
                    <a:pt x="215" y="3933"/>
                    <a:pt x="262" y="3919"/>
                    <a:pt x="313" y="3889"/>
                  </a:cubicBezTo>
                  <a:lnTo>
                    <a:pt x="5011" y="1176"/>
                  </a:lnTo>
                  <a:cubicBezTo>
                    <a:pt x="5185" y="1074"/>
                    <a:pt x="5325" y="832"/>
                    <a:pt x="5325" y="632"/>
                  </a:cubicBezTo>
                  <a:lnTo>
                    <a:pt x="5325" y="224"/>
                  </a:lnTo>
                  <a:cubicBezTo>
                    <a:pt x="5325" y="82"/>
                    <a:pt x="5255" y="0"/>
                    <a:pt x="51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84;p30"/>
            <p:cNvSpPr/>
            <p:nvPr/>
          </p:nvSpPr>
          <p:spPr>
            <a:xfrm>
              <a:off x="5777008" y="3132971"/>
              <a:ext cx="43314" cy="62917"/>
            </a:xfrm>
            <a:custGeom>
              <a:avLst/>
              <a:gdLst/>
              <a:ahLst/>
              <a:cxnLst/>
              <a:rect l="l" t="t" r="r" b="b"/>
              <a:pathLst>
                <a:path w="981" h="1425" extrusionOk="0">
                  <a:moveTo>
                    <a:pt x="806" y="1"/>
                  </a:moveTo>
                  <a:cubicBezTo>
                    <a:pt x="764" y="1"/>
                    <a:pt x="717" y="14"/>
                    <a:pt x="667" y="43"/>
                  </a:cubicBezTo>
                  <a:lnTo>
                    <a:pt x="313" y="247"/>
                  </a:lnTo>
                  <a:cubicBezTo>
                    <a:pt x="140" y="349"/>
                    <a:pt x="1" y="590"/>
                    <a:pt x="1" y="791"/>
                  </a:cubicBezTo>
                  <a:lnTo>
                    <a:pt x="1" y="1199"/>
                  </a:lnTo>
                  <a:cubicBezTo>
                    <a:pt x="1" y="1342"/>
                    <a:pt x="71" y="1425"/>
                    <a:pt x="175" y="1425"/>
                  </a:cubicBezTo>
                  <a:cubicBezTo>
                    <a:pt x="216" y="1425"/>
                    <a:pt x="263" y="1411"/>
                    <a:pt x="313" y="1383"/>
                  </a:cubicBezTo>
                  <a:lnTo>
                    <a:pt x="667" y="1179"/>
                  </a:lnTo>
                  <a:cubicBezTo>
                    <a:pt x="841" y="1077"/>
                    <a:pt x="980" y="835"/>
                    <a:pt x="980" y="634"/>
                  </a:cubicBezTo>
                  <a:lnTo>
                    <a:pt x="980" y="226"/>
                  </a:lnTo>
                  <a:cubicBezTo>
                    <a:pt x="980" y="83"/>
                    <a:pt x="909" y="1"/>
                    <a:pt x="8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85;p30"/>
            <p:cNvSpPr/>
            <p:nvPr/>
          </p:nvSpPr>
          <p:spPr>
            <a:xfrm>
              <a:off x="5863635" y="3060428"/>
              <a:ext cx="235112" cy="173740"/>
            </a:xfrm>
            <a:custGeom>
              <a:avLst/>
              <a:gdLst/>
              <a:ahLst/>
              <a:cxnLst/>
              <a:rect l="l" t="t" r="r" b="b"/>
              <a:pathLst>
                <a:path w="5325" h="3935" extrusionOk="0">
                  <a:moveTo>
                    <a:pt x="5152" y="0"/>
                  </a:moveTo>
                  <a:cubicBezTo>
                    <a:pt x="5110" y="0"/>
                    <a:pt x="5062" y="14"/>
                    <a:pt x="5011" y="44"/>
                  </a:cubicBezTo>
                  <a:lnTo>
                    <a:pt x="313" y="2757"/>
                  </a:lnTo>
                  <a:cubicBezTo>
                    <a:pt x="140" y="2859"/>
                    <a:pt x="0" y="3101"/>
                    <a:pt x="0" y="3301"/>
                  </a:cubicBezTo>
                  <a:lnTo>
                    <a:pt x="0" y="3709"/>
                  </a:lnTo>
                  <a:cubicBezTo>
                    <a:pt x="0" y="3852"/>
                    <a:pt x="71" y="3934"/>
                    <a:pt x="174" y="3934"/>
                  </a:cubicBezTo>
                  <a:cubicBezTo>
                    <a:pt x="216" y="3934"/>
                    <a:pt x="263" y="3921"/>
                    <a:pt x="313" y="3892"/>
                  </a:cubicBezTo>
                  <a:lnTo>
                    <a:pt x="5011" y="1176"/>
                  </a:lnTo>
                  <a:cubicBezTo>
                    <a:pt x="5185" y="1077"/>
                    <a:pt x="5325" y="832"/>
                    <a:pt x="5325" y="632"/>
                  </a:cubicBezTo>
                  <a:lnTo>
                    <a:pt x="5325" y="224"/>
                  </a:lnTo>
                  <a:cubicBezTo>
                    <a:pt x="5325" y="83"/>
                    <a:pt x="5255" y="0"/>
                    <a:pt x="51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86;p30"/>
            <p:cNvSpPr/>
            <p:nvPr/>
          </p:nvSpPr>
          <p:spPr>
            <a:xfrm>
              <a:off x="5777008" y="3221320"/>
              <a:ext cx="43314" cy="62917"/>
            </a:xfrm>
            <a:custGeom>
              <a:avLst/>
              <a:gdLst/>
              <a:ahLst/>
              <a:cxnLst/>
              <a:rect l="l" t="t" r="r" b="b"/>
              <a:pathLst>
                <a:path w="981" h="1425" extrusionOk="0">
                  <a:moveTo>
                    <a:pt x="808" y="0"/>
                  </a:moveTo>
                  <a:cubicBezTo>
                    <a:pt x="766" y="0"/>
                    <a:pt x="718" y="14"/>
                    <a:pt x="667" y="44"/>
                  </a:cubicBezTo>
                  <a:lnTo>
                    <a:pt x="313" y="248"/>
                  </a:lnTo>
                  <a:cubicBezTo>
                    <a:pt x="140" y="347"/>
                    <a:pt x="1" y="592"/>
                    <a:pt x="1" y="792"/>
                  </a:cubicBezTo>
                  <a:lnTo>
                    <a:pt x="1" y="1200"/>
                  </a:lnTo>
                  <a:cubicBezTo>
                    <a:pt x="1" y="1342"/>
                    <a:pt x="70" y="1425"/>
                    <a:pt x="172" y="1425"/>
                  </a:cubicBezTo>
                  <a:cubicBezTo>
                    <a:pt x="215" y="1425"/>
                    <a:pt x="263" y="1411"/>
                    <a:pt x="313" y="1381"/>
                  </a:cubicBezTo>
                  <a:lnTo>
                    <a:pt x="667" y="1177"/>
                  </a:lnTo>
                  <a:cubicBezTo>
                    <a:pt x="841" y="1078"/>
                    <a:pt x="980" y="833"/>
                    <a:pt x="980" y="632"/>
                  </a:cubicBezTo>
                  <a:lnTo>
                    <a:pt x="980" y="225"/>
                  </a:lnTo>
                  <a:cubicBezTo>
                    <a:pt x="980" y="83"/>
                    <a:pt x="910" y="0"/>
                    <a:pt x="8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87;p30"/>
            <p:cNvSpPr/>
            <p:nvPr/>
          </p:nvSpPr>
          <p:spPr>
            <a:xfrm>
              <a:off x="5863635" y="3148777"/>
              <a:ext cx="235112" cy="173652"/>
            </a:xfrm>
            <a:custGeom>
              <a:avLst/>
              <a:gdLst/>
              <a:ahLst/>
              <a:cxnLst/>
              <a:rect l="l" t="t" r="r" b="b"/>
              <a:pathLst>
                <a:path w="5325" h="3933" extrusionOk="0">
                  <a:moveTo>
                    <a:pt x="5150" y="0"/>
                  </a:moveTo>
                  <a:cubicBezTo>
                    <a:pt x="5108" y="0"/>
                    <a:pt x="5061" y="14"/>
                    <a:pt x="5011" y="42"/>
                  </a:cubicBezTo>
                  <a:lnTo>
                    <a:pt x="313" y="2759"/>
                  </a:lnTo>
                  <a:cubicBezTo>
                    <a:pt x="140" y="2857"/>
                    <a:pt x="0" y="3102"/>
                    <a:pt x="0" y="3303"/>
                  </a:cubicBezTo>
                  <a:lnTo>
                    <a:pt x="0" y="3711"/>
                  </a:lnTo>
                  <a:cubicBezTo>
                    <a:pt x="0" y="3852"/>
                    <a:pt x="70" y="3933"/>
                    <a:pt x="173" y="3933"/>
                  </a:cubicBezTo>
                  <a:cubicBezTo>
                    <a:pt x="215" y="3933"/>
                    <a:pt x="262" y="3919"/>
                    <a:pt x="313" y="3890"/>
                  </a:cubicBezTo>
                  <a:lnTo>
                    <a:pt x="5011" y="1177"/>
                  </a:lnTo>
                  <a:cubicBezTo>
                    <a:pt x="5185" y="1075"/>
                    <a:pt x="5325" y="835"/>
                    <a:pt x="5325" y="634"/>
                  </a:cubicBezTo>
                  <a:lnTo>
                    <a:pt x="5325" y="226"/>
                  </a:lnTo>
                  <a:cubicBezTo>
                    <a:pt x="5325" y="83"/>
                    <a:pt x="5254" y="0"/>
                    <a:pt x="515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88;p30"/>
            <p:cNvSpPr/>
            <p:nvPr/>
          </p:nvSpPr>
          <p:spPr>
            <a:xfrm>
              <a:off x="5777008" y="3309669"/>
              <a:ext cx="43314" cy="62829"/>
            </a:xfrm>
            <a:custGeom>
              <a:avLst/>
              <a:gdLst/>
              <a:ahLst/>
              <a:cxnLst/>
              <a:rect l="l" t="t" r="r" b="b"/>
              <a:pathLst>
                <a:path w="981" h="1423" extrusionOk="0">
                  <a:moveTo>
                    <a:pt x="807" y="0"/>
                  </a:moveTo>
                  <a:cubicBezTo>
                    <a:pt x="765" y="0"/>
                    <a:pt x="717" y="14"/>
                    <a:pt x="667" y="42"/>
                  </a:cubicBezTo>
                  <a:lnTo>
                    <a:pt x="313" y="246"/>
                  </a:lnTo>
                  <a:cubicBezTo>
                    <a:pt x="140" y="345"/>
                    <a:pt x="1" y="590"/>
                    <a:pt x="1" y="791"/>
                  </a:cubicBezTo>
                  <a:lnTo>
                    <a:pt x="1" y="1198"/>
                  </a:lnTo>
                  <a:cubicBezTo>
                    <a:pt x="1" y="1340"/>
                    <a:pt x="70" y="1423"/>
                    <a:pt x="172" y="1423"/>
                  </a:cubicBezTo>
                  <a:cubicBezTo>
                    <a:pt x="215" y="1423"/>
                    <a:pt x="263" y="1409"/>
                    <a:pt x="313" y="1379"/>
                  </a:cubicBezTo>
                  <a:lnTo>
                    <a:pt x="667" y="1175"/>
                  </a:lnTo>
                  <a:cubicBezTo>
                    <a:pt x="841" y="1076"/>
                    <a:pt x="980" y="831"/>
                    <a:pt x="980" y="631"/>
                  </a:cubicBezTo>
                  <a:lnTo>
                    <a:pt x="980" y="223"/>
                  </a:lnTo>
                  <a:cubicBezTo>
                    <a:pt x="980" y="80"/>
                    <a:pt x="910" y="0"/>
                    <a:pt x="8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89;p30"/>
            <p:cNvSpPr/>
            <p:nvPr/>
          </p:nvSpPr>
          <p:spPr>
            <a:xfrm>
              <a:off x="5863635" y="2871985"/>
              <a:ext cx="27065" cy="31128"/>
            </a:xfrm>
            <a:custGeom>
              <a:avLst/>
              <a:gdLst/>
              <a:ahLst/>
              <a:cxnLst/>
              <a:rect l="l" t="t" r="r" b="b"/>
              <a:pathLst>
                <a:path w="613" h="705" extrusionOk="0">
                  <a:moveTo>
                    <a:pt x="0" y="1"/>
                  </a:moveTo>
                  <a:lnTo>
                    <a:pt x="0" y="705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90;p30"/>
            <p:cNvSpPr/>
            <p:nvPr/>
          </p:nvSpPr>
          <p:spPr>
            <a:xfrm>
              <a:off x="5906992" y="2748535"/>
              <a:ext cx="191754" cy="123539"/>
            </a:xfrm>
            <a:custGeom>
              <a:avLst/>
              <a:gdLst/>
              <a:ahLst/>
              <a:cxnLst/>
              <a:rect l="l" t="t" r="r" b="b"/>
              <a:pathLst>
                <a:path w="4343" h="2798" extrusionOk="0">
                  <a:moveTo>
                    <a:pt x="4226" y="0"/>
                  </a:moveTo>
                  <a:cubicBezTo>
                    <a:pt x="4198" y="0"/>
                    <a:pt x="4165" y="10"/>
                    <a:pt x="4131" y="30"/>
                  </a:cubicBezTo>
                  <a:lnTo>
                    <a:pt x="208" y="2294"/>
                  </a:lnTo>
                  <a:cubicBezTo>
                    <a:pt x="92" y="2362"/>
                    <a:pt x="1" y="2522"/>
                    <a:pt x="1" y="2651"/>
                  </a:cubicBezTo>
                  <a:cubicBezTo>
                    <a:pt x="1" y="2745"/>
                    <a:pt x="47" y="2798"/>
                    <a:pt x="114" y="2798"/>
                  </a:cubicBezTo>
                  <a:cubicBezTo>
                    <a:pt x="142" y="2798"/>
                    <a:pt x="174" y="2789"/>
                    <a:pt x="208" y="2770"/>
                  </a:cubicBezTo>
                  <a:lnTo>
                    <a:pt x="4131" y="509"/>
                  </a:lnTo>
                  <a:cubicBezTo>
                    <a:pt x="4247" y="444"/>
                    <a:pt x="4343" y="281"/>
                    <a:pt x="4343" y="149"/>
                  </a:cubicBezTo>
                  <a:cubicBezTo>
                    <a:pt x="4343" y="55"/>
                    <a:pt x="4295" y="0"/>
                    <a:pt x="42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891;p30"/>
            <p:cNvSpPr/>
            <p:nvPr/>
          </p:nvSpPr>
          <p:spPr>
            <a:xfrm>
              <a:off x="5863635" y="2922010"/>
              <a:ext cx="27065" cy="31260"/>
            </a:xfrm>
            <a:custGeom>
              <a:avLst/>
              <a:gdLst/>
              <a:ahLst/>
              <a:cxnLst/>
              <a:rect l="l" t="t" r="r" b="b"/>
              <a:pathLst>
                <a:path w="613" h="708" extrusionOk="0">
                  <a:moveTo>
                    <a:pt x="0" y="0"/>
                  </a:moveTo>
                  <a:lnTo>
                    <a:pt x="0" y="70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892;p30"/>
            <p:cNvSpPr/>
            <p:nvPr/>
          </p:nvSpPr>
          <p:spPr>
            <a:xfrm>
              <a:off x="5906992" y="2798560"/>
              <a:ext cx="191754" cy="123583"/>
            </a:xfrm>
            <a:custGeom>
              <a:avLst/>
              <a:gdLst/>
              <a:ahLst/>
              <a:cxnLst/>
              <a:rect l="l" t="t" r="r" b="b"/>
              <a:pathLst>
                <a:path w="4343" h="2799" extrusionOk="0">
                  <a:moveTo>
                    <a:pt x="4225" y="1"/>
                  </a:moveTo>
                  <a:cubicBezTo>
                    <a:pt x="4197" y="1"/>
                    <a:pt x="4165" y="10"/>
                    <a:pt x="4131" y="28"/>
                  </a:cubicBezTo>
                  <a:lnTo>
                    <a:pt x="208" y="2296"/>
                  </a:lnTo>
                  <a:cubicBezTo>
                    <a:pt x="92" y="2361"/>
                    <a:pt x="1" y="2520"/>
                    <a:pt x="1" y="2653"/>
                  </a:cubicBezTo>
                  <a:cubicBezTo>
                    <a:pt x="1" y="2744"/>
                    <a:pt x="46" y="2798"/>
                    <a:pt x="114" y="2798"/>
                  </a:cubicBezTo>
                  <a:cubicBezTo>
                    <a:pt x="142" y="2798"/>
                    <a:pt x="174" y="2789"/>
                    <a:pt x="208" y="2769"/>
                  </a:cubicBezTo>
                  <a:lnTo>
                    <a:pt x="4131" y="508"/>
                  </a:lnTo>
                  <a:cubicBezTo>
                    <a:pt x="4247" y="444"/>
                    <a:pt x="4343" y="281"/>
                    <a:pt x="4343" y="148"/>
                  </a:cubicBezTo>
                  <a:cubicBezTo>
                    <a:pt x="4343" y="54"/>
                    <a:pt x="4295" y="1"/>
                    <a:pt x="42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893;p30"/>
            <p:cNvSpPr/>
            <p:nvPr/>
          </p:nvSpPr>
          <p:spPr>
            <a:xfrm>
              <a:off x="5863635" y="2972123"/>
              <a:ext cx="27065" cy="31128"/>
            </a:xfrm>
            <a:custGeom>
              <a:avLst/>
              <a:gdLst/>
              <a:ahLst/>
              <a:cxnLst/>
              <a:rect l="l" t="t" r="r" b="b"/>
              <a:pathLst>
                <a:path w="613" h="705" extrusionOk="0">
                  <a:moveTo>
                    <a:pt x="0" y="1"/>
                  </a:moveTo>
                  <a:lnTo>
                    <a:pt x="0" y="704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894;p30"/>
            <p:cNvSpPr/>
            <p:nvPr/>
          </p:nvSpPr>
          <p:spPr>
            <a:xfrm>
              <a:off x="5906992" y="2848629"/>
              <a:ext cx="191754" cy="123495"/>
            </a:xfrm>
            <a:custGeom>
              <a:avLst/>
              <a:gdLst/>
              <a:ahLst/>
              <a:cxnLst/>
              <a:rect l="l" t="t" r="r" b="b"/>
              <a:pathLst>
                <a:path w="4343" h="2797" extrusionOk="0">
                  <a:moveTo>
                    <a:pt x="4226" y="1"/>
                  </a:moveTo>
                  <a:cubicBezTo>
                    <a:pt x="4197" y="1"/>
                    <a:pt x="4165" y="10"/>
                    <a:pt x="4131" y="30"/>
                  </a:cubicBezTo>
                  <a:lnTo>
                    <a:pt x="208" y="2295"/>
                  </a:lnTo>
                  <a:cubicBezTo>
                    <a:pt x="92" y="2359"/>
                    <a:pt x="1" y="2522"/>
                    <a:pt x="1" y="2651"/>
                  </a:cubicBezTo>
                  <a:cubicBezTo>
                    <a:pt x="1" y="2744"/>
                    <a:pt x="46" y="2797"/>
                    <a:pt x="112" y="2797"/>
                  </a:cubicBezTo>
                  <a:cubicBezTo>
                    <a:pt x="141" y="2797"/>
                    <a:pt x="173" y="2787"/>
                    <a:pt x="208" y="2767"/>
                  </a:cubicBezTo>
                  <a:lnTo>
                    <a:pt x="4131" y="509"/>
                  </a:lnTo>
                  <a:cubicBezTo>
                    <a:pt x="4247" y="442"/>
                    <a:pt x="4343" y="282"/>
                    <a:pt x="4343" y="149"/>
                  </a:cubicBezTo>
                  <a:cubicBezTo>
                    <a:pt x="4343" y="55"/>
                    <a:pt x="4295" y="1"/>
                    <a:pt x="42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95;p30"/>
            <p:cNvSpPr/>
            <p:nvPr/>
          </p:nvSpPr>
          <p:spPr>
            <a:xfrm>
              <a:off x="5863635" y="3022104"/>
              <a:ext cx="27065" cy="31128"/>
            </a:xfrm>
            <a:custGeom>
              <a:avLst/>
              <a:gdLst/>
              <a:ahLst/>
              <a:cxnLst/>
              <a:rect l="l" t="t" r="r" b="b"/>
              <a:pathLst>
                <a:path w="613" h="705" extrusionOk="0">
                  <a:moveTo>
                    <a:pt x="0" y="1"/>
                  </a:moveTo>
                  <a:lnTo>
                    <a:pt x="0" y="705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96;p30"/>
            <p:cNvSpPr/>
            <p:nvPr/>
          </p:nvSpPr>
          <p:spPr>
            <a:xfrm>
              <a:off x="5906992" y="2898609"/>
              <a:ext cx="191754" cy="123539"/>
            </a:xfrm>
            <a:custGeom>
              <a:avLst/>
              <a:gdLst/>
              <a:ahLst/>
              <a:cxnLst/>
              <a:rect l="l" t="t" r="r" b="b"/>
              <a:pathLst>
                <a:path w="4343" h="2798" extrusionOk="0">
                  <a:moveTo>
                    <a:pt x="4226" y="1"/>
                  </a:moveTo>
                  <a:cubicBezTo>
                    <a:pt x="4197" y="1"/>
                    <a:pt x="4165" y="10"/>
                    <a:pt x="4131" y="30"/>
                  </a:cubicBezTo>
                  <a:lnTo>
                    <a:pt x="208" y="2294"/>
                  </a:lnTo>
                  <a:cubicBezTo>
                    <a:pt x="92" y="2363"/>
                    <a:pt x="1" y="2523"/>
                    <a:pt x="1" y="2652"/>
                  </a:cubicBezTo>
                  <a:cubicBezTo>
                    <a:pt x="1" y="2744"/>
                    <a:pt x="46" y="2797"/>
                    <a:pt x="113" y="2797"/>
                  </a:cubicBezTo>
                  <a:cubicBezTo>
                    <a:pt x="141" y="2797"/>
                    <a:pt x="174" y="2788"/>
                    <a:pt x="208" y="2768"/>
                  </a:cubicBezTo>
                  <a:lnTo>
                    <a:pt x="4131" y="510"/>
                  </a:lnTo>
                  <a:cubicBezTo>
                    <a:pt x="4247" y="442"/>
                    <a:pt x="4343" y="282"/>
                    <a:pt x="4343" y="149"/>
                  </a:cubicBezTo>
                  <a:cubicBezTo>
                    <a:pt x="4343" y="56"/>
                    <a:pt x="4295" y="1"/>
                    <a:pt x="42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97;p30"/>
            <p:cNvSpPr/>
            <p:nvPr/>
          </p:nvSpPr>
          <p:spPr>
            <a:xfrm>
              <a:off x="6296992" y="2204929"/>
              <a:ext cx="320989" cy="424217"/>
            </a:xfrm>
            <a:custGeom>
              <a:avLst/>
              <a:gdLst/>
              <a:ahLst/>
              <a:cxnLst/>
              <a:rect l="l" t="t" r="r" b="b"/>
              <a:pathLst>
                <a:path w="7270" h="9608" extrusionOk="0">
                  <a:moveTo>
                    <a:pt x="7055" y="0"/>
                  </a:moveTo>
                  <a:cubicBezTo>
                    <a:pt x="7003" y="0"/>
                    <a:pt x="6944" y="18"/>
                    <a:pt x="6881" y="54"/>
                  </a:cubicBezTo>
                  <a:lnTo>
                    <a:pt x="3115" y="2230"/>
                  </a:lnTo>
                  <a:cubicBezTo>
                    <a:pt x="3053" y="2266"/>
                    <a:pt x="2994" y="2283"/>
                    <a:pt x="2942" y="2283"/>
                  </a:cubicBezTo>
                  <a:cubicBezTo>
                    <a:pt x="2815" y="2283"/>
                    <a:pt x="2727" y="2182"/>
                    <a:pt x="2727" y="2006"/>
                  </a:cubicBezTo>
                  <a:lnTo>
                    <a:pt x="2727" y="1849"/>
                  </a:lnTo>
                  <a:cubicBezTo>
                    <a:pt x="2727" y="1676"/>
                    <a:pt x="2641" y="1575"/>
                    <a:pt x="2514" y="1575"/>
                  </a:cubicBezTo>
                  <a:cubicBezTo>
                    <a:pt x="2462" y="1575"/>
                    <a:pt x="2402" y="1592"/>
                    <a:pt x="2340" y="1629"/>
                  </a:cubicBezTo>
                  <a:lnTo>
                    <a:pt x="388" y="2754"/>
                  </a:lnTo>
                  <a:cubicBezTo>
                    <a:pt x="174" y="2877"/>
                    <a:pt x="1" y="3179"/>
                    <a:pt x="1" y="3424"/>
                  </a:cubicBezTo>
                  <a:lnTo>
                    <a:pt x="1" y="9329"/>
                  </a:lnTo>
                  <a:cubicBezTo>
                    <a:pt x="1" y="9505"/>
                    <a:pt x="87" y="9608"/>
                    <a:pt x="214" y="9608"/>
                  </a:cubicBezTo>
                  <a:cubicBezTo>
                    <a:pt x="267" y="9608"/>
                    <a:pt x="326" y="9590"/>
                    <a:pt x="388" y="9554"/>
                  </a:cubicBezTo>
                  <a:lnTo>
                    <a:pt x="6881" y="5804"/>
                  </a:lnTo>
                  <a:cubicBezTo>
                    <a:pt x="7096" y="5681"/>
                    <a:pt x="7269" y="5382"/>
                    <a:pt x="7269" y="5134"/>
                  </a:cubicBezTo>
                  <a:lnTo>
                    <a:pt x="7269" y="279"/>
                  </a:lnTo>
                  <a:cubicBezTo>
                    <a:pt x="7269" y="103"/>
                    <a:pt x="7182" y="0"/>
                    <a:pt x="7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898;p30"/>
            <p:cNvSpPr/>
            <p:nvPr/>
          </p:nvSpPr>
          <p:spPr>
            <a:xfrm>
              <a:off x="6353463" y="2517971"/>
              <a:ext cx="240631" cy="174005"/>
            </a:xfrm>
            <a:custGeom>
              <a:avLst/>
              <a:gdLst/>
              <a:ahLst/>
              <a:cxnLst/>
              <a:rect l="l" t="t" r="r" b="b"/>
              <a:pathLst>
                <a:path w="5450" h="3941" extrusionOk="0">
                  <a:moveTo>
                    <a:pt x="5290" y="0"/>
                  </a:moveTo>
                  <a:cubicBezTo>
                    <a:pt x="5251" y="0"/>
                    <a:pt x="5207" y="13"/>
                    <a:pt x="5161" y="39"/>
                  </a:cubicBezTo>
                  <a:lnTo>
                    <a:pt x="289" y="2851"/>
                  </a:lnTo>
                  <a:cubicBezTo>
                    <a:pt x="129" y="2943"/>
                    <a:pt x="0" y="3171"/>
                    <a:pt x="0" y="3355"/>
                  </a:cubicBezTo>
                  <a:lnTo>
                    <a:pt x="0" y="3732"/>
                  </a:lnTo>
                  <a:cubicBezTo>
                    <a:pt x="0" y="3865"/>
                    <a:pt x="65" y="3941"/>
                    <a:pt x="161" y="3941"/>
                  </a:cubicBezTo>
                  <a:cubicBezTo>
                    <a:pt x="199" y="3941"/>
                    <a:pt x="243" y="3928"/>
                    <a:pt x="289" y="3902"/>
                  </a:cubicBezTo>
                  <a:lnTo>
                    <a:pt x="5161" y="1090"/>
                  </a:lnTo>
                  <a:cubicBezTo>
                    <a:pt x="5320" y="995"/>
                    <a:pt x="5450" y="771"/>
                    <a:pt x="5450" y="587"/>
                  </a:cubicBezTo>
                  <a:lnTo>
                    <a:pt x="5450" y="206"/>
                  </a:lnTo>
                  <a:cubicBezTo>
                    <a:pt x="5450" y="76"/>
                    <a:pt x="5385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99;p30"/>
            <p:cNvSpPr/>
            <p:nvPr/>
          </p:nvSpPr>
          <p:spPr>
            <a:xfrm>
              <a:off x="6695689" y="1975999"/>
              <a:ext cx="320989" cy="424261"/>
            </a:xfrm>
            <a:custGeom>
              <a:avLst/>
              <a:gdLst/>
              <a:ahLst/>
              <a:cxnLst/>
              <a:rect l="l" t="t" r="r" b="b"/>
              <a:pathLst>
                <a:path w="7270" h="9609" extrusionOk="0">
                  <a:moveTo>
                    <a:pt x="7055" y="1"/>
                  </a:moveTo>
                  <a:cubicBezTo>
                    <a:pt x="7003" y="1"/>
                    <a:pt x="6944" y="18"/>
                    <a:pt x="6882" y="55"/>
                  </a:cubicBezTo>
                  <a:lnTo>
                    <a:pt x="3114" y="2231"/>
                  </a:lnTo>
                  <a:cubicBezTo>
                    <a:pt x="3052" y="2266"/>
                    <a:pt x="2994" y="2283"/>
                    <a:pt x="2941" y="2283"/>
                  </a:cubicBezTo>
                  <a:cubicBezTo>
                    <a:pt x="2814" y="2283"/>
                    <a:pt x="2727" y="2182"/>
                    <a:pt x="2727" y="2006"/>
                  </a:cubicBezTo>
                  <a:lnTo>
                    <a:pt x="2727" y="1853"/>
                  </a:lnTo>
                  <a:cubicBezTo>
                    <a:pt x="2727" y="1677"/>
                    <a:pt x="2640" y="1575"/>
                    <a:pt x="2513" y="1575"/>
                  </a:cubicBezTo>
                  <a:cubicBezTo>
                    <a:pt x="2461" y="1575"/>
                    <a:pt x="2402" y="1592"/>
                    <a:pt x="2339" y="1629"/>
                  </a:cubicBezTo>
                  <a:lnTo>
                    <a:pt x="388" y="2755"/>
                  </a:lnTo>
                  <a:cubicBezTo>
                    <a:pt x="174" y="2877"/>
                    <a:pt x="1" y="3179"/>
                    <a:pt x="1" y="3424"/>
                  </a:cubicBezTo>
                  <a:lnTo>
                    <a:pt x="1" y="9333"/>
                  </a:lnTo>
                  <a:cubicBezTo>
                    <a:pt x="1" y="9506"/>
                    <a:pt x="87" y="9608"/>
                    <a:pt x="214" y="9608"/>
                  </a:cubicBezTo>
                  <a:cubicBezTo>
                    <a:pt x="267" y="9608"/>
                    <a:pt x="326" y="9591"/>
                    <a:pt x="388" y="9554"/>
                  </a:cubicBezTo>
                  <a:lnTo>
                    <a:pt x="6882" y="5807"/>
                  </a:lnTo>
                  <a:cubicBezTo>
                    <a:pt x="7095" y="5682"/>
                    <a:pt x="7269" y="5382"/>
                    <a:pt x="7269" y="5134"/>
                  </a:cubicBezTo>
                  <a:lnTo>
                    <a:pt x="7269" y="279"/>
                  </a:lnTo>
                  <a:cubicBezTo>
                    <a:pt x="7269" y="103"/>
                    <a:pt x="7182" y="1"/>
                    <a:pt x="70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00;p30"/>
            <p:cNvSpPr/>
            <p:nvPr/>
          </p:nvSpPr>
          <p:spPr>
            <a:xfrm>
              <a:off x="6751983" y="2289040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3" y="1"/>
                  </a:moveTo>
                  <a:cubicBezTo>
                    <a:pt x="5255" y="1"/>
                    <a:pt x="5211" y="13"/>
                    <a:pt x="5164" y="40"/>
                  </a:cubicBezTo>
                  <a:lnTo>
                    <a:pt x="292" y="2852"/>
                  </a:lnTo>
                  <a:cubicBezTo>
                    <a:pt x="133" y="2943"/>
                    <a:pt x="0" y="3171"/>
                    <a:pt x="0" y="3355"/>
                  </a:cubicBezTo>
                  <a:lnTo>
                    <a:pt x="0" y="3735"/>
                  </a:lnTo>
                  <a:cubicBezTo>
                    <a:pt x="0" y="3866"/>
                    <a:pt x="67" y="3941"/>
                    <a:pt x="163" y="3941"/>
                  </a:cubicBezTo>
                  <a:cubicBezTo>
                    <a:pt x="202" y="3941"/>
                    <a:pt x="246" y="3929"/>
                    <a:pt x="292" y="3902"/>
                  </a:cubicBezTo>
                  <a:lnTo>
                    <a:pt x="5164" y="1091"/>
                  </a:lnTo>
                  <a:cubicBezTo>
                    <a:pt x="5324" y="995"/>
                    <a:pt x="5453" y="771"/>
                    <a:pt x="5453" y="587"/>
                  </a:cubicBezTo>
                  <a:lnTo>
                    <a:pt x="5453" y="206"/>
                  </a:lnTo>
                  <a:cubicBezTo>
                    <a:pt x="5453" y="76"/>
                    <a:pt x="5388" y="1"/>
                    <a:pt x="529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01;p30"/>
            <p:cNvSpPr/>
            <p:nvPr/>
          </p:nvSpPr>
          <p:spPr>
            <a:xfrm>
              <a:off x="6296992" y="2728755"/>
              <a:ext cx="320989" cy="424217"/>
            </a:xfrm>
            <a:custGeom>
              <a:avLst/>
              <a:gdLst/>
              <a:ahLst/>
              <a:cxnLst/>
              <a:rect l="l" t="t" r="r" b="b"/>
              <a:pathLst>
                <a:path w="7270" h="9608" extrusionOk="0">
                  <a:moveTo>
                    <a:pt x="7053" y="1"/>
                  </a:moveTo>
                  <a:cubicBezTo>
                    <a:pt x="7002" y="1"/>
                    <a:pt x="6943" y="17"/>
                    <a:pt x="6881" y="53"/>
                  </a:cubicBezTo>
                  <a:lnTo>
                    <a:pt x="3115" y="2229"/>
                  </a:lnTo>
                  <a:cubicBezTo>
                    <a:pt x="3052" y="2265"/>
                    <a:pt x="2993" y="2283"/>
                    <a:pt x="2941" y="2283"/>
                  </a:cubicBezTo>
                  <a:cubicBezTo>
                    <a:pt x="2814" y="2283"/>
                    <a:pt x="2727" y="2181"/>
                    <a:pt x="2727" y="2008"/>
                  </a:cubicBezTo>
                  <a:lnTo>
                    <a:pt x="2727" y="1851"/>
                  </a:lnTo>
                  <a:cubicBezTo>
                    <a:pt x="2727" y="1677"/>
                    <a:pt x="2639" y="1575"/>
                    <a:pt x="2511" y="1575"/>
                  </a:cubicBezTo>
                  <a:cubicBezTo>
                    <a:pt x="2460" y="1575"/>
                    <a:pt x="2401" y="1591"/>
                    <a:pt x="2340" y="1627"/>
                  </a:cubicBezTo>
                  <a:lnTo>
                    <a:pt x="388" y="2755"/>
                  </a:lnTo>
                  <a:cubicBezTo>
                    <a:pt x="174" y="2877"/>
                    <a:pt x="1" y="3177"/>
                    <a:pt x="1" y="3425"/>
                  </a:cubicBezTo>
                  <a:lnTo>
                    <a:pt x="1" y="9331"/>
                  </a:lnTo>
                  <a:cubicBezTo>
                    <a:pt x="1" y="9507"/>
                    <a:pt x="88" y="9608"/>
                    <a:pt x="215" y="9608"/>
                  </a:cubicBezTo>
                  <a:cubicBezTo>
                    <a:pt x="267" y="9608"/>
                    <a:pt x="326" y="9591"/>
                    <a:pt x="388" y="9555"/>
                  </a:cubicBezTo>
                  <a:lnTo>
                    <a:pt x="6881" y="5805"/>
                  </a:lnTo>
                  <a:cubicBezTo>
                    <a:pt x="7096" y="5683"/>
                    <a:pt x="7269" y="5380"/>
                    <a:pt x="7269" y="5135"/>
                  </a:cubicBezTo>
                  <a:lnTo>
                    <a:pt x="7269" y="277"/>
                  </a:lnTo>
                  <a:cubicBezTo>
                    <a:pt x="7269" y="103"/>
                    <a:pt x="7181" y="1"/>
                    <a:pt x="7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02;p30"/>
            <p:cNvSpPr/>
            <p:nvPr/>
          </p:nvSpPr>
          <p:spPr>
            <a:xfrm>
              <a:off x="6353463" y="3041796"/>
              <a:ext cx="240631" cy="174093"/>
            </a:xfrm>
            <a:custGeom>
              <a:avLst/>
              <a:gdLst/>
              <a:ahLst/>
              <a:cxnLst/>
              <a:rect l="l" t="t" r="r" b="b"/>
              <a:pathLst>
                <a:path w="5450" h="3943" extrusionOk="0">
                  <a:moveTo>
                    <a:pt x="5290" y="0"/>
                  </a:moveTo>
                  <a:cubicBezTo>
                    <a:pt x="5251" y="0"/>
                    <a:pt x="5207" y="13"/>
                    <a:pt x="5161" y="41"/>
                  </a:cubicBezTo>
                  <a:lnTo>
                    <a:pt x="289" y="2853"/>
                  </a:lnTo>
                  <a:cubicBezTo>
                    <a:pt x="129" y="2944"/>
                    <a:pt x="0" y="3169"/>
                    <a:pt x="0" y="3355"/>
                  </a:cubicBezTo>
                  <a:lnTo>
                    <a:pt x="0" y="3733"/>
                  </a:lnTo>
                  <a:cubicBezTo>
                    <a:pt x="0" y="3866"/>
                    <a:pt x="65" y="3942"/>
                    <a:pt x="160" y="3942"/>
                  </a:cubicBezTo>
                  <a:cubicBezTo>
                    <a:pt x="199" y="3942"/>
                    <a:pt x="243" y="3930"/>
                    <a:pt x="289" y="3903"/>
                  </a:cubicBezTo>
                  <a:lnTo>
                    <a:pt x="5161" y="1088"/>
                  </a:lnTo>
                  <a:cubicBezTo>
                    <a:pt x="5320" y="997"/>
                    <a:pt x="5450" y="772"/>
                    <a:pt x="5450" y="585"/>
                  </a:cubicBezTo>
                  <a:lnTo>
                    <a:pt x="5450" y="207"/>
                  </a:lnTo>
                  <a:cubicBezTo>
                    <a:pt x="5450" y="77"/>
                    <a:pt x="5385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03;p30"/>
            <p:cNvSpPr/>
            <p:nvPr/>
          </p:nvSpPr>
          <p:spPr>
            <a:xfrm>
              <a:off x="6695689" y="2499912"/>
              <a:ext cx="320989" cy="424173"/>
            </a:xfrm>
            <a:custGeom>
              <a:avLst/>
              <a:gdLst/>
              <a:ahLst/>
              <a:cxnLst/>
              <a:rect l="l" t="t" r="r" b="b"/>
              <a:pathLst>
                <a:path w="7270" h="9607" extrusionOk="0">
                  <a:moveTo>
                    <a:pt x="7055" y="0"/>
                  </a:moveTo>
                  <a:cubicBezTo>
                    <a:pt x="7003" y="0"/>
                    <a:pt x="6944" y="18"/>
                    <a:pt x="6882" y="54"/>
                  </a:cubicBezTo>
                  <a:lnTo>
                    <a:pt x="3114" y="2226"/>
                  </a:lnTo>
                  <a:cubicBezTo>
                    <a:pt x="3052" y="2263"/>
                    <a:pt x="2993" y="2281"/>
                    <a:pt x="2940" y="2281"/>
                  </a:cubicBezTo>
                  <a:cubicBezTo>
                    <a:pt x="2814" y="2281"/>
                    <a:pt x="2727" y="2179"/>
                    <a:pt x="2727" y="2006"/>
                  </a:cubicBezTo>
                  <a:lnTo>
                    <a:pt x="2727" y="1849"/>
                  </a:lnTo>
                  <a:cubicBezTo>
                    <a:pt x="2727" y="1675"/>
                    <a:pt x="2639" y="1573"/>
                    <a:pt x="2511" y="1573"/>
                  </a:cubicBezTo>
                  <a:cubicBezTo>
                    <a:pt x="2459" y="1573"/>
                    <a:pt x="2401" y="1590"/>
                    <a:pt x="2339" y="1625"/>
                  </a:cubicBezTo>
                  <a:lnTo>
                    <a:pt x="388" y="2753"/>
                  </a:lnTo>
                  <a:cubicBezTo>
                    <a:pt x="174" y="2876"/>
                    <a:pt x="1" y="3179"/>
                    <a:pt x="1" y="3423"/>
                  </a:cubicBezTo>
                  <a:lnTo>
                    <a:pt x="1" y="9329"/>
                  </a:lnTo>
                  <a:cubicBezTo>
                    <a:pt x="1" y="9505"/>
                    <a:pt x="88" y="9606"/>
                    <a:pt x="215" y="9606"/>
                  </a:cubicBezTo>
                  <a:cubicBezTo>
                    <a:pt x="267" y="9606"/>
                    <a:pt x="326" y="9589"/>
                    <a:pt x="388" y="9554"/>
                  </a:cubicBezTo>
                  <a:lnTo>
                    <a:pt x="6882" y="5804"/>
                  </a:lnTo>
                  <a:cubicBezTo>
                    <a:pt x="7095" y="5681"/>
                    <a:pt x="7269" y="5382"/>
                    <a:pt x="7269" y="5134"/>
                  </a:cubicBezTo>
                  <a:lnTo>
                    <a:pt x="7269" y="275"/>
                  </a:lnTo>
                  <a:cubicBezTo>
                    <a:pt x="7269" y="102"/>
                    <a:pt x="7182" y="0"/>
                    <a:pt x="7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04;p30"/>
            <p:cNvSpPr/>
            <p:nvPr/>
          </p:nvSpPr>
          <p:spPr>
            <a:xfrm>
              <a:off x="6751983" y="2812865"/>
              <a:ext cx="240808" cy="174093"/>
            </a:xfrm>
            <a:custGeom>
              <a:avLst/>
              <a:gdLst/>
              <a:ahLst/>
              <a:cxnLst/>
              <a:rect l="l" t="t" r="r" b="b"/>
              <a:pathLst>
                <a:path w="5454" h="3943" extrusionOk="0">
                  <a:moveTo>
                    <a:pt x="5294" y="1"/>
                  </a:moveTo>
                  <a:cubicBezTo>
                    <a:pt x="5255" y="1"/>
                    <a:pt x="5211" y="14"/>
                    <a:pt x="5164" y="41"/>
                  </a:cubicBezTo>
                  <a:lnTo>
                    <a:pt x="292" y="2853"/>
                  </a:lnTo>
                  <a:cubicBezTo>
                    <a:pt x="133" y="2945"/>
                    <a:pt x="0" y="3169"/>
                    <a:pt x="0" y="3356"/>
                  </a:cubicBezTo>
                  <a:lnTo>
                    <a:pt x="0" y="3734"/>
                  </a:lnTo>
                  <a:cubicBezTo>
                    <a:pt x="0" y="3866"/>
                    <a:pt x="67" y="3943"/>
                    <a:pt x="163" y="3943"/>
                  </a:cubicBezTo>
                  <a:cubicBezTo>
                    <a:pt x="202" y="3943"/>
                    <a:pt x="246" y="3930"/>
                    <a:pt x="292" y="3903"/>
                  </a:cubicBezTo>
                  <a:lnTo>
                    <a:pt x="5164" y="1088"/>
                  </a:lnTo>
                  <a:cubicBezTo>
                    <a:pt x="5324" y="997"/>
                    <a:pt x="5453" y="773"/>
                    <a:pt x="5453" y="585"/>
                  </a:cubicBezTo>
                  <a:lnTo>
                    <a:pt x="5453" y="208"/>
                  </a:lnTo>
                  <a:cubicBezTo>
                    <a:pt x="5453" y="78"/>
                    <a:pt x="5388" y="1"/>
                    <a:pt x="529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05;p30"/>
            <p:cNvSpPr/>
            <p:nvPr/>
          </p:nvSpPr>
          <p:spPr>
            <a:xfrm>
              <a:off x="7099022" y="1734573"/>
              <a:ext cx="320989" cy="424217"/>
            </a:xfrm>
            <a:custGeom>
              <a:avLst/>
              <a:gdLst/>
              <a:ahLst/>
              <a:cxnLst/>
              <a:rect l="l" t="t" r="r" b="b"/>
              <a:pathLst>
                <a:path w="7270" h="9608" extrusionOk="0">
                  <a:moveTo>
                    <a:pt x="7055" y="0"/>
                  </a:moveTo>
                  <a:cubicBezTo>
                    <a:pt x="7003" y="0"/>
                    <a:pt x="6944" y="17"/>
                    <a:pt x="6882" y="53"/>
                  </a:cubicBezTo>
                  <a:lnTo>
                    <a:pt x="3111" y="2229"/>
                  </a:lnTo>
                  <a:cubicBezTo>
                    <a:pt x="3049" y="2264"/>
                    <a:pt x="2990" y="2281"/>
                    <a:pt x="2938" y="2281"/>
                  </a:cubicBezTo>
                  <a:cubicBezTo>
                    <a:pt x="2811" y="2281"/>
                    <a:pt x="2724" y="2180"/>
                    <a:pt x="2724" y="2004"/>
                  </a:cubicBezTo>
                  <a:lnTo>
                    <a:pt x="2724" y="1851"/>
                  </a:lnTo>
                  <a:cubicBezTo>
                    <a:pt x="2724" y="1675"/>
                    <a:pt x="2636" y="1574"/>
                    <a:pt x="2509" y="1574"/>
                  </a:cubicBezTo>
                  <a:cubicBezTo>
                    <a:pt x="2457" y="1574"/>
                    <a:pt x="2398" y="1591"/>
                    <a:pt x="2336" y="1627"/>
                  </a:cubicBezTo>
                  <a:lnTo>
                    <a:pt x="388" y="2752"/>
                  </a:lnTo>
                  <a:cubicBezTo>
                    <a:pt x="174" y="2878"/>
                    <a:pt x="0" y="3177"/>
                    <a:pt x="0" y="3425"/>
                  </a:cubicBezTo>
                  <a:lnTo>
                    <a:pt x="0" y="9331"/>
                  </a:lnTo>
                  <a:cubicBezTo>
                    <a:pt x="0" y="9505"/>
                    <a:pt x="88" y="9607"/>
                    <a:pt x="216" y="9607"/>
                  </a:cubicBezTo>
                  <a:cubicBezTo>
                    <a:pt x="268" y="9607"/>
                    <a:pt x="326" y="9590"/>
                    <a:pt x="388" y="9555"/>
                  </a:cubicBezTo>
                  <a:lnTo>
                    <a:pt x="6882" y="5805"/>
                  </a:lnTo>
                  <a:cubicBezTo>
                    <a:pt x="7096" y="5679"/>
                    <a:pt x="7270" y="5380"/>
                    <a:pt x="7270" y="5132"/>
                  </a:cubicBezTo>
                  <a:lnTo>
                    <a:pt x="7270" y="277"/>
                  </a:lnTo>
                  <a:cubicBezTo>
                    <a:pt x="7270" y="101"/>
                    <a:pt x="7182" y="0"/>
                    <a:pt x="7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06;p30"/>
            <p:cNvSpPr/>
            <p:nvPr/>
          </p:nvSpPr>
          <p:spPr>
            <a:xfrm>
              <a:off x="7150680" y="2060109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1" y="1"/>
                  </a:moveTo>
                  <a:cubicBezTo>
                    <a:pt x="5252" y="1"/>
                    <a:pt x="5208" y="14"/>
                    <a:pt x="5161" y="40"/>
                  </a:cubicBezTo>
                  <a:lnTo>
                    <a:pt x="289" y="2852"/>
                  </a:lnTo>
                  <a:cubicBezTo>
                    <a:pt x="129" y="2947"/>
                    <a:pt x="0" y="3171"/>
                    <a:pt x="0" y="3355"/>
                  </a:cubicBezTo>
                  <a:lnTo>
                    <a:pt x="0" y="3736"/>
                  </a:lnTo>
                  <a:cubicBezTo>
                    <a:pt x="0" y="3866"/>
                    <a:pt x="65" y="3942"/>
                    <a:pt x="160" y="3942"/>
                  </a:cubicBezTo>
                  <a:cubicBezTo>
                    <a:pt x="199" y="3942"/>
                    <a:pt x="243" y="3929"/>
                    <a:pt x="289" y="3902"/>
                  </a:cubicBezTo>
                  <a:lnTo>
                    <a:pt x="5161" y="1090"/>
                  </a:lnTo>
                  <a:cubicBezTo>
                    <a:pt x="5321" y="996"/>
                    <a:pt x="5453" y="771"/>
                    <a:pt x="5453" y="588"/>
                  </a:cubicBezTo>
                  <a:lnTo>
                    <a:pt x="5453" y="207"/>
                  </a:lnTo>
                  <a:cubicBezTo>
                    <a:pt x="5453" y="76"/>
                    <a:pt x="5387" y="1"/>
                    <a:pt x="5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07;p30"/>
            <p:cNvSpPr/>
            <p:nvPr/>
          </p:nvSpPr>
          <p:spPr>
            <a:xfrm>
              <a:off x="7492906" y="1518270"/>
              <a:ext cx="320989" cy="424217"/>
            </a:xfrm>
            <a:custGeom>
              <a:avLst/>
              <a:gdLst/>
              <a:ahLst/>
              <a:cxnLst/>
              <a:rect l="l" t="t" r="r" b="b"/>
              <a:pathLst>
                <a:path w="7270" h="9608" extrusionOk="0">
                  <a:moveTo>
                    <a:pt x="7055" y="0"/>
                  </a:moveTo>
                  <a:cubicBezTo>
                    <a:pt x="7003" y="0"/>
                    <a:pt x="6944" y="17"/>
                    <a:pt x="6882" y="53"/>
                  </a:cubicBezTo>
                  <a:lnTo>
                    <a:pt x="3115" y="2229"/>
                  </a:lnTo>
                  <a:cubicBezTo>
                    <a:pt x="3052" y="2264"/>
                    <a:pt x="2994" y="2281"/>
                    <a:pt x="2942" y="2281"/>
                  </a:cubicBezTo>
                  <a:cubicBezTo>
                    <a:pt x="2814" y="2281"/>
                    <a:pt x="2727" y="2180"/>
                    <a:pt x="2727" y="2004"/>
                  </a:cubicBezTo>
                  <a:lnTo>
                    <a:pt x="2727" y="1851"/>
                  </a:lnTo>
                  <a:cubicBezTo>
                    <a:pt x="2727" y="1675"/>
                    <a:pt x="2640" y="1574"/>
                    <a:pt x="2513" y="1574"/>
                  </a:cubicBezTo>
                  <a:cubicBezTo>
                    <a:pt x="2461" y="1574"/>
                    <a:pt x="2402" y="1591"/>
                    <a:pt x="2339" y="1627"/>
                  </a:cubicBezTo>
                  <a:lnTo>
                    <a:pt x="388" y="2752"/>
                  </a:lnTo>
                  <a:cubicBezTo>
                    <a:pt x="174" y="2877"/>
                    <a:pt x="1" y="3177"/>
                    <a:pt x="1" y="3425"/>
                  </a:cubicBezTo>
                  <a:lnTo>
                    <a:pt x="1" y="9331"/>
                  </a:lnTo>
                  <a:cubicBezTo>
                    <a:pt x="1" y="9505"/>
                    <a:pt x="89" y="9607"/>
                    <a:pt x="217" y="9607"/>
                  </a:cubicBezTo>
                  <a:cubicBezTo>
                    <a:pt x="268" y="9607"/>
                    <a:pt x="327" y="9590"/>
                    <a:pt x="388" y="9555"/>
                  </a:cubicBezTo>
                  <a:lnTo>
                    <a:pt x="6882" y="5805"/>
                  </a:lnTo>
                  <a:cubicBezTo>
                    <a:pt x="7096" y="5679"/>
                    <a:pt x="7269" y="5380"/>
                    <a:pt x="7269" y="5132"/>
                  </a:cubicBezTo>
                  <a:lnTo>
                    <a:pt x="7269" y="277"/>
                  </a:lnTo>
                  <a:cubicBezTo>
                    <a:pt x="7269" y="101"/>
                    <a:pt x="7182" y="0"/>
                    <a:pt x="7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08;p30"/>
            <p:cNvSpPr/>
            <p:nvPr/>
          </p:nvSpPr>
          <p:spPr>
            <a:xfrm>
              <a:off x="7549333" y="1831223"/>
              <a:ext cx="240719" cy="174049"/>
            </a:xfrm>
            <a:custGeom>
              <a:avLst/>
              <a:gdLst/>
              <a:ahLst/>
              <a:cxnLst/>
              <a:rect l="l" t="t" r="r" b="b"/>
              <a:pathLst>
                <a:path w="5452" h="3942" extrusionOk="0">
                  <a:moveTo>
                    <a:pt x="5290" y="0"/>
                  </a:moveTo>
                  <a:cubicBezTo>
                    <a:pt x="5252" y="0"/>
                    <a:pt x="5208" y="13"/>
                    <a:pt x="5162" y="40"/>
                  </a:cubicBezTo>
                  <a:lnTo>
                    <a:pt x="290" y="2851"/>
                  </a:lnTo>
                  <a:cubicBezTo>
                    <a:pt x="130" y="2946"/>
                    <a:pt x="1" y="3171"/>
                    <a:pt x="1" y="3354"/>
                  </a:cubicBezTo>
                  <a:lnTo>
                    <a:pt x="1" y="3735"/>
                  </a:lnTo>
                  <a:cubicBezTo>
                    <a:pt x="1" y="3865"/>
                    <a:pt x="66" y="3941"/>
                    <a:pt x="161" y="3941"/>
                  </a:cubicBezTo>
                  <a:cubicBezTo>
                    <a:pt x="200" y="3941"/>
                    <a:pt x="244" y="3928"/>
                    <a:pt x="290" y="3902"/>
                  </a:cubicBezTo>
                  <a:lnTo>
                    <a:pt x="5162" y="1090"/>
                  </a:lnTo>
                  <a:cubicBezTo>
                    <a:pt x="5321" y="998"/>
                    <a:pt x="5451" y="771"/>
                    <a:pt x="5451" y="587"/>
                  </a:cubicBezTo>
                  <a:lnTo>
                    <a:pt x="5451" y="209"/>
                  </a:lnTo>
                  <a:cubicBezTo>
                    <a:pt x="5451" y="77"/>
                    <a:pt x="5386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9;p30"/>
            <p:cNvSpPr/>
            <p:nvPr/>
          </p:nvSpPr>
          <p:spPr>
            <a:xfrm>
              <a:off x="7150680" y="2583714"/>
              <a:ext cx="240808" cy="174093"/>
            </a:xfrm>
            <a:custGeom>
              <a:avLst/>
              <a:gdLst/>
              <a:ahLst/>
              <a:cxnLst/>
              <a:rect l="l" t="t" r="r" b="b"/>
              <a:pathLst>
                <a:path w="5454" h="3943" extrusionOk="0">
                  <a:moveTo>
                    <a:pt x="5290" y="1"/>
                  </a:moveTo>
                  <a:cubicBezTo>
                    <a:pt x="5251" y="1"/>
                    <a:pt x="5207" y="13"/>
                    <a:pt x="5161" y="40"/>
                  </a:cubicBezTo>
                  <a:lnTo>
                    <a:pt x="289" y="2855"/>
                  </a:lnTo>
                  <a:cubicBezTo>
                    <a:pt x="129" y="2947"/>
                    <a:pt x="0" y="3171"/>
                    <a:pt x="0" y="3358"/>
                  </a:cubicBezTo>
                  <a:lnTo>
                    <a:pt x="0" y="3735"/>
                  </a:lnTo>
                  <a:cubicBezTo>
                    <a:pt x="0" y="3865"/>
                    <a:pt x="65" y="3943"/>
                    <a:pt x="160" y="3943"/>
                  </a:cubicBezTo>
                  <a:cubicBezTo>
                    <a:pt x="199" y="3943"/>
                    <a:pt x="243" y="3930"/>
                    <a:pt x="289" y="3902"/>
                  </a:cubicBezTo>
                  <a:lnTo>
                    <a:pt x="5161" y="1090"/>
                  </a:lnTo>
                  <a:cubicBezTo>
                    <a:pt x="5321" y="998"/>
                    <a:pt x="5453" y="774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7" y="1"/>
                    <a:pt x="529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0;p30"/>
            <p:cNvSpPr/>
            <p:nvPr/>
          </p:nvSpPr>
          <p:spPr>
            <a:xfrm>
              <a:off x="7137611" y="2234070"/>
              <a:ext cx="260014" cy="434152"/>
            </a:xfrm>
            <a:custGeom>
              <a:avLst/>
              <a:gdLst/>
              <a:ahLst/>
              <a:cxnLst/>
              <a:rect l="l" t="t" r="r" b="b"/>
              <a:pathLst>
                <a:path w="5889" h="9833" extrusionOk="0">
                  <a:moveTo>
                    <a:pt x="5657" y="1"/>
                  </a:moveTo>
                  <a:cubicBezTo>
                    <a:pt x="5601" y="1"/>
                    <a:pt x="5537" y="19"/>
                    <a:pt x="5470" y="58"/>
                  </a:cubicBezTo>
                  <a:lnTo>
                    <a:pt x="419" y="2975"/>
                  </a:lnTo>
                  <a:cubicBezTo>
                    <a:pt x="187" y="3111"/>
                    <a:pt x="0" y="3433"/>
                    <a:pt x="0" y="3703"/>
                  </a:cubicBezTo>
                  <a:lnTo>
                    <a:pt x="0" y="9533"/>
                  </a:lnTo>
                  <a:cubicBezTo>
                    <a:pt x="0" y="9723"/>
                    <a:pt x="94" y="9833"/>
                    <a:pt x="230" y="9833"/>
                  </a:cubicBezTo>
                  <a:cubicBezTo>
                    <a:pt x="287" y="9833"/>
                    <a:pt x="351" y="9814"/>
                    <a:pt x="419" y="9774"/>
                  </a:cubicBezTo>
                  <a:lnTo>
                    <a:pt x="5470" y="6857"/>
                  </a:lnTo>
                  <a:cubicBezTo>
                    <a:pt x="5702" y="6725"/>
                    <a:pt x="5889" y="6402"/>
                    <a:pt x="5889" y="6133"/>
                  </a:cubicBezTo>
                  <a:lnTo>
                    <a:pt x="5889" y="299"/>
                  </a:lnTo>
                  <a:cubicBezTo>
                    <a:pt x="5889" y="111"/>
                    <a:pt x="5795" y="1"/>
                    <a:pt x="565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11;p30"/>
            <p:cNvSpPr/>
            <p:nvPr/>
          </p:nvSpPr>
          <p:spPr>
            <a:xfrm>
              <a:off x="7137302" y="2233805"/>
              <a:ext cx="260632" cy="434681"/>
            </a:xfrm>
            <a:custGeom>
              <a:avLst/>
              <a:gdLst/>
              <a:ahLst/>
              <a:cxnLst/>
              <a:rect l="l" t="t" r="r" b="b"/>
              <a:pathLst>
                <a:path w="5903" h="9845" extrusionOk="0">
                  <a:moveTo>
                    <a:pt x="5665" y="16"/>
                  </a:moveTo>
                  <a:cubicBezTo>
                    <a:pt x="5702" y="16"/>
                    <a:pt x="5739" y="23"/>
                    <a:pt x="5770" y="43"/>
                  </a:cubicBezTo>
                  <a:cubicBezTo>
                    <a:pt x="5849" y="87"/>
                    <a:pt x="5889" y="180"/>
                    <a:pt x="5889" y="305"/>
                  </a:cubicBezTo>
                  <a:lnTo>
                    <a:pt x="5889" y="6139"/>
                  </a:lnTo>
                  <a:cubicBezTo>
                    <a:pt x="5889" y="6404"/>
                    <a:pt x="5702" y="6728"/>
                    <a:pt x="5474" y="6860"/>
                  </a:cubicBezTo>
                  <a:lnTo>
                    <a:pt x="422" y="9777"/>
                  </a:lnTo>
                  <a:cubicBezTo>
                    <a:pt x="358" y="9813"/>
                    <a:pt x="295" y="9831"/>
                    <a:pt x="239" y="9831"/>
                  </a:cubicBezTo>
                  <a:cubicBezTo>
                    <a:pt x="200" y="9831"/>
                    <a:pt x="164" y="9822"/>
                    <a:pt x="133" y="9804"/>
                  </a:cubicBezTo>
                  <a:cubicBezTo>
                    <a:pt x="55" y="9760"/>
                    <a:pt x="14" y="9668"/>
                    <a:pt x="14" y="9539"/>
                  </a:cubicBezTo>
                  <a:lnTo>
                    <a:pt x="14" y="3709"/>
                  </a:lnTo>
                  <a:cubicBezTo>
                    <a:pt x="14" y="3443"/>
                    <a:pt x="201" y="3120"/>
                    <a:pt x="429" y="2987"/>
                  </a:cubicBezTo>
                  <a:lnTo>
                    <a:pt x="5481" y="70"/>
                  </a:lnTo>
                  <a:cubicBezTo>
                    <a:pt x="5546" y="33"/>
                    <a:pt x="5607" y="16"/>
                    <a:pt x="5665" y="16"/>
                  </a:cubicBezTo>
                  <a:close/>
                  <a:moveTo>
                    <a:pt x="5664" y="0"/>
                  </a:moveTo>
                  <a:cubicBezTo>
                    <a:pt x="5605" y="0"/>
                    <a:pt x="5540" y="20"/>
                    <a:pt x="5474" y="60"/>
                  </a:cubicBezTo>
                  <a:lnTo>
                    <a:pt x="422" y="2977"/>
                  </a:lnTo>
                  <a:cubicBezTo>
                    <a:pt x="187" y="3110"/>
                    <a:pt x="1" y="3439"/>
                    <a:pt x="1" y="3709"/>
                  </a:cubicBezTo>
                  <a:lnTo>
                    <a:pt x="1" y="9539"/>
                  </a:lnTo>
                  <a:cubicBezTo>
                    <a:pt x="1" y="9672"/>
                    <a:pt x="45" y="9770"/>
                    <a:pt x="126" y="9818"/>
                  </a:cubicBezTo>
                  <a:cubicBezTo>
                    <a:pt x="161" y="9835"/>
                    <a:pt x="198" y="9844"/>
                    <a:pt x="239" y="9844"/>
                  </a:cubicBezTo>
                  <a:cubicBezTo>
                    <a:pt x="296" y="9844"/>
                    <a:pt x="361" y="9828"/>
                    <a:pt x="429" y="9787"/>
                  </a:cubicBezTo>
                  <a:lnTo>
                    <a:pt x="5481" y="6870"/>
                  </a:lnTo>
                  <a:cubicBezTo>
                    <a:pt x="5712" y="6737"/>
                    <a:pt x="5902" y="6408"/>
                    <a:pt x="5902" y="6139"/>
                  </a:cubicBezTo>
                  <a:lnTo>
                    <a:pt x="5902" y="305"/>
                  </a:lnTo>
                  <a:cubicBezTo>
                    <a:pt x="5902" y="175"/>
                    <a:pt x="5858" y="78"/>
                    <a:pt x="5777" y="29"/>
                  </a:cubicBezTo>
                  <a:cubicBezTo>
                    <a:pt x="5743" y="10"/>
                    <a:pt x="5705" y="0"/>
                    <a:pt x="5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12;p30"/>
            <p:cNvSpPr/>
            <p:nvPr/>
          </p:nvSpPr>
          <p:spPr>
            <a:xfrm>
              <a:off x="7337092" y="2268906"/>
              <a:ext cx="86804" cy="133870"/>
            </a:xfrm>
            <a:custGeom>
              <a:avLst/>
              <a:gdLst/>
              <a:ahLst/>
              <a:cxnLst/>
              <a:rect l="l" t="t" r="r" b="b"/>
              <a:pathLst>
                <a:path w="1966" h="3032" extrusionOk="0">
                  <a:moveTo>
                    <a:pt x="1734" y="1"/>
                  </a:moveTo>
                  <a:cubicBezTo>
                    <a:pt x="1678" y="1"/>
                    <a:pt x="1615" y="19"/>
                    <a:pt x="1548" y="58"/>
                  </a:cubicBezTo>
                  <a:lnTo>
                    <a:pt x="422" y="706"/>
                  </a:lnTo>
                  <a:cubicBezTo>
                    <a:pt x="191" y="843"/>
                    <a:pt x="1" y="1166"/>
                    <a:pt x="1" y="1434"/>
                  </a:cubicBezTo>
                  <a:lnTo>
                    <a:pt x="1" y="2733"/>
                  </a:lnTo>
                  <a:cubicBezTo>
                    <a:pt x="1" y="2923"/>
                    <a:pt x="96" y="3032"/>
                    <a:pt x="234" y="3032"/>
                  </a:cubicBezTo>
                  <a:cubicBezTo>
                    <a:pt x="291" y="3032"/>
                    <a:pt x="355" y="3013"/>
                    <a:pt x="422" y="2975"/>
                  </a:cubicBezTo>
                  <a:lnTo>
                    <a:pt x="1548" y="2325"/>
                  </a:lnTo>
                  <a:cubicBezTo>
                    <a:pt x="1779" y="2192"/>
                    <a:pt x="1966" y="1866"/>
                    <a:pt x="1966" y="1601"/>
                  </a:cubicBezTo>
                  <a:lnTo>
                    <a:pt x="1966" y="298"/>
                  </a:lnTo>
                  <a:cubicBezTo>
                    <a:pt x="1966" y="110"/>
                    <a:pt x="1872" y="1"/>
                    <a:pt x="17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13;p30"/>
            <p:cNvSpPr/>
            <p:nvPr/>
          </p:nvSpPr>
          <p:spPr>
            <a:xfrm>
              <a:off x="7163838" y="2327718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0"/>
                  </a:moveTo>
                  <a:cubicBezTo>
                    <a:pt x="2805" y="0"/>
                    <a:pt x="2775" y="9"/>
                    <a:pt x="2742" y="27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1"/>
                  </a:cubicBezTo>
                  <a:lnTo>
                    <a:pt x="2742" y="592"/>
                  </a:lnTo>
                  <a:cubicBezTo>
                    <a:pt x="2857" y="527"/>
                    <a:pt x="2949" y="364"/>
                    <a:pt x="2949" y="231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14;p30"/>
            <p:cNvSpPr/>
            <p:nvPr/>
          </p:nvSpPr>
          <p:spPr>
            <a:xfrm>
              <a:off x="7163838" y="2377698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0"/>
                  </a:moveTo>
                  <a:cubicBezTo>
                    <a:pt x="2806" y="0"/>
                    <a:pt x="2775" y="9"/>
                    <a:pt x="2742" y="28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6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0"/>
                  </a:cubicBezTo>
                  <a:lnTo>
                    <a:pt x="2742" y="592"/>
                  </a:lnTo>
                  <a:cubicBezTo>
                    <a:pt x="2857" y="527"/>
                    <a:pt x="2949" y="364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15;p30"/>
            <p:cNvSpPr/>
            <p:nvPr/>
          </p:nvSpPr>
          <p:spPr>
            <a:xfrm>
              <a:off x="7163838" y="2427679"/>
              <a:ext cx="130206" cy="91881"/>
            </a:xfrm>
            <a:custGeom>
              <a:avLst/>
              <a:gdLst/>
              <a:ahLst/>
              <a:cxnLst/>
              <a:rect l="l" t="t" r="r" b="b"/>
              <a:pathLst>
                <a:path w="2949" h="2081" extrusionOk="0">
                  <a:moveTo>
                    <a:pt x="2833" y="0"/>
                  </a:moveTo>
                  <a:cubicBezTo>
                    <a:pt x="2805" y="0"/>
                    <a:pt x="2775" y="9"/>
                    <a:pt x="2742" y="27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1"/>
                    <a:pt x="209" y="2051"/>
                  </a:cubicBezTo>
                  <a:lnTo>
                    <a:pt x="2742" y="592"/>
                  </a:lnTo>
                  <a:cubicBezTo>
                    <a:pt x="2857" y="528"/>
                    <a:pt x="2949" y="364"/>
                    <a:pt x="2949" y="231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16;p30"/>
            <p:cNvSpPr/>
            <p:nvPr/>
          </p:nvSpPr>
          <p:spPr>
            <a:xfrm>
              <a:off x="7163838" y="2434964"/>
              <a:ext cx="204205" cy="134533"/>
            </a:xfrm>
            <a:custGeom>
              <a:avLst/>
              <a:gdLst/>
              <a:ahLst/>
              <a:cxnLst/>
              <a:rect l="l" t="t" r="r" b="b"/>
              <a:pathLst>
                <a:path w="4625" h="3047" extrusionOk="0">
                  <a:moveTo>
                    <a:pt x="4509" y="0"/>
                  </a:moveTo>
                  <a:cubicBezTo>
                    <a:pt x="4480" y="0"/>
                    <a:pt x="4448" y="10"/>
                    <a:pt x="4414" y="30"/>
                  </a:cubicBezTo>
                  <a:lnTo>
                    <a:pt x="209" y="2453"/>
                  </a:lnTo>
                  <a:cubicBezTo>
                    <a:pt x="93" y="2518"/>
                    <a:pt x="1" y="2682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7"/>
                    <a:pt x="115" y="3047"/>
                  </a:cubicBezTo>
                  <a:cubicBezTo>
                    <a:pt x="143" y="3047"/>
                    <a:pt x="175" y="3038"/>
                    <a:pt x="209" y="3018"/>
                  </a:cubicBezTo>
                  <a:lnTo>
                    <a:pt x="4414" y="590"/>
                  </a:lnTo>
                  <a:cubicBezTo>
                    <a:pt x="4530" y="526"/>
                    <a:pt x="4625" y="363"/>
                    <a:pt x="4625" y="230"/>
                  </a:cubicBezTo>
                  <a:lnTo>
                    <a:pt x="4625" y="148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17;p30"/>
            <p:cNvSpPr/>
            <p:nvPr/>
          </p:nvSpPr>
          <p:spPr>
            <a:xfrm>
              <a:off x="7163838" y="2484945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09" y="0"/>
                  </a:moveTo>
                  <a:cubicBezTo>
                    <a:pt x="4480" y="0"/>
                    <a:pt x="4448" y="10"/>
                    <a:pt x="4414" y="29"/>
                  </a:cubicBezTo>
                  <a:lnTo>
                    <a:pt x="209" y="2450"/>
                  </a:lnTo>
                  <a:cubicBezTo>
                    <a:pt x="93" y="2518"/>
                    <a:pt x="1" y="2681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7"/>
                    <a:pt x="115" y="3047"/>
                  </a:cubicBezTo>
                  <a:cubicBezTo>
                    <a:pt x="143" y="3047"/>
                    <a:pt x="175" y="3038"/>
                    <a:pt x="209" y="3018"/>
                  </a:cubicBezTo>
                  <a:lnTo>
                    <a:pt x="4414" y="591"/>
                  </a:lnTo>
                  <a:cubicBezTo>
                    <a:pt x="4530" y="526"/>
                    <a:pt x="4625" y="362"/>
                    <a:pt x="4625" y="230"/>
                  </a:cubicBezTo>
                  <a:lnTo>
                    <a:pt x="4625" y="149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18;p30"/>
            <p:cNvSpPr/>
            <p:nvPr/>
          </p:nvSpPr>
          <p:spPr>
            <a:xfrm>
              <a:off x="7540679" y="2358536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3" y="1"/>
                  </a:moveTo>
                  <a:cubicBezTo>
                    <a:pt x="5254" y="1"/>
                    <a:pt x="5210" y="13"/>
                    <a:pt x="5164" y="40"/>
                  </a:cubicBezTo>
                  <a:lnTo>
                    <a:pt x="292" y="2855"/>
                  </a:lnTo>
                  <a:cubicBezTo>
                    <a:pt x="132" y="2947"/>
                    <a:pt x="0" y="3171"/>
                    <a:pt x="0" y="3358"/>
                  </a:cubicBezTo>
                  <a:lnTo>
                    <a:pt x="0" y="3735"/>
                  </a:lnTo>
                  <a:cubicBezTo>
                    <a:pt x="0" y="3866"/>
                    <a:pt x="67" y="3941"/>
                    <a:pt x="163" y="3941"/>
                  </a:cubicBezTo>
                  <a:cubicBezTo>
                    <a:pt x="202" y="3941"/>
                    <a:pt x="246" y="3929"/>
                    <a:pt x="292" y="3903"/>
                  </a:cubicBezTo>
                  <a:lnTo>
                    <a:pt x="5164" y="1091"/>
                  </a:lnTo>
                  <a:cubicBezTo>
                    <a:pt x="5324" y="999"/>
                    <a:pt x="5453" y="771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8" y="1"/>
                    <a:pt x="529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19;p30"/>
            <p:cNvSpPr/>
            <p:nvPr/>
          </p:nvSpPr>
          <p:spPr>
            <a:xfrm>
              <a:off x="7527566" y="2008937"/>
              <a:ext cx="260058" cy="434152"/>
            </a:xfrm>
            <a:custGeom>
              <a:avLst/>
              <a:gdLst/>
              <a:ahLst/>
              <a:cxnLst/>
              <a:rect l="l" t="t" r="r" b="b"/>
              <a:pathLst>
                <a:path w="5890" h="9833" extrusionOk="0">
                  <a:moveTo>
                    <a:pt x="5657" y="0"/>
                  </a:moveTo>
                  <a:cubicBezTo>
                    <a:pt x="5601" y="0"/>
                    <a:pt x="5538" y="18"/>
                    <a:pt x="5471" y="57"/>
                  </a:cubicBezTo>
                  <a:lnTo>
                    <a:pt x="419" y="2974"/>
                  </a:lnTo>
                  <a:cubicBezTo>
                    <a:pt x="188" y="3110"/>
                    <a:pt x="1" y="3433"/>
                    <a:pt x="1" y="3698"/>
                  </a:cubicBezTo>
                  <a:lnTo>
                    <a:pt x="1" y="9532"/>
                  </a:lnTo>
                  <a:cubicBezTo>
                    <a:pt x="1" y="9722"/>
                    <a:pt x="94" y="9832"/>
                    <a:pt x="231" y="9832"/>
                  </a:cubicBezTo>
                  <a:cubicBezTo>
                    <a:pt x="287" y="9832"/>
                    <a:pt x="351" y="9813"/>
                    <a:pt x="419" y="9773"/>
                  </a:cubicBezTo>
                  <a:lnTo>
                    <a:pt x="5471" y="6856"/>
                  </a:lnTo>
                  <a:cubicBezTo>
                    <a:pt x="5703" y="6724"/>
                    <a:pt x="5890" y="6401"/>
                    <a:pt x="5890" y="6133"/>
                  </a:cubicBezTo>
                  <a:lnTo>
                    <a:pt x="5890" y="298"/>
                  </a:lnTo>
                  <a:cubicBezTo>
                    <a:pt x="5890" y="110"/>
                    <a:pt x="5795" y="0"/>
                    <a:pt x="565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20;p30"/>
            <p:cNvSpPr/>
            <p:nvPr/>
          </p:nvSpPr>
          <p:spPr>
            <a:xfrm>
              <a:off x="7527301" y="2008627"/>
              <a:ext cx="260632" cy="434681"/>
            </a:xfrm>
            <a:custGeom>
              <a:avLst/>
              <a:gdLst/>
              <a:ahLst/>
              <a:cxnLst/>
              <a:rect l="l" t="t" r="r" b="b"/>
              <a:pathLst>
                <a:path w="5903" h="9845" extrusionOk="0">
                  <a:moveTo>
                    <a:pt x="5666" y="13"/>
                  </a:moveTo>
                  <a:cubicBezTo>
                    <a:pt x="5704" y="13"/>
                    <a:pt x="5739" y="22"/>
                    <a:pt x="5770" y="40"/>
                  </a:cubicBezTo>
                  <a:cubicBezTo>
                    <a:pt x="5848" y="84"/>
                    <a:pt x="5889" y="180"/>
                    <a:pt x="5889" y="305"/>
                  </a:cubicBezTo>
                  <a:lnTo>
                    <a:pt x="5889" y="6140"/>
                  </a:lnTo>
                  <a:cubicBezTo>
                    <a:pt x="5889" y="6405"/>
                    <a:pt x="5705" y="6728"/>
                    <a:pt x="5474" y="6860"/>
                  </a:cubicBezTo>
                  <a:lnTo>
                    <a:pt x="422" y="9777"/>
                  </a:lnTo>
                  <a:cubicBezTo>
                    <a:pt x="358" y="9813"/>
                    <a:pt x="296" y="9832"/>
                    <a:pt x="240" y="9832"/>
                  </a:cubicBezTo>
                  <a:cubicBezTo>
                    <a:pt x="201" y="9832"/>
                    <a:pt x="165" y="9822"/>
                    <a:pt x="132" y="9804"/>
                  </a:cubicBezTo>
                  <a:cubicBezTo>
                    <a:pt x="58" y="9760"/>
                    <a:pt x="14" y="9665"/>
                    <a:pt x="14" y="9539"/>
                  </a:cubicBezTo>
                  <a:lnTo>
                    <a:pt x="14" y="3705"/>
                  </a:lnTo>
                  <a:cubicBezTo>
                    <a:pt x="14" y="3444"/>
                    <a:pt x="201" y="3121"/>
                    <a:pt x="429" y="2988"/>
                  </a:cubicBezTo>
                  <a:lnTo>
                    <a:pt x="5481" y="70"/>
                  </a:lnTo>
                  <a:cubicBezTo>
                    <a:pt x="5547" y="32"/>
                    <a:pt x="5610" y="13"/>
                    <a:pt x="5666" y="13"/>
                  </a:cubicBezTo>
                  <a:close/>
                  <a:moveTo>
                    <a:pt x="5664" y="0"/>
                  </a:moveTo>
                  <a:cubicBezTo>
                    <a:pt x="5606" y="0"/>
                    <a:pt x="5542" y="20"/>
                    <a:pt x="5474" y="61"/>
                  </a:cubicBezTo>
                  <a:lnTo>
                    <a:pt x="422" y="2978"/>
                  </a:lnTo>
                  <a:cubicBezTo>
                    <a:pt x="190" y="3110"/>
                    <a:pt x="0" y="3436"/>
                    <a:pt x="0" y="3705"/>
                  </a:cubicBezTo>
                  <a:lnTo>
                    <a:pt x="0" y="9539"/>
                  </a:lnTo>
                  <a:cubicBezTo>
                    <a:pt x="0" y="9672"/>
                    <a:pt x="44" y="9771"/>
                    <a:pt x="126" y="9818"/>
                  </a:cubicBezTo>
                  <a:cubicBezTo>
                    <a:pt x="160" y="9835"/>
                    <a:pt x="198" y="9845"/>
                    <a:pt x="239" y="9845"/>
                  </a:cubicBezTo>
                  <a:cubicBezTo>
                    <a:pt x="300" y="9845"/>
                    <a:pt x="364" y="9824"/>
                    <a:pt x="429" y="9788"/>
                  </a:cubicBezTo>
                  <a:lnTo>
                    <a:pt x="5481" y="6871"/>
                  </a:lnTo>
                  <a:cubicBezTo>
                    <a:pt x="5715" y="6738"/>
                    <a:pt x="5902" y="6408"/>
                    <a:pt x="5902" y="6140"/>
                  </a:cubicBezTo>
                  <a:lnTo>
                    <a:pt x="5902" y="305"/>
                  </a:lnTo>
                  <a:cubicBezTo>
                    <a:pt x="5902" y="176"/>
                    <a:pt x="5858" y="78"/>
                    <a:pt x="5776" y="30"/>
                  </a:cubicBezTo>
                  <a:cubicBezTo>
                    <a:pt x="5743" y="10"/>
                    <a:pt x="5705" y="0"/>
                    <a:pt x="5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21;p30"/>
            <p:cNvSpPr/>
            <p:nvPr/>
          </p:nvSpPr>
          <p:spPr>
            <a:xfrm>
              <a:off x="7727223" y="2043773"/>
              <a:ext cx="86671" cy="133826"/>
            </a:xfrm>
            <a:custGeom>
              <a:avLst/>
              <a:gdLst/>
              <a:ahLst/>
              <a:cxnLst/>
              <a:rect l="l" t="t" r="r" b="b"/>
              <a:pathLst>
                <a:path w="1963" h="3031" extrusionOk="0">
                  <a:moveTo>
                    <a:pt x="1731" y="0"/>
                  </a:moveTo>
                  <a:cubicBezTo>
                    <a:pt x="1675" y="0"/>
                    <a:pt x="1612" y="18"/>
                    <a:pt x="1545" y="57"/>
                  </a:cubicBezTo>
                  <a:lnTo>
                    <a:pt x="419" y="706"/>
                  </a:lnTo>
                  <a:cubicBezTo>
                    <a:pt x="188" y="839"/>
                    <a:pt x="1" y="1165"/>
                    <a:pt x="1" y="1430"/>
                  </a:cubicBezTo>
                  <a:lnTo>
                    <a:pt x="1" y="2732"/>
                  </a:lnTo>
                  <a:cubicBezTo>
                    <a:pt x="1" y="2921"/>
                    <a:pt x="95" y="3030"/>
                    <a:pt x="233" y="3030"/>
                  </a:cubicBezTo>
                  <a:cubicBezTo>
                    <a:pt x="289" y="3030"/>
                    <a:pt x="352" y="3012"/>
                    <a:pt x="419" y="2974"/>
                  </a:cubicBezTo>
                  <a:lnTo>
                    <a:pt x="1545" y="2325"/>
                  </a:lnTo>
                  <a:cubicBezTo>
                    <a:pt x="1776" y="2188"/>
                    <a:pt x="1962" y="1865"/>
                    <a:pt x="1962" y="1600"/>
                  </a:cubicBezTo>
                  <a:lnTo>
                    <a:pt x="1962" y="298"/>
                  </a:lnTo>
                  <a:cubicBezTo>
                    <a:pt x="1962" y="109"/>
                    <a:pt x="1868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22;p30"/>
            <p:cNvSpPr/>
            <p:nvPr/>
          </p:nvSpPr>
          <p:spPr>
            <a:xfrm>
              <a:off x="7553837" y="2102540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3" y="0"/>
                  </a:moveTo>
                  <a:cubicBezTo>
                    <a:pt x="2805" y="0"/>
                    <a:pt x="2774" y="9"/>
                    <a:pt x="2741" y="27"/>
                  </a:cubicBezTo>
                  <a:lnTo>
                    <a:pt x="212" y="1486"/>
                  </a:lnTo>
                  <a:cubicBezTo>
                    <a:pt x="96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5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2"/>
                  </a:lnTo>
                  <a:cubicBezTo>
                    <a:pt x="2856" y="528"/>
                    <a:pt x="2952" y="364"/>
                    <a:pt x="2952" y="231"/>
                  </a:cubicBezTo>
                  <a:lnTo>
                    <a:pt x="2952" y="150"/>
                  </a:lnTo>
                  <a:cubicBezTo>
                    <a:pt x="2952" y="55"/>
                    <a:pt x="2903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23;p30"/>
            <p:cNvSpPr/>
            <p:nvPr/>
          </p:nvSpPr>
          <p:spPr>
            <a:xfrm>
              <a:off x="7553837" y="2152520"/>
              <a:ext cx="130338" cy="91837"/>
            </a:xfrm>
            <a:custGeom>
              <a:avLst/>
              <a:gdLst/>
              <a:ahLst/>
              <a:cxnLst/>
              <a:rect l="l" t="t" r="r" b="b"/>
              <a:pathLst>
                <a:path w="2952" h="2080" extrusionOk="0">
                  <a:moveTo>
                    <a:pt x="2834" y="1"/>
                  </a:moveTo>
                  <a:cubicBezTo>
                    <a:pt x="2806" y="1"/>
                    <a:pt x="2774" y="10"/>
                    <a:pt x="2741" y="28"/>
                  </a:cubicBezTo>
                  <a:lnTo>
                    <a:pt x="212" y="1486"/>
                  </a:lnTo>
                  <a:cubicBezTo>
                    <a:pt x="96" y="1551"/>
                    <a:pt x="1" y="1715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4"/>
                    <a:pt x="2952" y="364"/>
                    <a:pt x="2952" y="232"/>
                  </a:cubicBezTo>
                  <a:lnTo>
                    <a:pt x="2952" y="150"/>
                  </a:lnTo>
                  <a:cubicBezTo>
                    <a:pt x="2952" y="55"/>
                    <a:pt x="2903" y="1"/>
                    <a:pt x="283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24;p30"/>
            <p:cNvSpPr/>
            <p:nvPr/>
          </p:nvSpPr>
          <p:spPr>
            <a:xfrm>
              <a:off x="7553837" y="2202501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3" y="1"/>
                  </a:moveTo>
                  <a:cubicBezTo>
                    <a:pt x="2805" y="1"/>
                    <a:pt x="2774" y="9"/>
                    <a:pt x="2741" y="28"/>
                  </a:cubicBezTo>
                  <a:lnTo>
                    <a:pt x="212" y="1483"/>
                  </a:lnTo>
                  <a:cubicBezTo>
                    <a:pt x="96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2"/>
                  </a:lnTo>
                  <a:cubicBezTo>
                    <a:pt x="2856" y="525"/>
                    <a:pt x="2952" y="365"/>
                    <a:pt x="2952" y="228"/>
                  </a:cubicBezTo>
                  <a:lnTo>
                    <a:pt x="2952" y="150"/>
                  </a:lnTo>
                  <a:cubicBezTo>
                    <a:pt x="2952" y="56"/>
                    <a:pt x="2903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25;p30"/>
            <p:cNvSpPr/>
            <p:nvPr/>
          </p:nvSpPr>
          <p:spPr>
            <a:xfrm>
              <a:off x="7553837" y="2209698"/>
              <a:ext cx="204205" cy="134665"/>
            </a:xfrm>
            <a:custGeom>
              <a:avLst/>
              <a:gdLst/>
              <a:ahLst/>
              <a:cxnLst/>
              <a:rect l="l" t="t" r="r" b="b"/>
              <a:pathLst>
                <a:path w="4625" h="3050" extrusionOk="0">
                  <a:moveTo>
                    <a:pt x="4506" y="1"/>
                  </a:moveTo>
                  <a:cubicBezTo>
                    <a:pt x="4478" y="1"/>
                    <a:pt x="4447" y="10"/>
                    <a:pt x="4414" y="28"/>
                  </a:cubicBezTo>
                  <a:lnTo>
                    <a:pt x="212" y="2452"/>
                  </a:lnTo>
                  <a:cubicBezTo>
                    <a:pt x="96" y="2521"/>
                    <a:pt x="1" y="2684"/>
                    <a:pt x="1" y="2816"/>
                  </a:cubicBezTo>
                  <a:lnTo>
                    <a:pt x="1" y="2898"/>
                  </a:lnTo>
                  <a:cubicBezTo>
                    <a:pt x="1" y="2994"/>
                    <a:pt x="48" y="3049"/>
                    <a:pt x="117" y="3049"/>
                  </a:cubicBezTo>
                  <a:cubicBezTo>
                    <a:pt x="146" y="3049"/>
                    <a:pt x="178" y="3040"/>
                    <a:pt x="212" y="3020"/>
                  </a:cubicBezTo>
                  <a:lnTo>
                    <a:pt x="4414" y="593"/>
                  </a:lnTo>
                  <a:cubicBezTo>
                    <a:pt x="4529" y="528"/>
                    <a:pt x="4625" y="365"/>
                    <a:pt x="4625" y="232"/>
                  </a:cubicBezTo>
                  <a:lnTo>
                    <a:pt x="4625" y="150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26;p30"/>
            <p:cNvSpPr/>
            <p:nvPr/>
          </p:nvSpPr>
          <p:spPr>
            <a:xfrm>
              <a:off x="7553837" y="2259723"/>
              <a:ext cx="204205" cy="134621"/>
            </a:xfrm>
            <a:custGeom>
              <a:avLst/>
              <a:gdLst/>
              <a:ahLst/>
              <a:cxnLst/>
              <a:rect l="l" t="t" r="r" b="b"/>
              <a:pathLst>
                <a:path w="4625" h="3049" extrusionOk="0">
                  <a:moveTo>
                    <a:pt x="4506" y="0"/>
                  </a:moveTo>
                  <a:cubicBezTo>
                    <a:pt x="4478" y="0"/>
                    <a:pt x="4447" y="9"/>
                    <a:pt x="4414" y="27"/>
                  </a:cubicBezTo>
                  <a:lnTo>
                    <a:pt x="212" y="2452"/>
                  </a:lnTo>
                  <a:cubicBezTo>
                    <a:pt x="96" y="2519"/>
                    <a:pt x="1" y="2683"/>
                    <a:pt x="1" y="2816"/>
                  </a:cubicBezTo>
                  <a:lnTo>
                    <a:pt x="1" y="2897"/>
                  </a:lnTo>
                  <a:cubicBezTo>
                    <a:pt x="1" y="2993"/>
                    <a:pt x="49" y="3049"/>
                    <a:pt x="118" y="3049"/>
                  </a:cubicBezTo>
                  <a:cubicBezTo>
                    <a:pt x="146" y="3049"/>
                    <a:pt x="178" y="3039"/>
                    <a:pt x="212" y="3020"/>
                  </a:cubicBezTo>
                  <a:lnTo>
                    <a:pt x="4414" y="592"/>
                  </a:lnTo>
                  <a:cubicBezTo>
                    <a:pt x="4529" y="527"/>
                    <a:pt x="4625" y="364"/>
                    <a:pt x="4625" y="231"/>
                  </a:cubicBezTo>
                  <a:lnTo>
                    <a:pt x="4625" y="150"/>
                  </a:lnTo>
                  <a:cubicBezTo>
                    <a:pt x="4625" y="55"/>
                    <a:pt x="4576" y="0"/>
                    <a:pt x="450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27;p30"/>
            <p:cNvSpPr/>
            <p:nvPr/>
          </p:nvSpPr>
          <p:spPr>
            <a:xfrm>
              <a:off x="7150680" y="3115266"/>
              <a:ext cx="240808" cy="174093"/>
            </a:xfrm>
            <a:custGeom>
              <a:avLst/>
              <a:gdLst/>
              <a:ahLst/>
              <a:cxnLst/>
              <a:rect l="l" t="t" r="r" b="b"/>
              <a:pathLst>
                <a:path w="5454" h="3943" extrusionOk="0">
                  <a:moveTo>
                    <a:pt x="5290" y="0"/>
                  </a:moveTo>
                  <a:cubicBezTo>
                    <a:pt x="5251" y="0"/>
                    <a:pt x="5207" y="13"/>
                    <a:pt x="5161" y="39"/>
                  </a:cubicBezTo>
                  <a:lnTo>
                    <a:pt x="289" y="2854"/>
                  </a:lnTo>
                  <a:cubicBezTo>
                    <a:pt x="129" y="2946"/>
                    <a:pt x="0" y="3171"/>
                    <a:pt x="0" y="3358"/>
                  </a:cubicBezTo>
                  <a:lnTo>
                    <a:pt x="0" y="3735"/>
                  </a:lnTo>
                  <a:cubicBezTo>
                    <a:pt x="0" y="3866"/>
                    <a:pt x="65" y="3942"/>
                    <a:pt x="160" y="3942"/>
                  </a:cubicBezTo>
                  <a:cubicBezTo>
                    <a:pt x="199" y="3942"/>
                    <a:pt x="243" y="3929"/>
                    <a:pt x="289" y="3902"/>
                  </a:cubicBezTo>
                  <a:lnTo>
                    <a:pt x="5161" y="1090"/>
                  </a:lnTo>
                  <a:cubicBezTo>
                    <a:pt x="5321" y="998"/>
                    <a:pt x="5453" y="770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6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28;p30"/>
            <p:cNvSpPr/>
            <p:nvPr/>
          </p:nvSpPr>
          <p:spPr>
            <a:xfrm>
              <a:off x="7137611" y="2765622"/>
              <a:ext cx="260014" cy="434152"/>
            </a:xfrm>
            <a:custGeom>
              <a:avLst/>
              <a:gdLst/>
              <a:ahLst/>
              <a:cxnLst/>
              <a:rect l="l" t="t" r="r" b="b"/>
              <a:pathLst>
                <a:path w="5889" h="9833" extrusionOk="0">
                  <a:moveTo>
                    <a:pt x="5657" y="1"/>
                  </a:moveTo>
                  <a:cubicBezTo>
                    <a:pt x="5601" y="1"/>
                    <a:pt x="5537" y="19"/>
                    <a:pt x="5470" y="57"/>
                  </a:cubicBezTo>
                  <a:lnTo>
                    <a:pt x="419" y="2974"/>
                  </a:lnTo>
                  <a:cubicBezTo>
                    <a:pt x="187" y="3111"/>
                    <a:pt x="0" y="3434"/>
                    <a:pt x="0" y="3702"/>
                  </a:cubicBezTo>
                  <a:lnTo>
                    <a:pt x="0" y="9533"/>
                  </a:lnTo>
                  <a:cubicBezTo>
                    <a:pt x="0" y="9723"/>
                    <a:pt x="93" y="9832"/>
                    <a:pt x="230" y="9832"/>
                  </a:cubicBezTo>
                  <a:cubicBezTo>
                    <a:pt x="287" y="9832"/>
                    <a:pt x="351" y="9814"/>
                    <a:pt x="419" y="9774"/>
                  </a:cubicBezTo>
                  <a:lnTo>
                    <a:pt x="5470" y="6857"/>
                  </a:lnTo>
                  <a:cubicBezTo>
                    <a:pt x="5702" y="6724"/>
                    <a:pt x="5889" y="6401"/>
                    <a:pt x="5889" y="6133"/>
                  </a:cubicBezTo>
                  <a:lnTo>
                    <a:pt x="5889" y="299"/>
                  </a:lnTo>
                  <a:cubicBezTo>
                    <a:pt x="5889" y="110"/>
                    <a:pt x="5794" y="1"/>
                    <a:pt x="565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29;p30"/>
            <p:cNvSpPr/>
            <p:nvPr/>
          </p:nvSpPr>
          <p:spPr>
            <a:xfrm>
              <a:off x="7137302" y="2765313"/>
              <a:ext cx="260632" cy="434726"/>
            </a:xfrm>
            <a:custGeom>
              <a:avLst/>
              <a:gdLst/>
              <a:ahLst/>
              <a:cxnLst/>
              <a:rect l="l" t="t" r="r" b="b"/>
              <a:pathLst>
                <a:path w="5903" h="9846" extrusionOk="0">
                  <a:moveTo>
                    <a:pt x="5664" y="14"/>
                  </a:moveTo>
                  <a:cubicBezTo>
                    <a:pt x="5702" y="14"/>
                    <a:pt x="5738" y="23"/>
                    <a:pt x="5770" y="41"/>
                  </a:cubicBezTo>
                  <a:cubicBezTo>
                    <a:pt x="5849" y="88"/>
                    <a:pt x="5889" y="180"/>
                    <a:pt x="5889" y="306"/>
                  </a:cubicBezTo>
                  <a:lnTo>
                    <a:pt x="5889" y="6140"/>
                  </a:lnTo>
                  <a:cubicBezTo>
                    <a:pt x="5889" y="6405"/>
                    <a:pt x="5702" y="6728"/>
                    <a:pt x="5474" y="6860"/>
                  </a:cubicBezTo>
                  <a:lnTo>
                    <a:pt x="422" y="9777"/>
                  </a:lnTo>
                  <a:cubicBezTo>
                    <a:pt x="358" y="9814"/>
                    <a:pt x="295" y="9832"/>
                    <a:pt x="238" y="9832"/>
                  </a:cubicBezTo>
                  <a:cubicBezTo>
                    <a:pt x="199" y="9832"/>
                    <a:pt x="164" y="9823"/>
                    <a:pt x="133" y="9805"/>
                  </a:cubicBezTo>
                  <a:cubicBezTo>
                    <a:pt x="55" y="9760"/>
                    <a:pt x="14" y="9666"/>
                    <a:pt x="14" y="9540"/>
                  </a:cubicBezTo>
                  <a:lnTo>
                    <a:pt x="14" y="3709"/>
                  </a:lnTo>
                  <a:cubicBezTo>
                    <a:pt x="14" y="3444"/>
                    <a:pt x="201" y="3121"/>
                    <a:pt x="429" y="2988"/>
                  </a:cubicBezTo>
                  <a:lnTo>
                    <a:pt x="5481" y="71"/>
                  </a:lnTo>
                  <a:cubicBezTo>
                    <a:pt x="5546" y="33"/>
                    <a:pt x="5608" y="14"/>
                    <a:pt x="5664" y="14"/>
                  </a:cubicBezTo>
                  <a:close/>
                  <a:moveTo>
                    <a:pt x="5664" y="1"/>
                  </a:moveTo>
                  <a:cubicBezTo>
                    <a:pt x="5606" y="1"/>
                    <a:pt x="5540" y="21"/>
                    <a:pt x="5474" y="61"/>
                  </a:cubicBezTo>
                  <a:lnTo>
                    <a:pt x="422" y="2978"/>
                  </a:lnTo>
                  <a:cubicBezTo>
                    <a:pt x="187" y="3110"/>
                    <a:pt x="1" y="3441"/>
                    <a:pt x="1" y="3709"/>
                  </a:cubicBezTo>
                  <a:lnTo>
                    <a:pt x="1" y="9540"/>
                  </a:lnTo>
                  <a:cubicBezTo>
                    <a:pt x="1" y="9672"/>
                    <a:pt x="45" y="9771"/>
                    <a:pt x="126" y="9818"/>
                  </a:cubicBezTo>
                  <a:cubicBezTo>
                    <a:pt x="161" y="9835"/>
                    <a:pt x="198" y="9846"/>
                    <a:pt x="239" y="9846"/>
                  </a:cubicBezTo>
                  <a:cubicBezTo>
                    <a:pt x="296" y="9846"/>
                    <a:pt x="361" y="9826"/>
                    <a:pt x="429" y="9788"/>
                  </a:cubicBezTo>
                  <a:lnTo>
                    <a:pt x="5481" y="6871"/>
                  </a:lnTo>
                  <a:cubicBezTo>
                    <a:pt x="5712" y="6738"/>
                    <a:pt x="5902" y="6408"/>
                    <a:pt x="5902" y="6140"/>
                  </a:cubicBezTo>
                  <a:lnTo>
                    <a:pt x="5902" y="306"/>
                  </a:lnTo>
                  <a:cubicBezTo>
                    <a:pt x="5902" y="177"/>
                    <a:pt x="5858" y="78"/>
                    <a:pt x="5777" y="30"/>
                  </a:cubicBezTo>
                  <a:cubicBezTo>
                    <a:pt x="5743" y="11"/>
                    <a:pt x="5705" y="1"/>
                    <a:pt x="566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30;p30"/>
            <p:cNvSpPr/>
            <p:nvPr/>
          </p:nvSpPr>
          <p:spPr>
            <a:xfrm>
              <a:off x="7337092" y="2800458"/>
              <a:ext cx="86804" cy="133826"/>
            </a:xfrm>
            <a:custGeom>
              <a:avLst/>
              <a:gdLst/>
              <a:ahLst/>
              <a:cxnLst/>
              <a:rect l="l" t="t" r="r" b="b"/>
              <a:pathLst>
                <a:path w="1966" h="3031" extrusionOk="0">
                  <a:moveTo>
                    <a:pt x="1734" y="1"/>
                  </a:moveTo>
                  <a:cubicBezTo>
                    <a:pt x="1678" y="1"/>
                    <a:pt x="1615" y="19"/>
                    <a:pt x="1548" y="57"/>
                  </a:cubicBezTo>
                  <a:lnTo>
                    <a:pt x="422" y="707"/>
                  </a:lnTo>
                  <a:cubicBezTo>
                    <a:pt x="191" y="842"/>
                    <a:pt x="1" y="1165"/>
                    <a:pt x="1" y="1434"/>
                  </a:cubicBezTo>
                  <a:lnTo>
                    <a:pt x="1" y="2733"/>
                  </a:lnTo>
                  <a:cubicBezTo>
                    <a:pt x="1" y="2921"/>
                    <a:pt x="97" y="3031"/>
                    <a:pt x="235" y="3031"/>
                  </a:cubicBezTo>
                  <a:cubicBezTo>
                    <a:pt x="292" y="3031"/>
                    <a:pt x="355" y="3013"/>
                    <a:pt x="422" y="2974"/>
                  </a:cubicBezTo>
                  <a:lnTo>
                    <a:pt x="1548" y="2325"/>
                  </a:lnTo>
                  <a:cubicBezTo>
                    <a:pt x="1779" y="2192"/>
                    <a:pt x="1966" y="1865"/>
                    <a:pt x="1966" y="1600"/>
                  </a:cubicBezTo>
                  <a:lnTo>
                    <a:pt x="1966" y="299"/>
                  </a:lnTo>
                  <a:cubicBezTo>
                    <a:pt x="1966" y="110"/>
                    <a:pt x="1871" y="1"/>
                    <a:pt x="17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31;p30"/>
            <p:cNvSpPr/>
            <p:nvPr/>
          </p:nvSpPr>
          <p:spPr>
            <a:xfrm>
              <a:off x="7163838" y="2859225"/>
              <a:ext cx="130206" cy="91881"/>
            </a:xfrm>
            <a:custGeom>
              <a:avLst/>
              <a:gdLst/>
              <a:ahLst/>
              <a:cxnLst/>
              <a:rect l="l" t="t" r="r" b="b"/>
              <a:pathLst>
                <a:path w="2949" h="2081" extrusionOk="0">
                  <a:moveTo>
                    <a:pt x="2833" y="1"/>
                  </a:moveTo>
                  <a:cubicBezTo>
                    <a:pt x="2806" y="1"/>
                    <a:pt x="2775" y="10"/>
                    <a:pt x="2742" y="29"/>
                  </a:cubicBezTo>
                  <a:lnTo>
                    <a:pt x="209" y="1487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7" y="2080"/>
                    <a:pt x="115" y="2080"/>
                  </a:cubicBezTo>
                  <a:cubicBezTo>
                    <a:pt x="143" y="2080"/>
                    <a:pt x="175" y="2071"/>
                    <a:pt x="209" y="2051"/>
                  </a:cubicBezTo>
                  <a:lnTo>
                    <a:pt x="2742" y="592"/>
                  </a:lnTo>
                  <a:cubicBezTo>
                    <a:pt x="2857" y="528"/>
                    <a:pt x="2949" y="365"/>
                    <a:pt x="2949" y="233"/>
                  </a:cubicBezTo>
                  <a:lnTo>
                    <a:pt x="2949" y="151"/>
                  </a:lnTo>
                  <a:cubicBezTo>
                    <a:pt x="2949" y="56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32;p30"/>
            <p:cNvSpPr/>
            <p:nvPr/>
          </p:nvSpPr>
          <p:spPr>
            <a:xfrm>
              <a:off x="7163838" y="2909250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0"/>
                  </a:moveTo>
                  <a:cubicBezTo>
                    <a:pt x="2805" y="0"/>
                    <a:pt x="2775" y="9"/>
                    <a:pt x="2742" y="27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6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0"/>
                  </a:cubicBezTo>
                  <a:lnTo>
                    <a:pt x="2742" y="592"/>
                  </a:lnTo>
                  <a:cubicBezTo>
                    <a:pt x="2857" y="527"/>
                    <a:pt x="2949" y="364"/>
                    <a:pt x="2949" y="231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33;p30"/>
            <p:cNvSpPr/>
            <p:nvPr/>
          </p:nvSpPr>
          <p:spPr>
            <a:xfrm>
              <a:off x="7163838" y="2959231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0"/>
                  </a:moveTo>
                  <a:cubicBezTo>
                    <a:pt x="2806" y="0"/>
                    <a:pt x="2775" y="9"/>
                    <a:pt x="2742" y="28"/>
                  </a:cubicBezTo>
                  <a:lnTo>
                    <a:pt x="209" y="1486"/>
                  </a:lnTo>
                  <a:cubicBezTo>
                    <a:pt x="93" y="1550"/>
                    <a:pt x="1" y="1714"/>
                    <a:pt x="1" y="1847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1"/>
                  </a:cubicBezTo>
                  <a:lnTo>
                    <a:pt x="2742" y="592"/>
                  </a:lnTo>
                  <a:cubicBezTo>
                    <a:pt x="2857" y="524"/>
                    <a:pt x="2949" y="364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34;p30"/>
            <p:cNvSpPr/>
            <p:nvPr/>
          </p:nvSpPr>
          <p:spPr>
            <a:xfrm>
              <a:off x="7163838" y="2966428"/>
              <a:ext cx="204205" cy="134621"/>
            </a:xfrm>
            <a:custGeom>
              <a:avLst/>
              <a:gdLst/>
              <a:ahLst/>
              <a:cxnLst/>
              <a:rect l="l" t="t" r="r" b="b"/>
              <a:pathLst>
                <a:path w="4625" h="3049" extrusionOk="0">
                  <a:moveTo>
                    <a:pt x="4507" y="0"/>
                  </a:moveTo>
                  <a:cubicBezTo>
                    <a:pt x="4479" y="0"/>
                    <a:pt x="4447" y="9"/>
                    <a:pt x="4414" y="28"/>
                  </a:cubicBezTo>
                  <a:lnTo>
                    <a:pt x="209" y="2451"/>
                  </a:lnTo>
                  <a:cubicBezTo>
                    <a:pt x="93" y="2520"/>
                    <a:pt x="1" y="2683"/>
                    <a:pt x="1" y="2815"/>
                  </a:cubicBezTo>
                  <a:lnTo>
                    <a:pt x="1" y="2900"/>
                  </a:lnTo>
                  <a:cubicBezTo>
                    <a:pt x="1" y="2994"/>
                    <a:pt x="47" y="3049"/>
                    <a:pt x="115" y="3049"/>
                  </a:cubicBezTo>
                  <a:cubicBezTo>
                    <a:pt x="143" y="3049"/>
                    <a:pt x="175" y="3039"/>
                    <a:pt x="209" y="3019"/>
                  </a:cubicBezTo>
                  <a:lnTo>
                    <a:pt x="4414" y="592"/>
                  </a:lnTo>
                  <a:cubicBezTo>
                    <a:pt x="4530" y="527"/>
                    <a:pt x="4625" y="364"/>
                    <a:pt x="4625" y="232"/>
                  </a:cubicBezTo>
                  <a:lnTo>
                    <a:pt x="4625" y="150"/>
                  </a:lnTo>
                  <a:cubicBezTo>
                    <a:pt x="4625" y="55"/>
                    <a:pt x="4576" y="0"/>
                    <a:pt x="450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35;p30"/>
            <p:cNvSpPr/>
            <p:nvPr/>
          </p:nvSpPr>
          <p:spPr>
            <a:xfrm>
              <a:off x="7163838" y="3016408"/>
              <a:ext cx="204205" cy="134621"/>
            </a:xfrm>
            <a:custGeom>
              <a:avLst/>
              <a:gdLst/>
              <a:ahLst/>
              <a:cxnLst/>
              <a:rect l="l" t="t" r="r" b="b"/>
              <a:pathLst>
                <a:path w="4625" h="3049" extrusionOk="0">
                  <a:moveTo>
                    <a:pt x="4506" y="1"/>
                  </a:moveTo>
                  <a:cubicBezTo>
                    <a:pt x="4478" y="1"/>
                    <a:pt x="4447" y="9"/>
                    <a:pt x="4414" y="28"/>
                  </a:cubicBezTo>
                  <a:lnTo>
                    <a:pt x="209" y="2452"/>
                  </a:lnTo>
                  <a:cubicBezTo>
                    <a:pt x="93" y="2520"/>
                    <a:pt x="1" y="2683"/>
                    <a:pt x="1" y="2816"/>
                  </a:cubicBezTo>
                  <a:lnTo>
                    <a:pt x="1" y="2897"/>
                  </a:lnTo>
                  <a:cubicBezTo>
                    <a:pt x="1" y="2993"/>
                    <a:pt x="47" y="3049"/>
                    <a:pt x="116" y="3049"/>
                  </a:cubicBezTo>
                  <a:cubicBezTo>
                    <a:pt x="144" y="3049"/>
                    <a:pt x="175" y="3040"/>
                    <a:pt x="209" y="3020"/>
                  </a:cubicBezTo>
                  <a:lnTo>
                    <a:pt x="4414" y="592"/>
                  </a:lnTo>
                  <a:cubicBezTo>
                    <a:pt x="4530" y="528"/>
                    <a:pt x="4625" y="365"/>
                    <a:pt x="4625" y="232"/>
                  </a:cubicBezTo>
                  <a:lnTo>
                    <a:pt x="4625" y="150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36;p30"/>
            <p:cNvSpPr/>
            <p:nvPr/>
          </p:nvSpPr>
          <p:spPr>
            <a:xfrm>
              <a:off x="7540679" y="2890088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2" y="1"/>
                  </a:moveTo>
                  <a:cubicBezTo>
                    <a:pt x="5254" y="1"/>
                    <a:pt x="5210" y="13"/>
                    <a:pt x="5164" y="39"/>
                  </a:cubicBezTo>
                  <a:lnTo>
                    <a:pt x="292" y="2854"/>
                  </a:lnTo>
                  <a:cubicBezTo>
                    <a:pt x="132" y="2947"/>
                    <a:pt x="0" y="3171"/>
                    <a:pt x="0" y="3358"/>
                  </a:cubicBezTo>
                  <a:lnTo>
                    <a:pt x="0" y="3736"/>
                  </a:lnTo>
                  <a:cubicBezTo>
                    <a:pt x="0" y="3866"/>
                    <a:pt x="67" y="3941"/>
                    <a:pt x="162" y="3941"/>
                  </a:cubicBezTo>
                  <a:cubicBezTo>
                    <a:pt x="202" y="3941"/>
                    <a:pt x="246" y="3929"/>
                    <a:pt x="292" y="3902"/>
                  </a:cubicBezTo>
                  <a:lnTo>
                    <a:pt x="5164" y="1090"/>
                  </a:lnTo>
                  <a:cubicBezTo>
                    <a:pt x="5324" y="998"/>
                    <a:pt x="5453" y="771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8" y="1"/>
                    <a:pt x="52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37;p30"/>
            <p:cNvSpPr/>
            <p:nvPr/>
          </p:nvSpPr>
          <p:spPr>
            <a:xfrm>
              <a:off x="7527566" y="2540488"/>
              <a:ext cx="260058" cy="434063"/>
            </a:xfrm>
            <a:custGeom>
              <a:avLst/>
              <a:gdLst/>
              <a:ahLst/>
              <a:cxnLst/>
              <a:rect l="l" t="t" r="r" b="b"/>
              <a:pathLst>
                <a:path w="5890" h="9831" extrusionOk="0">
                  <a:moveTo>
                    <a:pt x="5657" y="0"/>
                  </a:moveTo>
                  <a:cubicBezTo>
                    <a:pt x="5601" y="0"/>
                    <a:pt x="5538" y="18"/>
                    <a:pt x="5471" y="57"/>
                  </a:cubicBezTo>
                  <a:lnTo>
                    <a:pt x="419" y="2974"/>
                  </a:lnTo>
                  <a:cubicBezTo>
                    <a:pt x="188" y="3107"/>
                    <a:pt x="1" y="3433"/>
                    <a:pt x="1" y="3698"/>
                  </a:cubicBezTo>
                  <a:lnTo>
                    <a:pt x="1" y="9532"/>
                  </a:lnTo>
                  <a:cubicBezTo>
                    <a:pt x="1" y="9722"/>
                    <a:pt x="94" y="9830"/>
                    <a:pt x="231" y="9830"/>
                  </a:cubicBezTo>
                  <a:cubicBezTo>
                    <a:pt x="288" y="9830"/>
                    <a:pt x="352" y="9812"/>
                    <a:pt x="419" y="9773"/>
                  </a:cubicBezTo>
                  <a:lnTo>
                    <a:pt x="5471" y="6856"/>
                  </a:lnTo>
                  <a:cubicBezTo>
                    <a:pt x="5703" y="6724"/>
                    <a:pt x="5890" y="6401"/>
                    <a:pt x="5890" y="6132"/>
                  </a:cubicBezTo>
                  <a:lnTo>
                    <a:pt x="5890" y="298"/>
                  </a:lnTo>
                  <a:cubicBezTo>
                    <a:pt x="5890" y="110"/>
                    <a:pt x="5795" y="0"/>
                    <a:pt x="565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38;p30"/>
            <p:cNvSpPr/>
            <p:nvPr/>
          </p:nvSpPr>
          <p:spPr>
            <a:xfrm>
              <a:off x="7527301" y="2540179"/>
              <a:ext cx="260632" cy="434726"/>
            </a:xfrm>
            <a:custGeom>
              <a:avLst/>
              <a:gdLst/>
              <a:ahLst/>
              <a:cxnLst/>
              <a:rect l="l" t="t" r="r" b="b"/>
              <a:pathLst>
                <a:path w="5903" h="9846" extrusionOk="0">
                  <a:moveTo>
                    <a:pt x="5666" y="13"/>
                  </a:moveTo>
                  <a:cubicBezTo>
                    <a:pt x="5704" y="13"/>
                    <a:pt x="5739" y="22"/>
                    <a:pt x="5770" y="40"/>
                  </a:cubicBezTo>
                  <a:cubicBezTo>
                    <a:pt x="5848" y="84"/>
                    <a:pt x="5889" y="179"/>
                    <a:pt x="5889" y="305"/>
                  </a:cubicBezTo>
                  <a:lnTo>
                    <a:pt x="5889" y="6139"/>
                  </a:lnTo>
                  <a:cubicBezTo>
                    <a:pt x="5889" y="6404"/>
                    <a:pt x="5705" y="6727"/>
                    <a:pt x="5474" y="6856"/>
                  </a:cubicBezTo>
                  <a:lnTo>
                    <a:pt x="422" y="9773"/>
                  </a:lnTo>
                  <a:cubicBezTo>
                    <a:pt x="357" y="9812"/>
                    <a:pt x="294" y="9831"/>
                    <a:pt x="238" y="9831"/>
                  </a:cubicBezTo>
                  <a:cubicBezTo>
                    <a:pt x="200" y="9831"/>
                    <a:pt x="164" y="9822"/>
                    <a:pt x="132" y="9804"/>
                  </a:cubicBezTo>
                  <a:cubicBezTo>
                    <a:pt x="58" y="9760"/>
                    <a:pt x="14" y="9665"/>
                    <a:pt x="14" y="9539"/>
                  </a:cubicBezTo>
                  <a:lnTo>
                    <a:pt x="14" y="3705"/>
                  </a:lnTo>
                  <a:cubicBezTo>
                    <a:pt x="14" y="3443"/>
                    <a:pt x="201" y="3120"/>
                    <a:pt x="429" y="2987"/>
                  </a:cubicBezTo>
                  <a:lnTo>
                    <a:pt x="5481" y="70"/>
                  </a:lnTo>
                  <a:cubicBezTo>
                    <a:pt x="5547" y="32"/>
                    <a:pt x="5610" y="13"/>
                    <a:pt x="5666" y="13"/>
                  </a:cubicBezTo>
                  <a:close/>
                  <a:moveTo>
                    <a:pt x="5667" y="0"/>
                  </a:moveTo>
                  <a:cubicBezTo>
                    <a:pt x="5608" y="0"/>
                    <a:pt x="5542" y="20"/>
                    <a:pt x="5474" y="60"/>
                  </a:cubicBezTo>
                  <a:lnTo>
                    <a:pt x="422" y="2974"/>
                  </a:lnTo>
                  <a:cubicBezTo>
                    <a:pt x="190" y="3109"/>
                    <a:pt x="0" y="3436"/>
                    <a:pt x="0" y="3705"/>
                  </a:cubicBezTo>
                  <a:lnTo>
                    <a:pt x="0" y="9539"/>
                  </a:lnTo>
                  <a:cubicBezTo>
                    <a:pt x="0" y="9671"/>
                    <a:pt x="44" y="9770"/>
                    <a:pt x="126" y="9817"/>
                  </a:cubicBezTo>
                  <a:cubicBezTo>
                    <a:pt x="160" y="9835"/>
                    <a:pt x="198" y="9845"/>
                    <a:pt x="239" y="9845"/>
                  </a:cubicBezTo>
                  <a:cubicBezTo>
                    <a:pt x="300" y="9845"/>
                    <a:pt x="364" y="9825"/>
                    <a:pt x="429" y="9787"/>
                  </a:cubicBezTo>
                  <a:lnTo>
                    <a:pt x="5481" y="6870"/>
                  </a:lnTo>
                  <a:cubicBezTo>
                    <a:pt x="5715" y="6734"/>
                    <a:pt x="5902" y="6408"/>
                    <a:pt x="5902" y="6139"/>
                  </a:cubicBezTo>
                  <a:lnTo>
                    <a:pt x="5902" y="305"/>
                  </a:lnTo>
                  <a:cubicBezTo>
                    <a:pt x="5902" y="176"/>
                    <a:pt x="5858" y="77"/>
                    <a:pt x="5776" y="29"/>
                  </a:cubicBezTo>
                  <a:cubicBezTo>
                    <a:pt x="5744" y="10"/>
                    <a:pt x="5707" y="0"/>
                    <a:pt x="566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39;p30"/>
            <p:cNvSpPr/>
            <p:nvPr/>
          </p:nvSpPr>
          <p:spPr>
            <a:xfrm>
              <a:off x="7727223" y="2575281"/>
              <a:ext cx="86671" cy="133826"/>
            </a:xfrm>
            <a:custGeom>
              <a:avLst/>
              <a:gdLst/>
              <a:ahLst/>
              <a:cxnLst/>
              <a:rect l="l" t="t" r="r" b="b"/>
              <a:pathLst>
                <a:path w="1963" h="3031" extrusionOk="0">
                  <a:moveTo>
                    <a:pt x="1732" y="0"/>
                  </a:moveTo>
                  <a:cubicBezTo>
                    <a:pt x="1676" y="0"/>
                    <a:pt x="1612" y="19"/>
                    <a:pt x="1545" y="58"/>
                  </a:cubicBezTo>
                  <a:lnTo>
                    <a:pt x="419" y="707"/>
                  </a:lnTo>
                  <a:cubicBezTo>
                    <a:pt x="188" y="839"/>
                    <a:pt x="1" y="1166"/>
                    <a:pt x="1" y="1431"/>
                  </a:cubicBezTo>
                  <a:lnTo>
                    <a:pt x="1" y="2733"/>
                  </a:lnTo>
                  <a:cubicBezTo>
                    <a:pt x="1" y="2922"/>
                    <a:pt x="95" y="3031"/>
                    <a:pt x="233" y="3031"/>
                  </a:cubicBezTo>
                  <a:cubicBezTo>
                    <a:pt x="289" y="3031"/>
                    <a:pt x="352" y="3013"/>
                    <a:pt x="419" y="2975"/>
                  </a:cubicBezTo>
                  <a:lnTo>
                    <a:pt x="1545" y="2325"/>
                  </a:lnTo>
                  <a:cubicBezTo>
                    <a:pt x="1776" y="2189"/>
                    <a:pt x="1962" y="1866"/>
                    <a:pt x="1962" y="1597"/>
                  </a:cubicBezTo>
                  <a:lnTo>
                    <a:pt x="1962" y="299"/>
                  </a:lnTo>
                  <a:cubicBezTo>
                    <a:pt x="1962" y="109"/>
                    <a:pt x="1869" y="0"/>
                    <a:pt x="17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40;p30"/>
            <p:cNvSpPr/>
            <p:nvPr/>
          </p:nvSpPr>
          <p:spPr>
            <a:xfrm>
              <a:off x="7553837" y="2634092"/>
              <a:ext cx="130338" cy="91837"/>
            </a:xfrm>
            <a:custGeom>
              <a:avLst/>
              <a:gdLst/>
              <a:ahLst/>
              <a:cxnLst/>
              <a:rect l="l" t="t" r="r" b="b"/>
              <a:pathLst>
                <a:path w="2952" h="2080" extrusionOk="0">
                  <a:moveTo>
                    <a:pt x="2834" y="0"/>
                  </a:moveTo>
                  <a:cubicBezTo>
                    <a:pt x="2806" y="0"/>
                    <a:pt x="2774" y="9"/>
                    <a:pt x="2741" y="28"/>
                  </a:cubicBezTo>
                  <a:lnTo>
                    <a:pt x="212" y="1483"/>
                  </a:lnTo>
                  <a:cubicBezTo>
                    <a:pt x="96" y="1550"/>
                    <a:pt x="1" y="1714"/>
                    <a:pt x="1" y="1847"/>
                  </a:cubicBezTo>
                  <a:lnTo>
                    <a:pt x="1" y="1931"/>
                  </a:lnTo>
                  <a:cubicBezTo>
                    <a:pt x="1" y="2025"/>
                    <a:pt x="48" y="2080"/>
                    <a:pt x="117" y="2080"/>
                  </a:cubicBezTo>
                  <a:cubicBezTo>
                    <a:pt x="146" y="2080"/>
                    <a:pt x="178" y="2070"/>
                    <a:pt x="212" y="2051"/>
                  </a:cubicBezTo>
                  <a:lnTo>
                    <a:pt x="2741" y="592"/>
                  </a:lnTo>
                  <a:cubicBezTo>
                    <a:pt x="2856" y="524"/>
                    <a:pt x="2952" y="364"/>
                    <a:pt x="2952" y="228"/>
                  </a:cubicBezTo>
                  <a:lnTo>
                    <a:pt x="2952" y="150"/>
                  </a:lnTo>
                  <a:cubicBezTo>
                    <a:pt x="2952" y="55"/>
                    <a:pt x="2903" y="0"/>
                    <a:pt x="283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41;p30"/>
            <p:cNvSpPr/>
            <p:nvPr/>
          </p:nvSpPr>
          <p:spPr>
            <a:xfrm>
              <a:off x="7553837" y="2684028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5" y="1"/>
                  </a:moveTo>
                  <a:cubicBezTo>
                    <a:pt x="2807" y="1"/>
                    <a:pt x="2775" y="10"/>
                    <a:pt x="2741" y="29"/>
                  </a:cubicBezTo>
                  <a:lnTo>
                    <a:pt x="212" y="1483"/>
                  </a:lnTo>
                  <a:cubicBezTo>
                    <a:pt x="96" y="1552"/>
                    <a:pt x="1" y="1715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8" y="2081"/>
                    <a:pt x="117" y="2081"/>
                  </a:cubicBezTo>
                  <a:cubicBezTo>
                    <a:pt x="146" y="2081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5"/>
                    <a:pt x="2952" y="366"/>
                    <a:pt x="2952" y="229"/>
                  </a:cubicBezTo>
                  <a:lnTo>
                    <a:pt x="2952" y="151"/>
                  </a:lnTo>
                  <a:cubicBezTo>
                    <a:pt x="2952" y="54"/>
                    <a:pt x="2904" y="1"/>
                    <a:pt x="283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42;p30"/>
            <p:cNvSpPr/>
            <p:nvPr/>
          </p:nvSpPr>
          <p:spPr>
            <a:xfrm>
              <a:off x="7553837" y="2733965"/>
              <a:ext cx="130338" cy="91926"/>
            </a:xfrm>
            <a:custGeom>
              <a:avLst/>
              <a:gdLst/>
              <a:ahLst/>
              <a:cxnLst/>
              <a:rect l="l" t="t" r="r" b="b"/>
              <a:pathLst>
                <a:path w="2952" h="2082" extrusionOk="0">
                  <a:moveTo>
                    <a:pt x="2835" y="1"/>
                  </a:moveTo>
                  <a:cubicBezTo>
                    <a:pt x="2807" y="1"/>
                    <a:pt x="2775" y="10"/>
                    <a:pt x="2741" y="30"/>
                  </a:cubicBezTo>
                  <a:lnTo>
                    <a:pt x="212" y="1485"/>
                  </a:lnTo>
                  <a:cubicBezTo>
                    <a:pt x="96" y="1553"/>
                    <a:pt x="1" y="1716"/>
                    <a:pt x="1" y="1849"/>
                  </a:cubicBezTo>
                  <a:lnTo>
                    <a:pt x="1" y="1930"/>
                  </a:lnTo>
                  <a:cubicBezTo>
                    <a:pt x="1" y="2026"/>
                    <a:pt x="49" y="2082"/>
                    <a:pt x="118" y="2082"/>
                  </a:cubicBezTo>
                  <a:cubicBezTo>
                    <a:pt x="146" y="2082"/>
                    <a:pt x="178" y="2073"/>
                    <a:pt x="212" y="2053"/>
                  </a:cubicBezTo>
                  <a:lnTo>
                    <a:pt x="2741" y="594"/>
                  </a:lnTo>
                  <a:cubicBezTo>
                    <a:pt x="2856" y="526"/>
                    <a:pt x="2952" y="366"/>
                    <a:pt x="2952" y="230"/>
                  </a:cubicBezTo>
                  <a:lnTo>
                    <a:pt x="2952" y="152"/>
                  </a:lnTo>
                  <a:cubicBezTo>
                    <a:pt x="2952" y="56"/>
                    <a:pt x="2904" y="1"/>
                    <a:pt x="283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43;p30"/>
            <p:cNvSpPr/>
            <p:nvPr/>
          </p:nvSpPr>
          <p:spPr>
            <a:xfrm>
              <a:off x="7553837" y="2741250"/>
              <a:ext cx="204205" cy="134665"/>
            </a:xfrm>
            <a:custGeom>
              <a:avLst/>
              <a:gdLst/>
              <a:ahLst/>
              <a:cxnLst/>
              <a:rect l="l" t="t" r="r" b="b"/>
              <a:pathLst>
                <a:path w="4625" h="3050" extrusionOk="0">
                  <a:moveTo>
                    <a:pt x="4506" y="1"/>
                  </a:moveTo>
                  <a:cubicBezTo>
                    <a:pt x="4478" y="1"/>
                    <a:pt x="4447" y="10"/>
                    <a:pt x="4414" y="28"/>
                  </a:cubicBezTo>
                  <a:lnTo>
                    <a:pt x="212" y="2452"/>
                  </a:lnTo>
                  <a:cubicBezTo>
                    <a:pt x="96" y="2520"/>
                    <a:pt x="1" y="2683"/>
                    <a:pt x="1" y="2816"/>
                  </a:cubicBezTo>
                  <a:lnTo>
                    <a:pt x="1" y="2897"/>
                  </a:lnTo>
                  <a:cubicBezTo>
                    <a:pt x="1" y="2994"/>
                    <a:pt x="48" y="3049"/>
                    <a:pt x="117" y="3049"/>
                  </a:cubicBezTo>
                  <a:cubicBezTo>
                    <a:pt x="146" y="3049"/>
                    <a:pt x="178" y="3040"/>
                    <a:pt x="212" y="3020"/>
                  </a:cubicBezTo>
                  <a:lnTo>
                    <a:pt x="4414" y="592"/>
                  </a:lnTo>
                  <a:cubicBezTo>
                    <a:pt x="4529" y="528"/>
                    <a:pt x="4625" y="364"/>
                    <a:pt x="4625" y="232"/>
                  </a:cubicBezTo>
                  <a:lnTo>
                    <a:pt x="4625" y="151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44;p30"/>
            <p:cNvSpPr/>
            <p:nvPr/>
          </p:nvSpPr>
          <p:spPr>
            <a:xfrm>
              <a:off x="7553837" y="2791231"/>
              <a:ext cx="204205" cy="134665"/>
            </a:xfrm>
            <a:custGeom>
              <a:avLst/>
              <a:gdLst/>
              <a:ahLst/>
              <a:cxnLst/>
              <a:rect l="l" t="t" r="r" b="b"/>
              <a:pathLst>
                <a:path w="4625" h="3050" extrusionOk="0">
                  <a:moveTo>
                    <a:pt x="4506" y="1"/>
                  </a:moveTo>
                  <a:cubicBezTo>
                    <a:pt x="4478" y="1"/>
                    <a:pt x="4447" y="10"/>
                    <a:pt x="4414" y="28"/>
                  </a:cubicBezTo>
                  <a:lnTo>
                    <a:pt x="212" y="2452"/>
                  </a:lnTo>
                  <a:cubicBezTo>
                    <a:pt x="96" y="2520"/>
                    <a:pt x="1" y="2683"/>
                    <a:pt x="1" y="2816"/>
                  </a:cubicBezTo>
                  <a:lnTo>
                    <a:pt x="1" y="2898"/>
                  </a:lnTo>
                  <a:cubicBezTo>
                    <a:pt x="1" y="2994"/>
                    <a:pt x="49" y="3049"/>
                    <a:pt x="118" y="3049"/>
                  </a:cubicBezTo>
                  <a:cubicBezTo>
                    <a:pt x="146" y="3049"/>
                    <a:pt x="178" y="3040"/>
                    <a:pt x="212" y="3020"/>
                  </a:cubicBezTo>
                  <a:lnTo>
                    <a:pt x="4414" y="593"/>
                  </a:lnTo>
                  <a:cubicBezTo>
                    <a:pt x="4529" y="528"/>
                    <a:pt x="4625" y="365"/>
                    <a:pt x="4625" y="232"/>
                  </a:cubicBezTo>
                  <a:lnTo>
                    <a:pt x="4625" y="150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45;p30"/>
            <p:cNvSpPr/>
            <p:nvPr/>
          </p:nvSpPr>
          <p:spPr>
            <a:xfrm>
              <a:off x="6353463" y="3575865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4" y="0"/>
                  </a:moveTo>
                  <a:cubicBezTo>
                    <a:pt x="5254" y="0"/>
                    <a:pt x="5209" y="13"/>
                    <a:pt x="5161" y="42"/>
                  </a:cubicBezTo>
                  <a:lnTo>
                    <a:pt x="292" y="2853"/>
                  </a:lnTo>
                  <a:cubicBezTo>
                    <a:pt x="129" y="2945"/>
                    <a:pt x="0" y="3169"/>
                    <a:pt x="0" y="3356"/>
                  </a:cubicBezTo>
                  <a:lnTo>
                    <a:pt x="0" y="3734"/>
                  </a:lnTo>
                  <a:cubicBezTo>
                    <a:pt x="0" y="3865"/>
                    <a:pt x="64" y="3942"/>
                    <a:pt x="159" y="3942"/>
                  </a:cubicBezTo>
                  <a:cubicBezTo>
                    <a:pt x="199" y="3942"/>
                    <a:pt x="244" y="3928"/>
                    <a:pt x="292" y="3900"/>
                  </a:cubicBezTo>
                  <a:lnTo>
                    <a:pt x="5161" y="1088"/>
                  </a:lnTo>
                  <a:cubicBezTo>
                    <a:pt x="5324" y="997"/>
                    <a:pt x="5453" y="773"/>
                    <a:pt x="5453" y="586"/>
                  </a:cubicBezTo>
                  <a:lnTo>
                    <a:pt x="5453" y="208"/>
                  </a:lnTo>
                  <a:cubicBezTo>
                    <a:pt x="5453" y="76"/>
                    <a:pt x="5389" y="0"/>
                    <a:pt x="52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946;p30"/>
            <p:cNvSpPr/>
            <p:nvPr/>
          </p:nvSpPr>
          <p:spPr>
            <a:xfrm>
              <a:off x="6340349" y="3226221"/>
              <a:ext cx="260058" cy="434152"/>
            </a:xfrm>
            <a:custGeom>
              <a:avLst/>
              <a:gdLst/>
              <a:ahLst/>
              <a:cxnLst/>
              <a:rect l="l" t="t" r="r" b="b"/>
              <a:pathLst>
                <a:path w="5890" h="9833" extrusionOk="0">
                  <a:moveTo>
                    <a:pt x="5660" y="1"/>
                  </a:moveTo>
                  <a:cubicBezTo>
                    <a:pt x="5603" y="1"/>
                    <a:pt x="5539" y="20"/>
                    <a:pt x="5471" y="60"/>
                  </a:cubicBezTo>
                  <a:lnTo>
                    <a:pt x="420" y="2973"/>
                  </a:lnTo>
                  <a:cubicBezTo>
                    <a:pt x="188" y="3109"/>
                    <a:pt x="1" y="3432"/>
                    <a:pt x="1" y="3700"/>
                  </a:cubicBezTo>
                  <a:lnTo>
                    <a:pt x="1" y="9531"/>
                  </a:lnTo>
                  <a:cubicBezTo>
                    <a:pt x="1" y="9722"/>
                    <a:pt x="96" y="9832"/>
                    <a:pt x="234" y="9832"/>
                  </a:cubicBezTo>
                  <a:cubicBezTo>
                    <a:pt x="290" y="9832"/>
                    <a:pt x="353" y="9814"/>
                    <a:pt x="420" y="9776"/>
                  </a:cubicBezTo>
                  <a:lnTo>
                    <a:pt x="5471" y="6859"/>
                  </a:lnTo>
                  <a:cubicBezTo>
                    <a:pt x="5703" y="6723"/>
                    <a:pt x="5890" y="6400"/>
                    <a:pt x="5890" y="6131"/>
                  </a:cubicBezTo>
                  <a:lnTo>
                    <a:pt x="5890" y="300"/>
                  </a:lnTo>
                  <a:cubicBezTo>
                    <a:pt x="5890" y="111"/>
                    <a:pt x="5796" y="1"/>
                    <a:pt x="566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947;p30"/>
            <p:cNvSpPr/>
            <p:nvPr/>
          </p:nvSpPr>
          <p:spPr>
            <a:xfrm>
              <a:off x="6340084" y="3225868"/>
              <a:ext cx="260632" cy="434726"/>
            </a:xfrm>
            <a:custGeom>
              <a:avLst/>
              <a:gdLst/>
              <a:ahLst/>
              <a:cxnLst/>
              <a:rect l="l" t="t" r="r" b="b"/>
              <a:pathLst>
                <a:path w="5903" h="9846" extrusionOk="0">
                  <a:moveTo>
                    <a:pt x="5664" y="16"/>
                  </a:moveTo>
                  <a:cubicBezTo>
                    <a:pt x="5701" y="16"/>
                    <a:pt x="5739" y="23"/>
                    <a:pt x="5770" y="43"/>
                  </a:cubicBezTo>
                  <a:cubicBezTo>
                    <a:pt x="5848" y="88"/>
                    <a:pt x="5888" y="179"/>
                    <a:pt x="5888" y="308"/>
                  </a:cubicBezTo>
                  <a:lnTo>
                    <a:pt x="5888" y="6139"/>
                  </a:lnTo>
                  <a:cubicBezTo>
                    <a:pt x="5888" y="6404"/>
                    <a:pt x="5701" y="6727"/>
                    <a:pt x="5474" y="6860"/>
                  </a:cubicBezTo>
                  <a:lnTo>
                    <a:pt x="421" y="9778"/>
                  </a:lnTo>
                  <a:cubicBezTo>
                    <a:pt x="358" y="9813"/>
                    <a:pt x="296" y="9832"/>
                    <a:pt x="241" y="9832"/>
                  </a:cubicBezTo>
                  <a:cubicBezTo>
                    <a:pt x="201" y="9832"/>
                    <a:pt x="165" y="9823"/>
                    <a:pt x="133" y="9804"/>
                  </a:cubicBezTo>
                  <a:cubicBezTo>
                    <a:pt x="54" y="9760"/>
                    <a:pt x="13" y="9668"/>
                    <a:pt x="13" y="9539"/>
                  </a:cubicBezTo>
                  <a:lnTo>
                    <a:pt x="13" y="3708"/>
                  </a:lnTo>
                  <a:cubicBezTo>
                    <a:pt x="13" y="3443"/>
                    <a:pt x="201" y="3120"/>
                    <a:pt x="429" y="2988"/>
                  </a:cubicBezTo>
                  <a:lnTo>
                    <a:pt x="5480" y="71"/>
                  </a:lnTo>
                  <a:cubicBezTo>
                    <a:pt x="5546" y="33"/>
                    <a:pt x="5610" y="16"/>
                    <a:pt x="5664" y="16"/>
                  </a:cubicBezTo>
                  <a:close/>
                  <a:moveTo>
                    <a:pt x="5665" y="0"/>
                  </a:moveTo>
                  <a:cubicBezTo>
                    <a:pt x="5606" y="0"/>
                    <a:pt x="5542" y="21"/>
                    <a:pt x="5474" y="60"/>
                  </a:cubicBezTo>
                  <a:lnTo>
                    <a:pt x="421" y="2977"/>
                  </a:lnTo>
                  <a:cubicBezTo>
                    <a:pt x="191" y="3110"/>
                    <a:pt x="0" y="3440"/>
                    <a:pt x="0" y="3708"/>
                  </a:cubicBezTo>
                  <a:lnTo>
                    <a:pt x="0" y="9539"/>
                  </a:lnTo>
                  <a:cubicBezTo>
                    <a:pt x="0" y="9671"/>
                    <a:pt x="44" y="9770"/>
                    <a:pt x="126" y="9818"/>
                  </a:cubicBezTo>
                  <a:cubicBezTo>
                    <a:pt x="160" y="9839"/>
                    <a:pt x="197" y="9845"/>
                    <a:pt x="238" y="9845"/>
                  </a:cubicBezTo>
                  <a:cubicBezTo>
                    <a:pt x="296" y="9845"/>
                    <a:pt x="360" y="9828"/>
                    <a:pt x="429" y="9787"/>
                  </a:cubicBezTo>
                  <a:lnTo>
                    <a:pt x="5480" y="6870"/>
                  </a:lnTo>
                  <a:cubicBezTo>
                    <a:pt x="5715" y="6738"/>
                    <a:pt x="5902" y="6408"/>
                    <a:pt x="5902" y="6139"/>
                  </a:cubicBezTo>
                  <a:lnTo>
                    <a:pt x="5902" y="308"/>
                  </a:lnTo>
                  <a:cubicBezTo>
                    <a:pt x="5902" y="176"/>
                    <a:pt x="5858" y="77"/>
                    <a:pt x="5777" y="30"/>
                  </a:cubicBezTo>
                  <a:cubicBezTo>
                    <a:pt x="5743" y="10"/>
                    <a:pt x="5705" y="0"/>
                    <a:pt x="566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48;p30"/>
            <p:cNvSpPr/>
            <p:nvPr/>
          </p:nvSpPr>
          <p:spPr>
            <a:xfrm>
              <a:off x="6540007" y="3261013"/>
              <a:ext cx="86671" cy="133826"/>
            </a:xfrm>
            <a:custGeom>
              <a:avLst/>
              <a:gdLst/>
              <a:ahLst/>
              <a:cxnLst/>
              <a:rect l="l" t="t" r="r" b="b"/>
              <a:pathLst>
                <a:path w="1963" h="3031" extrusionOk="0">
                  <a:moveTo>
                    <a:pt x="1730" y="0"/>
                  </a:moveTo>
                  <a:cubicBezTo>
                    <a:pt x="1674" y="0"/>
                    <a:pt x="1611" y="18"/>
                    <a:pt x="1544" y="57"/>
                  </a:cubicBezTo>
                  <a:lnTo>
                    <a:pt x="419" y="706"/>
                  </a:lnTo>
                  <a:cubicBezTo>
                    <a:pt x="188" y="842"/>
                    <a:pt x="1" y="1165"/>
                    <a:pt x="1" y="1434"/>
                  </a:cubicBezTo>
                  <a:lnTo>
                    <a:pt x="1" y="2732"/>
                  </a:lnTo>
                  <a:cubicBezTo>
                    <a:pt x="1" y="2922"/>
                    <a:pt x="95" y="3031"/>
                    <a:pt x="231" y="3031"/>
                  </a:cubicBezTo>
                  <a:cubicBezTo>
                    <a:pt x="288" y="3031"/>
                    <a:pt x="351" y="3012"/>
                    <a:pt x="419" y="2974"/>
                  </a:cubicBezTo>
                  <a:lnTo>
                    <a:pt x="1544" y="2324"/>
                  </a:lnTo>
                  <a:cubicBezTo>
                    <a:pt x="1776" y="2192"/>
                    <a:pt x="1963" y="1866"/>
                    <a:pt x="1963" y="1600"/>
                  </a:cubicBezTo>
                  <a:lnTo>
                    <a:pt x="1963" y="298"/>
                  </a:lnTo>
                  <a:cubicBezTo>
                    <a:pt x="1963" y="110"/>
                    <a:pt x="1868" y="0"/>
                    <a:pt x="17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49;p30"/>
            <p:cNvSpPr/>
            <p:nvPr/>
          </p:nvSpPr>
          <p:spPr>
            <a:xfrm>
              <a:off x="6366620" y="3319780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1"/>
                  </a:moveTo>
                  <a:cubicBezTo>
                    <a:pt x="2805" y="1"/>
                    <a:pt x="2774" y="9"/>
                    <a:pt x="2742" y="28"/>
                  </a:cubicBezTo>
                  <a:lnTo>
                    <a:pt x="208" y="1486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4" y="2080"/>
                  </a:cubicBezTo>
                  <a:cubicBezTo>
                    <a:pt x="142" y="2080"/>
                    <a:pt x="174" y="2071"/>
                    <a:pt x="208" y="2051"/>
                  </a:cubicBezTo>
                  <a:lnTo>
                    <a:pt x="2742" y="593"/>
                  </a:lnTo>
                  <a:cubicBezTo>
                    <a:pt x="2857" y="527"/>
                    <a:pt x="2949" y="364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50;p30"/>
            <p:cNvSpPr/>
            <p:nvPr/>
          </p:nvSpPr>
          <p:spPr>
            <a:xfrm>
              <a:off x="6366620" y="3369761"/>
              <a:ext cx="130206" cy="91881"/>
            </a:xfrm>
            <a:custGeom>
              <a:avLst/>
              <a:gdLst/>
              <a:ahLst/>
              <a:cxnLst/>
              <a:rect l="l" t="t" r="r" b="b"/>
              <a:pathLst>
                <a:path w="2949" h="2081" extrusionOk="0">
                  <a:moveTo>
                    <a:pt x="2833" y="1"/>
                  </a:moveTo>
                  <a:cubicBezTo>
                    <a:pt x="2805" y="1"/>
                    <a:pt x="2774" y="9"/>
                    <a:pt x="2742" y="28"/>
                  </a:cubicBezTo>
                  <a:lnTo>
                    <a:pt x="208" y="1487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7" y="2080"/>
                    <a:pt x="115" y="2080"/>
                  </a:cubicBezTo>
                  <a:cubicBezTo>
                    <a:pt x="143" y="2080"/>
                    <a:pt x="174" y="2071"/>
                    <a:pt x="208" y="2051"/>
                  </a:cubicBezTo>
                  <a:lnTo>
                    <a:pt x="2742" y="592"/>
                  </a:lnTo>
                  <a:cubicBezTo>
                    <a:pt x="2857" y="528"/>
                    <a:pt x="2949" y="365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51;p30"/>
            <p:cNvSpPr/>
            <p:nvPr/>
          </p:nvSpPr>
          <p:spPr>
            <a:xfrm>
              <a:off x="6366620" y="3419741"/>
              <a:ext cx="130206" cy="91881"/>
            </a:xfrm>
            <a:custGeom>
              <a:avLst/>
              <a:gdLst/>
              <a:ahLst/>
              <a:cxnLst/>
              <a:rect l="l" t="t" r="r" b="b"/>
              <a:pathLst>
                <a:path w="2949" h="2081" extrusionOk="0">
                  <a:moveTo>
                    <a:pt x="2833" y="1"/>
                  </a:moveTo>
                  <a:cubicBezTo>
                    <a:pt x="2805" y="1"/>
                    <a:pt x="2774" y="10"/>
                    <a:pt x="2742" y="28"/>
                  </a:cubicBezTo>
                  <a:lnTo>
                    <a:pt x="208" y="1486"/>
                  </a:lnTo>
                  <a:cubicBezTo>
                    <a:pt x="93" y="1552"/>
                    <a:pt x="1" y="1715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7" y="2080"/>
                    <a:pt x="114" y="2080"/>
                  </a:cubicBezTo>
                  <a:cubicBezTo>
                    <a:pt x="142" y="2080"/>
                    <a:pt x="174" y="2071"/>
                    <a:pt x="208" y="2051"/>
                  </a:cubicBezTo>
                  <a:lnTo>
                    <a:pt x="2742" y="593"/>
                  </a:lnTo>
                  <a:cubicBezTo>
                    <a:pt x="2857" y="528"/>
                    <a:pt x="2949" y="364"/>
                    <a:pt x="2949" y="232"/>
                  </a:cubicBezTo>
                  <a:lnTo>
                    <a:pt x="2949" y="151"/>
                  </a:lnTo>
                  <a:cubicBezTo>
                    <a:pt x="2949" y="56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52;p30"/>
            <p:cNvSpPr/>
            <p:nvPr/>
          </p:nvSpPr>
          <p:spPr>
            <a:xfrm>
              <a:off x="6366620" y="3427027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09" y="0"/>
                  </a:moveTo>
                  <a:cubicBezTo>
                    <a:pt x="4480" y="0"/>
                    <a:pt x="4448" y="10"/>
                    <a:pt x="4414" y="30"/>
                  </a:cubicBezTo>
                  <a:lnTo>
                    <a:pt x="208" y="2454"/>
                  </a:lnTo>
                  <a:cubicBezTo>
                    <a:pt x="93" y="2518"/>
                    <a:pt x="1" y="2681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8"/>
                    <a:pt x="115" y="3048"/>
                  </a:cubicBezTo>
                  <a:cubicBezTo>
                    <a:pt x="143" y="3048"/>
                    <a:pt x="174" y="3038"/>
                    <a:pt x="208" y="3018"/>
                  </a:cubicBezTo>
                  <a:lnTo>
                    <a:pt x="4414" y="594"/>
                  </a:lnTo>
                  <a:cubicBezTo>
                    <a:pt x="4529" y="526"/>
                    <a:pt x="4625" y="363"/>
                    <a:pt x="4625" y="230"/>
                  </a:cubicBezTo>
                  <a:lnTo>
                    <a:pt x="4625" y="149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53;p30"/>
            <p:cNvSpPr/>
            <p:nvPr/>
          </p:nvSpPr>
          <p:spPr>
            <a:xfrm>
              <a:off x="6366620" y="3477007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09" y="0"/>
                  </a:moveTo>
                  <a:cubicBezTo>
                    <a:pt x="4480" y="0"/>
                    <a:pt x="4448" y="10"/>
                    <a:pt x="4414" y="30"/>
                  </a:cubicBezTo>
                  <a:lnTo>
                    <a:pt x="208" y="2454"/>
                  </a:lnTo>
                  <a:cubicBezTo>
                    <a:pt x="93" y="2519"/>
                    <a:pt x="1" y="2682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7"/>
                    <a:pt x="114" y="3047"/>
                  </a:cubicBezTo>
                  <a:cubicBezTo>
                    <a:pt x="142" y="3047"/>
                    <a:pt x="174" y="3038"/>
                    <a:pt x="208" y="3018"/>
                  </a:cubicBezTo>
                  <a:lnTo>
                    <a:pt x="4414" y="594"/>
                  </a:lnTo>
                  <a:cubicBezTo>
                    <a:pt x="4529" y="526"/>
                    <a:pt x="4625" y="363"/>
                    <a:pt x="4625" y="230"/>
                  </a:cubicBezTo>
                  <a:lnTo>
                    <a:pt x="4625" y="148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54;p30"/>
            <p:cNvSpPr/>
            <p:nvPr/>
          </p:nvSpPr>
          <p:spPr>
            <a:xfrm>
              <a:off x="6743594" y="3350643"/>
              <a:ext cx="240631" cy="174093"/>
            </a:xfrm>
            <a:custGeom>
              <a:avLst/>
              <a:gdLst/>
              <a:ahLst/>
              <a:cxnLst/>
              <a:rect l="l" t="t" r="r" b="b"/>
              <a:pathLst>
                <a:path w="5450" h="3943" extrusionOk="0">
                  <a:moveTo>
                    <a:pt x="5290" y="0"/>
                  </a:moveTo>
                  <a:cubicBezTo>
                    <a:pt x="5251" y="0"/>
                    <a:pt x="5207" y="13"/>
                    <a:pt x="5161" y="40"/>
                  </a:cubicBezTo>
                  <a:lnTo>
                    <a:pt x="289" y="2855"/>
                  </a:lnTo>
                  <a:cubicBezTo>
                    <a:pt x="129" y="2946"/>
                    <a:pt x="0" y="3170"/>
                    <a:pt x="0" y="3357"/>
                  </a:cubicBezTo>
                  <a:lnTo>
                    <a:pt x="0" y="3735"/>
                  </a:lnTo>
                  <a:cubicBezTo>
                    <a:pt x="0" y="3865"/>
                    <a:pt x="65" y="3942"/>
                    <a:pt x="159" y="3942"/>
                  </a:cubicBezTo>
                  <a:cubicBezTo>
                    <a:pt x="198" y="3942"/>
                    <a:pt x="242" y="3929"/>
                    <a:pt x="289" y="3901"/>
                  </a:cubicBezTo>
                  <a:lnTo>
                    <a:pt x="5161" y="1090"/>
                  </a:lnTo>
                  <a:cubicBezTo>
                    <a:pt x="5321" y="998"/>
                    <a:pt x="5450" y="774"/>
                    <a:pt x="5450" y="587"/>
                  </a:cubicBezTo>
                  <a:lnTo>
                    <a:pt x="5450" y="209"/>
                  </a:lnTo>
                  <a:cubicBezTo>
                    <a:pt x="5450" y="77"/>
                    <a:pt x="5385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55;p30"/>
            <p:cNvSpPr/>
            <p:nvPr/>
          </p:nvSpPr>
          <p:spPr>
            <a:xfrm>
              <a:off x="6730348" y="3000999"/>
              <a:ext cx="260191" cy="434152"/>
            </a:xfrm>
            <a:custGeom>
              <a:avLst/>
              <a:gdLst/>
              <a:ahLst/>
              <a:cxnLst/>
              <a:rect l="l" t="t" r="r" b="b"/>
              <a:pathLst>
                <a:path w="5893" h="9833" extrusionOk="0">
                  <a:moveTo>
                    <a:pt x="5660" y="1"/>
                  </a:moveTo>
                  <a:cubicBezTo>
                    <a:pt x="5604" y="1"/>
                    <a:pt x="5541" y="19"/>
                    <a:pt x="5474" y="57"/>
                  </a:cubicBezTo>
                  <a:lnTo>
                    <a:pt x="419" y="2974"/>
                  </a:lnTo>
                  <a:cubicBezTo>
                    <a:pt x="191" y="3110"/>
                    <a:pt x="1" y="3433"/>
                    <a:pt x="1" y="3702"/>
                  </a:cubicBezTo>
                  <a:lnTo>
                    <a:pt x="1" y="9533"/>
                  </a:lnTo>
                  <a:cubicBezTo>
                    <a:pt x="1" y="9723"/>
                    <a:pt x="96" y="9832"/>
                    <a:pt x="232" y="9832"/>
                  </a:cubicBezTo>
                  <a:cubicBezTo>
                    <a:pt x="289" y="9832"/>
                    <a:pt x="352" y="9814"/>
                    <a:pt x="419" y="9774"/>
                  </a:cubicBezTo>
                  <a:lnTo>
                    <a:pt x="5474" y="6857"/>
                  </a:lnTo>
                  <a:cubicBezTo>
                    <a:pt x="5706" y="6724"/>
                    <a:pt x="5893" y="6401"/>
                    <a:pt x="5893" y="6132"/>
                  </a:cubicBezTo>
                  <a:lnTo>
                    <a:pt x="5893" y="298"/>
                  </a:lnTo>
                  <a:cubicBezTo>
                    <a:pt x="5893" y="110"/>
                    <a:pt x="5798" y="1"/>
                    <a:pt x="566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56;p30"/>
            <p:cNvSpPr/>
            <p:nvPr/>
          </p:nvSpPr>
          <p:spPr>
            <a:xfrm>
              <a:off x="6730083" y="3000690"/>
              <a:ext cx="260765" cy="434726"/>
            </a:xfrm>
            <a:custGeom>
              <a:avLst/>
              <a:gdLst/>
              <a:ahLst/>
              <a:cxnLst/>
              <a:rect l="l" t="t" r="r" b="b"/>
              <a:pathLst>
                <a:path w="5906" h="9846" extrusionOk="0">
                  <a:moveTo>
                    <a:pt x="5667" y="15"/>
                  </a:moveTo>
                  <a:cubicBezTo>
                    <a:pt x="5706" y="15"/>
                    <a:pt x="5741" y="24"/>
                    <a:pt x="5773" y="43"/>
                  </a:cubicBezTo>
                  <a:cubicBezTo>
                    <a:pt x="5847" y="88"/>
                    <a:pt x="5892" y="180"/>
                    <a:pt x="5892" y="305"/>
                  </a:cubicBezTo>
                  <a:lnTo>
                    <a:pt x="5892" y="6139"/>
                  </a:lnTo>
                  <a:cubicBezTo>
                    <a:pt x="5892" y="6405"/>
                    <a:pt x="5704" y="6728"/>
                    <a:pt x="5477" y="6861"/>
                  </a:cubicBezTo>
                  <a:lnTo>
                    <a:pt x="421" y="9778"/>
                  </a:lnTo>
                  <a:cubicBezTo>
                    <a:pt x="357" y="9814"/>
                    <a:pt x="296" y="9832"/>
                    <a:pt x="240" y="9832"/>
                  </a:cubicBezTo>
                  <a:cubicBezTo>
                    <a:pt x="201" y="9832"/>
                    <a:pt x="165" y="9823"/>
                    <a:pt x="132" y="9805"/>
                  </a:cubicBezTo>
                  <a:cubicBezTo>
                    <a:pt x="58" y="9761"/>
                    <a:pt x="13" y="9668"/>
                    <a:pt x="13" y="9540"/>
                  </a:cubicBezTo>
                  <a:lnTo>
                    <a:pt x="13" y="3709"/>
                  </a:lnTo>
                  <a:cubicBezTo>
                    <a:pt x="13" y="3444"/>
                    <a:pt x="201" y="3120"/>
                    <a:pt x="428" y="2988"/>
                  </a:cubicBezTo>
                  <a:lnTo>
                    <a:pt x="5484" y="71"/>
                  </a:lnTo>
                  <a:cubicBezTo>
                    <a:pt x="5549" y="35"/>
                    <a:pt x="5611" y="15"/>
                    <a:pt x="5667" y="15"/>
                  </a:cubicBezTo>
                  <a:close/>
                  <a:moveTo>
                    <a:pt x="5666" y="1"/>
                  </a:moveTo>
                  <a:cubicBezTo>
                    <a:pt x="5608" y="1"/>
                    <a:pt x="5543" y="21"/>
                    <a:pt x="5477" y="61"/>
                  </a:cubicBezTo>
                  <a:lnTo>
                    <a:pt x="421" y="2978"/>
                  </a:lnTo>
                  <a:cubicBezTo>
                    <a:pt x="190" y="3111"/>
                    <a:pt x="0" y="3440"/>
                    <a:pt x="0" y="3709"/>
                  </a:cubicBezTo>
                  <a:lnTo>
                    <a:pt x="0" y="9540"/>
                  </a:lnTo>
                  <a:cubicBezTo>
                    <a:pt x="0" y="9672"/>
                    <a:pt x="47" y="9770"/>
                    <a:pt x="126" y="9819"/>
                  </a:cubicBezTo>
                  <a:cubicBezTo>
                    <a:pt x="160" y="9835"/>
                    <a:pt x="197" y="9846"/>
                    <a:pt x="242" y="9846"/>
                  </a:cubicBezTo>
                  <a:cubicBezTo>
                    <a:pt x="299" y="9846"/>
                    <a:pt x="364" y="9828"/>
                    <a:pt x="428" y="9788"/>
                  </a:cubicBezTo>
                  <a:lnTo>
                    <a:pt x="5484" y="6871"/>
                  </a:lnTo>
                  <a:cubicBezTo>
                    <a:pt x="5715" y="6738"/>
                    <a:pt x="5905" y="6408"/>
                    <a:pt x="5905" y="6139"/>
                  </a:cubicBezTo>
                  <a:lnTo>
                    <a:pt x="5905" y="305"/>
                  </a:lnTo>
                  <a:cubicBezTo>
                    <a:pt x="5905" y="176"/>
                    <a:pt x="5858" y="78"/>
                    <a:pt x="5779" y="30"/>
                  </a:cubicBezTo>
                  <a:cubicBezTo>
                    <a:pt x="5746" y="11"/>
                    <a:pt x="5708" y="1"/>
                    <a:pt x="5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57;p30"/>
            <p:cNvSpPr/>
            <p:nvPr/>
          </p:nvSpPr>
          <p:spPr>
            <a:xfrm>
              <a:off x="6930006" y="3035835"/>
              <a:ext cx="86671" cy="133870"/>
            </a:xfrm>
            <a:custGeom>
              <a:avLst/>
              <a:gdLst/>
              <a:ahLst/>
              <a:cxnLst/>
              <a:rect l="l" t="t" r="r" b="b"/>
              <a:pathLst>
                <a:path w="1963" h="3032" extrusionOk="0">
                  <a:moveTo>
                    <a:pt x="1730" y="1"/>
                  </a:moveTo>
                  <a:cubicBezTo>
                    <a:pt x="1674" y="1"/>
                    <a:pt x="1611" y="19"/>
                    <a:pt x="1544" y="57"/>
                  </a:cubicBezTo>
                  <a:lnTo>
                    <a:pt x="418" y="706"/>
                  </a:lnTo>
                  <a:cubicBezTo>
                    <a:pt x="187" y="843"/>
                    <a:pt x="1" y="1165"/>
                    <a:pt x="1" y="1434"/>
                  </a:cubicBezTo>
                  <a:lnTo>
                    <a:pt x="1" y="2732"/>
                  </a:lnTo>
                  <a:cubicBezTo>
                    <a:pt x="1" y="2923"/>
                    <a:pt x="94" y="3031"/>
                    <a:pt x="231" y="3031"/>
                  </a:cubicBezTo>
                  <a:cubicBezTo>
                    <a:pt x="287" y="3031"/>
                    <a:pt x="351" y="3013"/>
                    <a:pt x="418" y="2974"/>
                  </a:cubicBezTo>
                  <a:lnTo>
                    <a:pt x="1544" y="2324"/>
                  </a:lnTo>
                  <a:cubicBezTo>
                    <a:pt x="1775" y="2192"/>
                    <a:pt x="1962" y="1866"/>
                    <a:pt x="1962" y="1601"/>
                  </a:cubicBezTo>
                  <a:lnTo>
                    <a:pt x="1962" y="298"/>
                  </a:lnTo>
                  <a:cubicBezTo>
                    <a:pt x="1962" y="110"/>
                    <a:pt x="1868" y="1"/>
                    <a:pt x="17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958;p30"/>
            <p:cNvSpPr/>
            <p:nvPr/>
          </p:nvSpPr>
          <p:spPr>
            <a:xfrm>
              <a:off x="6756619" y="3094602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3" y="1"/>
                  </a:moveTo>
                  <a:cubicBezTo>
                    <a:pt x="2805" y="1"/>
                    <a:pt x="2774" y="10"/>
                    <a:pt x="2741" y="28"/>
                  </a:cubicBezTo>
                  <a:lnTo>
                    <a:pt x="212" y="1486"/>
                  </a:lnTo>
                  <a:cubicBezTo>
                    <a:pt x="96" y="1552"/>
                    <a:pt x="0" y="1715"/>
                    <a:pt x="0" y="1847"/>
                  </a:cubicBezTo>
                  <a:lnTo>
                    <a:pt x="0" y="1932"/>
                  </a:lnTo>
                  <a:cubicBezTo>
                    <a:pt x="0" y="2026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8"/>
                    <a:pt x="2952" y="364"/>
                    <a:pt x="2952" y="232"/>
                  </a:cubicBezTo>
                  <a:lnTo>
                    <a:pt x="2952" y="151"/>
                  </a:lnTo>
                  <a:cubicBezTo>
                    <a:pt x="2952" y="56"/>
                    <a:pt x="2903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959;p30"/>
            <p:cNvSpPr/>
            <p:nvPr/>
          </p:nvSpPr>
          <p:spPr>
            <a:xfrm>
              <a:off x="6756619" y="3144583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3" y="1"/>
                  </a:moveTo>
                  <a:cubicBezTo>
                    <a:pt x="2805" y="1"/>
                    <a:pt x="2774" y="10"/>
                    <a:pt x="2741" y="28"/>
                  </a:cubicBezTo>
                  <a:lnTo>
                    <a:pt x="212" y="1487"/>
                  </a:lnTo>
                  <a:cubicBezTo>
                    <a:pt x="96" y="1551"/>
                    <a:pt x="0" y="1714"/>
                    <a:pt x="0" y="1847"/>
                  </a:cubicBezTo>
                  <a:lnTo>
                    <a:pt x="0" y="1932"/>
                  </a:lnTo>
                  <a:cubicBezTo>
                    <a:pt x="0" y="2026"/>
                    <a:pt x="48" y="2081"/>
                    <a:pt x="117" y="2081"/>
                  </a:cubicBezTo>
                  <a:cubicBezTo>
                    <a:pt x="146" y="2081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8"/>
                    <a:pt x="2952" y="365"/>
                    <a:pt x="2952" y="232"/>
                  </a:cubicBezTo>
                  <a:lnTo>
                    <a:pt x="2952" y="150"/>
                  </a:lnTo>
                  <a:cubicBezTo>
                    <a:pt x="2952" y="56"/>
                    <a:pt x="2903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960;p30"/>
            <p:cNvSpPr/>
            <p:nvPr/>
          </p:nvSpPr>
          <p:spPr>
            <a:xfrm>
              <a:off x="6756619" y="3194608"/>
              <a:ext cx="130338" cy="91837"/>
            </a:xfrm>
            <a:custGeom>
              <a:avLst/>
              <a:gdLst/>
              <a:ahLst/>
              <a:cxnLst/>
              <a:rect l="l" t="t" r="r" b="b"/>
              <a:pathLst>
                <a:path w="2952" h="2080" extrusionOk="0">
                  <a:moveTo>
                    <a:pt x="2833" y="0"/>
                  </a:moveTo>
                  <a:cubicBezTo>
                    <a:pt x="2805" y="0"/>
                    <a:pt x="2774" y="9"/>
                    <a:pt x="2741" y="27"/>
                  </a:cubicBezTo>
                  <a:lnTo>
                    <a:pt x="212" y="1486"/>
                  </a:lnTo>
                  <a:cubicBezTo>
                    <a:pt x="96" y="1551"/>
                    <a:pt x="0" y="1714"/>
                    <a:pt x="0" y="1846"/>
                  </a:cubicBezTo>
                  <a:lnTo>
                    <a:pt x="0" y="1931"/>
                  </a:lnTo>
                  <a:cubicBezTo>
                    <a:pt x="0" y="2025"/>
                    <a:pt x="48" y="2079"/>
                    <a:pt x="117" y="2079"/>
                  </a:cubicBezTo>
                  <a:cubicBezTo>
                    <a:pt x="146" y="2079"/>
                    <a:pt x="178" y="2070"/>
                    <a:pt x="212" y="2050"/>
                  </a:cubicBezTo>
                  <a:lnTo>
                    <a:pt x="2741" y="592"/>
                  </a:lnTo>
                  <a:cubicBezTo>
                    <a:pt x="2856" y="527"/>
                    <a:pt x="2952" y="364"/>
                    <a:pt x="2952" y="231"/>
                  </a:cubicBezTo>
                  <a:lnTo>
                    <a:pt x="2952" y="150"/>
                  </a:lnTo>
                  <a:cubicBezTo>
                    <a:pt x="2952" y="55"/>
                    <a:pt x="2903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961;p30"/>
            <p:cNvSpPr/>
            <p:nvPr/>
          </p:nvSpPr>
          <p:spPr>
            <a:xfrm>
              <a:off x="6756619" y="3201849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11" y="1"/>
                  </a:moveTo>
                  <a:cubicBezTo>
                    <a:pt x="4483" y="1"/>
                    <a:pt x="4451" y="10"/>
                    <a:pt x="4417" y="30"/>
                  </a:cubicBezTo>
                  <a:lnTo>
                    <a:pt x="212" y="2454"/>
                  </a:lnTo>
                  <a:cubicBezTo>
                    <a:pt x="96" y="2519"/>
                    <a:pt x="0" y="2682"/>
                    <a:pt x="0" y="2815"/>
                  </a:cubicBezTo>
                  <a:lnTo>
                    <a:pt x="0" y="2900"/>
                  </a:lnTo>
                  <a:cubicBezTo>
                    <a:pt x="0" y="2993"/>
                    <a:pt x="48" y="3048"/>
                    <a:pt x="117" y="3048"/>
                  </a:cubicBezTo>
                  <a:cubicBezTo>
                    <a:pt x="146" y="3048"/>
                    <a:pt x="178" y="3039"/>
                    <a:pt x="212" y="3019"/>
                  </a:cubicBezTo>
                  <a:lnTo>
                    <a:pt x="4417" y="591"/>
                  </a:lnTo>
                  <a:cubicBezTo>
                    <a:pt x="4532" y="526"/>
                    <a:pt x="4624" y="363"/>
                    <a:pt x="4624" y="231"/>
                  </a:cubicBezTo>
                  <a:lnTo>
                    <a:pt x="4624" y="149"/>
                  </a:lnTo>
                  <a:cubicBezTo>
                    <a:pt x="4624" y="55"/>
                    <a:pt x="4578" y="1"/>
                    <a:pt x="451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962;p30"/>
            <p:cNvSpPr/>
            <p:nvPr/>
          </p:nvSpPr>
          <p:spPr>
            <a:xfrm>
              <a:off x="6756619" y="3251829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11" y="1"/>
                  </a:moveTo>
                  <a:cubicBezTo>
                    <a:pt x="4483" y="1"/>
                    <a:pt x="4451" y="10"/>
                    <a:pt x="4417" y="30"/>
                  </a:cubicBezTo>
                  <a:lnTo>
                    <a:pt x="212" y="2451"/>
                  </a:lnTo>
                  <a:cubicBezTo>
                    <a:pt x="96" y="2519"/>
                    <a:pt x="0" y="2682"/>
                    <a:pt x="0" y="2814"/>
                  </a:cubicBezTo>
                  <a:lnTo>
                    <a:pt x="0" y="2899"/>
                  </a:lnTo>
                  <a:cubicBezTo>
                    <a:pt x="0" y="2993"/>
                    <a:pt x="48" y="3048"/>
                    <a:pt x="117" y="3048"/>
                  </a:cubicBezTo>
                  <a:cubicBezTo>
                    <a:pt x="146" y="3048"/>
                    <a:pt x="178" y="3038"/>
                    <a:pt x="212" y="3018"/>
                  </a:cubicBezTo>
                  <a:lnTo>
                    <a:pt x="4417" y="591"/>
                  </a:lnTo>
                  <a:cubicBezTo>
                    <a:pt x="4532" y="527"/>
                    <a:pt x="4624" y="363"/>
                    <a:pt x="4624" y="230"/>
                  </a:cubicBezTo>
                  <a:lnTo>
                    <a:pt x="4624" y="149"/>
                  </a:lnTo>
                  <a:cubicBezTo>
                    <a:pt x="4624" y="55"/>
                    <a:pt x="4579" y="1"/>
                    <a:pt x="451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963;p30"/>
            <p:cNvSpPr/>
            <p:nvPr/>
          </p:nvSpPr>
          <p:spPr>
            <a:xfrm>
              <a:off x="5690248" y="2321536"/>
              <a:ext cx="43402" cy="225222"/>
            </a:xfrm>
            <a:custGeom>
              <a:avLst/>
              <a:gdLst/>
              <a:ahLst/>
              <a:cxnLst/>
              <a:rect l="l" t="t" r="r" b="b"/>
              <a:pathLst>
                <a:path w="983" h="5101" extrusionOk="0">
                  <a:moveTo>
                    <a:pt x="0" y="1"/>
                  </a:moveTo>
                  <a:lnTo>
                    <a:pt x="0" y="4537"/>
                  </a:lnTo>
                  <a:lnTo>
                    <a:pt x="983" y="5100"/>
                  </a:lnTo>
                  <a:lnTo>
                    <a:pt x="983" y="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964;p30"/>
            <p:cNvSpPr/>
            <p:nvPr/>
          </p:nvSpPr>
          <p:spPr>
            <a:xfrm>
              <a:off x="5690248" y="2321536"/>
              <a:ext cx="43402" cy="225222"/>
            </a:xfrm>
            <a:custGeom>
              <a:avLst/>
              <a:gdLst/>
              <a:ahLst/>
              <a:cxnLst/>
              <a:rect l="l" t="t" r="r" b="b"/>
              <a:pathLst>
                <a:path w="983" h="5101" extrusionOk="0">
                  <a:moveTo>
                    <a:pt x="0" y="1"/>
                  </a:moveTo>
                  <a:lnTo>
                    <a:pt x="0" y="4537"/>
                  </a:lnTo>
                  <a:lnTo>
                    <a:pt x="983" y="5100"/>
                  </a:lnTo>
                  <a:lnTo>
                    <a:pt x="983" y="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965;p30"/>
            <p:cNvSpPr/>
            <p:nvPr/>
          </p:nvSpPr>
          <p:spPr>
            <a:xfrm>
              <a:off x="7487387" y="3168425"/>
              <a:ext cx="4194" cy="64198"/>
            </a:xfrm>
            <a:custGeom>
              <a:avLst/>
              <a:gdLst/>
              <a:ahLst/>
              <a:cxnLst/>
              <a:rect l="l" t="t" r="r" b="b"/>
              <a:pathLst>
                <a:path w="95" h="1454" extrusionOk="0">
                  <a:moveTo>
                    <a:pt x="0" y="0"/>
                  </a:moveTo>
                  <a:cubicBezTo>
                    <a:pt x="0" y="513"/>
                    <a:pt x="31" y="998"/>
                    <a:pt x="95" y="1454"/>
                  </a:cubicBezTo>
                  <a:cubicBezTo>
                    <a:pt x="34" y="998"/>
                    <a:pt x="0" y="513"/>
                    <a:pt x="0" y="0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66;p30"/>
            <p:cNvSpPr/>
            <p:nvPr/>
          </p:nvSpPr>
          <p:spPr>
            <a:xfrm>
              <a:off x="7491537" y="3232579"/>
              <a:ext cx="221" cy="618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1" y="1"/>
                  </a:moveTo>
                  <a:lnTo>
                    <a:pt x="1" y="1"/>
                  </a:lnTo>
                  <a:cubicBezTo>
                    <a:pt x="4" y="4"/>
                    <a:pt x="4" y="7"/>
                    <a:pt x="4" y="14"/>
                  </a:cubicBezTo>
                  <a:lnTo>
                    <a:pt x="4" y="14"/>
                  </a:lnTo>
                  <a:cubicBezTo>
                    <a:pt x="4" y="7"/>
                    <a:pt x="4" y="4"/>
                    <a:pt x="1" y="1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"/>
          <p:cNvSpPr txBox="1">
            <a:spLocks noGrp="1"/>
          </p:cNvSpPr>
          <p:nvPr>
            <p:ph type="ctrTitle"/>
          </p:nvPr>
        </p:nvSpPr>
        <p:spPr>
          <a:xfrm>
            <a:off x="1395410" y="350252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chemeClr val="accent3"/>
                </a:solidFill>
              </a:rPr>
              <a:t>historia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20" name="Google Shape;320;p24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Here’s what you’ll find in this </a:t>
            </a:r>
            <a:r>
              <a:rPr lang="en" b="1">
                <a:solidFill>
                  <a:schemeClr val="accent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 template: </a:t>
            </a:r>
            <a:br>
              <a:rPr lang="en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</a:br>
            <a:endParaRPr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naheim"/>
              <a:buChar char="●"/>
            </a:pPr>
            <a:r>
              <a:rPr lang="en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A slide structure based on project proposal presentation, which you can easily adapt to your needs. For more info on how to edit the template, please visit </a:t>
            </a:r>
            <a:r>
              <a:rPr lang="en" b="1">
                <a:solidFill>
                  <a:schemeClr val="accent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 School</a:t>
            </a:r>
            <a:r>
              <a:rPr lang="en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 or read our </a:t>
            </a:r>
            <a:r>
              <a:rPr lang="en" b="1">
                <a:solidFill>
                  <a:schemeClr val="accent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FAQs</a:t>
            </a:r>
            <a:r>
              <a:rPr lang="en" b="1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b="1"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naheim"/>
              <a:buChar char="●"/>
            </a:pPr>
            <a:r>
              <a:rPr lang="en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An assortment of illustrations that are suitable for use in the presentation can be found in the </a:t>
            </a:r>
            <a:r>
              <a:rPr lang="en" b="1">
                <a:solidFill>
                  <a:schemeClr val="accent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alternative resources slide</a:t>
            </a:r>
            <a:r>
              <a:rPr lang="en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  <a:endParaRPr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naheim"/>
              <a:buChar char="●"/>
            </a:pPr>
            <a:r>
              <a:rPr lang="en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A </a:t>
            </a:r>
            <a:r>
              <a:rPr lang="en" b="1">
                <a:solidFill>
                  <a:schemeClr val="accent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thanks slide</a:t>
            </a:r>
            <a:r>
              <a:rPr lang="en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, which you must keep so that proper credits for our design are given.</a:t>
            </a:r>
            <a:endParaRPr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naheim"/>
              <a:buChar char="●"/>
            </a:pPr>
            <a:r>
              <a:rPr lang="en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A </a:t>
            </a:r>
            <a:r>
              <a:rPr lang="en" b="1">
                <a:solidFill>
                  <a:schemeClr val="accent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resources slide</a:t>
            </a:r>
            <a:r>
              <a:rPr lang="en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, where you’ll find links to all the elements used in the template.</a:t>
            </a:r>
            <a:endParaRPr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naheim"/>
              <a:buChar char="●"/>
            </a:pPr>
            <a:r>
              <a:rPr lang="en" b="1">
                <a:solidFill>
                  <a:schemeClr val="accent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Instructions for use</a:t>
            </a:r>
            <a:r>
              <a:rPr lang="en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 and final slides with: </a:t>
            </a:r>
            <a:endParaRPr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naheim"/>
              <a:buChar char="●"/>
            </a:pPr>
            <a:r>
              <a:rPr lang="en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The</a:t>
            </a:r>
            <a:r>
              <a:rPr lang="en">
                <a:solidFill>
                  <a:schemeClr val="accent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 </a:t>
            </a:r>
            <a:r>
              <a:rPr lang="en" b="1">
                <a:solidFill>
                  <a:schemeClr val="accent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fonts and colors used</a:t>
            </a:r>
            <a:r>
              <a:rPr lang="en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 in the template.</a:t>
            </a:r>
            <a:endParaRPr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naheim"/>
              <a:buChar char="●"/>
            </a:pPr>
            <a:r>
              <a:rPr lang="en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A </a:t>
            </a:r>
            <a:r>
              <a:rPr lang="en" b="1">
                <a:solidFill>
                  <a:schemeClr val="accent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selection of illustrations</a:t>
            </a:r>
            <a:r>
              <a:rPr lang="en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. You can also customize and animate them as you wish with the online editor. Visit </a:t>
            </a:r>
            <a:r>
              <a:rPr lang="en" b="1">
                <a:solidFill>
                  <a:schemeClr val="accent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Stories by Freepik</a:t>
            </a:r>
            <a:r>
              <a:rPr lang="en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 to find more. </a:t>
            </a:r>
            <a:endParaRPr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naheim"/>
              <a:buChar char="●"/>
            </a:pPr>
            <a:r>
              <a:rPr lang="en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More</a:t>
            </a:r>
            <a:r>
              <a:rPr lang="en">
                <a:solidFill>
                  <a:schemeClr val="accent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 </a:t>
            </a:r>
            <a:r>
              <a:rPr lang="en" b="1">
                <a:solidFill>
                  <a:schemeClr val="accent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infographic resources</a:t>
            </a:r>
            <a:r>
              <a:rPr lang="en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, whose size and color can be edited. </a:t>
            </a:r>
            <a:endParaRPr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naheim"/>
              <a:buChar char="●"/>
            </a:pPr>
            <a:r>
              <a:rPr lang="en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Sets of </a:t>
            </a:r>
            <a:r>
              <a:rPr lang="en" b="1">
                <a:solidFill>
                  <a:schemeClr val="accent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customizable icons</a:t>
            </a:r>
            <a:r>
              <a:rPr lang="en">
                <a:solidFill>
                  <a:schemeClr val="accent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 </a:t>
            </a:r>
            <a:r>
              <a:rPr lang="en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of various themes.</a:t>
            </a:r>
            <a:endParaRPr b="1">
              <a:solidFill>
                <a:schemeClr val="accent2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3F1EE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  <a:latin typeface="Dosis"/>
                <a:ea typeface="Dosis"/>
                <a:cs typeface="Dosis"/>
                <a:sym typeface="Dosis"/>
              </a:rPr>
              <a:t>You can delete this slide when you’re done editing the presentation.</a:t>
            </a:r>
            <a:endParaRPr sz="1000">
              <a:solidFill>
                <a:schemeClr val="accent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grpSp>
        <p:nvGrpSpPr>
          <p:cNvPr id="4" name="Google Shape;386;p26"/>
          <p:cNvGrpSpPr/>
          <p:nvPr/>
        </p:nvGrpSpPr>
        <p:grpSpPr>
          <a:xfrm>
            <a:off x="8492184" y="4443914"/>
            <a:ext cx="731104" cy="680532"/>
            <a:chOff x="8492184" y="4443914"/>
            <a:chExt cx="731104" cy="680532"/>
          </a:xfrm>
        </p:grpSpPr>
        <p:sp>
          <p:nvSpPr>
            <p:cNvPr id="5" name="Google Shape;387;p26"/>
            <p:cNvSpPr/>
            <p:nvPr/>
          </p:nvSpPr>
          <p:spPr>
            <a:xfrm flipH="1">
              <a:off x="8492184" y="4443914"/>
              <a:ext cx="718316" cy="680532"/>
            </a:xfrm>
            <a:custGeom>
              <a:avLst/>
              <a:gdLst/>
              <a:ahLst/>
              <a:cxnLst/>
              <a:rect l="l" t="t" r="r" b="b"/>
              <a:pathLst>
                <a:path w="3651" h="3459" extrusionOk="0">
                  <a:moveTo>
                    <a:pt x="2642" y="1"/>
                  </a:moveTo>
                  <a:cubicBezTo>
                    <a:pt x="2584" y="1"/>
                    <a:pt x="2524" y="4"/>
                    <a:pt x="2462" y="11"/>
                  </a:cubicBezTo>
                  <a:cubicBezTo>
                    <a:pt x="1666" y="96"/>
                    <a:pt x="251" y="1153"/>
                    <a:pt x="0" y="2782"/>
                  </a:cubicBezTo>
                  <a:lnTo>
                    <a:pt x="136" y="3458"/>
                  </a:lnTo>
                  <a:cubicBezTo>
                    <a:pt x="245" y="3105"/>
                    <a:pt x="687" y="2527"/>
                    <a:pt x="1394" y="2058"/>
                  </a:cubicBezTo>
                  <a:cubicBezTo>
                    <a:pt x="2176" y="1537"/>
                    <a:pt x="3159" y="1310"/>
                    <a:pt x="3393" y="898"/>
                  </a:cubicBezTo>
                  <a:cubicBezTo>
                    <a:pt x="3650" y="444"/>
                    <a:pt x="3321" y="1"/>
                    <a:pt x="2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88;p26"/>
            <p:cNvSpPr/>
            <p:nvPr/>
          </p:nvSpPr>
          <p:spPr>
            <a:xfrm flipH="1">
              <a:off x="8653121" y="4529497"/>
              <a:ext cx="570167" cy="521368"/>
            </a:xfrm>
            <a:custGeom>
              <a:avLst/>
              <a:gdLst/>
              <a:ahLst/>
              <a:cxnLst/>
              <a:rect l="l" t="t" r="r" b="b"/>
              <a:pathLst>
                <a:path w="2898" h="2650" extrusionOk="0">
                  <a:moveTo>
                    <a:pt x="2843" y="1"/>
                  </a:moveTo>
                  <a:cubicBezTo>
                    <a:pt x="2122" y="82"/>
                    <a:pt x="715" y="718"/>
                    <a:pt x="7" y="2585"/>
                  </a:cubicBezTo>
                  <a:cubicBezTo>
                    <a:pt x="1" y="2609"/>
                    <a:pt x="11" y="2635"/>
                    <a:pt x="34" y="2646"/>
                  </a:cubicBezTo>
                  <a:cubicBezTo>
                    <a:pt x="42" y="2646"/>
                    <a:pt x="48" y="2649"/>
                    <a:pt x="55" y="2649"/>
                  </a:cubicBezTo>
                  <a:cubicBezTo>
                    <a:pt x="72" y="2646"/>
                    <a:pt x="89" y="2635"/>
                    <a:pt x="95" y="2619"/>
                  </a:cubicBezTo>
                  <a:cubicBezTo>
                    <a:pt x="786" y="790"/>
                    <a:pt x="2201" y="167"/>
                    <a:pt x="2853" y="93"/>
                  </a:cubicBezTo>
                  <a:cubicBezTo>
                    <a:pt x="2877" y="93"/>
                    <a:pt x="2897" y="69"/>
                    <a:pt x="2894" y="42"/>
                  </a:cubicBezTo>
                  <a:cubicBezTo>
                    <a:pt x="2890" y="18"/>
                    <a:pt x="2870" y="1"/>
                    <a:pt x="2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384;p26"/>
          <p:cNvSpPr/>
          <p:nvPr/>
        </p:nvSpPr>
        <p:spPr>
          <a:xfrm flipH="1">
            <a:off x="8352957" y="3911725"/>
            <a:ext cx="838921" cy="1048047"/>
          </a:xfrm>
          <a:custGeom>
            <a:avLst/>
            <a:gdLst/>
            <a:ahLst/>
            <a:cxnLst/>
            <a:rect l="l" t="t" r="r" b="b"/>
            <a:pathLst>
              <a:path w="4264" h="5327" extrusionOk="0">
                <a:moveTo>
                  <a:pt x="3206" y="1"/>
                </a:moveTo>
                <a:cubicBezTo>
                  <a:pt x="2530" y="1"/>
                  <a:pt x="1713" y="517"/>
                  <a:pt x="1157" y="1190"/>
                </a:cubicBezTo>
                <a:cubicBezTo>
                  <a:pt x="490" y="1995"/>
                  <a:pt x="11" y="3291"/>
                  <a:pt x="0" y="3919"/>
                </a:cubicBezTo>
                <a:lnTo>
                  <a:pt x="89" y="5327"/>
                </a:lnTo>
                <a:lnTo>
                  <a:pt x="871" y="4086"/>
                </a:lnTo>
                <a:cubicBezTo>
                  <a:pt x="1251" y="3073"/>
                  <a:pt x="2503" y="2353"/>
                  <a:pt x="3339" y="1777"/>
                </a:cubicBezTo>
                <a:cubicBezTo>
                  <a:pt x="4172" y="1200"/>
                  <a:pt x="4264" y="309"/>
                  <a:pt x="3587" y="64"/>
                </a:cubicBezTo>
                <a:cubicBezTo>
                  <a:pt x="3468" y="21"/>
                  <a:pt x="3340" y="1"/>
                  <a:pt x="32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"/>
          <p:cNvSpPr txBox="1">
            <a:spLocks noGrp="1"/>
          </p:cNvSpPr>
          <p:nvPr>
            <p:ph type="subTitle" idx="7"/>
          </p:nvPr>
        </p:nvSpPr>
        <p:spPr>
          <a:xfrm>
            <a:off x="1392149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Here you could describe the topic of the section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26" name="Google Shape;326;p25"/>
          <p:cNvSpPr txBox="1">
            <a:spLocks noGrp="1"/>
          </p:cNvSpPr>
          <p:nvPr>
            <p:ph type="subTitle" idx="8"/>
          </p:nvPr>
        </p:nvSpPr>
        <p:spPr>
          <a:xfrm>
            <a:off x="4181076" y="4148741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327" name="Google Shape;327;p25"/>
          <p:cNvSpPr txBox="1">
            <a:spLocks noGrp="1"/>
          </p:cNvSpPr>
          <p:nvPr>
            <p:ph type="subTitle" idx="9"/>
          </p:nvPr>
        </p:nvSpPr>
        <p:spPr>
          <a:xfrm>
            <a:off x="1392149" y="2380873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Here you could describe the topic of the section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28" name="Google Shape;328;p25"/>
          <p:cNvSpPr txBox="1">
            <a:spLocks noGrp="1"/>
          </p:cNvSpPr>
          <p:nvPr>
            <p:ph type="subTitle" idx="13"/>
          </p:nvPr>
        </p:nvSpPr>
        <p:spPr>
          <a:xfrm>
            <a:off x="4189499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Here you could describe the topic of the section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29" name="Google Shape;329;p25"/>
          <p:cNvSpPr txBox="1">
            <a:spLocks noGrp="1"/>
          </p:cNvSpPr>
          <p:nvPr>
            <p:ph type="subTitle" idx="14"/>
          </p:nvPr>
        </p:nvSpPr>
        <p:spPr>
          <a:xfrm>
            <a:off x="6825176" y="414874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330" name="Google Shape;330;p25"/>
          <p:cNvSpPr txBox="1">
            <a:spLocks noGrp="1"/>
          </p:cNvSpPr>
          <p:nvPr>
            <p:ph type="subTitle" idx="15"/>
          </p:nvPr>
        </p:nvSpPr>
        <p:spPr>
          <a:xfrm>
            <a:off x="6825176" y="279094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331" name="Google Shape;331;p25"/>
          <p:cNvSpPr txBox="1">
            <a:spLocks noGrp="1"/>
          </p:cNvSpPr>
          <p:nvPr>
            <p:ph type="title"/>
          </p:nvPr>
        </p:nvSpPr>
        <p:spPr>
          <a:xfrm>
            <a:off x="607642" y="483494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2" name="Google Shape;332;p25"/>
          <p:cNvSpPr txBox="1">
            <a:spLocks noGrp="1"/>
          </p:cNvSpPr>
          <p:nvPr>
            <p:ph type="title" idx="16"/>
          </p:nvPr>
        </p:nvSpPr>
        <p:spPr>
          <a:xfrm>
            <a:off x="2988898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33" name="Google Shape;333;p25"/>
          <p:cNvSpPr txBox="1">
            <a:spLocks noGrp="1"/>
          </p:cNvSpPr>
          <p:nvPr>
            <p:ph type="title" idx="17"/>
          </p:nvPr>
        </p:nvSpPr>
        <p:spPr>
          <a:xfrm>
            <a:off x="607642" y="1886125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4" name="Google Shape;334;p25"/>
          <p:cNvSpPr txBox="1">
            <a:spLocks noGrp="1"/>
          </p:cNvSpPr>
          <p:nvPr>
            <p:ph type="title" idx="18"/>
          </p:nvPr>
        </p:nvSpPr>
        <p:spPr>
          <a:xfrm>
            <a:off x="3333707" y="483494"/>
            <a:ext cx="855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5" name="Google Shape;335;p25"/>
          <p:cNvSpPr txBox="1">
            <a:spLocks noGrp="1"/>
          </p:cNvSpPr>
          <p:nvPr>
            <p:ph type="title" idx="19"/>
          </p:nvPr>
        </p:nvSpPr>
        <p:spPr>
          <a:xfrm>
            <a:off x="5632779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36" name="Google Shape;336;p25"/>
          <p:cNvSpPr txBox="1">
            <a:spLocks noGrp="1"/>
          </p:cNvSpPr>
          <p:nvPr>
            <p:ph type="title" idx="20"/>
          </p:nvPr>
        </p:nvSpPr>
        <p:spPr>
          <a:xfrm>
            <a:off x="5632779" y="2283003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37" name="Google Shape;337;p25"/>
          <p:cNvSpPr txBox="1">
            <a:spLocks noGrp="1"/>
          </p:cNvSpPr>
          <p:nvPr>
            <p:ph type="subTitle" idx="4"/>
          </p:nvPr>
        </p:nvSpPr>
        <p:spPr>
          <a:xfrm>
            <a:off x="1392142" y="579250"/>
            <a:ext cx="1146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COMPANY</a:t>
            </a:r>
            <a:endParaRPr/>
          </a:p>
        </p:txBody>
      </p:sp>
      <p:sp>
        <p:nvSpPr>
          <p:cNvPr id="338" name="Google Shape;338;p25"/>
          <p:cNvSpPr txBox="1">
            <a:spLocks noGrp="1"/>
          </p:cNvSpPr>
          <p:nvPr>
            <p:ph type="subTitle" idx="5"/>
          </p:nvPr>
        </p:nvSpPr>
        <p:spPr>
          <a:xfrm>
            <a:off x="4181076" y="3742224"/>
            <a:ext cx="1344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STAGES</a:t>
            </a:r>
            <a:endParaRPr/>
          </a:p>
        </p:txBody>
      </p:sp>
      <p:sp>
        <p:nvSpPr>
          <p:cNvPr id="339" name="Google Shape;339;p25"/>
          <p:cNvSpPr txBox="1">
            <a:spLocks noGrp="1"/>
          </p:cNvSpPr>
          <p:nvPr>
            <p:ph type="subTitle" idx="6"/>
          </p:nvPr>
        </p:nvSpPr>
        <p:spPr>
          <a:xfrm>
            <a:off x="1392142" y="19699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REQUIREMENTS</a:t>
            </a:r>
            <a:endParaRPr/>
          </a:p>
        </p:txBody>
      </p:sp>
      <p:sp>
        <p:nvSpPr>
          <p:cNvPr id="340" name="Google Shape;340;p25"/>
          <p:cNvSpPr txBox="1">
            <a:spLocks noGrp="1"/>
          </p:cNvSpPr>
          <p:nvPr>
            <p:ph type="subTitle" idx="1"/>
          </p:nvPr>
        </p:nvSpPr>
        <p:spPr>
          <a:xfrm>
            <a:off x="6825175" y="3742225"/>
            <a:ext cx="8043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341" name="Google Shape;341;p25"/>
          <p:cNvSpPr txBox="1">
            <a:spLocks noGrp="1"/>
          </p:cNvSpPr>
          <p:nvPr>
            <p:ph type="subTitle" idx="2"/>
          </p:nvPr>
        </p:nvSpPr>
        <p:spPr>
          <a:xfrm>
            <a:off x="6825175" y="2380050"/>
            <a:ext cx="1108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342" name="Google Shape;342;p25"/>
          <p:cNvSpPr txBox="1">
            <a:spLocks noGrp="1"/>
          </p:cNvSpPr>
          <p:nvPr>
            <p:ph type="subTitle" idx="3"/>
          </p:nvPr>
        </p:nvSpPr>
        <p:spPr>
          <a:xfrm>
            <a:off x="4189488" y="5792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20" name="Google Shape;319;p24"/>
          <p:cNvSpPr txBox="1">
            <a:spLocks/>
          </p:cNvSpPr>
          <p:nvPr/>
        </p:nvSpPr>
        <p:spPr>
          <a:xfrm>
            <a:off x="0" y="0"/>
            <a:ext cx="9144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Staatliches"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Staatliches"/>
                <a:ea typeface="Staatliches"/>
                <a:cs typeface="Staatliches"/>
                <a:sym typeface="Staatliches"/>
              </a:rPr>
              <a:t>Principais</a:t>
            </a:r>
            <a:r>
              <a:rPr kumimoji="0" lang="pt-BR" sz="2000" b="0" i="0" u="none" strike="noStrike" kern="0" cap="none" spc="0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Staatliches"/>
                <a:ea typeface="Staatliches"/>
                <a:cs typeface="Staatliches"/>
                <a:sym typeface="Staatliches"/>
              </a:rPr>
              <a:t> Características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6" name="Google Shape;5006;p36"/>
          <p:cNvGrpSpPr/>
          <p:nvPr/>
        </p:nvGrpSpPr>
        <p:grpSpPr>
          <a:xfrm>
            <a:off x="2720800" y="956181"/>
            <a:ext cx="3720096" cy="3231133"/>
            <a:chOff x="2468724" y="995676"/>
            <a:chExt cx="4206350" cy="3653475"/>
          </a:xfrm>
        </p:grpSpPr>
        <p:sp>
          <p:nvSpPr>
            <p:cNvPr id="5007" name="Google Shape;5007;p36"/>
            <p:cNvSpPr/>
            <p:nvPr/>
          </p:nvSpPr>
          <p:spPr>
            <a:xfrm>
              <a:off x="2468724" y="995676"/>
              <a:ext cx="4206350" cy="3653475"/>
            </a:xfrm>
            <a:custGeom>
              <a:avLst/>
              <a:gdLst/>
              <a:ahLst/>
              <a:cxnLst/>
              <a:rect l="l" t="t" r="r" b="b"/>
              <a:pathLst>
                <a:path w="168254" h="146139" extrusionOk="0">
                  <a:moveTo>
                    <a:pt x="4437" y="1"/>
                  </a:moveTo>
                  <a:cubicBezTo>
                    <a:pt x="2002" y="1"/>
                    <a:pt x="0" y="1969"/>
                    <a:pt x="0" y="4437"/>
                  </a:cubicBezTo>
                  <a:lnTo>
                    <a:pt x="0" y="141702"/>
                  </a:lnTo>
                  <a:cubicBezTo>
                    <a:pt x="0" y="144137"/>
                    <a:pt x="2002" y="146139"/>
                    <a:pt x="4437" y="146139"/>
                  </a:cubicBezTo>
                  <a:lnTo>
                    <a:pt x="163817" y="146139"/>
                  </a:lnTo>
                  <a:cubicBezTo>
                    <a:pt x="166252" y="146139"/>
                    <a:pt x="168254" y="144137"/>
                    <a:pt x="168254" y="141702"/>
                  </a:cubicBezTo>
                  <a:lnTo>
                    <a:pt x="168254" y="4437"/>
                  </a:lnTo>
                  <a:cubicBezTo>
                    <a:pt x="168254" y="1969"/>
                    <a:pt x="166252" y="1"/>
                    <a:pt x="1638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36"/>
            <p:cNvSpPr/>
            <p:nvPr/>
          </p:nvSpPr>
          <p:spPr>
            <a:xfrm>
              <a:off x="2638849" y="4082901"/>
              <a:ext cx="45050" cy="90075"/>
            </a:xfrm>
            <a:custGeom>
              <a:avLst/>
              <a:gdLst/>
              <a:ahLst/>
              <a:cxnLst/>
              <a:rect l="l" t="t" r="r" b="b"/>
              <a:pathLst>
                <a:path w="1802" h="3603" extrusionOk="0">
                  <a:moveTo>
                    <a:pt x="401" y="0"/>
                  </a:moveTo>
                  <a:cubicBezTo>
                    <a:pt x="167" y="0"/>
                    <a:pt x="0" y="200"/>
                    <a:pt x="0" y="434"/>
                  </a:cubicBezTo>
                  <a:lnTo>
                    <a:pt x="0" y="3203"/>
                  </a:lnTo>
                  <a:cubicBezTo>
                    <a:pt x="0" y="3436"/>
                    <a:pt x="167" y="3603"/>
                    <a:pt x="401" y="3603"/>
                  </a:cubicBezTo>
                  <a:lnTo>
                    <a:pt x="1401" y="3603"/>
                  </a:lnTo>
                  <a:cubicBezTo>
                    <a:pt x="1635" y="3603"/>
                    <a:pt x="1802" y="3436"/>
                    <a:pt x="1802" y="3203"/>
                  </a:cubicBezTo>
                  <a:lnTo>
                    <a:pt x="1802" y="434"/>
                  </a:lnTo>
                  <a:cubicBezTo>
                    <a:pt x="1802" y="200"/>
                    <a:pt x="1601" y="0"/>
                    <a:pt x="1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36"/>
            <p:cNvSpPr/>
            <p:nvPr/>
          </p:nvSpPr>
          <p:spPr>
            <a:xfrm>
              <a:off x="3541999" y="4082901"/>
              <a:ext cx="136775" cy="10850"/>
            </a:xfrm>
            <a:custGeom>
              <a:avLst/>
              <a:gdLst/>
              <a:ahLst/>
              <a:cxnLst/>
              <a:rect l="l" t="t" r="r" b="b"/>
              <a:pathLst>
                <a:path w="5471" h="434" extrusionOk="0">
                  <a:moveTo>
                    <a:pt x="0" y="0"/>
                  </a:moveTo>
                  <a:lnTo>
                    <a:pt x="0" y="434"/>
                  </a:lnTo>
                  <a:lnTo>
                    <a:pt x="5471" y="434"/>
                  </a:lnTo>
                  <a:lnTo>
                    <a:pt x="5471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36"/>
            <p:cNvSpPr/>
            <p:nvPr/>
          </p:nvSpPr>
          <p:spPr>
            <a:xfrm>
              <a:off x="3541999" y="4131251"/>
              <a:ext cx="42550" cy="10875"/>
            </a:xfrm>
            <a:custGeom>
              <a:avLst/>
              <a:gdLst/>
              <a:ahLst/>
              <a:cxnLst/>
              <a:rect l="l" t="t" r="r" b="b"/>
              <a:pathLst>
                <a:path w="1702" h="435" extrusionOk="0">
                  <a:moveTo>
                    <a:pt x="0" y="1"/>
                  </a:moveTo>
                  <a:lnTo>
                    <a:pt x="0" y="435"/>
                  </a:lnTo>
                  <a:lnTo>
                    <a:pt x="1701" y="435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36"/>
            <p:cNvSpPr/>
            <p:nvPr/>
          </p:nvSpPr>
          <p:spPr>
            <a:xfrm>
              <a:off x="3541999" y="4163776"/>
              <a:ext cx="42550" cy="10875"/>
            </a:xfrm>
            <a:custGeom>
              <a:avLst/>
              <a:gdLst/>
              <a:ahLst/>
              <a:cxnLst/>
              <a:rect l="l" t="t" r="r" b="b"/>
              <a:pathLst>
                <a:path w="1702" h="435" extrusionOk="0">
                  <a:moveTo>
                    <a:pt x="0" y="1"/>
                  </a:moveTo>
                  <a:lnTo>
                    <a:pt x="0" y="435"/>
                  </a:lnTo>
                  <a:lnTo>
                    <a:pt x="1701" y="435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36"/>
            <p:cNvSpPr/>
            <p:nvPr/>
          </p:nvSpPr>
          <p:spPr>
            <a:xfrm>
              <a:off x="3851374" y="4118751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1"/>
                  </a:moveTo>
                  <a:cubicBezTo>
                    <a:pt x="201" y="1"/>
                    <a:pt x="1" y="167"/>
                    <a:pt x="1" y="401"/>
                  </a:cubicBezTo>
                  <a:cubicBezTo>
                    <a:pt x="1" y="634"/>
                    <a:pt x="201" y="835"/>
                    <a:pt x="434" y="835"/>
                  </a:cubicBezTo>
                  <a:cubicBezTo>
                    <a:pt x="634" y="835"/>
                    <a:pt x="834" y="634"/>
                    <a:pt x="834" y="401"/>
                  </a:cubicBezTo>
                  <a:cubicBezTo>
                    <a:pt x="834" y="167"/>
                    <a:pt x="634" y="1"/>
                    <a:pt x="434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36"/>
            <p:cNvSpPr/>
            <p:nvPr/>
          </p:nvSpPr>
          <p:spPr>
            <a:xfrm>
              <a:off x="3937274" y="4118751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1"/>
                  </a:moveTo>
                  <a:cubicBezTo>
                    <a:pt x="200" y="1"/>
                    <a:pt x="0" y="167"/>
                    <a:pt x="0" y="401"/>
                  </a:cubicBezTo>
                  <a:cubicBezTo>
                    <a:pt x="0" y="634"/>
                    <a:pt x="200" y="835"/>
                    <a:pt x="434" y="835"/>
                  </a:cubicBezTo>
                  <a:cubicBezTo>
                    <a:pt x="667" y="835"/>
                    <a:pt x="834" y="634"/>
                    <a:pt x="834" y="401"/>
                  </a:cubicBezTo>
                  <a:cubicBezTo>
                    <a:pt x="834" y="167"/>
                    <a:pt x="667" y="1"/>
                    <a:pt x="434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36"/>
            <p:cNvSpPr/>
            <p:nvPr/>
          </p:nvSpPr>
          <p:spPr>
            <a:xfrm>
              <a:off x="2622174" y="1164976"/>
              <a:ext cx="230175" cy="230175"/>
            </a:xfrm>
            <a:custGeom>
              <a:avLst/>
              <a:gdLst/>
              <a:ahLst/>
              <a:cxnLst/>
              <a:rect l="l" t="t" r="r" b="b"/>
              <a:pathLst>
                <a:path w="9207" h="9207" extrusionOk="0">
                  <a:moveTo>
                    <a:pt x="4603" y="0"/>
                  </a:moveTo>
                  <a:cubicBezTo>
                    <a:pt x="2035" y="0"/>
                    <a:pt x="0" y="2069"/>
                    <a:pt x="0" y="4604"/>
                  </a:cubicBezTo>
                  <a:cubicBezTo>
                    <a:pt x="0" y="7139"/>
                    <a:pt x="2035" y="9207"/>
                    <a:pt x="4603" y="9207"/>
                  </a:cubicBezTo>
                  <a:cubicBezTo>
                    <a:pt x="7139" y="9207"/>
                    <a:pt x="9207" y="7139"/>
                    <a:pt x="9207" y="4604"/>
                  </a:cubicBezTo>
                  <a:cubicBezTo>
                    <a:pt x="9207" y="2069"/>
                    <a:pt x="7139" y="0"/>
                    <a:pt x="4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36"/>
            <p:cNvSpPr/>
            <p:nvPr/>
          </p:nvSpPr>
          <p:spPr>
            <a:xfrm>
              <a:off x="2709724" y="1225026"/>
              <a:ext cx="50900" cy="50875"/>
            </a:xfrm>
            <a:custGeom>
              <a:avLst/>
              <a:gdLst/>
              <a:ahLst/>
              <a:cxnLst/>
              <a:rect l="l" t="t" r="r" b="b"/>
              <a:pathLst>
                <a:path w="2036" h="2035" extrusionOk="0">
                  <a:moveTo>
                    <a:pt x="1035" y="0"/>
                  </a:moveTo>
                  <a:cubicBezTo>
                    <a:pt x="468" y="0"/>
                    <a:pt x="1" y="467"/>
                    <a:pt x="1" y="1034"/>
                  </a:cubicBezTo>
                  <a:cubicBezTo>
                    <a:pt x="1" y="1601"/>
                    <a:pt x="468" y="2035"/>
                    <a:pt x="1035" y="2035"/>
                  </a:cubicBezTo>
                  <a:cubicBezTo>
                    <a:pt x="1602" y="2035"/>
                    <a:pt x="2035" y="1601"/>
                    <a:pt x="2035" y="1034"/>
                  </a:cubicBezTo>
                  <a:cubicBezTo>
                    <a:pt x="2035" y="467"/>
                    <a:pt x="1602" y="0"/>
                    <a:pt x="1035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36"/>
            <p:cNvSpPr/>
            <p:nvPr/>
          </p:nvSpPr>
          <p:spPr>
            <a:xfrm>
              <a:off x="2693049" y="1280051"/>
              <a:ext cx="88425" cy="51725"/>
            </a:xfrm>
            <a:custGeom>
              <a:avLst/>
              <a:gdLst/>
              <a:ahLst/>
              <a:cxnLst/>
              <a:rect l="l" t="t" r="r" b="b"/>
              <a:pathLst>
                <a:path w="3537" h="2069" extrusionOk="0">
                  <a:moveTo>
                    <a:pt x="1768" y="1"/>
                  </a:moveTo>
                  <a:cubicBezTo>
                    <a:pt x="768" y="1"/>
                    <a:pt x="0" y="801"/>
                    <a:pt x="0" y="1802"/>
                  </a:cubicBezTo>
                  <a:lnTo>
                    <a:pt x="0" y="2069"/>
                  </a:lnTo>
                  <a:lnTo>
                    <a:pt x="3536" y="2069"/>
                  </a:lnTo>
                  <a:lnTo>
                    <a:pt x="3536" y="1802"/>
                  </a:lnTo>
                  <a:cubicBezTo>
                    <a:pt x="3536" y="801"/>
                    <a:pt x="2736" y="1"/>
                    <a:pt x="1768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36"/>
            <p:cNvSpPr/>
            <p:nvPr/>
          </p:nvSpPr>
          <p:spPr>
            <a:xfrm>
              <a:off x="3004949" y="1224176"/>
              <a:ext cx="938175" cy="111775"/>
            </a:xfrm>
            <a:custGeom>
              <a:avLst/>
              <a:gdLst/>
              <a:ahLst/>
              <a:cxnLst/>
              <a:rect l="l" t="t" r="r" b="b"/>
              <a:pathLst>
                <a:path w="37527" h="4471" extrusionOk="0">
                  <a:moveTo>
                    <a:pt x="2235" y="1"/>
                  </a:moveTo>
                  <a:cubicBezTo>
                    <a:pt x="1001" y="1"/>
                    <a:pt x="0" y="1001"/>
                    <a:pt x="0" y="2236"/>
                  </a:cubicBezTo>
                  <a:cubicBezTo>
                    <a:pt x="0" y="3470"/>
                    <a:pt x="1001" y="4471"/>
                    <a:pt x="2235" y="4471"/>
                  </a:cubicBezTo>
                  <a:lnTo>
                    <a:pt x="35292" y="4471"/>
                  </a:lnTo>
                  <a:cubicBezTo>
                    <a:pt x="36526" y="4471"/>
                    <a:pt x="37527" y="3470"/>
                    <a:pt x="37527" y="2236"/>
                  </a:cubicBezTo>
                  <a:cubicBezTo>
                    <a:pt x="37527" y="1001"/>
                    <a:pt x="36526" y="1"/>
                    <a:pt x="35292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36"/>
            <p:cNvSpPr/>
            <p:nvPr/>
          </p:nvSpPr>
          <p:spPr>
            <a:xfrm>
              <a:off x="2622174" y="4460676"/>
              <a:ext cx="3892800" cy="22525"/>
            </a:xfrm>
            <a:custGeom>
              <a:avLst/>
              <a:gdLst/>
              <a:ahLst/>
              <a:cxnLst/>
              <a:rect l="l" t="t" r="r" b="b"/>
              <a:pathLst>
                <a:path w="155712" h="901" extrusionOk="0">
                  <a:moveTo>
                    <a:pt x="434" y="0"/>
                  </a:moveTo>
                  <a:cubicBezTo>
                    <a:pt x="200" y="0"/>
                    <a:pt x="0" y="200"/>
                    <a:pt x="0" y="467"/>
                  </a:cubicBezTo>
                  <a:cubicBezTo>
                    <a:pt x="0" y="701"/>
                    <a:pt x="200" y="901"/>
                    <a:pt x="434" y="901"/>
                  </a:cubicBezTo>
                  <a:lnTo>
                    <a:pt x="155278" y="901"/>
                  </a:lnTo>
                  <a:cubicBezTo>
                    <a:pt x="155511" y="901"/>
                    <a:pt x="155711" y="701"/>
                    <a:pt x="155711" y="467"/>
                  </a:cubicBezTo>
                  <a:cubicBezTo>
                    <a:pt x="155711" y="200"/>
                    <a:pt x="155511" y="0"/>
                    <a:pt x="15527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43" name="Google Shape;5043;p36"/>
          <p:cNvSpPr txBox="1"/>
          <p:nvPr/>
        </p:nvSpPr>
        <p:spPr>
          <a:xfrm flipH="1">
            <a:off x="6654950" y="2360750"/>
            <a:ext cx="16626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B3C43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Insert your multimedia content here</a:t>
            </a:r>
            <a:endParaRPr sz="1200">
              <a:solidFill>
                <a:srgbClr val="5B3C43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5044" name="Google Shape;5044;p36"/>
          <p:cNvSpPr txBox="1">
            <a:spLocks noGrp="1"/>
          </p:cNvSpPr>
          <p:nvPr>
            <p:ph type="ctrTitle"/>
          </p:nvPr>
        </p:nvSpPr>
        <p:spPr>
          <a:xfrm flipH="1">
            <a:off x="5461614" y="346252"/>
            <a:ext cx="2250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Link 1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5006;p36"/>
          <p:cNvGrpSpPr/>
          <p:nvPr/>
        </p:nvGrpSpPr>
        <p:grpSpPr>
          <a:xfrm>
            <a:off x="2720800" y="956181"/>
            <a:ext cx="3720096" cy="3231133"/>
            <a:chOff x="2468724" y="995676"/>
            <a:chExt cx="4206350" cy="3653475"/>
          </a:xfrm>
        </p:grpSpPr>
        <p:sp>
          <p:nvSpPr>
            <p:cNvPr id="5007" name="Google Shape;5007;p36"/>
            <p:cNvSpPr/>
            <p:nvPr/>
          </p:nvSpPr>
          <p:spPr>
            <a:xfrm>
              <a:off x="2468724" y="995676"/>
              <a:ext cx="4206350" cy="3653475"/>
            </a:xfrm>
            <a:custGeom>
              <a:avLst/>
              <a:gdLst/>
              <a:ahLst/>
              <a:cxnLst/>
              <a:rect l="l" t="t" r="r" b="b"/>
              <a:pathLst>
                <a:path w="168254" h="146139" extrusionOk="0">
                  <a:moveTo>
                    <a:pt x="4437" y="1"/>
                  </a:moveTo>
                  <a:cubicBezTo>
                    <a:pt x="2002" y="1"/>
                    <a:pt x="0" y="1969"/>
                    <a:pt x="0" y="4437"/>
                  </a:cubicBezTo>
                  <a:lnTo>
                    <a:pt x="0" y="141702"/>
                  </a:lnTo>
                  <a:cubicBezTo>
                    <a:pt x="0" y="144137"/>
                    <a:pt x="2002" y="146139"/>
                    <a:pt x="4437" y="146139"/>
                  </a:cubicBezTo>
                  <a:lnTo>
                    <a:pt x="163817" y="146139"/>
                  </a:lnTo>
                  <a:cubicBezTo>
                    <a:pt x="166252" y="146139"/>
                    <a:pt x="168254" y="144137"/>
                    <a:pt x="168254" y="141702"/>
                  </a:cubicBezTo>
                  <a:lnTo>
                    <a:pt x="168254" y="4437"/>
                  </a:lnTo>
                  <a:cubicBezTo>
                    <a:pt x="168254" y="1969"/>
                    <a:pt x="166252" y="1"/>
                    <a:pt x="1638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36"/>
            <p:cNvSpPr/>
            <p:nvPr/>
          </p:nvSpPr>
          <p:spPr>
            <a:xfrm>
              <a:off x="2638849" y="4082901"/>
              <a:ext cx="45050" cy="90075"/>
            </a:xfrm>
            <a:custGeom>
              <a:avLst/>
              <a:gdLst/>
              <a:ahLst/>
              <a:cxnLst/>
              <a:rect l="l" t="t" r="r" b="b"/>
              <a:pathLst>
                <a:path w="1802" h="3603" extrusionOk="0">
                  <a:moveTo>
                    <a:pt x="401" y="0"/>
                  </a:moveTo>
                  <a:cubicBezTo>
                    <a:pt x="167" y="0"/>
                    <a:pt x="0" y="200"/>
                    <a:pt x="0" y="434"/>
                  </a:cubicBezTo>
                  <a:lnTo>
                    <a:pt x="0" y="3203"/>
                  </a:lnTo>
                  <a:cubicBezTo>
                    <a:pt x="0" y="3436"/>
                    <a:pt x="167" y="3603"/>
                    <a:pt x="401" y="3603"/>
                  </a:cubicBezTo>
                  <a:lnTo>
                    <a:pt x="1401" y="3603"/>
                  </a:lnTo>
                  <a:cubicBezTo>
                    <a:pt x="1635" y="3603"/>
                    <a:pt x="1802" y="3436"/>
                    <a:pt x="1802" y="3203"/>
                  </a:cubicBezTo>
                  <a:lnTo>
                    <a:pt x="1802" y="434"/>
                  </a:lnTo>
                  <a:cubicBezTo>
                    <a:pt x="1802" y="200"/>
                    <a:pt x="1601" y="0"/>
                    <a:pt x="1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36"/>
            <p:cNvSpPr/>
            <p:nvPr/>
          </p:nvSpPr>
          <p:spPr>
            <a:xfrm>
              <a:off x="3541999" y="4082901"/>
              <a:ext cx="136775" cy="10850"/>
            </a:xfrm>
            <a:custGeom>
              <a:avLst/>
              <a:gdLst/>
              <a:ahLst/>
              <a:cxnLst/>
              <a:rect l="l" t="t" r="r" b="b"/>
              <a:pathLst>
                <a:path w="5471" h="434" extrusionOk="0">
                  <a:moveTo>
                    <a:pt x="0" y="0"/>
                  </a:moveTo>
                  <a:lnTo>
                    <a:pt x="0" y="434"/>
                  </a:lnTo>
                  <a:lnTo>
                    <a:pt x="5471" y="434"/>
                  </a:lnTo>
                  <a:lnTo>
                    <a:pt x="5471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36"/>
            <p:cNvSpPr/>
            <p:nvPr/>
          </p:nvSpPr>
          <p:spPr>
            <a:xfrm>
              <a:off x="3541999" y="4131251"/>
              <a:ext cx="42550" cy="10875"/>
            </a:xfrm>
            <a:custGeom>
              <a:avLst/>
              <a:gdLst/>
              <a:ahLst/>
              <a:cxnLst/>
              <a:rect l="l" t="t" r="r" b="b"/>
              <a:pathLst>
                <a:path w="1702" h="435" extrusionOk="0">
                  <a:moveTo>
                    <a:pt x="0" y="1"/>
                  </a:moveTo>
                  <a:lnTo>
                    <a:pt x="0" y="435"/>
                  </a:lnTo>
                  <a:lnTo>
                    <a:pt x="1701" y="435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36"/>
            <p:cNvSpPr/>
            <p:nvPr/>
          </p:nvSpPr>
          <p:spPr>
            <a:xfrm>
              <a:off x="3541999" y="4163776"/>
              <a:ext cx="42550" cy="10875"/>
            </a:xfrm>
            <a:custGeom>
              <a:avLst/>
              <a:gdLst/>
              <a:ahLst/>
              <a:cxnLst/>
              <a:rect l="l" t="t" r="r" b="b"/>
              <a:pathLst>
                <a:path w="1702" h="435" extrusionOk="0">
                  <a:moveTo>
                    <a:pt x="0" y="1"/>
                  </a:moveTo>
                  <a:lnTo>
                    <a:pt x="0" y="435"/>
                  </a:lnTo>
                  <a:lnTo>
                    <a:pt x="1701" y="435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36"/>
            <p:cNvSpPr/>
            <p:nvPr/>
          </p:nvSpPr>
          <p:spPr>
            <a:xfrm>
              <a:off x="3851374" y="4118751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1"/>
                  </a:moveTo>
                  <a:cubicBezTo>
                    <a:pt x="201" y="1"/>
                    <a:pt x="1" y="167"/>
                    <a:pt x="1" y="401"/>
                  </a:cubicBezTo>
                  <a:cubicBezTo>
                    <a:pt x="1" y="634"/>
                    <a:pt x="201" y="835"/>
                    <a:pt x="434" y="835"/>
                  </a:cubicBezTo>
                  <a:cubicBezTo>
                    <a:pt x="634" y="835"/>
                    <a:pt x="834" y="634"/>
                    <a:pt x="834" y="401"/>
                  </a:cubicBezTo>
                  <a:cubicBezTo>
                    <a:pt x="834" y="167"/>
                    <a:pt x="634" y="1"/>
                    <a:pt x="434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36"/>
            <p:cNvSpPr/>
            <p:nvPr/>
          </p:nvSpPr>
          <p:spPr>
            <a:xfrm>
              <a:off x="3937274" y="4118751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1"/>
                  </a:moveTo>
                  <a:cubicBezTo>
                    <a:pt x="200" y="1"/>
                    <a:pt x="0" y="167"/>
                    <a:pt x="0" y="401"/>
                  </a:cubicBezTo>
                  <a:cubicBezTo>
                    <a:pt x="0" y="634"/>
                    <a:pt x="200" y="835"/>
                    <a:pt x="434" y="835"/>
                  </a:cubicBezTo>
                  <a:cubicBezTo>
                    <a:pt x="667" y="835"/>
                    <a:pt x="834" y="634"/>
                    <a:pt x="834" y="401"/>
                  </a:cubicBezTo>
                  <a:cubicBezTo>
                    <a:pt x="834" y="167"/>
                    <a:pt x="667" y="1"/>
                    <a:pt x="434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36"/>
            <p:cNvSpPr/>
            <p:nvPr/>
          </p:nvSpPr>
          <p:spPr>
            <a:xfrm>
              <a:off x="2622174" y="1164976"/>
              <a:ext cx="230175" cy="230175"/>
            </a:xfrm>
            <a:custGeom>
              <a:avLst/>
              <a:gdLst/>
              <a:ahLst/>
              <a:cxnLst/>
              <a:rect l="l" t="t" r="r" b="b"/>
              <a:pathLst>
                <a:path w="9207" h="9207" extrusionOk="0">
                  <a:moveTo>
                    <a:pt x="4603" y="0"/>
                  </a:moveTo>
                  <a:cubicBezTo>
                    <a:pt x="2035" y="0"/>
                    <a:pt x="0" y="2069"/>
                    <a:pt x="0" y="4604"/>
                  </a:cubicBezTo>
                  <a:cubicBezTo>
                    <a:pt x="0" y="7139"/>
                    <a:pt x="2035" y="9207"/>
                    <a:pt x="4603" y="9207"/>
                  </a:cubicBezTo>
                  <a:cubicBezTo>
                    <a:pt x="7139" y="9207"/>
                    <a:pt x="9207" y="7139"/>
                    <a:pt x="9207" y="4604"/>
                  </a:cubicBezTo>
                  <a:cubicBezTo>
                    <a:pt x="9207" y="2069"/>
                    <a:pt x="7139" y="0"/>
                    <a:pt x="4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36"/>
            <p:cNvSpPr/>
            <p:nvPr/>
          </p:nvSpPr>
          <p:spPr>
            <a:xfrm>
              <a:off x="2709724" y="1225026"/>
              <a:ext cx="50900" cy="50875"/>
            </a:xfrm>
            <a:custGeom>
              <a:avLst/>
              <a:gdLst/>
              <a:ahLst/>
              <a:cxnLst/>
              <a:rect l="l" t="t" r="r" b="b"/>
              <a:pathLst>
                <a:path w="2036" h="2035" extrusionOk="0">
                  <a:moveTo>
                    <a:pt x="1035" y="0"/>
                  </a:moveTo>
                  <a:cubicBezTo>
                    <a:pt x="468" y="0"/>
                    <a:pt x="1" y="467"/>
                    <a:pt x="1" y="1034"/>
                  </a:cubicBezTo>
                  <a:cubicBezTo>
                    <a:pt x="1" y="1601"/>
                    <a:pt x="468" y="2035"/>
                    <a:pt x="1035" y="2035"/>
                  </a:cubicBezTo>
                  <a:cubicBezTo>
                    <a:pt x="1602" y="2035"/>
                    <a:pt x="2035" y="1601"/>
                    <a:pt x="2035" y="1034"/>
                  </a:cubicBezTo>
                  <a:cubicBezTo>
                    <a:pt x="2035" y="467"/>
                    <a:pt x="1602" y="0"/>
                    <a:pt x="1035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36"/>
            <p:cNvSpPr/>
            <p:nvPr/>
          </p:nvSpPr>
          <p:spPr>
            <a:xfrm>
              <a:off x="2693049" y="1280051"/>
              <a:ext cx="88425" cy="51725"/>
            </a:xfrm>
            <a:custGeom>
              <a:avLst/>
              <a:gdLst/>
              <a:ahLst/>
              <a:cxnLst/>
              <a:rect l="l" t="t" r="r" b="b"/>
              <a:pathLst>
                <a:path w="3537" h="2069" extrusionOk="0">
                  <a:moveTo>
                    <a:pt x="1768" y="1"/>
                  </a:moveTo>
                  <a:cubicBezTo>
                    <a:pt x="768" y="1"/>
                    <a:pt x="0" y="801"/>
                    <a:pt x="0" y="1802"/>
                  </a:cubicBezTo>
                  <a:lnTo>
                    <a:pt x="0" y="2069"/>
                  </a:lnTo>
                  <a:lnTo>
                    <a:pt x="3536" y="2069"/>
                  </a:lnTo>
                  <a:lnTo>
                    <a:pt x="3536" y="1802"/>
                  </a:lnTo>
                  <a:cubicBezTo>
                    <a:pt x="3536" y="801"/>
                    <a:pt x="2736" y="1"/>
                    <a:pt x="1768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36"/>
            <p:cNvSpPr/>
            <p:nvPr/>
          </p:nvSpPr>
          <p:spPr>
            <a:xfrm>
              <a:off x="3004949" y="1224176"/>
              <a:ext cx="938175" cy="111775"/>
            </a:xfrm>
            <a:custGeom>
              <a:avLst/>
              <a:gdLst/>
              <a:ahLst/>
              <a:cxnLst/>
              <a:rect l="l" t="t" r="r" b="b"/>
              <a:pathLst>
                <a:path w="37527" h="4471" extrusionOk="0">
                  <a:moveTo>
                    <a:pt x="2235" y="1"/>
                  </a:moveTo>
                  <a:cubicBezTo>
                    <a:pt x="1001" y="1"/>
                    <a:pt x="0" y="1001"/>
                    <a:pt x="0" y="2236"/>
                  </a:cubicBezTo>
                  <a:cubicBezTo>
                    <a:pt x="0" y="3470"/>
                    <a:pt x="1001" y="4471"/>
                    <a:pt x="2235" y="4471"/>
                  </a:cubicBezTo>
                  <a:lnTo>
                    <a:pt x="35292" y="4471"/>
                  </a:lnTo>
                  <a:cubicBezTo>
                    <a:pt x="36526" y="4471"/>
                    <a:pt x="37527" y="3470"/>
                    <a:pt x="37527" y="2236"/>
                  </a:cubicBezTo>
                  <a:cubicBezTo>
                    <a:pt x="37527" y="1001"/>
                    <a:pt x="36526" y="1"/>
                    <a:pt x="35292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36"/>
            <p:cNvSpPr/>
            <p:nvPr/>
          </p:nvSpPr>
          <p:spPr>
            <a:xfrm>
              <a:off x="2622174" y="4460676"/>
              <a:ext cx="3892800" cy="22525"/>
            </a:xfrm>
            <a:custGeom>
              <a:avLst/>
              <a:gdLst/>
              <a:ahLst/>
              <a:cxnLst/>
              <a:rect l="l" t="t" r="r" b="b"/>
              <a:pathLst>
                <a:path w="155712" h="901" extrusionOk="0">
                  <a:moveTo>
                    <a:pt x="434" y="0"/>
                  </a:moveTo>
                  <a:cubicBezTo>
                    <a:pt x="200" y="0"/>
                    <a:pt x="0" y="200"/>
                    <a:pt x="0" y="467"/>
                  </a:cubicBezTo>
                  <a:cubicBezTo>
                    <a:pt x="0" y="701"/>
                    <a:pt x="200" y="901"/>
                    <a:pt x="434" y="901"/>
                  </a:cubicBezTo>
                  <a:lnTo>
                    <a:pt x="155278" y="901"/>
                  </a:lnTo>
                  <a:cubicBezTo>
                    <a:pt x="155511" y="901"/>
                    <a:pt x="155711" y="701"/>
                    <a:pt x="155711" y="467"/>
                  </a:cubicBezTo>
                  <a:cubicBezTo>
                    <a:pt x="155711" y="200"/>
                    <a:pt x="155511" y="0"/>
                    <a:pt x="15527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43" name="Google Shape;5043;p36"/>
          <p:cNvSpPr txBox="1"/>
          <p:nvPr/>
        </p:nvSpPr>
        <p:spPr>
          <a:xfrm flipH="1">
            <a:off x="6654950" y="2360750"/>
            <a:ext cx="16626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B3C43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Insert your multimedia content here</a:t>
            </a:r>
            <a:endParaRPr sz="1200">
              <a:solidFill>
                <a:srgbClr val="5B3C43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5044" name="Google Shape;5044;p36"/>
          <p:cNvSpPr txBox="1">
            <a:spLocks noGrp="1"/>
          </p:cNvSpPr>
          <p:nvPr>
            <p:ph type="ctrTitle"/>
          </p:nvPr>
        </p:nvSpPr>
        <p:spPr>
          <a:xfrm flipH="1">
            <a:off x="5461614" y="346252"/>
            <a:ext cx="2250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Link 2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5006;p36"/>
          <p:cNvGrpSpPr/>
          <p:nvPr/>
        </p:nvGrpSpPr>
        <p:grpSpPr>
          <a:xfrm>
            <a:off x="2720800" y="956181"/>
            <a:ext cx="3720096" cy="3231133"/>
            <a:chOff x="2468724" y="995676"/>
            <a:chExt cx="4206350" cy="3653475"/>
          </a:xfrm>
        </p:grpSpPr>
        <p:sp>
          <p:nvSpPr>
            <p:cNvPr id="5007" name="Google Shape;5007;p36"/>
            <p:cNvSpPr/>
            <p:nvPr/>
          </p:nvSpPr>
          <p:spPr>
            <a:xfrm>
              <a:off x="2468724" y="995676"/>
              <a:ext cx="4206350" cy="3653475"/>
            </a:xfrm>
            <a:custGeom>
              <a:avLst/>
              <a:gdLst/>
              <a:ahLst/>
              <a:cxnLst/>
              <a:rect l="l" t="t" r="r" b="b"/>
              <a:pathLst>
                <a:path w="168254" h="146139" extrusionOk="0">
                  <a:moveTo>
                    <a:pt x="4437" y="1"/>
                  </a:moveTo>
                  <a:cubicBezTo>
                    <a:pt x="2002" y="1"/>
                    <a:pt x="0" y="1969"/>
                    <a:pt x="0" y="4437"/>
                  </a:cubicBezTo>
                  <a:lnTo>
                    <a:pt x="0" y="141702"/>
                  </a:lnTo>
                  <a:cubicBezTo>
                    <a:pt x="0" y="144137"/>
                    <a:pt x="2002" y="146139"/>
                    <a:pt x="4437" y="146139"/>
                  </a:cubicBezTo>
                  <a:lnTo>
                    <a:pt x="163817" y="146139"/>
                  </a:lnTo>
                  <a:cubicBezTo>
                    <a:pt x="166252" y="146139"/>
                    <a:pt x="168254" y="144137"/>
                    <a:pt x="168254" y="141702"/>
                  </a:cubicBezTo>
                  <a:lnTo>
                    <a:pt x="168254" y="4437"/>
                  </a:lnTo>
                  <a:cubicBezTo>
                    <a:pt x="168254" y="1969"/>
                    <a:pt x="166252" y="1"/>
                    <a:pt x="1638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36"/>
            <p:cNvSpPr/>
            <p:nvPr/>
          </p:nvSpPr>
          <p:spPr>
            <a:xfrm>
              <a:off x="2638849" y="4082901"/>
              <a:ext cx="45050" cy="90075"/>
            </a:xfrm>
            <a:custGeom>
              <a:avLst/>
              <a:gdLst/>
              <a:ahLst/>
              <a:cxnLst/>
              <a:rect l="l" t="t" r="r" b="b"/>
              <a:pathLst>
                <a:path w="1802" h="3603" extrusionOk="0">
                  <a:moveTo>
                    <a:pt x="401" y="0"/>
                  </a:moveTo>
                  <a:cubicBezTo>
                    <a:pt x="167" y="0"/>
                    <a:pt x="0" y="200"/>
                    <a:pt x="0" y="434"/>
                  </a:cubicBezTo>
                  <a:lnTo>
                    <a:pt x="0" y="3203"/>
                  </a:lnTo>
                  <a:cubicBezTo>
                    <a:pt x="0" y="3436"/>
                    <a:pt x="167" y="3603"/>
                    <a:pt x="401" y="3603"/>
                  </a:cubicBezTo>
                  <a:lnTo>
                    <a:pt x="1401" y="3603"/>
                  </a:lnTo>
                  <a:cubicBezTo>
                    <a:pt x="1635" y="3603"/>
                    <a:pt x="1802" y="3436"/>
                    <a:pt x="1802" y="3203"/>
                  </a:cubicBezTo>
                  <a:lnTo>
                    <a:pt x="1802" y="434"/>
                  </a:lnTo>
                  <a:cubicBezTo>
                    <a:pt x="1802" y="200"/>
                    <a:pt x="1601" y="0"/>
                    <a:pt x="1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36"/>
            <p:cNvSpPr/>
            <p:nvPr/>
          </p:nvSpPr>
          <p:spPr>
            <a:xfrm>
              <a:off x="3541999" y="4082901"/>
              <a:ext cx="136775" cy="10850"/>
            </a:xfrm>
            <a:custGeom>
              <a:avLst/>
              <a:gdLst/>
              <a:ahLst/>
              <a:cxnLst/>
              <a:rect l="l" t="t" r="r" b="b"/>
              <a:pathLst>
                <a:path w="5471" h="434" extrusionOk="0">
                  <a:moveTo>
                    <a:pt x="0" y="0"/>
                  </a:moveTo>
                  <a:lnTo>
                    <a:pt x="0" y="434"/>
                  </a:lnTo>
                  <a:lnTo>
                    <a:pt x="5471" y="434"/>
                  </a:lnTo>
                  <a:lnTo>
                    <a:pt x="5471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36"/>
            <p:cNvSpPr/>
            <p:nvPr/>
          </p:nvSpPr>
          <p:spPr>
            <a:xfrm>
              <a:off x="3541999" y="4131251"/>
              <a:ext cx="42550" cy="10875"/>
            </a:xfrm>
            <a:custGeom>
              <a:avLst/>
              <a:gdLst/>
              <a:ahLst/>
              <a:cxnLst/>
              <a:rect l="l" t="t" r="r" b="b"/>
              <a:pathLst>
                <a:path w="1702" h="435" extrusionOk="0">
                  <a:moveTo>
                    <a:pt x="0" y="1"/>
                  </a:moveTo>
                  <a:lnTo>
                    <a:pt x="0" y="435"/>
                  </a:lnTo>
                  <a:lnTo>
                    <a:pt x="1701" y="435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36"/>
            <p:cNvSpPr/>
            <p:nvPr/>
          </p:nvSpPr>
          <p:spPr>
            <a:xfrm>
              <a:off x="3541999" y="4163776"/>
              <a:ext cx="42550" cy="10875"/>
            </a:xfrm>
            <a:custGeom>
              <a:avLst/>
              <a:gdLst/>
              <a:ahLst/>
              <a:cxnLst/>
              <a:rect l="l" t="t" r="r" b="b"/>
              <a:pathLst>
                <a:path w="1702" h="435" extrusionOk="0">
                  <a:moveTo>
                    <a:pt x="0" y="1"/>
                  </a:moveTo>
                  <a:lnTo>
                    <a:pt x="0" y="435"/>
                  </a:lnTo>
                  <a:lnTo>
                    <a:pt x="1701" y="435"/>
                  </a:lnTo>
                  <a:lnTo>
                    <a:pt x="1701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36"/>
            <p:cNvSpPr/>
            <p:nvPr/>
          </p:nvSpPr>
          <p:spPr>
            <a:xfrm>
              <a:off x="3851374" y="4118751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1"/>
                  </a:moveTo>
                  <a:cubicBezTo>
                    <a:pt x="201" y="1"/>
                    <a:pt x="1" y="167"/>
                    <a:pt x="1" y="401"/>
                  </a:cubicBezTo>
                  <a:cubicBezTo>
                    <a:pt x="1" y="634"/>
                    <a:pt x="201" y="835"/>
                    <a:pt x="434" y="835"/>
                  </a:cubicBezTo>
                  <a:cubicBezTo>
                    <a:pt x="634" y="835"/>
                    <a:pt x="834" y="634"/>
                    <a:pt x="834" y="401"/>
                  </a:cubicBezTo>
                  <a:cubicBezTo>
                    <a:pt x="834" y="167"/>
                    <a:pt x="634" y="1"/>
                    <a:pt x="434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36"/>
            <p:cNvSpPr/>
            <p:nvPr/>
          </p:nvSpPr>
          <p:spPr>
            <a:xfrm>
              <a:off x="3937274" y="4118751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4" y="1"/>
                  </a:moveTo>
                  <a:cubicBezTo>
                    <a:pt x="200" y="1"/>
                    <a:pt x="0" y="167"/>
                    <a:pt x="0" y="401"/>
                  </a:cubicBezTo>
                  <a:cubicBezTo>
                    <a:pt x="0" y="634"/>
                    <a:pt x="200" y="835"/>
                    <a:pt x="434" y="835"/>
                  </a:cubicBezTo>
                  <a:cubicBezTo>
                    <a:pt x="667" y="835"/>
                    <a:pt x="834" y="634"/>
                    <a:pt x="834" y="401"/>
                  </a:cubicBezTo>
                  <a:cubicBezTo>
                    <a:pt x="834" y="167"/>
                    <a:pt x="667" y="1"/>
                    <a:pt x="434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36"/>
            <p:cNvSpPr/>
            <p:nvPr/>
          </p:nvSpPr>
          <p:spPr>
            <a:xfrm>
              <a:off x="2622174" y="1164976"/>
              <a:ext cx="230175" cy="230175"/>
            </a:xfrm>
            <a:custGeom>
              <a:avLst/>
              <a:gdLst/>
              <a:ahLst/>
              <a:cxnLst/>
              <a:rect l="l" t="t" r="r" b="b"/>
              <a:pathLst>
                <a:path w="9207" h="9207" extrusionOk="0">
                  <a:moveTo>
                    <a:pt x="4603" y="0"/>
                  </a:moveTo>
                  <a:cubicBezTo>
                    <a:pt x="2035" y="0"/>
                    <a:pt x="0" y="2069"/>
                    <a:pt x="0" y="4604"/>
                  </a:cubicBezTo>
                  <a:cubicBezTo>
                    <a:pt x="0" y="7139"/>
                    <a:pt x="2035" y="9207"/>
                    <a:pt x="4603" y="9207"/>
                  </a:cubicBezTo>
                  <a:cubicBezTo>
                    <a:pt x="7139" y="9207"/>
                    <a:pt x="9207" y="7139"/>
                    <a:pt x="9207" y="4604"/>
                  </a:cubicBezTo>
                  <a:cubicBezTo>
                    <a:pt x="9207" y="2069"/>
                    <a:pt x="7139" y="0"/>
                    <a:pt x="4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36"/>
            <p:cNvSpPr/>
            <p:nvPr/>
          </p:nvSpPr>
          <p:spPr>
            <a:xfrm>
              <a:off x="2709724" y="1225026"/>
              <a:ext cx="50900" cy="50875"/>
            </a:xfrm>
            <a:custGeom>
              <a:avLst/>
              <a:gdLst/>
              <a:ahLst/>
              <a:cxnLst/>
              <a:rect l="l" t="t" r="r" b="b"/>
              <a:pathLst>
                <a:path w="2036" h="2035" extrusionOk="0">
                  <a:moveTo>
                    <a:pt x="1035" y="0"/>
                  </a:moveTo>
                  <a:cubicBezTo>
                    <a:pt x="468" y="0"/>
                    <a:pt x="1" y="467"/>
                    <a:pt x="1" y="1034"/>
                  </a:cubicBezTo>
                  <a:cubicBezTo>
                    <a:pt x="1" y="1601"/>
                    <a:pt x="468" y="2035"/>
                    <a:pt x="1035" y="2035"/>
                  </a:cubicBezTo>
                  <a:cubicBezTo>
                    <a:pt x="1602" y="2035"/>
                    <a:pt x="2035" y="1601"/>
                    <a:pt x="2035" y="1034"/>
                  </a:cubicBezTo>
                  <a:cubicBezTo>
                    <a:pt x="2035" y="467"/>
                    <a:pt x="1602" y="0"/>
                    <a:pt x="1035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36"/>
            <p:cNvSpPr/>
            <p:nvPr/>
          </p:nvSpPr>
          <p:spPr>
            <a:xfrm>
              <a:off x="2693049" y="1280051"/>
              <a:ext cx="88425" cy="51725"/>
            </a:xfrm>
            <a:custGeom>
              <a:avLst/>
              <a:gdLst/>
              <a:ahLst/>
              <a:cxnLst/>
              <a:rect l="l" t="t" r="r" b="b"/>
              <a:pathLst>
                <a:path w="3537" h="2069" extrusionOk="0">
                  <a:moveTo>
                    <a:pt x="1768" y="1"/>
                  </a:moveTo>
                  <a:cubicBezTo>
                    <a:pt x="768" y="1"/>
                    <a:pt x="0" y="801"/>
                    <a:pt x="0" y="1802"/>
                  </a:cubicBezTo>
                  <a:lnTo>
                    <a:pt x="0" y="2069"/>
                  </a:lnTo>
                  <a:lnTo>
                    <a:pt x="3536" y="2069"/>
                  </a:lnTo>
                  <a:lnTo>
                    <a:pt x="3536" y="1802"/>
                  </a:lnTo>
                  <a:cubicBezTo>
                    <a:pt x="3536" y="801"/>
                    <a:pt x="2736" y="1"/>
                    <a:pt x="1768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36"/>
            <p:cNvSpPr/>
            <p:nvPr/>
          </p:nvSpPr>
          <p:spPr>
            <a:xfrm>
              <a:off x="3004949" y="1224176"/>
              <a:ext cx="938175" cy="111775"/>
            </a:xfrm>
            <a:custGeom>
              <a:avLst/>
              <a:gdLst/>
              <a:ahLst/>
              <a:cxnLst/>
              <a:rect l="l" t="t" r="r" b="b"/>
              <a:pathLst>
                <a:path w="37527" h="4471" extrusionOk="0">
                  <a:moveTo>
                    <a:pt x="2235" y="1"/>
                  </a:moveTo>
                  <a:cubicBezTo>
                    <a:pt x="1001" y="1"/>
                    <a:pt x="0" y="1001"/>
                    <a:pt x="0" y="2236"/>
                  </a:cubicBezTo>
                  <a:cubicBezTo>
                    <a:pt x="0" y="3470"/>
                    <a:pt x="1001" y="4471"/>
                    <a:pt x="2235" y="4471"/>
                  </a:cubicBezTo>
                  <a:lnTo>
                    <a:pt x="35292" y="4471"/>
                  </a:lnTo>
                  <a:cubicBezTo>
                    <a:pt x="36526" y="4471"/>
                    <a:pt x="37527" y="3470"/>
                    <a:pt x="37527" y="2236"/>
                  </a:cubicBezTo>
                  <a:cubicBezTo>
                    <a:pt x="37527" y="1001"/>
                    <a:pt x="36526" y="1"/>
                    <a:pt x="35292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36"/>
            <p:cNvSpPr/>
            <p:nvPr/>
          </p:nvSpPr>
          <p:spPr>
            <a:xfrm>
              <a:off x="2622174" y="4460676"/>
              <a:ext cx="3892800" cy="22525"/>
            </a:xfrm>
            <a:custGeom>
              <a:avLst/>
              <a:gdLst/>
              <a:ahLst/>
              <a:cxnLst/>
              <a:rect l="l" t="t" r="r" b="b"/>
              <a:pathLst>
                <a:path w="155712" h="901" extrusionOk="0">
                  <a:moveTo>
                    <a:pt x="434" y="0"/>
                  </a:moveTo>
                  <a:cubicBezTo>
                    <a:pt x="200" y="0"/>
                    <a:pt x="0" y="200"/>
                    <a:pt x="0" y="467"/>
                  </a:cubicBezTo>
                  <a:cubicBezTo>
                    <a:pt x="0" y="701"/>
                    <a:pt x="200" y="901"/>
                    <a:pt x="434" y="901"/>
                  </a:cubicBezTo>
                  <a:lnTo>
                    <a:pt x="155278" y="901"/>
                  </a:lnTo>
                  <a:cubicBezTo>
                    <a:pt x="155511" y="901"/>
                    <a:pt x="155711" y="701"/>
                    <a:pt x="155711" y="467"/>
                  </a:cubicBezTo>
                  <a:cubicBezTo>
                    <a:pt x="155711" y="200"/>
                    <a:pt x="155511" y="0"/>
                    <a:pt x="15527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43" name="Google Shape;5043;p36"/>
          <p:cNvSpPr txBox="1"/>
          <p:nvPr/>
        </p:nvSpPr>
        <p:spPr>
          <a:xfrm flipH="1">
            <a:off x="6654950" y="2360750"/>
            <a:ext cx="16626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B3C43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Insert your multimedia content here</a:t>
            </a:r>
            <a:endParaRPr sz="1200">
              <a:solidFill>
                <a:srgbClr val="5B3C43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5044" name="Google Shape;5044;p36"/>
          <p:cNvSpPr txBox="1">
            <a:spLocks noGrp="1"/>
          </p:cNvSpPr>
          <p:nvPr>
            <p:ph type="ctrTitle"/>
          </p:nvPr>
        </p:nvSpPr>
        <p:spPr>
          <a:xfrm flipH="1">
            <a:off x="5461614" y="346252"/>
            <a:ext cx="2250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Link 3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6" name="Google Shape;5166;p38"/>
          <p:cNvSpPr txBox="1">
            <a:spLocks noGrp="1"/>
          </p:cNvSpPr>
          <p:nvPr>
            <p:ph type="ctrTitle"/>
          </p:nvPr>
        </p:nvSpPr>
        <p:spPr>
          <a:xfrm flipH="1">
            <a:off x="4738255" y="360650"/>
            <a:ext cx="3041508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Curiosidades</a:t>
            </a:r>
            <a:endParaRPr dirty="0"/>
          </a:p>
        </p:txBody>
      </p:sp>
      <p:grpSp>
        <p:nvGrpSpPr>
          <p:cNvPr id="5167" name="Google Shape;5167;p38"/>
          <p:cNvGrpSpPr/>
          <p:nvPr/>
        </p:nvGrpSpPr>
        <p:grpSpPr>
          <a:xfrm>
            <a:off x="1850846" y="3582231"/>
            <a:ext cx="705302" cy="577255"/>
            <a:chOff x="4370168" y="1690503"/>
            <a:chExt cx="869027" cy="711256"/>
          </a:xfrm>
        </p:grpSpPr>
        <p:sp>
          <p:nvSpPr>
            <p:cNvPr id="5168" name="Google Shape;5168;p38"/>
            <p:cNvSpPr/>
            <p:nvPr/>
          </p:nvSpPr>
          <p:spPr>
            <a:xfrm>
              <a:off x="4370666" y="1690503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38"/>
            <p:cNvSpPr/>
            <p:nvPr/>
          </p:nvSpPr>
          <p:spPr>
            <a:xfrm>
              <a:off x="4800256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38"/>
            <p:cNvSpPr/>
            <p:nvPr/>
          </p:nvSpPr>
          <p:spPr>
            <a:xfrm>
              <a:off x="4370168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1" name="Google Shape;5171;p38"/>
          <p:cNvGrpSpPr/>
          <p:nvPr/>
        </p:nvGrpSpPr>
        <p:grpSpPr>
          <a:xfrm>
            <a:off x="4213392" y="3585311"/>
            <a:ext cx="705870" cy="575715"/>
            <a:chOff x="4368768" y="1694298"/>
            <a:chExt cx="869727" cy="709359"/>
          </a:xfrm>
        </p:grpSpPr>
        <p:sp>
          <p:nvSpPr>
            <p:cNvPr id="5172" name="Google Shape;5172;p38"/>
            <p:cNvSpPr/>
            <p:nvPr/>
          </p:nvSpPr>
          <p:spPr>
            <a:xfrm>
              <a:off x="4368768" y="1694298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38"/>
            <p:cNvSpPr/>
            <p:nvPr/>
          </p:nvSpPr>
          <p:spPr>
            <a:xfrm>
              <a:off x="4802165" y="1939017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38"/>
            <p:cNvSpPr/>
            <p:nvPr/>
          </p:nvSpPr>
          <p:spPr>
            <a:xfrm>
              <a:off x="4370734" y="1939017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5" name="Google Shape;5175;p38"/>
          <p:cNvGrpSpPr/>
          <p:nvPr/>
        </p:nvGrpSpPr>
        <p:grpSpPr>
          <a:xfrm>
            <a:off x="6578613" y="3582231"/>
            <a:ext cx="704898" cy="577255"/>
            <a:chOff x="4370666" y="1690503"/>
            <a:chExt cx="868529" cy="711256"/>
          </a:xfrm>
        </p:grpSpPr>
        <p:sp>
          <p:nvSpPr>
            <p:cNvPr id="5176" name="Google Shape;5176;p38"/>
            <p:cNvSpPr/>
            <p:nvPr/>
          </p:nvSpPr>
          <p:spPr>
            <a:xfrm>
              <a:off x="4370666" y="1690503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38"/>
            <p:cNvSpPr/>
            <p:nvPr/>
          </p:nvSpPr>
          <p:spPr>
            <a:xfrm>
              <a:off x="4802165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38"/>
            <p:cNvSpPr/>
            <p:nvPr/>
          </p:nvSpPr>
          <p:spPr>
            <a:xfrm>
              <a:off x="4372065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9" name="Google Shape;5179;p38"/>
          <p:cNvGrpSpPr/>
          <p:nvPr/>
        </p:nvGrpSpPr>
        <p:grpSpPr>
          <a:xfrm>
            <a:off x="6782182" y="3327093"/>
            <a:ext cx="279707" cy="523511"/>
            <a:chOff x="2597700" y="3340275"/>
            <a:chExt cx="198275" cy="371100"/>
          </a:xfrm>
        </p:grpSpPr>
        <p:sp>
          <p:nvSpPr>
            <p:cNvPr id="5180" name="Google Shape;5180;p38"/>
            <p:cNvSpPr/>
            <p:nvPr/>
          </p:nvSpPr>
          <p:spPr>
            <a:xfrm>
              <a:off x="2597700" y="3340275"/>
              <a:ext cx="198275" cy="370875"/>
            </a:xfrm>
            <a:custGeom>
              <a:avLst/>
              <a:gdLst/>
              <a:ahLst/>
              <a:cxnLst/>
              <a:rect l="l" t="t" r="r" b="b"/>
              <a:pathLst>
                <a:path w="7931" h="14835" extrusionOk="0">
                  <a:moveTo>
                    <a:pt x="3493" y="1"/>
                  </a:moveTo>
                  <a:cubicBezTo>
                    <a:pt x="3428" y="1"/>
                    <a:pt x="3362" y="20"/>
                    <a:pt x="3308" y="60"/>
                  </a:cubicBezTo>
                  <a:cubicBezTo>
                    <a:pt x="3016" y="231"/>
                    <a:pt x="2776" y="670"/>
                    <a:pt x="2776" y="1056"/>
                  </a:cubicBezTo>
                  <a:lnTo>
                    <a:pt x="2776" y="1391"/>
                  </a:lnTo>
                  <a:cubicBezTo>
                    <a:pt x="1281" y="2414"/>
                    <a:pt x="267" y="4183"/>
                    <a:pt x="267" y="5885"/>
                  </a:cubicBezTo>
                  <a:cubicBezTo>
                    <a:pt x="267" y="6804"/>
                    <a:pt x="482" y="7362"/>
                    <a:pt x="920" y="7629"/>
                  </a:cubicBezTo>
                  <a:cubicBezTo>
                    <a:pt x="920" y="7629"/>
                    <a:pt x="2484" y="8617"/>
                    <a:pt x="2827" y="8677"/>
                  </a:cubicBezTo>
                  <a:lnTo>
                    <a:pt x="2827" y="10825"/>
                  </a:lnTo>
                  <a:cubicBezTo>
                    <a:pt x="2559" y="10921"/>
                    <a:pt x="2278" y="10968"/>
                    <a:pt x="1998" y="10968"/>
                  </a:cubicBezTo>
                  <a:cubicBezTo>
                    <a:pt x="1676" y="10968"/>
                    <a:pt x="1356" y="10906"/>
                    <a:pt x="1057" y="10782"/>
                  </a:cubicBezTo>
                  <a:cubicBezTo>
                    <a:pt x="1009" y="10763"/>
                    <a:pt x="959" y="10755"/>
                    <a:pt x="910" y="10755"/>
                  </a:cubicBezTo>
                  <a:cubicBezTo>
                    <a:pt x="821" y="10755"/>
                    <a:pt x="734" y="10783"/>
                    <a:pt x="662" y="10833"/>
                  </a:cubicBezTo>
                  <a:cubicBezTo>
                    <a:pt x="293" y="11048"/>
                    <a:pt x="1" y="11598"/>
                    <a:pt x="1" y="12088"/>
                  </a:cubicBezTo>
                  <a:cubicBezTo>
                    <a:pt x="1" y="12328"/>
                    <a:pt x="61" y="12491"/>
                    <a:pt x="173" y="12586"/>
                  </a:cubicBezTo>
                  <a:cubicBezTo>
                    <a:pt x="173" y="12586"/>
                    <a:pt x="1728" y="13540"/>
                    <a:pt x="1891" y="13574"/>
                  </a:cubicBezTo>
                  <a:cubicBezTo>
                    <a:pt x="2192" y="13686"/>
                    <a:pt x="2509" y="13737"/>
                    <a:pt x="2827" y="13737"/>
                  </a:cubicBezTo>
                  <a:cubicBezTo>
                    <a:pt x="2853" y="13814"/>
                    <a:pt x="2913" y="13875"/>
                    <a:pt x="2982" y="13909"/>
                  </a:cubicBezTo>
                  <a:cubicBezTo>
                    <a:pt x="2982" y="13909"/>
                    <a:pt x="4528" y="14802"/>
                    <a:pt x="4537" y="14811"/>
                  </a:cubicBezTo>
                  <a:cubicBezTo>
                    <a:pt x="4578" y="14827"/>
                    <a:pt x="4620" y="14834"/>
                    <a:pt x="4662" y="14834"/>
                  </a:cubicBezTo>
                  <a:cubicBezTo>
                    <a:pt x="4733" y="14834"/>
                    <a:pt x="4804" y="14812"/>
                    <a:pt x="4863" y="14768"/>
                  </a:cubicBezTo>
                  <a:cubicBezTo>
                    <a:pt x="5147" y="14605"/>
                    <a:pt x="5379" y="14175"/>
                    <a:pt x="5379" y="13789"/>
                  </a:cubicBezTo>
                  <a:lnTo>
                    <a:pt x="5379" y="12835"/>
                  </a:lnTo>
                  <a:cubicBezTo>
                    <a:pt x="6900" y="11761"/>
                    <a:pt x="7922" y="10008"/>
                    <a:pt x="7922" y="8247"/>
                  </a:cubicBezTo>
                  <a:cubicBezTo>
                    <a:pt x="7931" y="7422"/>
                    <a:pt x="7742" y="6864"/>
                    <a:pt x="7329" y="6572"/>
                  </a:cubicBezTo>
                  <a:cubicBezTo>
                    <a:pt x="7269" y="6529"/>
                    <a:pt x="5783" y="5678"/>
                    <a:pt x="5783" y="5678"/>
                  </a:cubicBezTo>
                  <a:cubicBezTo>
                    <a:pt x="5645" y="5584"/>
                    <a:pt x="5499" y="5515"/>
                    <a:pt x="5336" y="5481"/>
                  </a:cubicBezTo>
                  <a:lnTo>
                    <a:pt x="5336" y="3410"/>
                  </a:lnTo>
                  <a:cubicBezTo>
                    <a:pt x="5542" y="3358"/>
                    <a:pt x="5753" y="3332"/>
                    <a:pt x="5964" y="3332"/>
                  </a:cubicBezTo>
                  <a:cubicBezTo>
                    <a:pt x="6165" y="3332"/>
                    <a:pt x="6367" y="3355"/>
                    <a:pt x="6565" y="3402"/>
                  </a:cubicBezTo>
                  <a:cubicBezTo>
                    <a:pt x="6598" y="3408"/>
                    <a:pt x="6632" y="3412"/>
                    <a:pt x="6665" y="3412"/>
                  </a:cubicBezTo>
                  <a:cubicBezTo>
                    <a:pt x="6759" y="3412"/>
                    <a:pt x="6849" y="3386"/>
                    <a:pt x="6925" y="3342"/>
                  </a:cubicBezTo>
                  <a:cubicBezTo>
                    <a:pt x="7295" y="3127"/>
                    <a:pt x="7596" y="2568"/>
                    <a:pt x="7596" y="2070"/>
                  </a:cubicBezTo>
                  <a:cubicBezTo>
                    <a:pt x="7596" y="1821"/>
                    <a:pt x="7527" y="1675"/>
                    <a:pt x="7415" y="1589"/>
                  </a:cubicBezTo>
                  <a:lnTo>
                    <a:pt x="5834" y="670"/>
                  </a:lnTo>
                  <a:cubicBezTo>
                    <a:pt x="5783" y="635"/>
                    <a:pt x="5731" y="618"/>
                    <a:pt x="5671" y="609"/>
                  </a:cubicBezTo>
                  <a:cubicBezTo>
                    <a:pt x="5467" y="556"/>
                    <a:pt x="5257" y="530"/>
                    <a:pt x="5048" y="530"/>
                  </a:cubicBezTo>
                  <a:cubicBezTo>
                    <a:pt x="4888" y="530"/>
                    <a:pt x="4728" y="545"/>
                    <a:pt x="4571" y="575"/>
                  </a:cubicBezTo>
                  <a:lnTo>
                    <a:pt x="3635" y="34"/>
                  </a:lnTo>
                  <a:cubicBezTo>
                    <a:pt x="3591" y="12"/>
                    <a:pt x="3542" y="1"/>
                    <a:pt x="34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38"/>
            <p:cNvSpPr/>
            <p:nvPr/>
          </p:nvSpPr>
          <p:spPr>
            <a:xfrm>
              <a:off x="2636800" y="3362950"/>
              <a:ext cx="158975" cy="348425"/>
            </a:xfrm>
            <a:custGeom>
              <a:avLst/>
              <a:gdLst/>
              <a:ahLst/>
              <a:cxnLst/>
              <a:rect l="l" t="t" r="r" b="b"/>
              <a:pathLst>
                <a:path w="6359" h="13937" extrusionOk="0">
                  <a:moveTo>
                    <a:pt x="2827" y="2950"/>
                  </a:moveTo>
                  <a:lnTo>
                    <a:pt x="2827" y="5777"/>
                  </a:lnTo>
                  <a:cubicBezTo>
                    <a:pt x="2681" y="5797"/>
                    <a:pt x="2553" y="5807"/>
                    <a:pt x="2440" y="5807"/>
                  </a:cubicBezTo>
                  <a:cubicBezTo>
                    <a:pt x="1834" y="5807"/>
                    <a:pt x="1676" y="5518"/>
                    <a:pt x="1676" y="4960"/>
                  </a:cubicBezTo>
                  <a:cubicBezTo>
                    <a:pt x="1676" y="4256"/>
                    <a:pt x="2054" y="3491"/>
                    <a:pt x="2827" y="2950"/>
                  </a:cubicBezTo>
                  <a:close/>
                  <a:moveTo>
                    <a:pt x="4182" y="7406"/>
                  </a:moveTo>
                  <a:cubicBezTo>
                    <a:pt x="4772" y="7406"/>
                    <a:pt x="4949" y="7699"/>
                    <a:pt x="4949" y="8277"/>
                  </a:cubicBezTo>
                  <a:cubicBezTo>
                    <a:pt x="4949" y="9041"/>
                    <a:pt x="4537" y="9797"/>
                    <a:pt x="3763" y="10347"/>
                  </a:cubicBezTo>
                  <a:lnTo>
                    <a:pt x="3763" y="7443"/>
                  </a:lnTo>
                  <a:cubicBezTo>
                    <a:pt x="3922" y="7418"/>
                    <a:pt x="4060" y="7406"/>
                    <a:pt x="4182" y="7406"/>
                  </a:cubicBezTo>
                  <a:close/>
                  <a:moveTo>
                    <a:pt x="3511" y="0"/>
                  </a:moveTo>
                  <a:cubicBezTo>
                    <a:pt x="3447" y="0"/>
                    <a:pt x="3376" y="21"/>
                    <a:pt x="3299" y="63"/>
                  </a:cubicBezTo>
                  <a:cubicBezTo>
                    <a:pt x="3016" y="227"/>
                    <a:pt x="2775" y="665"/>
                    <a:pt x="2775" y="1051"/>
                  </a:cubicBezTo>
                  <a:lnTo>
                    <a:pt x="2775" y="1386"/>
                  </a:lnTo>
                  <a:cubicBezTo>
                    <a:pt x="1280" y="2409"/>
                    <a:pt x="267" y="4179"/>
                    <a:pt x="267" y="5880"/>
                  </a:cubicBezTo>
                  <a:cubicBezTo>
                    <a:pt x="267" y="7275"/>
                    <a:pt x="745" y="7836"/>
                    <a:pt x="1765" y="7836"/>
                  </a:cubicBezTo>
                  <a:cubicBezTo>
                    <a:pt x="2070" y="7836"/>
                    <a:pt x="2423" y="7785"/>
                    <a:pt x="2827" y="7692"/>
                  </a:cubicBezTo>
                  <a:lnTo>
                    <a:pt x="2827" y="10828"/>
                  </a:lnTo>
                  <a:cubicBezTo>
                    <a:pt x="2559" y="10924"/>
                    <a:pt x="2278" y="10972"/>
                    <a:pt x="1997" y="10972"/>
                  </a:cubicBezTo>
                  <a:cubicBezTo>
                    <a:pt x="1676" y="10972"/>
                    <a:pt x="1355" y="10909"/>
                    <a:pt x="1057" y="10785"/>
                  </a:cubicBezTo>
                  <a:cubicBezTo>
                    <a:pt x="1008" y="10770"/>
                    <a:pt x="958" y="10762"/>
                    <a:pt x="909" y="10762"/>
                  </a:cubicBezTo>
                  <a:cubicBezTo>
                    <a:pt x="820" y="10762"/>
                    <a:pt x="734" y="10787"/>
                    <a:pt x="662" y="10837"/>
                  </a:cubicBezTo>
                  <a:cubicBezTo>
                    <a:pt x="284" y="11052"/>
                    <a:pt x="0" y="11602"/>
                    <a:pt x="0" y="12091"/>
                  </a:cubicBezTo>
                  <a:cubicBezTo>
                    <a:pt x="0" y="12426"/>
                    <a:pt x="121" y="12615"/>
                    <a:pt x="318" y="12675"/>
                  </a:cubicBezTo>
                  <a:cubicBezTo>
                    <a:pt x="624" y="12786"/>
                    <a:pt x="944" y="12842"/>
                    <a:pt x="1277" y="12842"/>
                  </a:cubicBezTo>
                  <a:cubicBezTo>
                    <a:pt x="1748" y="12842"/>
                    <a:pt x="2247" y="12730"/>
                    <a:pt x="2775" y="12504"/>
                  </a:cubicBezTo>
                  <a:lnTo>
                    <a:pt x="2775" y="13492"/>
                  </a:lnTo>
                  <a:cubicBezTo>
                    <a:pt x="2775" y="13770"/>
                    <a:pt x="2906" y="13936"/>
                    <a:pt x="3088" y="13936"/>
                  </a:cubicBezTo>
                  <a:cubicBezTo>
                    <a:pt x="3153" y="13936"/>
                    <a:pt x="3225" y="13915"/>
                    <a:pt x="3299" y="13870"/>
                  </a:cubicBezTo>
                  <a:cubicBezTo>
                    <a:pt x="3592" y="13706"/>
                    <a:pt x="3815" y="13277"/>
                    <a:pt x="3815" y="12890"/>
                  </a:cubicBezTo>
                  <a:lnTo>
                    <a:pt x="3815" y="11937"/>
                  </a:lnTo>
                  <a:cubicBezTo>
                    <a:pt x="5336" y="10863"/>
                    <a:pt x="6358" y="9110"/>
                    <a:pt x="6358" y="7349"/>
                  </a:cubicBezTo>
                  <a:cubicBezTo>
                    <a:pt x="6358" y="6026"/>
                    <a:pt x="5890" y="5415"/>
                    <a:pt x="4825" y="5415"/>
                  </a:cubicBezTo>
                  <a:cubicBezTo>
                    <a:pt x="4521" y="5415"/>
                    <a:pt x="4168" y="5464"/>
                    <a:pt x="3763" y="5562"/>
                  </a:cubicBezTo>
                  <a:lnTo>
                    <a:pt x="3763" y="2503"/>
                  </a:lnTo>
                  <a:cubicBezTo>
                    <a:pt x="3970" y="2451"/>
                    <a:pt x="4183" y="2425"/>
                    <a:pt x="4396" y="2425"/>
                  </a:cubicBezTo>
                  <a:cubicBezTo>
                    <a:pt x="4599" y="2425"/>
                    <a:pt x="4803" y="2448"/>
                    <a:pt x="5001" y="2495"/>
                  </a:cubicBezTo>
                  <a:cubicBezTo>
                    <a:pt x="5032" y="2501"/>
                    <a:pt x="5064" y="2505"/>
                    <a:pt x="5096" y="2505"/>
                  </a:cubicBezTo>
                  <a:cubicBezTo>
                    <a:pt x="5187" y="2505"/>
                    <a:pt x="5279" y="2479"/>
                    <a:pt x="5361" y="2435"/>
                  </a:cubicBezTo>
                  <a:cubicBezTo>
                    <a:pt x="5731" y="2220"/>
                    <a:pt x="6032" y="1661"/>
                    <a:pt x="6032" y="1163"/>
                  </a:cubicBezTo>
                  <a:cubicBezTo>
                    <a:pt x="6032" y="785"/>
                    <a:pt x="5860" y="639"/>
                    <a:pt x="5671" y="605"/>
                  </a:cubicBezTo>
                  <a:cubicBezTo>
                    <a:pt x="5471" y="555"/>
                    <a:pt x="5264" y="527"/>
                    <a:pt x="5048" y="527"/>
                  </a:cubicBezTo>
                  <a:cubicBezTo>
                    <a:pt x="4670" y="527"/>
                    <a:pt x="4263" y="611"/>
                    <a:pt x="3815" y="802"/>
                  </a:cubicBezTo>
                  <a:lnTo>
                    <a:pt x="3815" y="450"/>
                  </a:lnTo>
                  <a:cubicBezTo>
                    <a:pt x="3815" y="164"/>
                    <a:pt x="3693" y="0"/>
                    <a:pt x="35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2" name="Google Shape;5182;p38"/>
          <p:cNvGrpSpPr/>
          <p:nvPr/>
        </p:nvGrpSpPr>
        <p:grpSpPr>
          <a:xfrm>
            <a:off x="2035423" y="3346812"/>
            <a:ext cx="306968" cy="523581"/>
            <a:chOff x="1961300" y="3340250"/>
            <a:chExt cx="217600" cy="371150"/>
          </a:xfrm>
        </p:grpSpPr>
        <p:sp>
          <p:nvSpPr>
            <p:cNvPr id="5183" name="Google Shape;5183;p38"/>
            <p:cNvSpPr/>
            <p:nvPr/>
          </p:nvSpPr>
          <p:spPr>
            <a:xfrm>
              <a:off x="1984700" y="3510325"/>
              <a:ext cx="194200" cy="201075"/>
            </a:xfrm>
            <a:custGeom>
              <a:avLst/>
              <a:gdLst/>
              <a:ahLst/>
              <a:cxnLst/>
              <a:rect l="l" t="t" r="r" b="b"/>
              <a:pathLst>
                <a:path w="7768" h="8043" extrusionOk="0">
                  <a:moveTo>
                    <a:pt x="6765" y="0"/>
                  </a:moveTo>
                  <a:cubicBezTo>
                    <a:pt x="6474" y="0"/>
                    <a:pt x="1934" y="552"/>
                    <a:pt x="1934" y="552"/>
                  </a:cubicBezTo>
                  <a:cubicBezTo>
                    <a:pt x="1204" y="1041"/>
                    <a:pt x="611" y="1712"/>
                    <a:pt x="207" y="2493"/>
                  </a:cubicBezTo>
                  <a:cubicBezTo>
                    <a:pt x="70" y="2751"/>
                    <a:pt x="1" y="3043"/>
                    <a:pt x="9" y="3335"/>
                  </a:cubicBezTo>
                  <a:lnTo>
                    <a:pt x="9" y="6686"/>
                  </a:lnTo>
                  <a:lnTo>
                    <a:pt x="1178" y="7365"/>
                  </a:lnTo>
                  <a:cubicBezTo>
                    <a:pt x="1957" y="7813"/>
                    <a:pt x="2831" y="8042"/>
                    <a:pt x="3710" y="8042"/>
                  </a:cubicBezTo>
                  <a:cubicBezTo>
                    <a:pt x="4178" y="8042"/>
                    <a:pt x="4647" y="7977"/>
                    <a:pt x="5104" y="7846"/>
                  </a:cubicBezTo>
                  <a:cubicBezTo>
                    <a:pt x="6238" y="7511"/>
                    <a:pt x="7200" y="6746"/>
                    <a:pt x="7768" y="5715"/>
                  </a:cubicBezTo>
                  <a:lnTo>
                    <a:pt x="7768" y="2364"/>
                  </a:lnTo>
                  <a:cubicBezTo>
                    <a:pt x="7742" y="1480"/>
                    <a:pt x="7389" y="638"/>
                    <a:pt x="6779" y="2"/>
                  </a:cubicBezTo>
                  <a:cubicBezTo>
                    <a:pt x="6779" y="1"/>
                    <a:pt x="6774" y="0"/>
                    <a:pt x="67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38"/>
            <p:cNvSpPr/>
            <p:nvPr/>
          </p:nvSpPr>
          <p:spPr>
            <a:xfrm>
              <a:off x="2152875" y="3412425"/>
              <a:ext cx="12925" cy="115150"/>
            </a:xfrm>
            <a:custGeom>
              <a:avLst/>
              <a:gdLst/>
              <a:ahLst/>
              <a:cxnLst/>
              <a:rect l="l" t="t" r="r" b="b"/>
              <a:pathLst>
                <a:path w="517" h="4606" extrusionOk="0">
                  <a:moveTo>
                    <a:pt x="516" y="0"/>
                  </a:moveTo>
                  <a:lnTo>
                    <a:pt x="1" y="103"/>
                  </a:lnTo>
                  <a:lnTo>
                    <a:pt x="1" y="4012"/>
                  </a:lnTo>
                  <a:cubicBezTo>
                    <a:pt x="1" y="4253"/>
                    <a:pt x="199" y="4485"/>
                    <a:pt x="516" y="4605"/>
                  </a:cubicBezTo>
                  <a:lnTo>
                    <a:pt x="5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38"/>
            <p:cNvSpPr/>
            <p:nvPr/>
          </p:nvSpPr>
          <p:spPr>
            <a:xfrm>
              <a:off x="2033025" y="3531825"/>
              <a:ext cx="100775" cy="123100"/>
            </a:xfrm>
            <a:custGeom>
              <a:avLst/>
              <a:gdLst/>
              <a:ahLst/>
              <a:cxnLst/>
              <a:rect l="l" t="t" r="r" b="b"/>
              <a:pathLst>
                <a:path w="4031" h="4924" extrusionOk="0">
                  <a:moveTo>
                    <a:pt x="1" y="1"/>
                  </a:moveTo>
                  <a:lnTo>
                    <a:pt x="1" y="1"/>
                  </a:lnTo>
                  <a:cubicBezTo>
                    <a:pt x="1633" y="998"/>
                    <a:pt x="2922" y="2467"/>
                    <a:pt x="3704" y="4211"/>
                  </a:cubicBezTo>
                  <a:lnTo>
                    <a:pt x="4030" y="4924"/>
                  </a:lnTo>
                  <a:lnTo>
                    <a:pt x="3833" y="2853"/>
                  </a:lnTo>
                  <a:cubicBezTo>
                    <a:pt x="3755" y="1977"/>
                    <a:pt x="3764" y="1092"/>
                    <a:pt x="3858" y="216"/>
                  </a:cubicBezTo>
                  <a:lnTo>
                    <a:pt x="3858" y="216"/>
                  </a:lnTo>
                  <a:cubicBezTo>
                    <a:pt x="3773" y="285"/>
                    <a:pt x="3687" y="345"/>
                    <a:pt x="3592" y="396"/>
                  </a:cubicBezTo>
                  <a:cubicBezTo>
                    <a:pt x="3344" y="537"/>
                    <a:pt x="3068" y="608"/>
                    <a:pt x="2792" y="608"/>
                  </a:cubicBezTo>
                  <a:cubicBezTo>
                    <a:pt x="2561" y="608"/>
                    <a:pt x="2330" y="558"/>
                    <a:pt x="2114" y="456"/>
                  </a:cubicBezTo>
                  <a:cubicBezTo>
                    <a:pt x="1487" y="388"/>
                    <a:pt x="877" y="259"/>
                    <a:pt x="276" y="7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38"/>
            <p:cNvSpPr/>
            <p:nvPr/>
          </p:nvSpPr>
          <p:spPr>
            <a:xfrm>
              <a:off x="1961300" y="3352050"/>
              <a:ext cx="94100" cy="80650"/>
            </a:xfrm>
            <a:custGeom>
              <a:avLst/>
              <a:gdLst/>
              <a:ahLst/>
              <a:cxnLst/>
              <a:rect l="l" t="t" r="r" b="b"/>
              <a:pathLst>
                <a:path w="3764" h="3226" extrusionOk="0">
                  <a:moveTo>
                    <a:pt x="2157" y="1"/>
                  </a:moveTo>
                  <a:cubicBezTo>
                    <a:pt x="714" y="1"/>
                    <a:pt x="0" y="1736"/>
                    <a:pt x="1014" y="2750"/>
                  </a:cubicBezTo>
                  <a:cubicBezTo>
                    <a:pt x="1343" y="3079"/>
                    <a:pt x="1747" y="3226"/>
                    <a:pt x="2144" y="3226"/>
                  </a:cubicBezTo>
                  <a:cubicBezTo>
                    <a:pt x="2971" y="3226"/>
                    <a:pt x="3763" y="2586"/>
                    <a:pt x="3763" y="1616"/>
                  </a:cubicBezTo>
                  <a:cubicBezTo>
                    <a:pt x="3763" y="723"/>
                    <a:pt x="3042" y="1"/>
                    <a:pt x="21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38"/>
            <p:cNvSpPr/>
            <p:nvPr/>
          </p:nvSpPr>
          <p:spPr>
            <a:xfrm>
              <a:off x="2102625" y="3562125"/>
              <a:ext cx="30950" cy="92600"/>
            </a:xfrm>
            <a:custGeom>
              <a:avLst/>
              <a:gdLst/>
              <a:ahLst/>
              <a:cxnLst/>
              <a:rect l="l" t="t" r="r" b="b"/>
              <a:pathLst>
                <a:path w="1238" h="3704" extrusionOk="0">
                  <a:moveTo>
                    <a:pt x="456" y="0"/>
                  </a:moveTo>
                  <a:lnTo>
                    <a:pt x="1" y="267"/>
                  </a:lnTo>
                  <a:lnTo>
                    <a:pt x="52" y="1461"/>
                  </a:lnTo>
                  <a:cubicBezTo>
                    <a:pt x="387" y="1942"/>
                    <a:pt x="679" y="2458"/>
                    <a:pt x="920" y="2999"/>
                  </a:cubicBezTo>
                  <a:lnTo>
                    <a:pt x="1229" y="3695"/>
                  </a:lnTo>
                  <a:lnTo>
                    <a:pt x="1238" y="3703"/>
                  </a:lnTo>
                  <a:lnTo>
                    <a:pt x="1238" y="3703"/>
                  </a:lnTo>
                  <a:lnTo>
                    <a:pt x="1049" y="1641"/>
                  </a:lnTo>
                  <a:cubicBezTo>
                    <a:pt x="1032" y="1444"/>
                    <a:pt x="1014" y="1246"/>
                    <a:pt x="1006" y="1040"/>
                  </a:cubicBezTo>
                  <a:lnTo>
                    <a:pt x="4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38"/>
            <p:cNvSpPr/>
            <p:nvPr/>
          </p:nvSpPr>
          <p:spPr>
            <a:xfrm>
              <a:off x="1989868" y="3580795"/>
              <a:ext cx="46839" cy="126460"/>
            </a:xfrm>
            <a:custGeom>
              <a:avLst/>
              <a:gdLst/>
              <a:ahLst/>
              <a:cxnLst/>
              <a:rect l="l" t="t" r="r" b="b"/>
              <a:pathLst>
                <a:path w="1873" h="4950" extrusionOk="0">
                  <a:moveTo>
                    <a:pt x="523" y="1"/>
                  </a:moveTo>
                  <a:cubicBezTo>
                    <a:pt x="215" y="1"/>
                    <a:pt x="0" y="285"/>
                    <a:pt x="0" y="765"/>
                  </a:cubicBezTo>
                  <a:lnTo>
                    <a:pt x="0" y="3979"/>
                  </a:lnTo>
                  <a:lnTo>
                    <a:pt x="1083" y="4606"/>
                  </a:lnTo>
                  <a:cubicBezTo>
                    <a:pt x="1332" y="4743"/>
                    <a:pt x="1598" y="4855"/>
                    <a:pt x="1864" y="4949"/>
                  </a:cubicBezTo>
                  <a:lnTo>
                    <a:pt x="1864" y="1848"/>
                  </a:lnTo>
                  <a:cubicBezTo>
                    <a:pt x="1873" y="1204"/>
                    <a:pt x="1478" y="465"/>
                    <a:pt x="997" y="181"/>
                  </a:cubicBezTo>
                  <a:lnTo>
                    <a:pt x="868" y="104"/>
                  </a:lnTo>
                  <a:cubicBezTo>
                    <a:pt x="745" y="34"/>
                    <a:pt x="629" y="1"/>
                    <a:pt x="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38"/>
            <p:cNvSpPr/>
            <p:nvPr/>
          </p:nvSpPr>
          <p:spPr>
            <a:xfrm>
              <a:off x="2110350" y="3538275"/>
              <a:ext cx="17850" cy="18500"/>
            </a:xfrm>
            <a:custGeom>
              <a:avLst/>
              <a:gdLst/>
              <a:ahLst/>
              <a:cxnLst/>
              <a:rect l="l" t="t" r="r" b="b"/>
              <a:pathLst>
                <a:path w="714" h="740" extrusionOk="0">
                  <a:moveTo>
                    <a:pt x="714" y="1"/>
                  </a:moveTo>
                  <a:lnTo>
                    <a:pt x="714" y="1"/>
                  </a:lnTo>
                  <a:cubicBezTo>
                    <a:pt x="637" y="44"/>
                    <a:pt x="568" y="95"/>
                    <a:pt x="499" y="138"/>
                  </a:cubicBezTo>
                  <a:cubicBezTo>
                    <a:pt x="345" y="224"/>
                    <a:pt x="173" y="284"/>
                    <a:pt x="1" y="319"/>
                  </a:cubicBezTo>
                  <a:lnTo>
                    <a:pt x="568" y="740"/>
                  </a:lnTo>
                  <a:lnTo>
                    <a:pt x="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38"/>
            <p:cNvSpPr/>
            <p:nvPr/>
          </p:nvSpPr>
          <p:spPr>
            <a:xfrm>
              <a:off x="2098125" y="3546450"/>
              <a:ext cx="20850" cy="22350"/>
            </a:xfrm>
            <a:custGeom>
              <a:avLst/>
              <a:gdLst/>
              <a:ahLst/>
              <a:cxnLst/>
              <a:rect l="l" t="t" r="r" b="b"/>
              <a:pathLst>
                <a:path w="834" h="894" extrusionOk="0">
                  <a:moveTo>
                    <a:pt x="490" y="0"/>
                  </a:moveTo>
                  <a:cubicBezTo>
                    <a:pt x="455" y="0"/>
                    <a:pt x="413" y="9"/>
                    <a:pt x="370" y="17"/>
                  </a:cubicBezTo>
                  <a:lnTo>
                    <a:pt x="0" y="748"/>
                  </a:lnTo>
                  <a:lnTo>
                    <a:pt x="181" y="894"/>
                  </a:lnTo>
                  <a:lnTo>
                    <a:pt x="636" y="627"/>
                  </a:lnTo>
                  <a:lnTo>
                    <a:pt x="834" y="249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38"/>
            <p:cNvSpPr/>
            <p:nvPr/>
          </p:nvSpPr>
          <p:spPr>
            <a:xfrm>
              <a:off x="2033025" y="3531825"/>
              <a:ext cx="74575" cy="38275"/>
            </a:xfrm>
            <a:custGeom>
              <a:avLst/>
              <a:gdLst/>
              <a:ahLst/>
              <a:cxnLst/>
              <a:rect l="l" t="t" r="r" b="b"/>
              <a:pathLst>
                <a:path w="2983" h="1531" extrusionOk="0">
                  <a:moveTo>
                    <a:pt x="1" y="1"/>
                  </a:moveTo>
                  <a:lnTo>
                    <a:pt x="2510" y="1530"/>
                  </a:lnTo>
                  <a:lnTo>
                    <a:pt x="2982" y="602"/>
                  </a:lnTo>
                  <a:lnTo>
                    <a:pt x="2982" y="602"/>
                  </a:lnTo>
                  <a:cubicBezTo>
                    <a:pt x="2921" y="609"/>
                    <a:pt x="2861" y="613"/>
                    <a:pt x="2800" y="613"/>
                  </a:cubicBezTo>
                  <a:cubicBezTo>
                    <a:pt x="2561" y="613"/>
                    <a:pt x="2327" y="559"/>
                    <a:pt x="2114" y="456"/>
                  </a:cubicBezTo>
                  <a:cubicBezTo>
                    <a:pt x="1487" y="388"/>
                    <a:pt x="877" y="259"/>
                    <a:pt x="276" y="7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38"/>
            <p:cNvSpPr/>
            <p:nvPr/>
          </p:nvSpPr>
          <p:spPr>
            <a:xfrm>
              <a:off x="2033025" y="3508000"/>
              <a:ext cx="52650" cy="35250"/>
            </a:xfrm>
            <a:custGeom>
              <a:avLst/>
              <a:gdLst/>
              <a:ahLst/>
              <a:cxnLst/>
              <a:rect l="l" t="t" r="r" b="b"/>
              <a:pathLst>
                <a:path w="2106" h="1410" extrusionOk="0">
                  <a:moveTo>
                    <a:pt x="1" y="0"/>
                  </a:moveTo>
                  <a:lnTo>
                    <a:pt x="1" y="954"/>
                  </a:lnTo>
                  <a:lnTo>
                    <a:pt x="267" y="1031"/>
                  </a:lnTo>
                  <a:cubicBezTo>
                    <a:pt x="869" y="1212"/>
                    <a:pt x="1487" y="1341"/>
                    <a:pt x="2106" y="1409"/>
                  </a:cubicBezTo>
                  <a:cubicBezTo>
                    <a:pt x="2037" y="1375"/>
                    <a:pt x="1968" y="1332"/>
                    <a:pt x="1900" y="1289"/>
                  </a:cubicBezTo>
                  <a:lnTo>
                    <a:pt x="860" y="696"/>
                  </a:lnTo>
                  <a:cubicBezTo>
                    <a:pt x="534" y="507"/>
                    <a:pt x="250" y="275"/>
                    <a:pt x="1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38"/>
            <p:cNvSpPr/>
            <p:nvPr/>
          </p:nvSpPr>
          <p:spPr>
            <a:xfrm>
              <a:off x="2031750" y="3412425"/>
              <a:ext cx="134700" cy="134725"/>
            </a:xfrm>
            <a:custGeom>
              <a:avLst/>
              <a:gdLst/>
              <a:ahLst/>
              <a:cxnLst/>
              <a:rect l="l" t="t" r="r" b="b"/>
              <a:pathLst>
                <a:path w="5388" h="5389" extrusionOk="0">
                  <a:moveTo>
                    <a:pt x="5387" y="0"/>
                  </a:moveTo>
                  <a:lnTo>
                    <a:pt x="4769" y="361"/>
                  </a:lnTo>
                  <a:cubicBezTo>
                    <a:pt x="4610" y="450"/>
                    <a:pt x="4436" y="494"/>
                    <a:pt x="4262" y="494"/>
                  </a:cubicBezTo>
                  <a:cubicBezTo>
                    <a:pt x="4051" y="494"/>
                    <a:pt x="3840" y="428"/>
                    <a:pt x="3660" y="301"/>
                  </a:cubicBezTo>
                  <a:cubicBezTo>
                    <a:pt x="3403" y="894"/>
                    <a:pt x="2964" y="1392"/>
                    <a:pt x="2406" y="1718"/>
                  </a:cubicBezTo>
                  <a:lnTo>
                    <a:pt x="2234" y="1813"/>
                  </a:lnTo>
                  <a:cubicBezTo>
                    <a:pt x="1787" y="2073"/>
                    <a:pt x="1290" y="2205"/>
                    <a:pt x="781" y="2205"/>
                  </a:cubicBezTo>
                  <a:cubicBezTo>
                    <a:pt x="685" y="2205"/>
                    <a:pt x="588" y="2201"/>
                    <a:pt x="490" y="2191"/>
                  </a:cubicBezTo>
                  <a:cubicBezTo>
                    <a:pt x="437" y="2159"/>
                    <a:pt x="381" y="2145"/>
                    <a:pt x="325" y="2145"/>
                  </a:cubicBezTo>
                  <a:cubicBezTo>
                    <a:pt x="156" y="2145"/>
                    <a:pt x="0" y="2280"/>
                    <a:pt x="0" y="2475"/>
                  </a:cubicBezTo>
                  <a:cubicBezTo>
                    <a:pt x="0" y="2767"/>
                    <a:pt x="155" y="3042"/>
                    <a:pt x="413" y="3188"/>
                  </a:cubicBezTo>
                  <a:lnTo>
                    <a:pt x="490" y="3239"/>
                  </a:lnTo>
                  <a:lnTo>
                    <a:pt x="52" y="3823"/>
                  </a:lnTo>
                  <a:cubicBezTo>
                    <a:pt x="301" y="4098"/>
                    <a:pt x="593" y="4330"/>
                    <a:pt x="911" y="4519"/>
                  </a:cubicBezTo>
                  <a:lnTo>
                    <a:pt x="1951" y="5112"/>
                  </a:lnTo>
                  <a:cubicBezTo>
                    <a:pt x="2221" y="5295"/>
                    <a:pt x="2535" y="5388"/>
                    <a:pt x="2849" y="5388"/>
                  </a:cubicBezTo>
                  <a:cubicBezTo>
                    <a:pt x="3124" y="5388"/>
                    <a:pt x="3398" y="5317"/>
                    <a:pt x="3643" y="5172"/>
                  </a:cubicBezTo>
                  <a:cubicBezTo>
                    <a:pt x="4726" y="4545"/>
                    <a:pt x="5387" y="3394"/>
                    <a:pt x="5387" y="2148"/>
                  </a:cubicBezTo>
                  <a:lnTo>
                    <a:pt x="5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38"/>
            <p:cNvSpPr/>
            <p:nvPr/>
          </p:nvSpPr>
          <p:spPr>
            <a:xfrm>
              <a:off x="2093825" y="3453100"/>
              <a:ext cx="16125" cy="23225"/>
            </a:xfrm>
            <a:custGeom>
              <a:avLst/>
              <a:gdLst/>
              <a:ahLst/>
              <a:cxnLst/>
              <a:rect l="l" t="t" r="r" b="b"/>
              <a:pathLst>
                <a:path w="645" h="929" extrusionOk="0">
                  <a:moveTo>
                    <a:pt x="458" y="0"/>
                  </a:moveTo>
                  <a:cubicBezTo>
                    <a:pt x="418" y="0"/>
                    <a:pt x="374" y="13"/>
                    <a:pt x="327" y="40"/>
                  </a:cubicBezTo>
                  <a:cubicBezTo>
                    <a:pt x="129" y="177"/>
                    <a:pt x="9" y="401"/>
                    <a:pt x="0" y="650"/>
                  </a:cubicBezTo>
                  <a:cubicBezTo>
                    <a:pt x="0" y="823"/>
                    <a:pt x="82" y="929"/>
                    <a:pt x="198" y="929"/>
                  </a:cubicBezTo>
                  <a:cubicBezTo>
                    <a:pt x="237" y="929"/>
                    <a:pt x="281" y="917"/>
                    <a:pt x="327" y="890"/>
                  </a:cubicBezTo>
                  <a:cubicBezTo>
                    <a:pt x="524" y="744"/>
                    <a:pt x="645" y="521"/>
                    <a:pt x="645" y="280"/>
                  </a:cubicBezTo>
                  <a:cubicBezTo>
                    <a:pt x="645" y="103"/>
                    <a:pt x="570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38"/>
            <p:cNvSpPr/>
            <p:nvPr/>
          </p:nvSpPr>
          <p:spPr>
            <a:xfrm>
              <a:off x="2138925" y="3425850"/>
              <a:ext cx="16125" cy="23300"/>
            </a:xfrm>
            <a:custGeom>
              <a:avLst/>
              <a:gdLst/>
              <a:ahLst/>
              <a:cxnLst/>
              <a:rect l="l" t="t" r="r" b="b"/>
              <a:pathLst>
                <a:path w="645" h="932" extrusionOk="0">
                  <a:moveTo>
                    <a:pt x="444" y="0"/>
                  </a:moveTo>
                  <a:cubicBezTo>
                    <a:pt x="405" y="0"/>
                    <a:pt x="362" y="13"/>
                    <a:pt x="318" y="39"/>
                  </a:cubicBezTo>
                  <a:cubicBezTo>
                    <a:pt x="121" y="176"/>
                    <a:pt x="1" y="408"/>
                    <a:pt x="1" y="649"/>
                  </a:cubicBezTo>
                  <a:cubicBezTo>
                    <a:pt x="1" y="821"/>
                    <a:pt x="76" y="932"/>
                    <a:pt x="189" y="932"/>
                  </a:cubicBezTo>
                  <a:cubicBezTo>
                    <a:pt x="228" y="932"/>
                    <a:pt x="272" y="918"/>
                    <a:pt x="318" y="889"/>
                  </a:cubicBezTo>
                  <a:cubicBezTo>
                    <a:pt x="516" y="752"/>
                    <a:pt x="636" y="520"/>
                    <a:pt x="645" y="279"/>
                  </a:cubicBezTo>
                  <a:cubicBezTo>
                    <a:pt x="645" y="106"/>
                    <a:pt x="559" y="0"/>
                    <a:pt x="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38"/>
            <p:cNvSpPr/>
            <p:nvPr/>
          </p:nvSpPr>
          <p:spPr>
            <a:xfrm>
              <a:off x="1976775" y="3340250"/>
              <a:ext cx="201050" cy="167775"/>
            </a:xfrm>
            <a:custGeom>
              <a:avLst/>
              <a:gdLst/>
              <a:ahLst/>
              <a:cxnLst/>
              <a:rect l="l" t="t" r="r" b="b"/>
              <a:pathLst>
                <a:path w="8042" h="6711" extrusionOk="0">
                  <a:moveTo>
                    <a:pt x="4710" y="1"/>
                  </a:moveTo>
                  <a:cubicBezTo>
                    <a:pt x="3468" y="1"/>
                    <a:pt x="2147" y="512"/>
                    <a:pt x="1400" y="1959"/>
                  </a:cubicBezTo>
                  <a:cubicBezTo>
                    <a:pt x="0" y="4666"/>
                    <a:pt x="2260" y="6710"/>
                    <a:pt x="2260" y="6710"/>
                  </a:cubicBezTo>
                  <a:lnTo>
                    <a:pt x="2698" y="6126"/>
                  </a:lnTo>
                  <a:lnTo>
                    <a:pt x="2620" y="6075"/>
                  </a:lnTo>
                  <a:cubicBezTo>
                    <a:pt x="2363" y="5929"/>
                    <a:pt x="2199" y="5654"/>
                    <a:pt x="2199" y="5362"/>
                  </a:cubicBezTo>
                  <a:cubicBezTo>
                    <a:pt x="2206" y="5167"/>
                    <a:pt x="2359" y="5032"/>
                    <a:pt x="2529" y="5032"/>
                  </a:cubicBezTo>
                  <a:cubicBezTo>
                    <a:pt x="2585" y="5032"/>
                    <a:pt x="2643" y="5046"/>
                    <a:pt x="2698" y="5078"/>
                  </a:cubicBezTo>
                  <a:cubicBezTo>
                    <a:pt x="2790" y="5087"/>
                    <a:pt x="2883" y="5092"/>
                    <a:pt x="2976" y="5092"/>
                  </a:cubicBezTo>
                  <a:cubicBezTo>
                    <a:pt x="3485" y="5092"/>
                    <a:pt x="3990" y="4954"/>
                    <a:pt x="4433" y="4700"/>
                  </a:cubicBezTo>
                  <a:lnTo>
                    <a:pt x="4605" y="4597"/>
                  </a:lnTo>
                  <a:cubicBezTo>
                    <a:pt x="5163" y="4279"/>
                    <a:pt x="5602" y="3781"/>
                    <a:pt x="5859" y="3188"/>
                  </a:cubicBezTo>
                  <a:cubicBezTo>
                    <a:pt x="6036" y="3313"/>
                    <a:pt x="6242" y="3376"/>
                    <a:pt x="6449" y="3376"/>
                  </a:cubicBezTo>
                  <a:cubicBezTo>
                    <a:pt x="6625" y="3376"/>
                    <a:pt x="6801" y="3330"/>
                    <a:pt x="6959" y="3239"/>
                  </a:cubicBezTo>
                  <a:lnTo>
                    <a:pt x="7586" y="2879"/>
                  </a:lnTo>
                  <a:lnTo>
                    <a:pt x="7664" y="2827"/>
                  </a:lnTo>
                  <a:cubicBezTo>
                    <a:pt x="7913" y="2672"/>
                    <a:pt x="8042" y="2372"/>
                    <a:pt x="7973" y="2088"/>
                  </a:cubicBezTo>
                  <a:cubicBezTo>
                    <a:pt x="7784" y="1220"/>
                    <a:pt x="7131" y="525"/>
                    <a:pt x="6280" y="275"/>
                  </a:cubicBezTo>
                  <a:lnTo>
                    <a:pt x="6143" y="232"/>
                  </a:lnTo>
                  <a:cubicBezTo>
                    <a:pt x="6100" y="215"/>
                    <a:pt x="6066" y="207"/>
                    <a:pt x="6023" y="189"/>
                  </a:cubicBezTo>
                  <a:cubicBezTo>
                    <a:pt x="5980" y="181"/>
                    <a:pt x="5919" y="164"/>
                    <a:pt x="5868" y="147"/>
                  </a:cubicBezTo>
                  <a:cubicBezTo>
                    <a:pt x="5505" y="54"/>
                    <a:pt x="5111" y="1"/>
                    <a:pt x="47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38"/>
            <p:cNvSpPr/>
            <p:nvPr/>
          </p:nvSpPr>
          <p:spPr>
            <a:xfrm>
              <a:off x="2094025" y="3468050"/>
              <a:ext cx="58250" cy="61675"/>
            </a:xfrm>
            <a:custGeom>
              <a:avLst/>
              <a:gdLst/>
              <a:ahLst/>
              <a:cxnLst/>
              <a:rect l="l" t="t" r="r" b="b"/>
              <a:pathLst>
                <a:path w="2330" h="2467" extrusionOk="0">
                  <a:moveTo>
                    <a:pt x="2329" y="0"/>
                  </a:moveTo>
                  <a:lnTo>
                    <a:pt x="1" y="1341"/>
                  </a:lnTo>
                  <a:lnTo>
                    <a:pt x="1" y="1641"/>
                  </a:lnTo>
                  <a:cubicBezTo>
                    <a:pt x="1" y="2123"/>
                    <a:pt x="395" y="2467"/>
                    <a:pt x="830" y="2467"/>
                  </a:cubicBezTo>
                  <a:cubicBezTo>
                    <a:pt x="968" y="2467"/>
                    <a:pt x="1111" y="2431"/>
                    <a:pt x="1247" y="2354"/>
                  </a:cubicBezTo>
                  <a:cubicBezTo>
                    <a:pt x="1917" y="1968"/>
                    <a:pt x="2329" y="1246"/>
                    <a:pt x="2329" y="473"/>
                  </a:cubicBezTo>
                  <a:lnTo>
                    <a:pt x="232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38"/>
            <p:cNvSpPr/>
            <p:nvPr/>
          </p:nvSpPr>
          <p:spPr>
            <a:xfrm>
              <a:off x="2052471" y="3461991"/>
              <a:ext cx="13750" cy="118800"/>
            </a:xfrm>
            <a:custGeom>
              <a:avLst/>
              <a:gdLst/>
              <a:ahLst/>
              <a:cxnLst/>
              <a:rect l="l" t="t" r="r" b="b"/>
              <a:pathLst>
                <a:path w="550" h="4752" extrusionOk="0">
                  <a:moveTo>
                    <a:pt x="550" y="1"/>
                  </a:moveTo>
                  <a:lnTo>
                    <a:pt x="0" y="104"/>
                  </a:lnTo>
                  <a:lnTo>
                    <a:pt x="0" y="4133"/>
                  </a:lnTo>
                  <a:cubicBezTo>
                    <a:pt x="0" y="4382"/>
                    <a:pt x="215" y="4623"/>
                    <a:pt x="550" y="4752"/>
                  </a:cubicBezTo>
                  <a:lnTo>
                    <a:pt x="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9" name="Google Shape;5199;p38"/>
          <p:cNvGrpSpPr/>
          <p:nvPr/>
        </p:nvGrpSpPr>
        <p:grpSpPr>
          <a:xfrm>
            <a:off x="4418523" y="3313178"/>
            <a:ext cx="306979" cy="551380"/>
            <a:chOff x="1353450" y="3339600"/>
            <a:chExt cx="206650" cy="371175"/>
          </a:xfrm>
        </p:grpSpPr>
        <p:sp>
          <p:nvSpPr>
            <p:cNvPr id="5200" name="Google Shape;5200;p38"/>
            <p:cNvSpPr/>
            <p:nvPr/>
          </p:nvSpPr>
          <p:spPr>
            <a:xfrm>
              <a:off x="1362700" y="3513150"/>
              <a:ext cx="117425" cy="134475"/>
            </a:xfrm>
            <a:custGeom>
              <a:avLst/>
              <a:gdLst/>
              <a:ahLst/>
              <a:cxnLst/>
              <a:rect l="l" t="t" r="r" b="b"/>
              <a:pathLst>
                <a:path w="4697" h="5379" extrusionOk="0">
                  <a:moveTo>
                    <a:pt x="4073" y="0"/>
                  </a:moveTo>
                  <a:cubicBezTo>
                    <a:pt x="3953" y="0"/>
                    <a:pt x="3829" y="53"/>
                    <a:pt x="3729" y="181"/>
                  </a:cubicBezTo>
                  <a:lnTo>
                    <a:pt x="232" y="4657"/>
                  </a:lnTo>
                  <a:cubicBezTo>
                    <a:pt x="0" y="4949"/>
                    <a:pt x="215" y="5379"/>
                    <a:pt x="584" y="5379"/>
                  </a:cubicBezTo>
                  <a:cubicBezTo>
                    <a:pt x="722" y="5379"/>
                    <a:pt x="851" y="5319"/>
                    <a:pt x="937" y="5207"/>
                  </a:cubicBezTo>
                  <a:lnTo>
                    <a:pt x="4433" y="731"/>
                  </a:lnTo>
                  <a:cubicBezTo>
                    <a:pt x="4697" y="386"/>
                    <a:pt x="4397" y="0"/>
                    <a:pt x="4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38"/>
            <p:cNvSpPr/>
            <p:nvPr/>
          </p:nvSpPr>
          <p:spPr>
            <a:xfrm>
              <a:off x="1474325" y="3513225"/>
              <a:ext cx="75475" cy="122375"/>
            </a:xfrm>
            <a:custGeom>
              <a:avLst/>
              <a:gdLst/>
              <a:ahLst/>
              <a:cxnLst/>
              <a:rect l="l" t="t" r="r" b="b"/>
              <a:pathLst>
                <a:path w="3019" h="4895" extrusionOk="0">
                  <a:moveTo>
                    <a:pt x="588" y="0"/>
                  </a:moveTo>
                  <a:cubicBezTo>
                    <a:pt x="296" y="0"/>
                    <a:pt x="1" y="289"/>
                    <a:pt x="166" y="642"/>
                  </a:cubicBezTo>
                  <a:lnTo>
                    <a:pt x="2082" y="4645"/>
                  </a:lnTo>
                  <a:cubicBezTo>
                    <a:pt x="2151" y="4800"/>
                    <a:pt x="2305" y="4895"/>
                    <a:pt x="2477" y="4895"/>
                  </a:cubicBezTo>
                  <a:cubicBezTo>
                    <a:pt x="2804" y="4895"/>
                    <a:pt x="3018" y="4551"/>
                    <a:pt x="2881" y="4259"/>
                  </a:cubicBezTo>
                  <a:lnTo>
                    <a:pt x="974" y="255"/>
                  </a:lnTo>
                  <a:cubicBezTo>
                    <a:pt x="887" y="75"/>
                    <a:pt x="738" y="0"/>
                    <a:pt x="5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38"/>
            <p:cNvSpPr/>
            <p:nvPr/>
          </p:nvSpPr>
          <p:spPr>
            <a:xfrm>
              <a:off x="1397050" y="3542675"/>
              <a:ext cx="56875" cy="168100"/>
            </a:xfrm>
            <a:custGeom>
              <a:avLst/>
              <a:gdLst/>
              <a:ahLst/>
              <a:cxnLst/>
              <a:rect l="l" t="t" r="r" b="b"/>
              <a:pathLst>
                <a:path w="2275" h="6724" extrusionOk="0">
                  <a:moveTo>
                    <a:pt x="1757" y="0"/>
                  </a:moveTo>
                  <a:cubicBezTo>
                    <a:pt x="1571" y="0"/>
                    <a:pt x="1387" y="107"/>
                    <a:pt x="1332" y="349"/>
                  </a:cubicBezTo>
                  <a:lnTo>
                    <a:pt x="52" y="6182"/>
                  </a:lnTo>
                  <a:cubicBezTo>
                    <a:pt x="1" y="6414"/>
                    <a:pt x="147" y="6655"/>
                    <a:pt x="387" y="6706"/>
                  </a:cubicBezTo>
                  <a:cubicBezTo>
                    <a:pt x="422" y="6715"/>
                    <a:pt x="456" y="6715"/>
                    <a:pt x="482" y="6724"/>
                  </a:cubicBezTo>
                  <a:cubicBezTo>
                    <a:pt x="697" y="6715"/>
                    <a:pt x="877" y="6569"/>
                    <a:pt x="920" y="6371"/>
                  </a:cubicBezTo>
                  <a:lnTo>
                    <a:pt x="2200" y="538"/>
                  </a:lnTo>
                  <a:cubicBezTo>
                    <a:pt x="2275" y="204"/>
                    <a:pt x="2014" y="0"/>
                    <a:pt x="1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38"/>
            <p:cNvSpPr/>
            <p:nvPr/>
          </p:nvSpPr>
          <p:spPr>
            <a:xfrm>
              <a:off x="1353450" y="3339600"/>
              <a:ext cx="206650" cy="281925"/>
            </a:xfrm>
            <a:custGeom>
              <a:avLst/>
              <a:gdLst/>
              <a:ahLst/>
              <a:cxnLst/>
              <a:rect l="l" t="t" r="r" b="b"/>
              <a:pathLst>
                <a:path w="8266" h="11277" extrusionOk="0">
                  <a:moveTo>
                    <a:pt x="6994" y="1"/>
                  </a:moveTo>
                  <a:cubicBezTo>
                    <a:pt x="6934" y="1"/>
                    <a:pt x="6882" y="18"/>
                    <a:pt x="6831" y="44"/>
                  </a:cubicBezTo>
                  <a:lnTo>
                    <a:pt x="482" y="3712"/>
                  </a:lnTo>
                  <a:cubicBezTo>
                    <a:pt x="190" y="3884"/>
                    <a:pt x="1" y="4193"/>
                    <a:pt x="1" y="4537"/>
                  </a:cubicBezTo>
                  <a:lnTo>
                    <a:pt x="1" y="10413"/>
                  </a:lnTo>
                  <a:cubicBezTo>
                    <a:pt x="1" y="10534"/>
                    <a:pt x="78" y="10645"/>
                    <a:pt x="181" y="10697"/>
                  </a:cubicBezTo>
                  <a:lnTo>
                    <a:pt x="1118" y="11238"/>
                  </a:lnTo>
                  <a:cubicBezTo>
                    <a:pt x="1169" y="11264"/>
                    <a:pt x="1223" y="11277"/>
                    <a:pt x="1277" y="11277"/>
                  </a:cubicBezTo>
                  <a:cubicBezTo>
                    <a:pt x="1330" y="11277"/>
                    <a:pt x="1384" y="11264"/>
                    <a:pt x="1436" y="11238"/>
                  </a:cubicBezTo>
                  <a:lnTo>
                    <a:pt x="7793" y="7561"/>
                  </a:lnTo>
                  <a:cubicBezTo>
                    <a:pt x="8085" y="7398"/>
                    <a:pt x="8266" y="7080"/>
                    <a:pt x="8266" y="6736"/>
                  </a:cubicBezTo>
                  <a:lnTo>
                    <a:pt x="8266" y="860"/>
                  </a:lnTo>
                  <a:cubicBezTo>
                    <a:pt x="8266" y="740"/>
                    <a:pt x="8188" y="628"/>
                    <a:pt x="8077" y="576"/>
                  </a:cubicBezTo>
                  <a:lnTo>
                    <a:pt x="7157" y="35"/>
                  </a:lnTo>
                  <a:cubicBezTo>
                    <a:pt x="7106" y="9"/>
                    <a:pt x="7046" y="1"/>
                    <a:pt x="69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38"/>
            <p:cNvSpPr/>
            <p:nvPr/>
          </p:nvSpPr>
          <p:spPr>
            <a:xfrm>
              <a:off x="1377300" y="3353350"/>
              <a:ext cx="182800" cy="268150"/>
            </a:xfrm>
            <a:custGeom>
              <a:avLst/>
              <a:gdLst/>
              <a:ahLst/>
              <a:cxnLst/>
              <a:rect l="l" t="t" r="r" b="b"/>
              <a:pathLst>
                <a:path w="7312" h="10726" extrusionOk="0">
                  <a:moveTo>
                    <a:pt x="6995" y="1"/>
                  </a:moveTo>
                  <a:cubicBezTo>
                    <a:pt x="6943" y="1"/>
                    <a:pt x="6889" y="14"/>
                    <a:pt x="6839" y="44"/>
                  </a:cubicBezTo>
                  <a:lnTo>
                    <a:pt x="482" y="3712"/>
                  </a:lnTo>
                  <a:cubicBezTo>
                    <a:pt x="181" y="3884"/>
                    <a:pt x="0" y="4193"/>
                    <a:pt x="0" y="4537"/>
                  </a:cubicBezTo>
                  <a:lnTo>
                    <a:pt x="0" y="10405"/>
                  </a:lnTo>
                  <a:cubicBezTo>
                    <a:pt x="0" y="10591"/>
                    <a:pt x="159" y="10725"/>
                    <a:pt x="331" y="10725"/>
                  </a:cubicBezTo>
                  <a:cubicBezTo>
                    <a:pt x="381" y="10725"/>
                    <a:pt x="433" y="10714"/>
                    <a:pt x="482" y="10688"/>
                  </a:cubicBezTo>
                  <a:lnTo>
                    <a:pt x="6839" y="7011"/>
                  </a:lnTo>
                  <a:cubicBezTo>
                    <a:pt x="7131" y="6848"/>
                    <a:pt x="7312" y="6530"/>
                    <a:pt x="7312" y="6186"/>
                  </a:cubicBezTo>
                  <a:lnTo>
                    <a:pt x="7312" y="318"/>
                  </a:lnTo>
                  <a:cubicBezTo>
                    <a:pt x="7305" y="130"/>
                    <a:pt x="7156" y="1"/>
                    <a:pt x="6995" y="1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38"/>
            <p:cNvSpPr/>
            <p:nvPr/>
          </p:nvSpPr>
          <p:spPr>
            <a:xfrm>
              <a:off x="1408225" y="3488325"/>
              <a:ext cx="131900" cy="81025"/>
            </a:xfrm>
            <a:custGeom>
              <a:avLst/>
              <a:gdLst/>
              <a:ahLst/>
              <a:cxnLst/>
              <a:rect l="l" t="t" r="r" b="b"/>
              <a:pathLst>
                <a:path w="5276" h="3241" extrusionOk="0">
                  <a:moveTo>
                    <a:pt x="5215" y="1"/>
                  </a:moveTo>
                  <a:cubicBezTo>
                    <a:pt x="5203" y="1"/>
                    <a:pt x="5188" y="5"/>
                    <a:pt x="5173" y="14"/>
                  </a:cubicBezTo>
                  <a:lnTo>
                    <a:pt x="112" y="2927"/>
                  </a:lnTo>
                  <a:cubicBezTo>
                    <a:pt x="44" y="2978"/>
                    <a:pt x="1" y="3055"/>
                    <a:pt x="1" y="3141"/>
                  </a:cubicBezTo>
                  <a:cubicBezTo>
                    <a:pt x="1" y="3205"/>
                    <a:pt x="29" y="3240"/>
                    <a:pt x="68" y="3240"/>
                  </a:cubicBezTo>
                  <a:cubicBezTo>
                    <a:pt x="82" y="3240"/>
                    <a:pt x="97" y="3236"/>
                    <a:pt x="112" y="3227"/>
                  </a:cubicBezTo>
                  <a:lnTo>
                    <a:pt x="5173" y="306"/>
                  </a:lnTo>
                  <a:cubicBezTo>
                    <a:pt x="5233" y="255"/>
                    <a:pt x="5276" y="177"/>
                    <a:pt x="5276" y="100"/>
                  </a:cubicBezTo>
                  <a:cubicBezTo>
                    <a:pt x="5276" y="36"/>
                    <a:pt x="5252" y="1"/>
                    <a:pt x="5215" y="1"/>
                  </a:cubicBezTo>
                  <a:close/>
                </a:path>
              </a:pathLst>
            </a:custGeom>
            <a:solidFill>
              <a:srgbClr val="656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38"/>
            <p:cNvSpPr/>
            <p:nvPr/>
          </p:nvSpPr>
          <p:spPr>
            <a:xfrm>
              <a:off x="1418750" y="3496850"/>
              <a:ext cx="28375" cy="60350"/>
            </a:xfrm>
            <a:custGeom>
              <a:avLst/>
              <a:gdLst/>
              <a:ahLst/>
              <a:cxnLst/>
              <a:rect l="l" t="t" r="r" b="b"/>
              <a:pathLst>
                <a:path w="1135" h="2414" extrusionOk="0">
                  <a:moveTo>
                    <a:pt x="936" y="0"/>
                  </a:moveTo>
                  <a:cubicBezTo>
                    <a:pt x="899" y="0"/>
                    <a:pt x="858" y="11"/>
                    <a:pt x="817" y="34"/>
                  </a:cubicBezTo>
                  <a:lnTo>
                    <a:pt x="318" y="326"/>
                  </a:lnTo>
                  <a:cubicBezTo>
                    <a:pt x="121" y="464"/>
                    <a:pt x="9" y="687"/>
                    <a:pt x="1" y="927"/>
                  </a:cubicBezTo>
                  <a:lnTo>
                    <a:pt x="1" y="2414"/>
                  </a:lnTo>
                  <a:lnTo>
                    <a:pt x="1135" y="1761"/>
                  </a:lnTo>
                  <a:lnTo>
                    <a:pt x="1135" y="275"/>
                  </a:lnTo>
                  <a:cubicBezTo>
                    <a:pt x="1135" y="105"/>
                    <a:pt x="1051" y="0"/>
                    <a:pt x="9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38"/>
            <p:cNvSpPr/>
            <p:nvPr/>
          </p:nvSpPr>
          <p:spPr>
            <a:xfrm>
              <a:off x="1460000" y="3455675"/>
              <a:ext cx="28375" cy="77700"/>
            </a:xfrm>
            <a:custGeom>
              <a:avLst/>
              <a:gdLst/>
              <a:ahLst/>
              <a:cxnLst/>
              <a:rect l="l" t="t" r="r" b="b"/>
              <a:pathLst>
                <a:path w="1135" h="3108" extrusionOk="0">
                  <a:moveTo>
                    <a:pt x="944" y="0"/>
                  </a:moveTo>
                  <a:cubicBezTo>
                    <a:pt x="905" y="0"/>
                    <a:pt x="861" y="13"/>
                    <a:pt x="816" y="40"/>
                  </a:cubicBezTo>
                  <a:lnTo>
                    <a:pt x="318" y="324"/>
                  </a:lnTo>
                  <a:cubicBezTo>
                    <a:pt x="120" y="461"/>
                    <a:pt x="9" y="684"/>
                    <a:pt x="0" y="925"/>
                  </a:cubicBezTo>
                  <a:lnTo>
                    <a:pt x="0" y="3107"/>
                  </a:lnTo>
                  <a:lnTo>
                    <a:pt x="1134" y="2454"/>
                  </a:lnTo>
                  <a:lnTo>
                    <a:pt x="1134" y="272"/>
                  </a:lnTo>
                  <a:cubicBezTo>
                    <a:pt x="1134" y="101"/>
                    <a:pt x="1055" y="0"/>
                    <a:pt x="9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38"/>
            <p:cNvSpPr/>
            <p:nvPr/>
          </p:nvSpPr>
          <p:spPr>
            <a:xfrm>
              <a:off x="1501450" y="3414250"/>
              <a:ext cx="28150" cy="95275"/>
            </a:xfrm>
            <a:custGeom>
              <a:avLst/>
              <a:gdLst/>
              <a:ahLst/>
              <a:cxnLst/>
              <a:rect l="l" t="t" r="r" b="b"/>
              <a:pathLst>
                <a:path w="1126" h="3811" extrusionOk="0">
                  <a:moveTo>
                    <a:pt x="936" y="0"/>
                  </a:moveTo>
                  <a:cubicBezTo>
                    <a:pt x="897" y="0"/>
                    <a:pt x="854" y="13"/>
                    <a:pt x="808" y="39"/>
                  </a:cubicBezTo>
                  <a:lnTo>
                    <a:pt x="310" y="322"/>
                  </a:lnTo>
                  <a:cubicBezTo>
                    <a:pt x="121" y="468"/>
                    <a:pt x="0" y="692"/>
                    <a:pt x="0" y="924"/>
                  </a:cubicBezTo>
                  <a:lnTo>
                    <a:pt x="0" y="3810"/>
                  </a:lnTo>
                  <a:lnTo>
                    <a:pt x="1126" y="3158"/>
                  </a:lnTo>
                  <a:lnTo>
                    <a:pt x="1126" y="279"/>
                  </a:lnTo>
                  <a:cubicBezTo>
                    <a:pt x="1126" y="106"/>
                    <a:pt x="1049" y="0"/>
                    <a:pt x="9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38"/>
            <p:cNvSpPr/>
            <p:nvPr/>
          </p:nvSpPr>
          <p:spPr>
            <a:xfrm>
              <a:off x="1424600" y="3377925"/>
              <a:ext cx="75150" cy="66500"/>
            </a:xfrm>
            <a:custGeom>
              <a:avLst/>
              <a:gdLst/>
              <a:ahLst/>
              <a:cxnLst/>
              <a:rect l="l" t="t" r="r" b="b"/>
              <a:pathLst>
                <a:path w="3006" h="2660" extrusionOk="0">
                  <a:moveTo>
                    <a:pt x="2861" y="1"/>
                  </a:moveTo>
                  <a:cubicBezTo>
                    <a:pt x="2835" y="1"/>
                    <a:pt x="2808" y="8"/>
                    <a:pt x="2782" y="23"/>
                  </a:cubicBezTo>
                  <a:lnTo>
                    <a:pt x="256" y="1475"/>
                  </a:lnTo>
                  <a:cubicBezTo>
                    <a:pt x="102" y="1561"/>
                    <a:pt x="7" y="1724"/>
                    <a:pt x="7" y="1904"/>
                  </a:cubicBezTo>
                  <a:lnTo>
                    <a:pt x="7" y="2506"/>
                  </a:lnTo>
                  <a:cubicBezTo>
                    <a:pt x="0" y="2593"/>
                    <a:pt x="78" y="2659"/>
                    <a:pt x="161" y="2659"/>
                  </a:cubicBezTo>
                  <a:cubicBezTo>
                    <a:pt x="184" y="2659"/>
                    <a:pt x="208" y="2654"/>
                    <a:pt x="230" y="2643"/>
                  </a:cubicBezTo>
                  <a:lnTo>
                    <a:pt x="2756" y="1183"/>
                  </a:lnTo>
                  <a:cubicBezTo>
                    <a:pt x="2911" y="1088"/>
                    <a:pt x="3005" y="925"/>
                    <a:pt x="3005" y="753"/>
                  </a:cubicBezTo>
                  <a:lnTo>
                    <a:pt x="3005" y="152"/>
                  </a:lnTo>
                  <a:cubicBezTo>
                    <a:pt x="3005" y="62"/>
                    <a:pt x="2938" y="1"/>
                    <a:pt x="2861" y="1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38"/>
            <p:cNvSpPr/>
            <p:nvPr/>
          </p:nvSpPr>
          <p:spPr>
            <a:xfrm>
              <a:off x="1400500" y="3364075"/>
              <a:ext cx="97100" cy="61475"/>
            </a:xfrm>
            <a:custGeom>
              <a:avLst/>
              <a:gdLst/>
              <a:ahLst/>
              <a:cxnLst/>
              <a:rect l="l" t="t" r="r" b="b"/>
              <a:pathLst>
                <a:path w="3884" h="2459" extrusionOk="0">
                  <a:moveTo>
                    <a:pt x="2870" y="1"/>
                  </a:moveTo>
                  <a:cubicBezTo>
                    <a:pt x="2842" y="1"/>
                    <a:pt x="2815" y="7"/>
                    <a:pt x="2792" y="18"/>
                  </a:cubicBezTo>
                  <a:lnTo>
                    <a:pt x="267" y="1479"/>
                  </a:lnTo>
                  <a:cubicBezTo>
                    <a:pt x="103" y="1556"/>
                    <a:pt x="0" y="1728"/>
                    <a:pt x="9" y="1908"/>
                  </a:cubicBezTo>
                  <a:lnTo>
                    <a:pt x="971" y="2458"/>
                  </a:lnTo>
                  <a:cubicBezTo>
                    <a:pt x="971" y="2278"/>
                    <a:pt x="1066" y="2115"/>
                    <a:pt x="1220" y="2029"/>
                  </a:cubicBezTo>
                  <a:lnTo>
                    <a:pt x="3746" y="568"/>
                  </a:lnTo>
                  <a:cubicBezTo>
                    <a:pt x="3770" y="554"/>
                    <a:pt x="3796" y="548"/>
                    <a:pt x="3822" y="548"/>
                  </a:cubicBezTo>
                  <a:cubicBezTo>
                    <a:pt x="3843" y="548"/>
                    <a:pt x="3864" y="552"/>
                    <a:pt x="3884" y="560"/>
                  </a:cubicBezTo>
                  <a:lnTo>
                    <a:pt x="2964" y="35"/>
                  </a:lnTo>
                  <a:cubicBezTo>
                    <a:pt x="2940" y="11"/>
                    <a:pt x="2905" y="1"/>
                    <a:pt x="2870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1" name="Google Shape;5211;p38"/>
          <p:cNvSpPr txBox="1">
            <a:spLocks noGrp="1"/>
          </p:cNvSpPr>
          <p:nvPr>
            <p:ph type="subTitle" idx="4294967295"/>
          </p:nvPr>
        </p:nvSpPr>
        <p:spPr>
          <a:xfrm>
            <a:off x="720000" y="1356913"/>
            <a:ext cx="1784700" cy="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STAGE 1</a:t>
            </a:r>
            <a:endParaRPr sz="1800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212" name="Google Shape;5212;p38"/>
          <p:cNvSpPr txBox="1">
            <a:spLocks noGrp="1"/>
          </p:cNvSpPr>
          <p:nvPr>
            <p:ph type="subTitle" idx="4294967295"/>
          </p:nvPr>
        </p:nvSpPr>
        <p:spPr>
          <a:xfrm>
            <a:off x="720000" y="1737875"/>
            <a:ext cx="17847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Saturn is a gas giant, composed mostly of hydrogen and helium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5213" name="Google Shape;5213;p38"/>
          <p:cNvCxnSpPr/>
          <p:nvPr/>
        </p:nvCxnSpPr>
        <p:spPr>
          <a:xfrm rot="10800000">
            <a:off x="4924450" y="1509676"/>
            <a:ext cx="0" cy="2445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4" name="Google Shape;5214;p38"/>
          <p:cNvCxnSpPr/>
          <p:nvPr/>
        </p:nvCxnSpPr>
        <p:spPr>
          <a:xfrm rot="10800000">
            <a:off x="7276000" y="1509676"/>
            <a:ext cx="0" cy="2445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5" name="Google Shape;5215;p38"/>
          <p:cNvCxnSpPr/>
          <p:nvPr/>
        </p:nvCxnSpPr>
        <p:spPr>
          <a:xfrm rot="10800000">
            <a:off x="2560775" y="1509670"/>
            <a:ext cx="0" cy="2445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16" name="Google Shape;5216;p38"/>
          <p:cNvSpPr txBox="1">
            <a:spLocks noGrp="1"/>
          </p:cNvSpPr>
          <p:nvPr>
            <p:ph type="subTitle" idx="4294967295"/>
          </p:nvPr>
        </p:nvSpPr>
        <p:spPr>
          <a:xfrm>
            <a:off x="3078250" y="1356913"/>
            <a:ext cx="1784700" cy="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STAGE 2</a:t>
            </a:r>
            <a:endParaRPr sz="1800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217" name="Google Shape;5217;p38"/>
          <p:cNvSpPr txBox="1">
            <a:spLocks noGrp="1"/>
          </p:cNvSpPr>
          <p:nvPr>
            <p:ph type="subTitle" idx="4294967295"/>
          </p:nvPr>
        </p:nvSpPr>
        <p:spPr>
          <a:xfrm>
            <a:off x="3078250" y="1737875"/>
            <a:ext cx="17847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Jupiter is a gas giant and the biggest planet in our Solar System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218" name="Google Shape;5218;p38"/>
          <p:cNvSpPr txBox="1">
            <a:spLocks noGrp="1"/>
          </p:cNvSpPr>
          <p:nvPr>
            <p:ph type="subTitle" idx="4294967295"/>
          </p:nvPr>
        </p:nvSpPr>
        <p:spPr>
          <a:xfrm>
            <a:off x="5436500" y="1356913"/>
            <a:ext cx="1784700" cy="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STAGE 3</a:t>
            </a:r>
            <a:endParaRPr sz="1800">
              <a:solidFill>
                <a:schemeClr val="lt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219" name="Google Shape;5219;p38"/>
          <p:cNvSpPr txBox="1">
            <a:spLocks noGrp="1"/>
          </p:cNvSpPr>
          <p:nvPr>
            <p:ph type="subTitle" idx="4294967295"/>
          </p:nvPr>
        </p:nvSpPr>
        <p:spPr>
          <a:xfrm>
            <a:off x="5436500" y="1737875"/>
            <a:ext cx="17847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Despite being red, Mars is actually a cold place. It’s full of iron oxide dust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5220" name="Google Shape;5220;p38"/>
          <p:cNvCxnSpPr/>
          <p:nvPr/>
        </p:nvCxnSpPr>
        <p:spPr>
          <a:xfrm>
            <a:off x="2551250" y="3949000"/>
            <a:ext cx="1758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21" name="Google Shape;5221;p38"/>
          <p:cNvCxnSpPr/>
          <p:nvPr/>
        </p:nvCxnSpPr>
        <p:spPr>
          <a:xfrm>
            <a:off x="4917860" y="3950550"/>
            <a:ext cx="171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1FB299"/>
      </a:accent4>
      <a:accent5>
        <a:srgbClr val="23C7AC"/>
      </a:accent5>
      <a:accent6>
        <a:srgbClr val="7DEBD9"/>
      </a:accent6>
      <a:hlink>
        <a:srgbClr val="7DEB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173</Words>
  <Application>Microsoft Office PowerPoint</Application>
  <PresentationFormat>Apresentação na tela (16:9)</PresentationFormat>
  <Paragraphs>51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9" baseType="lpstr">
      <vt:lpstr>Arial</vt:lpstr>
      <vt:lpstr>Dosis ExtraLight</vt:lpstr>
      <vt:lpstr>Staatliches</vt:lpstr>
      <vt:lpstr>Dosis</vt:lpstr>
      <vt:lpstr>Anaheim</vt:lpstr>
      <vt:lpstr>Abel</vt:lpstr>
      <vt:lpstr>Squada One</vt:lpstr>
      <vt:lpstr>Josefin Sans</vt:lpstr>
      <vt:lpstr>Fira Sans Condensed ExtraLight</vt:lpstr>
      <vt:lpstr>Fira Sans Extra Condensed Medium</vt:lpstr>
      <vt:lpstr>Isometric Proposal by Slidesgo</vt:lpstr>
      <vt:lpstr>Open suse</vt:lpstr>
      <vt:lpstr>historia</vt:lpstr>
      <vt:lpstr>historia</vt:lpstr>
      <vt:lpstr>01</vt:lpstr>
      <vt:lpstr>Link 1</vt:lpstr>
      <vt:lpstr>Link 2</vt:lpstr>
      <vt:lpstr>Link 3</vt:lpstr>
      <vt:lpstr>Curiosidades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ISOMETRIC PROPOSAL</dc:title>
  <dc:creator>Lucas Oliveira</dc:creator>
  <cp:lastModifiedBy>Lucas Oliveira</cp:lastModifiedBy>
  <cp:revision>2</cp:revision>
  <dcterms:modified xsi:type="dcterms:W3CDTF">2021-05-15T01:00:53Z</dcterms:modified>
</cp:coreProperties>
</file>