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8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/>
          <p:cNvCxnSpPr/>
          <p:nvPr/>
        </p:nvCxnSpPr>
        <p:spPr>
          <a:xfrm>
            <a:off x="6174280" y="836712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2411760" y="1052736"/>
            <a:ext cx="918024" cy="4320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900" b="1" spc="10" dirty="0" smtClean="0">
                <a:latin typeface="+mn-ea"/>
                <a:cs typeface="宋体" pitchFamily="2" charset="-122"/>
              </a:rPr>
              <a:t>解析网页信息</a:t>
            </a:r>
            <a:endParaRPr lang="en-US" altLang="zh-CN" sz="900" b="1" spc="10" dirty="0" smtClean="0">
              <a:latin typeface="+mn-ea"/>
              <a:cs typeface="宋体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1" i="0" u="none" strike="noStrike" cap="none" spc="1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getSoup</a:t>
            </a:r>
            <a:r>
              <a:rPr kumimoji="0" lang="en-US" altLang="zh-CN" sz="900" b="1" i="0" u="none" strike="noStrike" cap="none" spc="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()</a:t>
            </a:r>
            <a:endParaRPr kumimoji="0" lang="zh-CN" sz="1600" b="0" i="0" u="none" strike="noStrike" cap="none" spc="10" normalizeH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843808" y="1489033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2339752" y="1772816"/>
            <a:ext cx="1044000" cy="4320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900" b="1" spc="10" dirty="0" smtClean="0">
                <a:latin typeface="+mn-ea"/>
                <a:cs typeface="宋体" pitchFamily="2" charset="-122"/>
              </a:rPr>
              <a:t>获取电影名称 </a:t>
            </a:r>
            <a:r>
              <a:rPr kumimoji="0" lang="en-US" altLang="zh-CN" sz="900" b="1" i="0" u="none" strike="noStrike" cap="none" spc="1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getMovieName</a:t>
            </a:r>
            <a:r>
              <a:rPr kumimoji="0" lang="en-US" altLang="zh-CN" sz="900" b="1" i="0" u="none" strike="noStrike" cap="none" spc="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()</a:t>
            </a:r>
            <a:endParaRPr kumimoji="0" lang="zh-CN" sz="1600" b="0" i="0" u="none" strike="noStrike" cap="none" spc="10" normalizeH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2843808" y="2204864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781720" y="548680"/>
            <a:ext cx="612000" cy="36004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spc="10" dirty="0" smtClean="0">
                <a:solidFill>
                  <a:schemeClr val="tx1"/>
                </a:solidFill>
                <a:latin typeface="+mn-ea"/>
                <a:cs typeface="宋体" pitchFamily="2" charset="-122"/>
              </a:rPr>
              <a:t>开始</a:t>
            </a: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1331640" y="1003647"/>
            <a:ext cx="792088" cy="2651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 err="1" smtClean="0">
                <a:latin typeface="+mn-ea"/>
                <a:cs typeface="宋体" pitchFamily="2" charset="-122"/>
              </a:rPr>
              <a:t>movie_page</a:t>
            </a:r>
            <a:endParaRPr lang="zh-CN" altLang="zh-CN" sz="900" dirty="0" smtClean="0">
              <a:latin typeface="+mn-ea"/>
              <a:cs typeface="宋体" pitchFamily="2" charset="-122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2843808" y="1484784"/>
            <a:ext cx="792088" cy="2651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 err="1" smtClean="0">
                <a:latin typeface="+mn-ea"/>
                <a:cs typeface="宋体" pitchFamily="2" charset="-122"/>
              </a:rPr>
              <a:t>movie_soup</a:t>
            </a:r>
            <a:endParaRPr lang="zh-CN" altLang="zh-CN" sz="900" dirty="0" smtClean="0">
              <a:latin typeface="+mn-ea"/>
              <a:cs typeface="宋体" pitchFamily="2" charset="-122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2843808" y="2348880"/>
            <a:ext cx="792088" cy="2651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 err="1" smtClean="0">
                <a:latin typeface="+mn-ea"/>
                <a:cs typeface="宋体" pitchFamily="2" charset="-122"/>
              </a:rPr>
              <a:t>movie_name</a:t>
            </a:r>
            <a:endParaRPr lang="zh-CN" altLang="zh-CN" sz="900" dirty="0" smtClean="0">
              <a:latin typeface="+mn-ea"/>
              <a:cs typeface="宋体" pitchFamily="2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195736" y="321297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088000" y="1412776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菱形 49"/>
          <p:cNvSpPr/>
          <p:nvPr/>
        </p:nvSpPr>
        <p:spPr>
          <a:xfrm>
            <a:off x="1475656" y="3500976"/>
            <a:ext cx="1440160" cy="504056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spc="10" dirty="0" smtClean="0">
              <a:solidFill>
                <a:schemeClr val="tx1"/>
              </a:solidFill>
              <a:latin typeface="+mn-ea"/>
              <a:cs typeface="宋体" pitchFamily="2" charset="-122"/>
            </a:endParaRP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1691680" y="3636088"/>
            <a:ext cx="1080120" cy="2651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b="1" spc="10" dirty="0" err="1" smtClean="0">
                <a:latin typeface="+mn-ea"/>
                <a:cs typeface="宋体" pitchFamily="2" charset="-122"/>
              </a:rPr>
              <a:t>nPage</a:t>
            </a:r>
            <a:r>
              <a:rPr lang="en-US" altLang="zh-CN" sz="400" b="1" spc="10" dirty="0" smtClean="0">
                <a:latin typeface="+mn-ea"/>
                <a:cs typeface="宋体" pitchFamily="2" charset="-122"/>
              </a:rPr>
              <a:t> </a:t>
            </a:r>
            <a:r>
              <a:rPr lang="en-US" altLang="zh-CN" sz="900" b="1" spc="10" dirty="0" smtClean="0">
                <a:latin typeface="+mn-ea"/>
                <a:cs typeface="宋体" pitchFamily="2" charset="-122"/>
              </a:rPr>
              <a:t>&lt; </a:t>
            </a:r>
            <a:r>
              <a:rPr lang="en-US" altLang="zh-CN" sz="900" b="1" spc="10" dirty="0" err="1" smtClean="0">
                <a:latin typeface="+mn-ea"/>
                <a:cs typeface="宋体" pitchFamily="2" charset="-122"/>
              </a:rPr>
              <a:t>NPage</a:t>
            </a:r>
            <a:r>
              <a:rPr lang="en-US" altLang="zh-CN" sz="900" b="1" spc="10" dirty="0" smtClean="0">
                <a:latin typeface="+mn-ea"/>
                <a:cs typeface="宋体" pitchFamily="2" charset="-122"/>
              </a:rPr>
              <a:t> ?</a:t>
            </a:r>
            <a:endParaRPr lang="zh-CN" altLang="en-US" sz="900" b="1" spc="10" dirty="0" smtClean="0">
              <a:latin typeface="+mn-ea"/>
              <a:cs typeface="宋体" pitchFamily="2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2203032" y="4005032"/>
            <a:ext cx="0" cy="5040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295736" y="4293064"/>
            <a:ext cx="9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1296000" y="3357096"/>
            <a:ext cx="0" cy="9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AutoShape 3"/>
          <p:cNvCxnSpPr>
            <a:cxnSpLocks noChangeShapeType="1"/>
          </p:cNvCxnSpPr>
          <p:nvPr/>
        </p:nvCxnSpPr>
        <p:spPr bwMode="auto">
          <a:xfrm>
            <a:off x="1295831" y="3356992"/>
            <a:ext cx="900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1295824" y="4068088"/>
            <a:ext cx="683888" cy="2651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spc="10" dirty="0" err="1" smtClean="0">
                <a:latin typeface="+mn-ea"/>
                <a:cs typeface="宋体" pitchFamily="2" charset="-122"/>
              </a:rPr>
              <a:t>nPage</a:t>
            </a:r>
            <a:r>
              <a:rPr lang="en-US" altLang="zh-CN" sz="400" spc="10" dirty="0" smtClean="0">
                <a:latin typeface="+mn-ea"/>
                <a:cs typeface="宋体" pitchFamily="2" charset="-122"/>
              </a:rPr>
              <a:t> </a:t>
            </a:r>
            <a:r>
              <a:rPr lang="en-US" altLang="zh-CN" sz="900" spc="10" dirty="0" smtClean="0">
                <a:latin typeface="+mn-ea"/>
                <a:cs typeface="宋体" pitchFamily="2" charset="-122"/>
              </a:rPr>
              <a:t>++</a:t>
            </a:r>
            <a:endParaRPr lang="zh-CN" altLang="en-US" sz="900" spc="10" dirty="0" smtClean="0">
              <a:latin typeface="+mn-ea"/>
              <a:cs typeface="宋体" pitchFamily="2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907832" y="4509088"/>
            <a:ext cx="612000" cy="36004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spc="10" dirty="0" smtClean="0">
                <a:solidFill>
                  <a:schemeClr val="tx1"/>
                </a:solidFill>
                <a:latin typeface="+mn-ea"/>
                <a:cs typeface="宋体" pitchFamily="2" charset="-122"/>
              </a:rPr>
              <a:t>结束</a:t>
            </a:r>
          </a:p>
        </p:txBody>
      </p:sp>
      <p:sp>
        <p:nvSpPr>
          <p:cNvPr id="65" name="矩形 64"/>
          <p:cNvSpPr/>
          <p:nvPr/>
        </p:nvSpPr>
        <p:spPr>
          <a:xfrm>
            <a:off x="539552" y="332656"/>
            <a:ext cx="3168352" cy="4752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1043608" y="1764000"/>
            <a:ext cx="1224136" cy="4320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900" b="1" spc="10" dirty="0" smtClean="0">
                <a:latin typeface="+mn-ea"/>
                <a:cs typeface="宋体" pitchFamily="2" charset="-122"/>
              </a:rPr>
              <a:t>解析第</a:t>
            </a:r>
            <a:r>
              <a:rPr lang="en-US" altLang="zh-CN" sz="900" b="1" spc="10" dirty="0" err="1" smtClean="0">
                <a:latin typeface="+mn-ea"/>
                <a:cs typeface="宋体" pitchFamily="2" charset="-122"/>
              </a:rPr>
              <a:t>nPage</a:t>
            </a:r>
            <a:r>
              <a:rPr lang="zh-CN" altLang="en-US" sz="900" b="1" spc="10" dirty="0" smtClean="0">
                <a:latin typeface="+mn-ea"/>
                <a:cs typeface="宋体" pitchFamily="2" charset="-122"/>
              </a:rPr>
              <a:t>页信息</a:t>
            </a:r>
            <a:endParaRPr lang="en-US" altLang="zh-CN" sz="900" b="1" spc="10" dirty="0" smtClean="0">
              <a:latin typeface="+mn-ea"/>
              <a:cs typeface="宋体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1" i="0" u="none" strike="noStrike" cap="none" spc="1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getSoup</a:t>
            </a:r>
            <a:r>
              <a:rPr kumimoji="0" lang="en-US" altLang="zh-CN" sz="900" b="1" i="0" u="none" strike="noStrike" cap="none" spc="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()</a:t>
            </a:r>
            <a:endParaRPr kumimoji="0" lang="zh-CN" sz="1600" b="0" i="0" u="none" strike="noStrike" cap="none" spc="10" normalizeH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1043608" y="1412776"/>
            <a:ext cx="1044000" cy="2651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 err="1" smtClean="0">
                <a:latin typeface="+mn-ea"/>
                <a:cs typeface="宋体" pitchFamily="2" charset="-122"/>
              </a:rPr>
              <a:t>rewiewList_page</a:t>
            </a:r>
            <a:endParaRPr lang="zh-CN" altLang="zh-CN" sz="900" dirty="0" smtClean="0">
              <a:latin typeface="+mn-ea"/>
              <a:cs typeface="宋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1691680" y="1242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683568" y="2348880"/>
            <a:ext cx="1080120" cy="2651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 err="1" smtClean="0">
                <a:latin typeface="+mn-ea"/>
                <a:cs typeface="宋体" pitchFamily="2" charset="-122"/>
              </a:rPr>
              <a:t>reviewList_soup</a:t>
            </a:r>
            <a:endParaRPr lang="zh-CN" altLang="zh-CN" sz="900" dirty="0" smtClean="0">
              <a:latin typeface="+mn-ea"/>
              <a:cs typeface="宋体" pitchFamily="2" charset="-122"/>
            </a:endParaRPr>
          </a:p>
        </p:txBody>
      </p:sp>
      <p:sp>
        <p:nvSpPr>
          <p:cNvPr id="73" name="Rectangle 7"/>
          <p:cNvSpPr>
            <a:spLocks noChangeArrowheads="1"/>
          </p:cNvSpPr>
          <p:nvPr/>
        </p:nvSpPr>
        <p:spPr bwMode="auto">
          <a:xfrm>
            <a:off x="1403648" y="2744976"/>
            <a:ext cx="1728192" cy="468000"/>
          </a:xfrm>
          <a:prstGeom prst="rect">
            <a:avLst/>
          </a:prstGeom>
          <a:noFill/>
          <a:ln w="1587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900" b="1" spc="10" dirty="0" smtClean="0">
                <a:latin typeface="+mn-ea"/>
                <a:cs typeface="宋体" pitchFamily="2" charset="-122"/>
              </a:rPr>
              <a:t>获取第</a:t>
            </a:r>
            <a:r>
              <a:rPr lang="en-US" altLang="zh-CN" sz="900" b="1" spc="10" dirty="0" err="1" smtClean="0">
                <a:latin typeface="+mn-ea"/>
                <a:cs typeface="宋体" pitchFamily="2" charset="-122"/>
              </a:rPr>
              <a:t>nPage</a:t>
            </a:r>
            <a:r>
              <a:rPr lang="zh-CN" altLang="en-US" sz="900" b="1" spc="10" dirty="0" smtClean="0">
                <a:latin typeface="+mn-ea"/>
                <a:cs typeface="宋体" pitchFamily="2" charset="-122"/>
              </a:rPr>
              <a:t>页全部影评内容</a:t>
            </a:r>
            <a:r>
              <a:rPr kumimoji="0" lang="en-US" altLang="zh-CN" sz="900" b="1" i="0" u="none" strike="noStrike" cap="none" spc="1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getReviewInPage</a:t>
            </a:r>
            <a:r>
              <a:rPr kumimoji="0" lang="en-US" altLang="zh-CN" sz="900" b="1" i="0" u="none" strike="noStrike" cap="none" spc="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()</a:t>
            </a:r>
            <a:endParaRPr kumimoji="0" lang="zh-CN" sz="1600" b="0" i="0" u="none" strike="noStrike" cap="none" spc="10" normalizeH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691680" y="2204864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088000" y="908720"/>
            <a:ext cx="0" cy="5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AutoShape 3"/>
          <p:cNvCxnSpPr>
            <a:cxnSpLocks noChangeShapeType="1"/>
          </p:cNvCxnSpPr>
          <p:nvPr/>
        </p:nvCxnSpPr>
        <p:spPr bwMode="auto">
          <a:xfrm>
            <a:off x="2088000" y="1268760"/>
            <a:ext cx="324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5472376" y="1124744"/>
            <a:ext cx="1422000" cy="2880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900" b="1" spc="10" dirty="0" smtClean="0">
                <a:latin typeface="+mn-ea"/>
                <a:cs typeface="宋体" pitchFamily="2" charset="-122"/>
              </a:rPr>
              <a:t>获取第</a:t>
            </a:r>
            <a:r>
              <a:rPr lang="en-US" altLang="zh-CN" sz="900" b="1" spc="10" dirty="0" err="1" smtClean="0">
                <a:latin typeface="+mn-ea"/>
                <a:cs typeface="宋体" pitchFamily="2" charset="-122"/>
              </a:rPr>
              <a:t>nPage</a:t>
            </a:r>
            <a:r>
              <a:rPr lang="zh-CN" altLang="en-US" sz="900" b="1" spc="10" dirty="0" smtClean="0">
                <a:latin typeface="+mn-ea"/>
                <a:cs typeface="宋体" pitchFamily="2" charset="-122"/>
              </a:rPr>
              <a:t>页影评列表</a:t>
            </a:r>
            <a:endParaRPr kumimoji="0" lang="zh-CN" sz="1600" b="0" i="0" u="none" strike="noStrike" cap="none" spc="10" normalizeH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5112336" y="836712"/>
            <a:ext cx="1080120" cy="2651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 err="1" smtClean="0">
                <a:latin typeface="+mn-ea"/>
                <a:cs typeface="宋体" pitchFamily="2" charset="-122"/>
              </a:rPr>
              <a:t>reviewList_soup</a:t>
            </a:r>
            <a:endParaRPr lang="zh-CN" altLang="zh-CN" sz="900" dirty="0" smtClean="0">
              <a:latin typeface="+mn-ea"/>
              <a:cs typeface="宋体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174280" y="141277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5400368" y="1412776"/>
            <a:ext cx="792088" cy="2651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 err="1" smtClean="0">
                <a:latin typeface="+mn-ea"/>
                <a:cs typeface="宋体" pitchFamily="2" charset="-122"/>
              </a:rPr>
              <a:t>reviewList</a:t>
            </a:r>
            <a:endParaRPr lang="zh-CN" altLang="zh-CN" sz="900" dirty="0" smtClean="0">
              <a:latin typeface="+mn-ea"/>
              <a:cs typeface="宋体" pitchFamily="2" charset="-122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5274280" y="1700808"/>
            <a:ext cx="1800200" cy="4320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900" b="1" spc="10" dirty="0" smtClean="0">
                <a:latin typeface="+mn-ea"/>
                <a:cs typeface="宋体" pitchFamily="2" charset="-122"/>
              </a:rPr>
              <a:t>解析第</a:t>
            </a:r>
            <a:r>
              <a:rPr lang="en-US" altLang="zh-CN" sz="900" b="1" spc="10" dirty="0" err="1" smtClean="0">
                <a:latin typeface="+mn-ea"/>
                <a:cs typeface="宋体" pitchFamily="2" charset="-122"/>
              </a:rPr>
              <a:t>nReview</a:t>
            </a:r>
            <a:r>
              <a:rPr lang="zh-CN" altLang="en-US" sz="900" b="1" spc="10" dirty="0" smtClean="0">
                <a:latin typeface="+mn-ea"/>
                <a:cs typeface="宋体" pitchFamily="2" charset="-122"/>
              </a:rPr>
              <a:t>个影评网页信息</a:t>
            </a:r>
            <a:endParaRPr lang="en-US" altLang="zh-CN" sz="900" b="1" spc="10" dirty="0" smtClean="0">
              <a:latin typeface="+mn-ea"/>
              <a:cs typeface="宋体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1" i="0" u="none" strike="noStrike" cap="none" spc="1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getSou</a:t>
            </a:r>
            <a:r>
              <a:rPr lang="en-US" altLang="zh-CN" sz="900" b="1" spc="10" dirty="0" err="1" smtClean="0">
                <a:latin typeface="+mn-ea"/>
                <a:cs typeface="宋体" pitchFamily="2" charset="-122"/>
              </a:rPr>
              <a:t>p</a:t>
            </a:r>
            <a:r>
              <a:rPr lang="en-US" altLang="zh-CN" sz="900" b="1" spc="10" dirty="0" smtClean="0">
                <a:latin typeface="+mn-ea"/>
                <a:cs typeface="宋体" pitchFamily="2" charset="-122"/>
              </a:rPr>
              <a:t>()</a:t>
            </a:r>
            <a:endParaRPr kumimoji="0" lang="zh-CN" sz="1600" b="0" i="0" u="none" strike="noStrike" cap="none" spc="10" normalizeH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174280" y="213285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5346280" y="2155775"/>
            <a:ext cx="864096" cy="2651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 err="1" smtClean="0">
                <a:latin typeface="+mn-ea"/>
                <a:cs typeface="宋体" pitchFamily="2" charset="-122"/>
              </a:rPr>
              <a:t>review_soup</a:t>
            </a:r>
            <a:endParaRPr lang="zh-CN" altLang="zh-CN" sz="900" dirty="0" smtClean="0">
              <a:latin typeface="+mn-ea"/>
              <a:cs typeface="宋体" pitchFamily="2" charset="-122"/>
            </a:endParaRPr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5400368" y="2420888"/>
            <a:ext cx="1584176" cy="4320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125000"/>
              </a:lnSpc>
              <a:spcAft>
                <a:spcPct val="0"/>
              </a:spcAft>
            </a:pPr>
            <a:r>
              <a:rPr lang="zh-CN" altLang="en-US" sz="900" b="1" spc="10" dirty="0" smtClean="0">
                <a:latin typeface="+mn-ea"/>
                <a:cs typeface="宋体" pitchFamily="2" charset="-122"/>
              </a:rPr>
              <a:t>获取第</a:t>
            </a:r>
            <a:r>
              <a:rPr lang="en-US" altLang="zh-CN" sz="900" b="1" spc="10" dirty="0" err="1" smtClean="0">
                <a:latin typeface="+mn-ea"/>
                <a:cs typeface="宋体" pitchFamily="2" charset="-122"/>
              </a:rPr>
              <a:t>nReview</a:t>
            </a:r>
            <a:r>
              <a:rPr lang="zh-CN" altLang="en-US" sz="900" b="1" spc="10" dirty="0" smtClean="0">
                <a:latin typeface="+mn-ea"/>
                <a:cs typeface="宋体" pitchFamily="2" charset="-122"/>
              </a:rPr>
              <a:t>个影评内容</a:t>
            </a:r>
            <a:endParaRPr lang="en-US" altLang="zh-CN" sz="900" b="1" spc="10" dirty="0" smtClean="0">
              <a:latin typeface="+mn-ea"/>
              <a:cs typeface="宋体" pitchFamily="2" charset="-122"/>
            </a:endParaRPr>
          </a:p>
          <a:p>
            <a:pPr lvl="0" algn="ctr" fontAlgn="base">
              <a:lnSpc>
                <a:spcPct val="125000"/>
              </a:lnSpc>
              <a:spcAft>
                <a:spcPct val="0"/>
              </a:spcAft>
            </a:pPr>
            <a:r>
              <a:rPr kumimoji="0" lang="en-US" altLang="zh-CN" sz="900" b="1" i="0" u="none" strike="noStrike" cap="none" spc="1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getReviewContent</a:t>
            </a:r>
            <a:r>
              <a:rPr kumimoji="0" lang="en-US" altLang="zh-CN" sz="900" b="1" i="0" u="none" strike="noStrike" cap="none" spc="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()</a:t>
            </a:r>
            <a:endParaRPr kumimoji="0" lang="zh-CN" sz="1600" b="0" i="0" u="none" strike="noStrike" cap="none" spc="10" normalizeH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6174280" y="285296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5184344" y="2880000"/>
            <a:ext cx="1026032" cy="2651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 err="1" smtClean="0">
                <a:latin typeface="+mn-ea"/>
                <a:cs typeface="宋体" pitchFamily="2" charset="-122"/>
              </a:rPr>
              <a:t>review_content</a:t>
            </a:r>
            <a:endParaRPr lang="zh-CN" altLang="zh-CN" sz="900" dirty="0" smtClean="0">
              <a:latin typeface="+mn-ea"/>
              <a:cs typeface="宋体" pitchFamily="2" charset="-122"/>
            </a:endParaRPr>
          </a:p>
        </p:txBody>
      </p:sp>
      <p:sp>
        <p:nvSpPr>
          <p:cNvPr id="63" name="Rectangle 7"/>
          <p:cNvSpPr>
            <a:spLocks noChangeArrowheads="1"/>
          </p:cNvSpPr>
          <p:nvPr/>
        </p:nvSpPr>
        <p:spPr bwMode="auto">
          <a:xfrm>
            <a:off x="5670280" y="3140968"/>
            <a:ext cx="1008000" cy="2880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900" b="1" spc="10" dirty="0" smtClean="0">
                <a:latin typeface="+mn-ea"/>
                <a:cs typeface="宋体" pitchFamily="2" charset="-122"/>
              </a:rPr>
              <a:t>写入</a:t>
            </a:r>
            <a:r>
              <a:rPr lang="en-US" altLang="zh-CN" sz="900" b="1" spc="10" dirty="0" smtClean="0">
                <a:latin typeface="+mn-ea"/>
                <a:cs typeface="宋体" pitchFamily="2" charset="-122"/>
              </a:rPr>
              <a:t>txt</a:t>
            </a:r>
            <a:r>
              <a:rPr lang="zh-CN" altLang="en-US" sz="900" b="1" spc="10" dirty="0" smtClean="0">
                <a:latin typeface="+mn-ea"/>
                <a:cs typeface="宋体" pitchFamily="2" charset="-122"/>
              </a:rPr>
              <a:t>文件</a:t>
            </a:r>
            <a:endParaRPr kumimoji="0" lang="zh-CN" sz="1600" b="0" i="0" u="none" strike="noStrike" cap="none" spc="10" normalizeH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6156352" y="3429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菱形 68"/>
          <p:cNvSpPr/>
          <p:nvPr/>
        </p:nvSpPr>
        <p:spPr>
          <a:xfrm>
            <a:off x="5220280" y="3717088"/>
            <a:ext cx="1872000" cy="540000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spc="10" dirty="0" smtClean="0">
              <a:solidFill>
                <a:schemeClr val="tx1"/>
              </a:solidFill>
              <a:latin typeface="+mn-ea"/>
              <a:cs typeface="宋体" pitchFamily="2" charset="-122"/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5220248" y="3861048"/>
            <a:ext cx="1836304" cy="2651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b="1" spc="10" dirty="0" err="1" smtClean="0">
                <a:latin typeface="+mn-ea"/>
                <a:cs typeface="宋体" pitchFamily="2" charset="-122"/>
              </a:rPr>
              <a:t>nReview</a:t>
            </a:r>
            <a:r>
              <a:rPr lang="en-US" altLang="zh-CN" sz="400" b="1" spc="10" dirty="0" smtClean="0">
                <a:latin typeface="+mn-ea"/>
                <a:cs typeface="宋体" pitchFamily="2" charset="-122"/>
              </a:rPr>
              <a:t> </a:t>
            </a:r>
            <a:r>
              <a:rPr lang="en-US" altLang="zh-CN" sz="900" b="1" spc="10" dirty="0" smtClean="0">
                <a:latin typeface="+mn-ea"/>
                <a:cs typeface="宋体" pitchFamily="2" charset="-122"/>
              </a:rPr>
              <a:t>&lt; </a:t>
            </a:r>
            <a:r>
              <a:rPr lang="en-US" altLang="zh-CN" sz="900" b="1" spc="10" dirty="0" err="1" smtClean="0">
                <a:latin typeface="+mn-ea"/>
                <a:cs typeface="宋体" pitchFamily="2" charset="-122"/>
              </a:rPr>
              <a:t>len</a:t>
            </a:r>
            <a:r>
              <a:rPr lang="en-US" altLang="zh-CN" sz="900" b="1" spc="10" dirty="0" smtClean="0">
                <a:latin typeface="+mn-ea"/>
                <a:cs typeface="宋体" pitchFamily="2" charset="-122"/>
              </a:rPr>
              <a:t>(</a:t>
            </a:r>
            <a:r>
              <a:rPr lang="en-US" altLang="zh-CN" sz="900" b="1" spc="10" dirty="0" err="1" smtClean="0">
                <a:latin typeface="+mn-ea"/>
                <a:cs typeface="宋体" pitchFamily="2" charset="-122"/>
              </a:rPr>
              <a:t>reviewList</a:t>
            </a:r>
            <a:r>
              <a:rPr lang="en-US" altLang="zh-CN" sz="900" b="1" spc="10" dirty="0" smtClean="0">
                <a:latin typeface="+mn-ea"/>
                <a:cs typeface="宋体" pitchFamily="2" charset="-122"/>
              </a:rPr>
              <a:t>)</a:t>
            </a:r>
            <a:endParaRPr lang="zh-CN" altLang="en-US" sz="900" b="1" spc="10" dirty="0" smtClean="0">
              <a:latin typeface="+mn-ea"/>
              <a:cs typeface="宋体" pitchFamily="2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6163648" y="4248000"/>
            <a:ext cx="0" cy="5040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112336" y="4509176"/>
            <a:ext cx="10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112336" y="3573208"/>
            <a:ext cx="0" cy="9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AutoShape 3"/>
          <p:cNvCxnSpPr>
            <a:cxnSpLocks noChangeShapeType="1"/>
          </p:cNvCxnSpPr>
          <p:nvPr/>
        </p:nvCxnSpPr>
        <p:spPr bwMode="auto">
          <a:xfrm>
            <a:off x="5112336" y="3573104"/>
            <a:ext cx="1044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5112424" y="4284200"/>
            <a:ext cx="864008" cy="2651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spc="10" dirty="0" err="1" smtClean="0">
                <a:latin typeface="+mn-ea"/>
                <a:cs typeface="宋体" pitchFamily="2" charset="-122"/>
              </a:rPr>
              <a:t>nReview</a:t>
            </a:r>
            <a:r>
              <a:rPr lang="en-US" altLang="zh-CN" sz="400" spc="10" dirty="0" smtClean="0">
                <a:latin typeface="+mn-ea"/>
                <a:cs typeface="宋体" pitchFamily="2" charset="-122"/>
              </a:rPr>
              <a:t> </a:t>
            </a:r>
            <a:r>
              <a:rPr lang="en-US" altLang="zh-CN" sz="900" spc="10" dirty="0" smtClean="0">
                <a:latin typeface="+mn-ea"/>
                <a:cs typeface="宋体" pitchFamily="2" charset="-122"/>
              </a:rPr>
              <a:t>++</a:t>
            </a:r>
            <a:endParaRPr lang="zh-CN" altLang="en-US" sz="900" spc="10" dirty="0" smtClean="0">
              <a:latin typeface="+mn-ea"/>
              <a:cs typeface="宋体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572000" y="332656"/>
            <a:ext cx="3096344" cy="475252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6398504" y="404664"/>
            <a:ext cx="1341848" cy="36004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b="1" spc="10" dirty="0" err="1" smtClean="0">
                <a:latin typeface="+mn-ea"/>
                <a:cs typeface="宋体" pitchFamily="2" charset="-122"/>
              </a:rPr>
              <a:t>getReviewInPage</a:t>
            </a:r>
            <a:r>
              <a:rPr lang="en-US" altLang="zh-CN" sz="900" b="1" spc="10" dirty="0" smtClean="0">
                <a:latin typeface="+mn-ea"/>
                <a:cs typeface="宋体" pitchFamily="2" charset="-122"/>
              </a:rPr>
              <a:t>()</a:t>
            </a:r>
            <a:endParaRPr lang="zh-CN" altLang="zh-CN" sz="900" dirty="0" smtClean="0">
              <a:latin typeface="+mn-ea"/>
              <a:cs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77</Words>
  <Application>Microsoft Office PowerPoint</Application>
  <PresentationFormat>全屏显示(4:3)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PC</cp:lastModifiedBy>
  <cp:revision>64</cp:revision>
  <dcterms:created xsi:type="dcterms:W3CDTF">2018-12-20T02:34:48Z</dcterms:created>
  <dcterms:modified xsi:type="dcterms:W3CDTF">2018-12-29T05:45:27Z</dcterms:modified>
</cp:coreProperties>
</file>