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"/>
  </p:notesMasterIdLst>
  <p:sldIdLst>
    <p:sldId id="737" r:id="rId2"/>
    <p:sldId id="738" r:id="rId3"/>
    <p:sldId id="73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43" autoAdjust="0"/>
    <p:restoredTop sz="94643"/>
  </p:normalViewPr>
  <p:slideViewPr>
    <p:cSldViewPr>
      <p:cViewPr varScale="1">
        <p:scale>
          <a:sx n="109" d="100"/>
          <a:sy n="109" d="100"/>
        </p:scale>
        <p:origin x="1296" y="108"/>
      </p:cViewPr>
      <p:guideLst>
        <p:guide orient="horz" pos="38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E43AB-D65E-4692-9979-1CB25FBEE8F0}" type="datetimeFigureOut">
              <a:rPr lang="ko-KR" altLang="en-US" smtClean="0"/>
              <a:pPr/>
              <a:t>2022-06-30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0B2F3-5181-446F-AF10-125BC1FD07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50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4B1E9EF-E936-4E4D-835D-44E73345338A}" type="datetimeFigureOut">
              <a:rPr lang="ko-KR" altLang="en-US" smtClean="0"/>
              <a:pPr/>
              <a:t>2022-06-30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2022-06-30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2022-06-30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2022-06-30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B1E9EF-E936-4E4D-835D-44E73345338A}" type="datetimeFigureOut">
              <a:rPr lang="ko-KR" altLang="en-US" smtClean="0"/>
              <a:pPr/>
              <a:t>2022-06-30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306896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로그인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630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70692"/>
              </p:ext>
            </p:extLst>
          </p:nvPr>
        </p:nvGraphicFramePr>
        <p:xfrm>
          <a:off x="107504" y="1678782"/>
          <a:ext cx="8926314" cy="5062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947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14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1.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로그인 페이지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94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483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354899"/>
              </p:ext>
            </p:extLst>
          </p:nvPr>
        </p:nvGraphicFramePr>
        <p:xfrm>
          <a:off x="107504" y="156239"/>
          <a:ext cx="892899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로그인 </a:t>
                      </a:r>
                      <a:r>
                        <a:rPr lang="ko-KR" altLang="en-US" sz="1400" dirty="0" err="1" smtClean="0"/>
                        <a:t>폼보기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이용현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2022/06/30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/web/member/login.sy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Member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/WEB-INF/views/</a:t>
                      </a:r>
                      <a:r>
                        <a:rPr kumimoji="0"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login.jsp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Parameter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Method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loginForm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36912"/>
            <a:ext cx="6336704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3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064694"/>
              </p:ext>
            </p:extLst>
          </p:nvPr>
        </p:nvGraphicFramePr>
        <p:xfrm>
          <a:off x="107504" y="1765658"/>
          <a:ext cx="8926314" cy="4975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66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49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메인 페이지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113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53713"/>
              </p:ext>
            </p:extLst>
          </p:nvPr>
        </p:nvGraphicFramePr>
        <p:xfrm>
          <a:off x="107504" y="156239"/>
          <a:ext cx="892899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메인페이지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이용현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2022/06/30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/web/member/main.sy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Member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/WEB-INF/views/</a:t>
                      </a:r>
                      <a:r>
                        <a:rPr kumimoji="0" lang="en-US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main.jsp</a:t>
                      </a:r>
                      <a:endParaRPr kumimoji="0" lang="en-US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Parameter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Method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068960"/>
            <a:ext cx="612068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04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3514</TotalTime>
  <Words>59</Words>
  <Application>Microsoft Office PowerPoint</Application>
  <PresentationFormat>화면 슬라이드 쇼(4:3)</PresentationFormat>
  <Paragraphs>39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Gill Sans MT</vt:lpstr>
      <vt:lpstr>돋움</vt:lpstr>
      <vt:lpstr>맑은 고딕</vt:lpstr>
      <vt:lpstr>Bookman Old Style</vt:lpstr>
      <vt:lpstr>Wingdings</vt:lpstr>
      <vt:lpstr>Wingdings 3</vt:lpstr>
      <vt:lpstr>원본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class301-10</dc:creator>
  <cp:lastModifiedBy>1</cp:lastModifiedBy>
  <cp:revision>297</cp:revision>
  <dcterms:created xsi:type="dcterms:W3CDTF">2015-06-01T05:30:56Z</dcterms:created>
  <dcterms:modified xsi:type="dcterms:W3CDTF">2022-06-30T09:13:04Z</dcterms:modified>
</cp:coreProperties>
</file>