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78205" y="1056005"/>
            <a:ext cx="9830435" cy="14446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isometricOffAxis1Right">
                <a:rot lat="600000" lon="19500000" rev="0"/>
              </a:camera>
              <a:lightRig rig="threePt" dir="t">
                <a:rot lat="0" lon="0" rev="0"/>
              </a:lightRig>
            </a:scene3d>
            <a:sp3d extrusionH="266700" contourW="12700">
              <a:extrusionClr>
                <a:srgbClr val="A7A7A6"/>
              </a:extrusionClr>
              <a:contourClr>
                <a:srgbClr val="BEBCB9"/>
              </a:contourClr>
            </a:sp3d>
          </a:bodyPr>
          <a:p>
            <a:pPr algn="ctr"/>
            <a:r>
              <a:rPr lang="en-US" altLang="zh-CN" sz="7200" b="1">
                <a:ln w="6600"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HELLO </a:t>
            </a:r>
            <a:r>
              <a:rPr lang="en-US" altLang="zh-CN" sz="8800" b="1">
                <a:ln w="6600"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EVERYBODY</a:t>
            </a:r>
            <a:endParaRPr lang="en-US" altLang="zh-CN" sz="8800" b="1">
              <a:ln w="6600"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2605" y="3535680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p>
            <a:pPr algn="ctr"/>
            <a:r>
              <a:rPr lang="zh-CN" altLang="en-US" sz="7200" b="1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1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</a:rPr>
              <a:t>田飞</a:t>
            </a:r>
            <a:endParaRPr lang="zh-CN" altLang="en-US" sz="7200" b="1">
              <a:ln w="0" cmpd="sng">
                <a:solidFill>
                  <a:srgbClr val="FFFFFF"/>
                </a:solidFill>
                <a:prstDash val="solid"/>
              </a:ln>
              <a:blipFill>
                <a:blip r:embed="rId1">
                  <a:alphaModFix amt="99000"/>
                </a:blip>
                <a:tile tx="139700" sx="59000" sy="42000" algn="b"/>
              </a:blipFill>
              <a:effectLst>
                <a:glow rad="139700">
                  <a:srgbClr val="809CE2">
                    <a:alpha val="40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84530" y="801370"/>
            <a:ext cx="7539990" cy="46996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latin typeface="楷体" charset="0"/>
                <a:ea typeface="楷体" charset="0"/>
              </a:rPr>
              <a:t>青年</a:t>
            </a:r>
            <a:r>
              <a:rPr lang="zh-CN" altLang="en-US" sz="4800">
                <a:latin typeface="楷体" charset="0"/>
                <a:ea typeface="楷体" charset="0"/>
                <a:sym typeface="+mn-ea"/>
              </a:rPr>
              <a:t>三不</a:t>
            </a:r>
            <a:r>
              <a:rPr lang="zh-CN" altLang="en-US" sz="4800">
                <a:latin typeface="楷体" charset="0"/>
                <a:ea typeface="楷体" charset="0"/>
              </a:rPr>
              <a:t>：</a:t>
            </a:r>
            <a:endParaRPr lang="zh-CN" altLang="en-US" sz="4800">
              <a:latin typeface="楷体" charset="0"/>
              <a:ea typeface="楷体" charset="0"/>
            </a:endParaRPr>
          </a:p>
          <a:p>
            <a:pPr algn="ctr"/>
            <a:endParaRPr lang="zh-CN" altLang="en-US" sz="3600">
              <a:latin typeface="楷体" charset="0"/>
              <a:ea typeface="楷体" charset="0"/>
            </a:endParaRPr>
          </a:p>
          <a:p>
            <a:pPr algn="ctr"/>
            <a:r>
              <a:rPr lang="zh-CN" altLang="en-US" sz="3600">
                <a:latin typeface="楷体" charset="0"/>
                <a:ea typeface="楷体" charset="0"/>
              </a:rPr>
              <a:t>不将就，</a:t>
            </a:r>
            <a:endParaRPr lang="zh-CN" altLang="en-US" sz="3600">
              <a:latin typeface="楷体" charset="0"/>
              <a:ea typeface="楷体" charset="0"/>
            </a:endParaRPr>
          </a:p>
          <a:p>
            <a:pPr algn="ctr"/>
            <a:r>
              <a:rPr lang="zh-CN" altLang="en-US" sz="3600">
                <a:latin typeface="楷体" charset="0"/>
                <a:ea typeface="楷体" charset="0"/>
              </a:rPr>
              <a:t>不妥协，</a:t>
            </a:r>
            <a:endParaRPr lang="zh-CN" altLang="en-US" sz="3600">
              <a:latin typeface="楷体" charset="0"/>
              <a:ea typeface="楷体" charset="0"/>
            </a:endParaRPr>
          </a:p>
          <a:p>
            <a:pPr algn="ctr"/>
            <a:r>
              <a:rPr lang="zh-CN" altLang="en-US" sz="3600">
                <a:latin typeface="楷体" charset="0"/>
                <a:ea typeface="楷体" charset="0"/>
              </a:rPr>
              <a:t>不停留。</a:t>
            </a:r>
            <a:endParaRPr lang="zh-CN" altLang="en-US" sz="36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86050" y="1169035"/>
            <a:ext cx="3945890" cy="1198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bliqueTopRight">
                <a:rot lat="19800000" lon="21000000" rev="240000"/>
              </a:camera>
              <a:lightRig rig="soft" dir="t">
                <a:rot lat="0" lon="0" rev="7200000"/>
              </a:lightRig>
            </a:scene3d>
            <a:sp3d extrusionH="508000" contourW="12700" prstMaterial="matte">
              <a:extrusionClr>
                <a:srgbClr val="01DCFD"/>
              </a:extrusionClr>
              <a:contourClr>
                <a:srgbClr val="01DCFD"/>
              </a:contourClr>
            </a:sp3d>
          </a:bodyPr>
          <a:p>
            <a:pPr algn="ctr"/>
            <a:r>
              <a:rPr lang="en-US" altLang="zh-CN" sz="7200" b="1">
                <a:ln w="0" cmpd="dbl">
                  <a:solidFill>
                    <a:srgbClr val="00B0F0"/>
                  </a:solidFill>
                  <a:prstDash val="solid"/>
                </a:ln>
                <a:pattFill prst="shingle">
                  <a:fgClr>
                    <a:srgbClr val="FF99CC"/>
                  </a:fgClr>
                  <a:bgClr>
                    <a:schemeClr val="bg1"/>
                  </a:bgClr>
                </a:pattFill>
                <a:effectLst/>
              </a:rPr>
              <a:t>Thanks!</a:t>
            </a:r>
            <a:endParaRPr lang="en-US" altLang="zh-CN" sz="7200" b="1">
              <a:ln w="0" cmpd="dbl">
                <a:solidFill>
                  <a:srgbClr val="00B0F0"/>
                </a:solidFill>
                <a:prstDash val="solid"/>
              </a:ln>
              <a:pattFill prst="shingle">
                <a:fgClr>
                  <a:srgbClr val="FF99CC"/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" name="图片 4" descr="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7580" y="3148330"/>
            <a:ext cx="209550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</cp:revision>
  <dcterms:created xsi:type="dcterms:W3CDTF">2015-05-05T08:02:00Z</dcterms:created>
  <dcterms:modified xsi:type="dcterms:W3CDTF">2016-07-07T06:09:22Z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