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第一步：打开</a:t>
            </a:r>
            <a:r>
              <a:rPr lang="en-US" altLang="zh-CN" dirty="0" smtClean="0"/>
              <a:t>FA</a:t>
            </a:r>
            <a:r>
              <a:rPr lang="zh-CN" altLang="en-US" dirty="0" smtClean="0"/>
              <a:t>申请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69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第二步：登陆</a:t>
            </a:r>
            <a:r>
              <a:rPr lang="en-US" altLang="zh-CN" dirty="0" smtClean="0"/>
              <a:t>FA</a:t>
            </a:r>
            <a:r>
              <a:rPr lang="zh-CN" altLang="en-US" dirty="0" smtClean="0"/>
              <a:t>分析界面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1837"/>
            <a:ext cx="8229600" cy="39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第三步：新建</a:t>
            </a:r>
            <a:r>
              <a:rPr lang="en-US" altLang="zh-CN" dirty="0" smtClean="0"/>
              <a:t>FA</a:t>
            </a:r>
            <a:r>
              <a:rPr lang="zh-CN" altLang="en-US" dirty="0" smtClean="0"/>
              <a:t>申请请求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789" y="1600200"/>
            <a:ext cx="63964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</a:t>
            </a:r>
            <a:r>
              <a:rPr lang="zh-CN" altLang="en-US" dirty="0" smtClean="0"/>
              <a:t>步：填写申请信息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681" y="1600200"/>
            <a:ext cx="75806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第五步：填写应力测试申请表格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94840"/>
            <a:ext cx="8229600" cy="393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</a:t>
            </a:r>
            <a:r>
              <a:rPr lang="zh-CN" altLang="en-US" dirty="0" smtClean="0"/>
              <a:t>步：编写邮件发给相关人员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0729"/>
            <a:ext cx="8229600" cy="420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第七步：把板的图片和申请表格放进去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75" y="1600200"/>
            <a:ext cx="79094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第八步：准备好东西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申</a:t>
            </a:r>
            <a:r>
              <a:rPr lang="zh-CN" altLang="en-US" dirty="0" smtClean="0"/>
              <a:t>请邮件发出以下该做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应力测试的板</a:t>
            </a:r>
            <a:endParaRPr lang="en-US" altLang="zh-CN" dirty="0" smtClean="0"/>
          </a:p>
          <a:p>
            <a:r>
              <a:rPr lang="zh-CN" altLang="en-US" dirty="0" smtClean="0"/>
              <a:t>应</a:t>
            </a:r>
            <a:r>
              <a:rPr lang="zh-CN" altLang="en-US" dirty="0" smtClean="0"/>
              <a:t>力测试的线</a:t>
            </a:r>
            <a:endParaRPr lang="en-US" altLang="zh-CN" dirty="0" smtClean="0"/>
          </a:p>
          <a:p>
            <a:r>
              <a:rPr lang="zh-CN" altLang="en-US" dirty="0" smtClean="0"/>
              <a:t>通</a:t>
            </a:r>
            <a:r>
              <a:rPr lang="zh-CN" altLang="en-US" dirty="0" smtClean="0"/>
              <a:t>知做应力测试的人</a:t>
            </a:r>
            <a:endParaRPr lang="en-US" altLang="zh-CN" dirty="0" smtClean="0"/>
          </a:p>
          <a:p>
            <a:r>
              <a:rPr lang="zh-CN" altLang="en-US" dirty="0" smtClean="0"/>
              <a:t>约</a:t>
            </a:r>
            <a:r>
              <a:rPr lang="zh-CN" altLang="en-US" dirty="0" smtClean="0"/>
              <a:t>定好时间做应力测试。</a:t>
            </a:r>
            <a:endParaRPr lang="en-US" altLang="zh-CN" dirty="0" smtClean="0"/>
          </a:p>
          <a:p>
            <a:r>
              <a:rPr lang="zh-CN" altLang="en-US" dirty="0" smtClean="0"/>
              <a:t>备</a:t>
            </a:r>
            <a:r>
              <a:rPr lang="zh-CN" altLang="en-US" dirty="0" smtClean="0"/>
              <a:t>注：红墨水、</a:t>
            </a:r>
            <a:r>
              <a:rPr lang="zh-CN" altLang="en-US" dirty="0" smtClean="0"/>
              <a:t>应</a:t>
            </a:r>
            <a:r>
              <a:rPr lang="zh-CN" altLang="en-US" dirty="0" smtClean="0"/>
              <a:t>力测试、切割试验、这些都是通过</a:t>
            </a:r>
            <a:r>
              <a:rPr lang="en-US" altLang="zh-CN" dirty="0" smtClean="0"/>
              <a:t>FA</a:t>
            </a:r>
            <a:r>
              <a:rPr lang="zh-CN" altLang="en-US" dirty="0" smtClean="0"/>
              <a:t>申</a:t>
            </a:r>
            <a:r>
              <a:rPr lang="zh-CN" altLang="en-US" dirty="0" smtClean="0"/>
              <a:t>请来做。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167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第一步：打开FA申请</vt:lpstr>
      <vt:lpstr>第二步：登陆FA分析界面</vt:lpstr>
      <vt:lpstr>第三步：新建FA申请请求</vt:lpstr>
      <vt:lpstr>第四步：填写申请信息</vt:lpstr>
      <vt:lpstr>第五步：填写应力测试申请表格</vt:lpstr>
      <vt:lpstr>第六步：编写邮件发给相关人员</vt:lpstr>
      <vt:lpstr>第七步：把板的图片和申请表格放进去</vt:lpstr>
      <vt:lpstr>第八步：准备好东西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wuc6</cp:lastModifiedBy>
  <cp:revision>9</cp:revision>
  <dcterms:created xsi:type="dcterms:W3CDTF">2006-08-16T00:00:00Z</dcterms:created>
  <dcterms:modified xsi:type="dcterms:W3CDTF">2018-07-04T02:30:59Z</dcterms:modified>
</cp:coreProperties>
</file>