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B68CDA-8C17-4B73-9EC9-DAB0430AD188}" type="doc">
      <dgm:prSet loTypeId="urn:microsoft.com/office/officeart/2005/8/layout/hierarchy2" loCatId="hierarchy" qsTypeId="urn:microsoft.com/office/officeart/2005/8/quickstyle/3d5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B0D5BC0-16FD-468D-B205-D29E74E3BA4F}">
      <dgm:prSet phldrT="[Text]"/>
      <dgm:spPr/>
      <dgm:t>
        <a:bodyPr/>
        <a:lstStyle/>
        <a:p>
          <a:r>
            <a:rPr lang="zh-CN" altLang="en-US" dirty="0" smtClean="0"/>
            <a:t>主机</a:t>
          </a:r>
          <a:endParaRPr lang="en-US" dirty="0"/>
        </a:p>
      </dgm:t>
    </dgm:pt>
    <dgm:pt modelId="{E89A275D-B8CF-4C1B-9BBE-EAD666650305}" type="parTrans" cxnId="{155B26E6-99A4-4C29-8435-C30D7A10398A}">
      <dgm:prSet/>
      <dgm:spPr/>
      <dgm:t>
        <a:bodyPr/>
        <a:lstStyle/>
        <a:p>
          <a:endParaRPr lang="en-US"/>
        </a:p>
      </dgm:t>
    </dgm:pt>
    <dgm:pt modelId="{5B3473D6-8B7C-4D8A-A5A4-48A2C1C19BFA}" type="sibTrans" cxnId="{155B26E6-99A4-4C29-8435-C30D7A10398A}">
      <dgm:prSet/>
      <dgm:spPr/>
      <dgm:t>
        <a:bodyPr/>
        <a:lstStyle/>
        <a:p>
          <a:endParaRPr lang="en-US"/>
        </a:p>
      </dgm:t>
    </dgm:pt>
    <dgm:pt modelId="{7F6EBC14-2BC3-4F1E-835C-3976FB1D13EC}">
      <dgm:prSet phldrT="[Text]"/>
      <dgm:spPr/>
      <dgm:t>
        <a:bodyPr/>
        <a:lstStyle/>
        <a:p>
          <a:r>
            <a:rPr lang="zh-CN" altLang="en-US" dirty="0" smtClean="0"/>
            <a:t>交换机</a:t>
          </a:r>
          <a:endParaRPr lang="en-US" dirty="0"/>
        </a:p>
      </dgm:t>
    </dgm:pt>
    <dgm:pt modelId="{D79D668A-EB67-49CF-A85F-54FF77511E75}" type="parTrans" cxnId="{9DD313D2-C142-4F0C-990B-C669C007F6EF}">
      <dgm:prSet/>
      <dgm:spPr/>
      <dgm:t>
        <a:bodyPr/>
        <a:lstStyle/>
        <a:p>
          <a:endParaRPr lang="en-US"/>
        </a:p>
      </dgm:t>
    </dgm:pt>
    <dgm:pt modelId="{3EA97807-A6FE-494F-AFB2-E61804E70E02}" type="sibTrans" cxnId="{9DD313D2-C142-4F0C-990B-C669C007F6EF}">
      <dgm:prSet/>
      <dgm:spPr/>
      <dgm:t>
        <a:bodyPr/>
        <a:lstStyle/>
        <a:p>
          <a:endParaRPr lang="en-US"/>
        </a:p>
      </dgm:t>
    </dgm:pt>
    <dgm:pt modelId="{2A6D4FB2-D1BA-44FE-9D66-D97C8CF0DD32}">
      <dgm:prSet phldrT="[Text]"/>
      <dgm:spPr/>
      <dgm:t>
        <a:bodyPr/>
        <a:lstStyle/>
        <a:p>
          <a:r>
            <a:rPr lang="zh-CN" altLang="en-US" dirty="0" smtClean="0"/>
            <a:t>相机</a:t>
          </a:r>
          <a:r>
            <a:rPr lang="en-US" altLang="zh-CN" dirty="0" smtClean="0"/>
            <a:t>1</a:t>
          </a:r>
          <a:endParaRPr lang="en-US" dirty="0"/>
        </a:p>
      </dgm:t>
    </dgm:pt>
    <dgm:pt modelId="{07AFA80A-1A81-4B9B-9C50-0C543C62778C}" type="parTrans" cxnId="{76544393-701C-4C0B-A623-2EA60F78AA7E}">
      <dgm:prSet/>
      <dgm:spPr/>
      <dgm:t>
        <a:bodyPr/>
        <a:lstStyle/>
        <a:p>
          <a:endParaRPr lang="en-US"/>
        </a:p>
      </dgm:t>
    </dgm:pt>
    <dgm:pt modelId="{2180BCCB-062C-4BF0-9649-9E416554FCE5}" type="sibTrans" cxnId="{76544393-701C-4C0B-A623-2EA60F78AA7E}">
      <dgm:prSet/>
      <dgm:spPr/>
      <dgm:t>
        <a:bodyPr/>
        <a:lstStyle/>
        <a:p>
          <a:endParaRPr lang="en-US"/>
        </a:p>
      </dgm:t>
    </dgm:pt>
    <dgm:pt modelId="{1DC3E219-D61F-472B-BED0-CB8435ED6FF6}">
      <dgm:prSet phldrT="[Text]"/>
      <dgm:spPr/>
      <dgm:t>
        <a:bodyPr/>
        <a:lstStyle/>
        <a:p>
          <a:r>
            <a:rPr lang="zh-CN" altLang="en-US" dirty="0" smtClean="0"/>
            <a:t>相机</a:t>
          </a:r>
          <a:r>
            <a:rPr lang="en-US" altLang="zh-CN" dirty="0" smtClean="0"/>
            <a:t>2</a:t>
          </a:r>
          <a:endParaRPr lang="en-US" dirty="0"/>
        </a:p>
      </dgm:t>
    </dgm:pt>
    <dgm:pt modelId="{1F8FBBA6-4CF9-4F5D-B344-1A67101602BD}" type="parTrans" cxnId="{9F4D8CC2-73A5-45DF-AB99-FD5FA13867B7}">
      <dgm:prSet/>
      <dgm:spPr/>
      <dgm:t>
        <a:bodyPr/>
        <a:lstStyle/>
        <a:p>
          <a:endParaRPr lang="en-US"/>
        </a:p>
      </dgm:t>
    </dgm:pt>
    <dgm:pt modelId="{E3AF10BE-95F4-400C-A3C2-7721F727C05E}" type="sibTrans" cxnId="{9F4D8CC2-73A5-45DF-AB99-FD5FA13867B7}">
      <dgm:prSet/>
      <dgm:spPr/>
      <dgm:t>
        <a:bodyPr/>
        <a:lstStyle/>
        <a:p>
          <a:endParaRPr lang="en-US"/>
        </a:p>
      </dgm:t>
    </dgm:pt>
    <dgm:pt modelId="{468C022B-C83D-4518-9A0A-1F7DA800A7C5}">
      <dgm:prSet phldrT="[Text]"/>
      <dgm:spPr/>
      <dgm:t>
        <a:bodyPr/>
        <a:lstStyle/>
        <a:p>
          <a:r>
            <a:rPr lang="zh-CN" altLang="en-US" dirty="0" smtClean="0"/>
            <a:t>灯光</a:t>
          </a:r>
          <a:endParaRPr lang="en-US" dirty="0"/>
        </a:p>
      </dgm:t>
    </dgm:pt>
    <dgm:pt modelId="{2482D0F7-EA7C-4B5F-9FE2-4BDFB6145C99}" type="parTrans" cxnId="{394E162A-331E-431C-831E-400DCDDCAB4F}">
      <dgm:prSet/>
      <dgm:spPr/>
      <dgm:t>
        <a:bodyPr/>
        <a:lstStyle/>
        <a:p>
          <a:endParaRPr lang="en-US"/>
        </a:p>
      </dgm:t>
    </dgm:pt>
    <dgm:pt modelId="{4B0E65CD-15C1-4C1F-9174-5C50F301F8EC}" type="sibTrans" cxnId="{394E162A-331E-431C-831E-400DCDDCAB4F}">
      <dgm:prSet/>
      <dgm:spPr/>
      <dgm:t>
        <a:bodyPr/>
        <a:lstStyle/>
        <a:p>
          <a:endParaRPr lang="en-US"/>
        </a:p>
      </dgm:t>
    </dgm:pt>
    <dgm:pt modelId="{63AF1BF4-DAE7-4EFC-85B2-35AD05D456DD}" type="pres">
      <dgm:prSet presAssocID="{2EB68CDA-8C17-4B73-9EC9-DAB0430AD18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CFB049-A4A9-4A3B-B6BA-DA4BA51EAB36}" type="pres">
      <dgm:prSet presAssocID="{7B0D5BC0-16FD-468D-B205-D29E74E3BA4F}" presName="root1" presStyleCnt="0"/>
      <dgm:spPr/>
    </dgm:pt>
    <dgm:pt modelId="{C134B347-49CB-4FCD-94E5-45EC6A5254BE}" type="pres">
      <dgm:prSet presAssocID="{7B0D5BC0-16FD-468D-B205-D29E74E3BA4F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90FD3C-2AA7-4359-B421-7310AD996A4A}" type="pres">
      <dgm:prSet presAssocID="{7B0D5BC0-16FD-468D-B205-D29E74E3BA4F}" presName="level2hierChild" presStyleCnt="0"/>
      <dgm:spPr/>
    </dgm:pt>
    <dgm:pt modelId="{2E26818F-439A-40B0-87D1-4FAAC47694D2}" type="pres">
      <dgm:prSet presAssocID="{D79D668A-EB67-49CF-A85F-54FF77511E75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F05E6F94-8157-40A8-97C2-5EFD452D0F61}" type="pres">
      <dgm:prSet presAssocID="{D79D668A-EB67-49CF-A85F-54FF77511E75}" presName="connTx" presStyleLbl="parChTrans1D2" presStyleIdx="0" presStyleCnt="1"/>
      <dgm:spPr/>
      <dgm:t>
        <a:bodyPr/>
        <a:lstStyle/>
        <a:p>
          <a:endParaRPr lang="en-US"/>
        </a:p>
      </dgm:t>
    </dgm:pt>
    <dgm:pt modelId="{A3846D63-16AF-457A-BB96-FF763578C092}" type="pres">
      <dgm:prSet presAssocID="{7F6EBC14-2BC3-4F1E-835C-3976FB1D13EC}" presName="root2" presStyleCnt="0"/>
      <dgm:spPr/>
    </dgm:pt>
    <dgm:pt modelId="{3C61BD3A-9A03-4FC3-A26A-1529A9389182}" type="pres">
      <dgm:prSet presAssocID="{7F6EBC14-2BC3-4F1E-835C-3976FB1D13EC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F60C9A-4E62-430F-A62A-D9CD910B894A}" type="pres">
      <dgm:prSet presAssocID="{7F6EBC14-2BC3-4F1E-835C-3976FB1D13EC}" presName="level3hierChild" presStyleCnt="0"/>
      <dgm:spPr/>
    </dgm:pt>
    <dgm:pt modelId="{EDC55400-39BF-4466-BF35-9E61A2449319}" type="pres">
      <dgm:prSet presAssocID="{07AFA80A-1A81-4B9B-9C50-0C543C62778C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F6C10A96-A921-4852-8A3E-FD449E8E1C13}" type="pres">
      <dgm:prSet presAssocID="{07AFA80A-1A81-4B9B-9C50-0C543C62778C}" presName="connTx" presStyleLbl="parChTrans1D3" presStyleIdx="0" presStyleCnt="2"/>
      <dgm:spPr/>
      <dgm:t>
        <a:bodyPr/>
        <a:lstStyle/>
        <a:p>
          <a:endParaRPr lang="en-US"/>
        </a:p>
      </dgm:t>
    </dgm:pt>
    <dgm:pt modelId="{1C01FEE9-E8CA-4B4D-BE37-FF21F041A00E}" type="pres">
      <dgm:prSet presAssocID="{2A6D4FB2-D1BA-44FE-9D66-D97C8CF0DD32}" presName="root2" presStyleCnt="0"/>
      <dgm:spPr/>
    </dgm:pt>
    <dgm:pt modelId="{CC3D29AC-022C-4FBB-9FF7-9B4B100BA848}" type="pres">
      <dgm:prSet presAssocID="{2A6D4FB2-D1BA-44FE-9D66-D97C8CF0DD32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0233AA-1B48-4887-85F3-F879E6D5B66B}" type="pres">
      <dgm:prSet presAssocID="{2A6D4FB2-D1BA-44FE-9D66-D97C8CF0DD32}" presName="level3hierChild" presStyleCnt="0"/>
      <dgm:spPr/>
    </dgm:pt>
    <dgm:pt modelId="{2ABC77FB-A2B6-44E1-97C0-7D62936DF896}" type="pres">
      <dgm:prSet presAssocID="{1F8FBBA6-4CF9-4F5D-B344-1A67101602BD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01FF9DB9-F533-441A-BFB5-82475258D95A}" type="pres">
      <dgm:prSet presAssocID="{1F8FBBA6-4CF9-4F5D-B344-1A67101602BD}" presName="connTx" presStyleLbl="parChTrans1D3" presStyleIdx="1" presStyleCnt="2"/>
      <dgm:spPr/>
      <dgm:t>
        <a:bodyPr/>
        <a:lstStyle/>
        <a:p>
          <a:endParaRPr lang="en-US"/>
        </a:p>
      </dgm:t>
    </dgm:pt>
    <dgm:pt modelId="{C77CC354-EA96-49F1-A142-9D939A8EED7E}" type="pres">
      <dgm:prSet presAssocID="{1DC3E219-D61F-472B-BED0-CB8435ED6FF6}" presName="root2" presStyleCnt="0"/>
      <dgm:spPr/>
    </dgm:pt>
    <dgm:pt modelId="{B815A868-065B-41CC-9DC2-19A691B6621D}" type="pres">
      <dgm:prSet presAssocID="{1DC3E219-D61F-472B-BED0-CB8435ED6FF6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F46F0D-8248-41D9-AF9D-C7769977BAD2}" type="pres">
      <dgm:prSet presAssocID="{1DC3E219-D61F-472B-BED0-CB8435ED6FF6}" presName="level3hierChild" presStyleCnt="0"/>
      <dgm:spPr/>
    </dgm:pt>
    <dgm:pt modelId="{A9C8DCCC-01C7-40DB-BB18-27F93769D8D3}" type="pres">
      <dgm:prSet presAssocID="{468C022B-C83D-4518-9A0A-1F7DA800A7C5}" presName="root1" presStyleCnt="0"/>
      <dgm:spPr/>
    </dgm:pt>
    <dgm:pt modelId="{64BAE73E-4E0B-4D33-A81B-36968EBC861E}" type="pres">
      <dgm:prSet presAssocID="{468C022B-C83D-4518-9A0A-1F7DA800A7C5}" presName="LevelOneTextNode" presStyleLbl="node0" presStyleIdx="1" presStyleCnt="2" custLinFactX="100000" custLinFactNeighborX="180738" custLinFactNeighborY="685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93309A-E83D-440C-9B76-D6592B4888BC}" type="pres">
      <dgm:prSet presAssocID="{468C022B-C83D-4518-9A0A-1F7DA800A7C5}" presName="level2hierChild" presStyleCnt="0"/>
      <dgm:spPr/>
    </dgm:pt>
  </dgm:ptLst>
  <dgm:cxnLst>
    <dgm:cxn modelId="{143D05FE-1D72-425E-8C79-81E44B26016D}" type="presOf" srcId="{07AFA80A-1A81-4B9B-9C50-0C543C62778C}" destId="{EDC55400-39BF-4466-BF35-9E61A2449319}" srcOrd="0" destOrd="0" presId="urn:microsoft.com/office/officeart/2005/8/layout/hierarchy2"/>
    <dgm:cxn modelId="{155B26E6-99A4-4C29-8435-C30D7A10398A}" srcId="{2EB68CDA-8C17-4B73-9EC9-DAB0430AD188}" destId="{7B0D5BC0-16FD-468D-B205-D29E74E3BA4F}" srcOrd="0" destOrd="0" parTransId="{E89A275D-B8CF-4C1B-9BBE-EAD666650305}" sibTransId="{5B3473D6-8B7C-4D8A-A5A4-48A2C1C19BFA}"/>
    <dgm:cxn modelId="{F0C3CA97-27E3-4594-8F92-635C15178BB4}" type="presOf" srcId="{7F6EBC14-2BC3-4F1E-835C-3976FB1D13EC}" destId="{3C61BD3A-9A03-4FC3-A26A-1529A9389182}" srcOrd="0" destOrd="0" presId="urn:microsoft.com/office/officeart/2005/8/layout/hierarchy2"/>
    <dgm:cxn modelId="{0874B316-BB8D-426F-ABBA-342B9F112D7E}" type="presOf" srcId="{1F8FBBA6-4CF9-4F5D-B344-1A67101602BD}" destId="{01FF9DB9-F533-441A-BFB5-82475258D95A}" srcOrd="1" destOrd="0" presId="urn:microsoft.com/office/officeart/2005/8/layout/hierarchy2"/>
    <dgm:cxn modelId="{8BA250B3-206C-4B91-8E1A-C040C7B96BE9}" type="presOf" srcId="{2A6D4FB2-D1BA-44FE-9D66-D97C8CF0DD32}" destId="{CC3D29AC-022C-4FBB-9FF7-9B4B100BA848}" srcOrd="0" destOrd="0" presId="urn:microsoft.com/office/officeart/2005/8/layout/hierarchy2"/>
    <dgm:cxn modelId="{552EE0B2-73C3-43B5-855A-B62CA99225A2}" type="presOf" srcId="{1DC3E219-D61F-472B-BED0-CB8435ED6FF6}" destId="{B815A868-065B-41CC-9DC2-19A691B6621D}" srcOrd="0" destOrd="0" presId="urn:microsoft.com/office/officeart/2005/8/layout/hierarchy2"/>
    <dgm:cxn modelId="{267D4EC0-FC28-4B98-8C7E-BCD5BE2023D2}" type="presOf" srcId="{7B0D5BC0-16FD-468D-B205-D29E74E3BA4F}" destId="{C134B347-49CB-4FCD-94E5-45EC6A5254BE}" srcOrd="0" destOrd="0" presId="urn:microsoft.com/office/officeart/2005/8/layout/hierarchy2"/>
    <dgm:cxn modelId="{F0FCD90C-71DC-4AB8-B7FC-68CB12A239A3}" type="presOf" srcId="{2EB68CDA-8C17-4B73-9EC9-DAB0430AD188}" destId="{63AF1BF4-DAE7-4EFC-85B2-35AD05D456DD}" srcOrd="0" destOrd="0" presId="urn:microsoft.com/office/officeart/2005/8/layout/hierarchy2"/>
    <dgm:cxn modelId="{FACEC3F9-0A62-4E59-BD2C-AB1C7F0AC492}" type="presOf" srcId="{1F8FBBA6-4CF9-4F5D-B344-1A67101602BD}" destId="{2ABC77FB-A2B6-44E1-97C0-7D62936DF896}" srcOrd="0" destOrd="0" presId="urn:microsoft.com/office/officeart/2005/8/layout/hierarchy2"/>
    <dgm:cxn modelId="{9DD313D2-C142-4F0C-990B-C669C007F6EF}" srcId="{7B0D5BC0-16FD-468D-B205-D29E74E3BA4F}" destId="{7F6EBC14-2BC3-4F1E-835C-3976FB1D13EC}" srcOrd="0" destOrd="0" parTransId="{D79D668A-EB67-49CF-A85F-54FF77511E75}" sibTransId="{3EA97807-A6FE-494F-AFB2-E61804E70E02}"/>
    <dgm:cxn modelId="{9F4D8CC2-73A5-45DF-AB99-FD5FA13867B7}" srcId="{7F6EBC14-2BC3-4F1E-835C-3976FB1D13EC}" destId="{1DC3E219-D61F-472B-BED0-CB8435ED6FF6}" srcOrd="1" destOrd="0" parTransId="{1F8FBBA6-4CF9-4F5D-B344-1A67101602BD}" sibTransId="{E3AF10BE-95F4-400C-A3C2-7721F727C05E}"/>
    <dgm:cxn modelId="{8DABB474-33D2-4E4A-A9CB-F041D673F53D}" type="presOf" srcId="{D79D668A-EB67-49CF-A85F-54FF77511E75}" destId="{F05E6F94-8157-40A8-97C2-5EFD452D0F61}" srcOrd="1" destOrd="0" presId="urn:microsoft.com/office/officeart/2005/8/layout/hierarchy2"/>
    <dgm:cxn modelId="{76544393-701C-4C0B-A623-2EA60F78AA7E}" srcId="{7F6EBC14-2BC3-4F1E-835C-3976FB1D13EC}" destId="{2A6D4FB2-D1BA-44FE-9D66-D97C8CF0DD32}" srcOrd="0" destOrd="0" parTransId="{07AFA80A-1A81-4B9B-9C50-0C543C62778C}" sibTransId="{2180BCCB-062C-4BF0-9649-9E416554FCE5}"/>
    <dgm:cxn modelId="{394E162A-331E-431C-831E-400DCDDCAB4F}" srcId="{2EB68CDA-8C17-4B73-9EC9-DAB0430AD188}" destId="{468C022B-C83D-4518-9A0A-1F7DA800A7C5}" srcOrd="1" destOrd="0" parTransId="{2482D0F7-EA7C-4B5F-9FE2-4BDFB6145C99}" sibTransId="{4B0E65CD-15C1-4C1F-9174-5C50F301F8EC}"/>
    <dgm:cxn modelId="{9B4CF067-8D8F-4284-9168-4507D9F1CF1D}" type="presOf" srcId="{468C022B-C83D-4518-9A0A-1F7DA800A7C5}" destId="{64BAE73E-4E0B-4D33-A81B-36968EBC861E}" srcOrd="0" destOrd="0" presId="urn:microsoft.com/office/officeart/2005/8/layout/hierarchy2"/>
    <dgm:cxn modelId="{67B141AB-2595-4EDA-8144-45115581B590}" type="presOf" srcId="{D79D668A-EB67-49CF-A85F-54FF77511E75}" destId="{2E26818F-439A-40B0-87D1-4FAAC47694D2}" srcOrd="0" destOrd="0" presId="urn:microsoft.com/office/officeart/2005/8/layout/hierarchy2"/>
    <dgm:cxn modelId="{F4B3FBC9-810A-4EAA-97A9-F8B0632C89F9}" type="presOf" srcId="{07AFA80A-1A81-4B9B-9C50-0C543C62778C}" destId="{F6C10A96-A921-4852-8A3E-FD449E8E1C13}" srcOrd="1" destOrd="0" presId="urn:microsoft.com/office/officeart/2005/8/layout/hierarchy2"/>
    <dgm:cxn modelId="{D7211C49-B36F-43D3-8EEC-30DEE63032CF}" type="presParOf" srcId="{63AF1BF4-DAE7-4EFC-85B2-35AD05D456DD}" destId="{A3CFB049-A4A9-4A3B-B6BA-DA4BA51EAB36}" srcOrd="0" destOrd="0" presId="urn:microsoft.com/office/officeart/2005/8/layout/hierarchy2"/>
    <dgm:cxn modelId="{79BC270C-FAB6-4212-B91A-0C11343A0597}" type="presParOf" srcId="{A3CFB049-A4A9-4A3B-B6BA-DA4BA51EAB36}" destId="{C134B347-49CB-4FCD-94E5-45EC6A5254BE}" srcOrd="0" destOrd="0" presId="urn:microsoft.com/office/officeart/2005/8/layout/hierarchy2"/>
    <dgm:cxn modelId="{19E9B11E-7CFF-4921-A512-783219872ECD}" type="presParOf" srcId="{A3CFB049-A4A9-4A3B-B6BA-DA4BA51EAB36}" destId="{7490FD3C-2AA7-4359-B421-7310AD996A4A}" srcOrd="1" destOrd="0" presId="urn:microsoft.com/office/officeart/2005/8/layout/hierarchy2"/>
    <dgm:cxn modelId="{9B5774F8-3F80-4CD9-8792-BB6887E995A1}" type="presParOf" srcId="{7490FD3C-2AA7-4359-B421-7310AD996A4A}" destId="{2E26818F-439A-40B0-87D1-4FAAC47694D2}" srcOrd="0" destOrd="0" presId="urn:microsoft.com/office/officeart/2005/8/layout/hierarchy2"/>
    <dgm:cxn modelId="{155E5FA7-8F9B-4788-81D2-3F51656E805B}" type="presParOf" srcId="{2E26818F-439A-40B0-87D1-4FAAC47694D2}" destId="{F05E6F94-8157-40A8-97C2-5EFD452D0F61}" srcOrd="0" destOrd="0" presId="urn:microsoft.com/office/officeart/2005/8/layout/hierarchy2"/>
    <dgm:cxn modelId="{7750910E-07A0-46F1-A4CF-A8A1A12752FD}" type="presParOf" srcId="{7490FD3C-2AA7-4359-B421-7310AD996A4A}" destId="{A3846D63-16AF-457A-BB96-FF763578C092}" srcOrd="1" destOrd="0" presId="urn:microsoft.com/office/officeart/2005/8/layout/hierarchy2"/>
    <dgm:cxn modelId="{97C064E6-7AB3-41A7-976F-2AF8A1F6F1ED}" type="presParOf" srcId="{A3846D63-16AF-457A-BB96-FF763578C092}" destId="{3C61BD3A-9A03-4FC3-A26A-1529A9389182}" srcOrd="0" destOrd="0" presId="urn:microsoft.com/office/officeart/2005/8/layout/hierarchy2"/>
    <dgm:cxn modelId="{F1A3BC88-BB8F-46E5-9E77-E98C22E10243}" type="presParOf" srcId="{A3846D63-16AF-457A-BB96-FF763578C092}" destId="{43F60C9A-4E62-430F-A62A-D9CD910B894A}" srcOrd="1" destOrd="0" presId="urn:microsoft.com/office/officeart/2005/8/layout/hierarchy2"/>
    <dgm:cxn modelId="{CCC394EE-F821-46A2-99BB-39B0FF85B6EA}" type="presParOf" srcId="{43F60C9A-4E62-430F-A62A-D9CD910B894A}" destId="{EDC55400-39BF-4466-BF35-9E61A2449319}" srcOrd="0" destOrd="0" presId="urn:microsoft.com/office/officeart/2005/8/layout/hierarchy2"/>
    <dgm:cxn modelId="{6AAB0471-5351-43B6-BF7B-363B9625300E}" type="presParOf" srcId="{EDC55400-39BF-4466-BF35-9E61A2449319}" destId="{F6C10A96-A921-4852-8A3E-FD449E8E1C13}" srcOrd="0" destOrd="0" presId="urn:microsoft.com/office/officeart/2005/8/layout/hierarchy2"/>
    <dgm:cxn modelId="{07139A8B-2685-4E09-A101-915372E5BD09}" type="presParOf" srcId="{43F60C9A-4E62-430F-A62A-D9CD910B894A}" destId="{1C01FEE9-E8CA-4B4D-BE37-FF21F041A00E}" srcOrd="1" destOrd="0" presId="urn:microsoft.com/office/officeart/2005/8/layout/hierarchy2"/>
    <dgm:cxn modelId="{670E3860-1A3D-4540-9B65-7A7596769C10}" type="presParOf" srcId="{1C01FEE9-E8CA-4B4D-BE37-FF21F041A00E}" destId="{CC3D29AC-022C-4FBB-9FF7-9B4B100BA848}" srcOrd="0" destOrd="0" presId="urn:microsoft.com/office/officeart/2005/8/layout/hierarchy2"/>
    <dgm:cxn modelId="{CB9D7A6A-29BD-4E34-AD3A-A51F165FC6A9}" type="presParOf" srcId="{1C01FEE9-E8CA-4B4D-BE37-FF21F041A00E}" destId="{EB0233AA-1B48-4887-85F3-F879E6D5B66B}" srcOrd="1" destOrd="0" presId="urn:microsoft.com/office/officeart/2005/8/layout/hierarchy2"/>
    <dgm:cxn modelId="{617A45ED-DDBE-4ECC-855B-637DD0FCA4C2}" type="presParOf" srcId="{43F60C9A-4E62-430F-A62A-D9CD910B894A}" destId="{2ABC77FB-A2B6-44E1-97C0-7D62936DF896}" srcOrd="2" destOrd="0" presId="urn:microsoft.com/office/officeart/2005/8/layout/hierarchy2"/>
    <dgm:cxn modelId="{83E21A6B-0813-437B-B1EC-21A5A8C7C721}" type="presParOf" srcId="{2ABC77FB-A2B6-44E1-97C0-7D62936DF896}" destId="{01FF9DB9-F533-441A-BFB5-82475258D95A}" srcOrd="0" destOrd="0" presId="urn:microsoft.com/office/officeart/2005/8/layout/hierarchy2"/>
    <dgm:cxn modelId="{F5A48A1D-25B0-4F4B-A55D-157D8A293D13}" type="presParOf" srcId="{43F60C9A-4E62-430F-A62A-D9CD910B894A}" destId="{C77CC354-EA96-49F1-A142-9D939A8EED7E}" srcOrd="3" destOrd="0" presId="urn:microsoft.com/office/officeart/2005/8/layout/hierarchy2"/>
    <dgm:cxn modelId="{63FF75D3-9A80-424F-8331-BA66F107F65F}" type="presParOf" srcId="{C77CC354-EA96-49F1-A142-9D939A8EED7E}" destId="{B815A868-065B-41CC-9DC2-19A691B6621D}" srcOrd="0" destOrd="0" presId="urn:microsoft.com/office/officeart/2005/8/layout/hierarchy2"/>
    <dgm:cxn modelId="{DB6C24A5-B25D-4B74-A007-75AF7D2AF7A9}" type="presParOf" srcId="{C77CC354-EA96-49F1-A142-9D939A8EED7E}" destId="{F9F46F0D-8248-41D9-AF9D-C7769977BAD2}" srcOrd="1" destOrd="0" presId="urn:microsoft.com/office/officeart/2005/8/layout/hierarchy2"/>
    <dgm:cxn modelId="{8761645C-7355-446B-809C-9C402669E3C0}" type="presParOf" srcId="{63AF1BF4-DAE7-4EFC-85B2-35AD05D456DD}" destId="{A9C8DCCC-01C7-40DB-BB18-27F93769D8D3}" srcOrd="1" destOrd="0" presId="urn:microsoft.com/office/officeart/2005/8/layout/hierarchy2"/>
    <dgm:cxn modelId="{C3EA4A6C-E529-444E-9372-D8B390B0E523}" type="presParOf" srcId="{A9C8DCCC-01C7-40DB-BB18-27F93769D8D3}" destId="{64BAE73E-4E0B-4D33-A81B-36968EBC861E}" srcOrd="0" destOrd="0" presId="urn:microsoft.com/office/officeart/2005/8/layout/hierarchy2"/>
    <dgm:cxn modelId="{B9D16A91-0707-4AE6-95D8-417E85B084CD}" type="presParOf" srcId="{A9C8DCCC-01C7-40DB-BB18-27F93769D8D3}" destId="{D693309A-E83D-440C-9B76-D6592B4888B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134B347-49CB-4FCD-94E5-45EC6A5254BE}">
      <dsp:nvSpPr>
        <dsp:cNvPr id="0" name=""/>
        <dsp:cNvSpPr/>
      </dsp:nvSpPr>
      <dsp:spPr>
        <a:xfrm>
          <a:off x="816" y="1386725"/>
          <a:ext cx="2225412" cy="11127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主机</a:t>
          </a:r>
          <a:endParaRPr lang="en-US" sz="5400" kern="1200" dirty="0"/>
        </a:p>
      </dsp:txBody>
      <dsp:txXfrm>
        <a:off x="816" y="1386725"/>
        <a:ext cx="2225412" cy="1112706"/>
      </dsp:txXfrm>
    </dsp:sp>
    <dsp:sp modelId="{2E26818F-439A-40B0-87D1-4FAAC47694D2}">
      <dsp:nvSpPr>
        <dsp:cNvPr id="0" name=""/>
        <dsp:cNvSpPr/>
      </dsp:nvSpPr>
      <dsp:spPr>
        <a:xfrm>
          <a:off x="2226228" y="1920951"/>
          <a:ext cx="890164" cy="44252"/>
        </a:xfrm>
        <a:custGeom>
          <a:avLst/>
          <a:gdLst/>
          <a:ahLst/>
          <a:cxnLst/>
          <a:rect l="0" t="0" r="0" b="0"/>
          <a:pathLst>
            <a:path>
              <a:moveTo>
                <a:pt x="0" y="22126"/>
              </a:moveTo>
              <a:lnTo>
                <a:pt x="890164" y="22126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49057" y="1920824"/>
        <a:ext cx="44508" cy="44508"/>
      </dsp:txXfrm>
    </dsp:sp>
    <dsp:sp modelId="{3C61BD3A-9A03-4FC3-A26A-1529A9389182}">
      <dsp:nvSpPr>
        <dsp:cNvPr id="0" name=""/>
        <dsp:cNvSpPr/>
      </dsp:nvSpPr>
      <dsp:spPr>
        <a:xfrm>
          <a:off x="3116393" y="1386725"/>
          <a:ext cx="2225412" cy="11127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交换机</a:t>
          </a:r>
          <a:endParaRPr lang="en-US" sz="5400" kern="1200" dirty="0"/>
        </a:p>
      </dsp:txBody>
      <dsp:txXfrm>
        <a:off x="3116393" y="1386725"/>
        <a:ext cx="2225412" cy="1112706"/>
      </dsp:txXfrm>
    </dsp:sp>
    <dsp:sp modelId="{EDC55400-39BF-4466-BF35-9E61A2449319}">
      <dsp:nvSpPr>
        <dsp:cNvPr id="0" name=""/>
        <dsp:cNvSpPr/>
      </dsp:nvSpPr>
      <dsp:spPr>
        <a:xfrm rot="19457599">
          <a:off x="5238767" y="1601048"/>
          <a:ext cx="1096241" cy="44252"/>
        </a:xfrm>
        <a:custGeom>
          <a:avLst/>
          <a:gdLst/>
          <a:ahLst/>
          <a:cxnLst/>
          <a:rect l="0" t="0" r="0" b="0"/>
          <a:pathLst>
            <a:path>
              <a:moveTo>
                <a:pt x="0" y="22126"/>
              </a:moveTo>
              <a:lnTo>
                <a:pt x="1096241" y="22126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5759482" y="1595769"/>
        <a:ext cx="54812" cy="54812"/>
      </dsp:txXfrm>
    </dsp:sp>
    <dsp:sp modelId="{CC3D29AC-022C-4FBB-9FF7-9B4B100BA848}">
      <dsp:nvSpPr>
        <dsp:cNvPr id="0" name=""/>
        <dsp:cNvSpPr/>
      </dsp:nvSpPr>
      <dsp:spPr>
        <a:xfrm>
          <a:off x="6231971" y="746919"/>
          <a:ext cx="2225412" cy="11127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相机</a:t>
          </a:r>
          <a:r>
            <a:rPr lang="en-US" altLang="zh-CN" sz="5400" kern="1200" dirty="0" smtClean="0"/>
            <a:t>1</a:t>
          </a:r>
          <a:endParaRPr lang="en-US" sz="5400" kern="1200" dirty="0"/>
        </a:p>
      </dsp:txBody>
      <dsp:txXfrm>
        <a:off x="6231971" y="746919"/>
        <a:ext cx="2225412" cy="1112706"/>
      </dsp:txXfrm>
    </dsp:sp>
    <dsp:sp modelId="{2ABC77FB-A2B6-44E1-97C0-7D62936DF896}">
      <dsp:nvSpPr>
        <dsp:cNvPr id="0" name=""/>
        <dsp:cNvSpPr/>
      </dsp:nvSpPr>
      <dsp:spPr>
        <a:xfrm rot="2142401">
          <a:off x="5238767" y="2240855"/>
          <a:ext cx="1096241" cy="44252"/>
        </a:xfrm>
        <a:custGeom>
          <a:avLst/>
          <a:gdLst/>
          <a:ahLst/>
          <a:cxnLst/>
          <a:rect l="0" t="0" r="0" b="0"/>
          <a:pathLst>
            <a:path>
              <a:moveTo>
                <a:pt x="0" y="22126"/>
              </a:moveTo>
              <a:lnTo>
                <a:pt x="1096241" y="22126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5759482" y="2235575"/>
        <a:ext cx="54812" cy="54812"/>
      </dsp:txXfrm>
    </dsp:sp>
    <dsp:sp modelId="{B815A868-065B-41CC-9DC2-19A691B6621D}">
      <dsp:nvSpPr>
        <dsp:cNvPr id="0" name=""/>
        <dsp:cNvSpPr/>
      </dsp:nvSpPr>
      <dsp:spPr>
        <a:xfrm>
          <a:off x="6231971" y="2026531"/>
          <a:ext cx="2225412" cy="11127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相机</a:t>
          </a:r>
          <a:r>
            <a:rPr lang="en-US" altLang="zh-CN" sz="5400" kern="1200" dirty="0" smtClean="0"/>
            <a:t>2</a:t>
          </a:r>
          <a:endParaRPr lang="en-US" sz="5400" kern="1200" dirty="0"/>
        </a:p>
      </dsp:txBody>
      <dsp:txXfrm>
        <a:off x="6231971" y="2026531"/>
        <a:ext cx="2225412" cy="1112706"/>
      </dsp:txXfrm>
    </dsp:sp>
    <dsp:sp modelId="{64BAE73E-4E0B-4D33-A81B-36968EBC861E}">
      <dsp:nvSpPr>
        <dsp:cNvPr id="0" name=""/>
        <dsp:cNvSpPr/>
      </dsp:nvSpPr>
      <dsp:spPr>
        <a:xfrm>
          <a:off x="6232787" y="3413256"/>
          <a:ext cx="2225412" cy="11127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灯光</a:t>
          </a:r>
          <a:endParaRPr lang="en-US" sz="5400" kern="1200" dirty="0"/>
        </a:p>
      </dsp:txBody>
      <dsp:txXfrm>
        <a:off x="6232787" y="3413256"/>
        <a:ext cx="2225412" cy="1112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相机故障介绍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相机通讯方框图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58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638800" y="3733800"/>
            <a:ext cx="838200" cy="20574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相机的结构图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56412"/>
            <a:ext cx="8229600" cy="381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相机报错分析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 smtClean="0"/>
              <a:t>.</a:t>
            </a:r>
            <a:r>
              <a:rPr lang="zh-CN" altLang="en-US" dirty="0" smtClean="0"/>
              <a:t>确</a:t>
            </a:r>
            <a:r>
              <a:rPr lang="zh-CN" altLang="en-US" dirty="0" smtClean="0"/>
              <a:t>保所有的相机、灯光、交换机供电正常。</a:t>
            </a:r>
            <a:endParaRPr lang="en-US" altLang="zh-CN" dirty="0" smtClean="0"/>
          </a:p>
          <a:p>
            <a:r>
              <a:rPr lang="en-US" dirty="0" smtClean="0"/>
              <a:t>2.</a:t>
            </a:r>
            <a:r>
              <a:rPr lang="zh-CN" altLang="en-US" dirty="0" smtClean="0"/>
              <a:t>确保交换机所有网线端口灯正常亮。</a:t>
            </a:r>
            <a:endParaRPr lang="en-US" altLang="zh-CN" dirty="0" smtClean="0"/>
          </a:p>
          <a:p>
            <a:r>
              <a:rPr lang="en-US" dirty="0" smtClean="0"/>
              <a:t>3.</a:t>
            </a:r>
            <a:r>
              <a:rPr lang="zh-CN" altLang="en-US" dirty="0" smtClean="0"/>
              <a:t>确保电脑与交换机通讯正常。</a:t>
            </a:r>
            <a:endParaRPr lang="en-US" altLang="zh-CN" dirty="0" smtClean="0"/>
          </a:p>
          <a:p>
            <a:r>
              <a:rPr lang="en-US" dirty="0" smtClean="0"/>
              <a:t>4.</a:t>
            </a:r>
            <a:r>
              <a:rPr lang="zh-CN" altLang="en-US" dirty="0" smtClean="0"/>
              <a:t>大</a:t>
            </a:r>
            <a:r>
              <a:rPr lang="zh-CN" altLang="en-US" dirty="0" smtClean="0"/>
              <a:t>招：重启电脑。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102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相机故障介绍</vt:lpstr>
      <vt:lpstr>相机通讯方框图</vt:lpstr>
      <vt:lpstr>相机的结构图</vt:lpstr>
      <vt:lpstr>相机报错分析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Chen Wu</dc:creator>
  <cp:lastModifiedBy>wuc6</cp:lastModifiedBy>
  <cp:revision>13</cp:revision>
  <dcterms:created xsi:type="dcterms:W3CDTF">2006-08-16T00:00:00Z</dcterms:created>
  <dcterms:modified xsi:type="dcterms:W3CDTF">2018-06-28T08:03:28Z</dcterms:modified>
</cp:coreProperties>
</file>