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步：打补丁路径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第二步：安装杀毒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8542"/>
            <a:ext cx="8229600" cy="442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第三步：打补丁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</a:t>
            </a:r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IE11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458200" cy="50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第一步：打补丁路径</vt:lpstr>
      <vt:lpstr>第二步：安装杀毒</vt:lpstr>
      <vt:lpstr>第三步：打补丁</vt:lpstr>
      <vt:lpstr>第四步：安装IE11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第一步：打补丁路径</dc:title>
  <dc:creator>Chen Wu</dc:creator>
  <cp:lastModifiedBy>wuc6</cp:lastModifiedBy>
  <cp:revision>10</cp:revision>
  <dcterms:created xsi:type="dcterms:W3CDTF">2006-08-16T00:00:00Z</dcterms:created>
  <dcterms:modified xsi:type="dcterms:W3CDTF">2018-05-15T13:44:29Z</dcterms:modified>
</cp:coreProperties>
</file>