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第一</a:t>
            </a:r>
            <a:r>
              <a:rPr lang="zh-CN" altLang="en-US" dirty="0" smtClean="0"/>
              <a:t>步：</a:t>
            </a:r>
            <a:r>
              <a:rPr lang="en-US" altLang="zh-CN" dirty="0" smtClean="0"/>
              <a:t>Fix cons</a:t>
            </a:r>
            <a:r>
              <a:rPr lang="zh-CN" altLang="en-US" dirty="0" smtClean="0"/>
              <a:t>调出针位图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3137" y="1371600"/>
            <a:ext cx="8069731" cy="4754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zh-CN" altLang="en-US" dirty="0" smtClean="0"/>
              <a:t>二步：保留</a:t>
            </a:r>
            <a:r>
              <a:rPr lang="en-US" altLang="zh-CN" dirty="0" smtClean="0"/>
              <a:t>ICT</a:t>
            </a:r>
            <a:r>
              <a:rPr lang="zh-CN" altLang="en-US" dirty="0" smtClean="0"/>
              <a:t>夹具下模针位图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371599"/>
            <a:ext cx="8534400" cy="540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第三步：下模针位图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600200"/>
            <a:ext cx="81534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第四步：打开元件参数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600200"/>
            <a:ext cx="86106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第五步：定位位置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4347" y="1600200"/>
            <a:ext cx="7675306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第六步：定位卡的位置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447800"/>
            <a:ext cx="7620000" cy="4678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62</Words>
  <Application>Microsoft Office PowerPoint</Application>
  <PresentationFormat>On-screen Show (4:3)</PresentationFormat>
  <Paragraphs>6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第一步：Fix cons调出针位图</vt:lpstr>
      <vt:lpstr>第二步：保留ICT夹具下模针位图</vt:lpstr>
      <vt:lpstr>第三步：下模针位图</vt:lpstr>
      <vt:lpstr>第四步：打开元件参数</vt:lpstr>
      <vt:lpstr>第五步：定位位置</vt:lpstr>
      <vt:lpstr>第六步：定位卡的位置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第一步：Fix cons调出针位图</dc:title>
  <dc:creator>Chen Wu</dc:creator>
  <cp:lastModifiedBy>wuc6</cp:lastModifiedBy>
  <cp:revision>8</cp:revision>
  <dcterms:created xsi:type="dcterms:W3CDTF">2006-08-16T00:00:00Z</dcterms:created>
  <dcterms:modified xsi:type="dcterms:W3CDTF">2018-06-26T02:37:30Z</dcterms:modified>
</cp:coreProperties>
</file>