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1"/>
            <a:ext cx="8915400" cy="1771650"/>
          </a:xfrm>
        </p:spPr>
        <p:txBody>
          <a:bodyPr/>
          <a:lstStyle/>
          <a:p>
            <a:r>
              <a:rPr lang="en-US" altLang="zh-CN" dirty="0" smtClean="0"/>
              <a:t>P552-38997 FVT2</a:t>
            </a:r>
            <a:r>
              <a:rPr lang="zh-CN" altLang="en-US" dirty="0" smtClean="0"/>
              <a:t>的输入与输出分析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924800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简</a:t>
            </a:r>
            <a:r>
              <a:rPr lang="zh-CN" altLang="en-US" dirty="0" smtClean="0"/>
              <a:t>介：快速分析测试设备的输入与输出之间的连接关系。迅速并且准确判断输入与输出发生故障的位置。进阶必备手册。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正面接线点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背面接线点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153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4Pin</a:t>
            </a:r>
            <a:r>
              <a:rPr lang="zh-CN" altLang="en-US" dirty="0" smtClean="0"/>
              <a:t>接线点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06" y="1371600"/>
            <a:ext cx="8171388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2Pin</a:t>
            </a:r>
            <a:r>
              <a:rPr lang="zh-CN" altLang="en-US" dirty="0" smtClean="0"/>
              <a:t>接线点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</a:t>
            </a:r>
            <a:r>
              <a:rPr lang="zh-CN" altLang="en-US" dirty="0" smtClean="0"/>
              <a:t>量线的阻值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</a:t>
            </a:r>
            <a:r>
              <a:rPr lang="zh-CN" altLang="en-US" dirty="0" smtClean="0"/>
              <a:t>合电路图分析点的功能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zh-CN" altLang="en-US" smtClean="0"/>
              <a:t>：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P552-38997 FVT2的输入与输出分析</vt:lpstr>
      <vt:lpstr>正面接线点</vt:lpstr>
      <vt:lpstr>背面接线点</vt:lpstr>
      <vt:lpstr>4Pin接线点</vt:lpstr>
      <vt:lpstr>2Pin接线点</vt:lpstr>
      <vt:lpstr>测量线的阻值</vt:lpstr>
      <vt:lpstr>结合电路图分析点的功能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9</cp:revision>
  <dcterms:created xsi:type="dcterms:W3CDTF">2006-08-16T00:00:00Z</dcterms:created>
  <dcterms:modified xsi:type="dcterms:W3CDTF">2018-08-09T03:36:41Z</dcterms:modified>
</cp:coreProperties>
</file>