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4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第一步：找到自检表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第二步：选择</a:t>
            </a:r>
            <a:r>
              <a:rPr lang="en-US" altLang="zh-CN" dirty="0" smtClean="0"/>
              <a:t>ESC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9969"/>
            <a:ext cx="8229600" cy="360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第三步：自检表和</a:t>
            </a:r>
            <a:r>
              <a:rPr lang="en-US" altLang="zh-CN" dirty="0" smtClean="0"/>
              <a:t>WI</a:t>
            </a:r>
            <a:r>
              <a:rPr lang="zh-CN" altLang="en-US" dirty="0" smtClean="0"/>
              <a:t>位置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51" y="1447800"/>
            <a:ext cx="887204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</a:t>
            </a:r>
            <a:r>
              <a:rPr lang="en-US" altLang="zh-CN" dirty="0" smtClean="0"/>
              <a:t>FVT</a:t>
            </a:r>
            <a:r>
              <a:rPr lang="zh-CN" altLang="en-US" dirty="0" smtClean="0"/>
              <a:t>自检表的填写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5882"/>
            <a:ext cx="8229600" cy="42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</a:t>
            </a:r>
            <a:r>
              <a:rPr lang="en-US" altLang="zh-CN" dirty="0" smtClean="0"/>
              <a:t>FVT</a:t>
            </a:r>
            <a:r>
              <a:rPr lang="zh-CN" altLang="en-US" dirty="0" smtClean="0"/>
              <a:t>程序名填写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第六步：</a:t>
            </a:r>
            <a:r>
              <a:rPr lang="en-US" altLang="zh-CN" dirty="0" smtClean="0"/>
              <a:t>ICT</a:t>
            </a:r>
            <a:r>
              <a:rPr lang="zh-CN" altLang="en-US" dirty="0" smtClean="0"/>
              <a:t>自检表填写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第七步：</a:t>
            </a:r>
            <a:r>
              <a:rPr lang="en-US" altLang="zh-CN" dirty="0" smtClean="0"/>
              <a:t>ICT</a:t>
            </a:r>
            <a:r>
              <a:rPr lang="zh-CN" altLang="en-US" dirty="0" smtClean="0"/>
              <a:t>程序名填写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七步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检查所有标签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194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第一步：找到自检表</vt:lpstr>
      <vt:lpstr>第二步：选择ESC</vt:lpstr>
      <vt:lpstr>第三步：自检表和WI位置</vt:lpstr>
      <vt:lpstr>第四步：FVT自检表的填写</vt:lpstr>
      <vt:lpstr>第五步：FVT程序名填写</vt:lpstr>
      <vt:lpstr>第六步：ICT自检表填写</vt:lpstr>
      <vt:lpstr>第七步：ICT程序名填写</vt:lpstr>
      <vt:lpstr>第七步:检查所有标签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16</cp:revision>
  <dcterms:created xsi:type="dcterms:W3CDTF">2006-08-16T00:00:00Z</dcterms:created>
  <dcterms:modified xsi:type="dcterms:W3CDTF">2018-06-21T01:10:34Z</dcterms:modified>
</cp:coreProperties>
</file>