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620000" cy="190500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简介：搜集</a:t>
            </a:r>
            <a:r>
              <a:rPr lang="en-US" altLang="zh-CN" sz="2000" dirty="0" smtClean="0"/>
              <a:t>P552-38993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TSL-38967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ICT </a:t>
            </a:r>
            <a:r>
              <a:rPr lang="en-US" altLang="zh-CN" sz="2000" dirty="0" err="1" smtClean="0"/>
              <a:t>testplan</a:t>
            </a:r>
            <a:r>
              <a:rPr lang="zh-CN" altLang="en-US" sz="2000" dirty="0" smtClean="0"/>
              <a:t>来讲解。告诉大家</a:t>
            </a:r>
            <a:r>
              <a:rPr lang="en-US" altLang="zh-CN" sz="2000" dirty="0" smtClean="0"/>
              <a:t>TIS</a:t>
            </a:r>
            <a:r>
              <a:rPr lang="zh-CN" altLang="en-US" sz="2000" dirty="0" smtClean="0"/>
              <a:t>的原理。不要死记硬背。我们只需理解他是如何工作的。不同人写的</a:t>
            </a:r>
            <a:r>
              <a:rPr lang="en-US" altLang="zh-CN" sz="2000" dirty="0" smtClean="0"/>
              <a:t>TIS</a:t>
            </a:r>
            <a:r>
              <a:rPr lang="zh-CN" altLang="en-US" sz="2000" dirty="0" smtClean="0"/>
              <a:t>验证程序脚本和选择单板的程序各不相同。但是大同小异。只需理解任何一个脚本。其他也会了解。不要那么耿直。要看脚本英文意思。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52600" y="1524000"/>
            <a:ext cx="50292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Testplan</a:t>
            </a:r>
            <a:r>
              <a:rPr lang="zh-CN" altLang="en-US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介绍</a:t>
            </a:r>
            <a:endParaRPr lang="en-US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连板</a:t>
            </a:r>
            <a:r>
              <a:rPr lang="en-US" altLang="zh-CN" dirty="0" smtClean="0"/>
              <a:t>TIS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单板</a:t>
            </a:r>
            <a:r>
              <a:rPr lang="en-US" altLang="zh-CN" dirty="0" smtClean="0"/>
              <a:t>TIS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选择第几单板测试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工作流程图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95400"/>
            <a:ext cx="8839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7244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故障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：不能下载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（账号、网络、服务器、关联、程序）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故障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：不能验证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TIS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（账号、网络、服务器、程序）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故障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：真空不下压（</a:t>
            </a:r>
            <a:r>
              <a:rPr lang="zh-CN" altLang="en-US" sz="2100" b="1" dirty="0" smtClean="0">
                <a:solidFill>
                  <a:srgbClr val="00B0F0"/>
                </a:solidFill>
              </a:rPr>
              <a:t>感应器、真空、程序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故障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：数据生成没有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（程序）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故障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长度不匹配（</a:t>
            </a:r>
            <a:r>
              <a:rPr lang="zh-CN" altLang="en-US" sz="2100" b="1" dirty="0" smtClean="0">
                <a:solidFill>
                  <a:srgbClr val="00B0F0"/>
                </a:solidFill>
              </a:rPr>
              <a:t>长度、内容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故障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：数据不生成或者数据找不到（程序）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</a:t>
            </a:r>
            <a:r>
              <a:rPr lang="zh-CN" altLang="en-US" dirty="0" smtClean="0"/>
              <a:t>载相关</a:t>
            </a:r>
            <a:r>
              <a:rPr lang="en-US" altLang="zh-CN" dirty="0" smtClean="0"/>
              <a:t>SN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TIS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262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连板TIS</vt:lpstr>
      <vt:lpstr>单板TIS</vt:lpstr>
      <vt:lpstr>选择第几单板测试</vt:lpstr>
      <vt:lpstr>工作流程图</vt:lpstr>
      <vt:lpstr>下载相关SN</vt:lpstr>
      <vt:lpstr>验证TIS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19</cp:revision>
  <dcterms:created xsi:type="dcterms:W3CDTF">2006-08-16T00:00:00Z</dcterms:created>
  <dcterms:modified xsi:type="dcterms:W3CDTF">2018-10-19T03:27:10Z</dcterms:modified>
</cp:coreProperties>
</file>