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2413"/>
            <a:ext cx="11563350" cy="63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534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Chen Wu</dc:creator>
  <cp:lastModifiedBy>wuc6</cp:lastModifiedBy>
  <cp:revision>4</cp:revision>
  <dcterms:created xsi:type="dcterms:W3CDTF">2006-08-16T00:00:00Z</dcterms:created>
  <dcterms:modified xsi:type="dcterms:W3CDTF">2018-08-17T01:58:09Z</dcterms:modified>
</cp:coreProperties>
</file>