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第一步：打开软件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第二步：软件界面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5344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第三步：放在左边校准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4675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第四步：点击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开始校准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78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第五步：校准完成测试右边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第六步：检查测试值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14" y="1294529"/>
            <a:ext cx="8866786" cy="54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第六步：不稳定调节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5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第一步：打开软件 </vt:lpstr>
      <vt:lpstr>第二步：软件界面</vt:lpstr>
      <vt:lpstr>第三步：放在左边校准</vt:lpstr>
      <vt:lpstr>第四步：点击OK开始校准</vt:lpstr>
      <vt:lpstr>第五步：校准完成测试右边</vt:lpstr>
      <vt:lpstr>第六步：检查测试值</vt:lpstr>
      <vt:lpstr>第六步：不稳定调节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第一步：打开软件 </dc:title>
  <dc:creator>Chen Wu</dc:creator>
  <cp:lastModifiedBy>wuc6</cp:lastModifiedBy>
  <cp:revision>13</cp:revision>
  <dcterms:created xsi:type="dcterms:W3CDTF">2006-08-16T00:00:00Z</dcterms:created>
  <dcterms:modified xsi:type="dcterms:W3CDTF">2018-05-22T06:49:25Z</dcterms:modified>
</cp:coreProperties>
</file>