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3001"/>
          </a:xfrm>
        </p:spPr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步：红圈圈介绍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 smtClean="0"/>
              <a:t>步：如何设置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257300"/>
            <a:ext cx="8839199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zh-CN" altLang="en-US" dirty="0" smtClean="0"/>
              <a:t>第三步：运行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第一步：红圈圈介绍</vt:lpstr>
      <vt:lpstr>第二步：如何设置</vt:lpstr>
      <vt:lpstr>第三步：运行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第一步：红圈圈介绍</dc:title>
  <dc:creator>Chen Wu</dc:creator>
  <cp:lastModifiedBy>wuc6</cp:lastModifiedBy>
  <cp:revision>7</cp:revision>
  <dcterms:created xsi:type="dcterms:W3CDTF">2006-08-16T00:00:00Z</dcterms:created>
  <dcterms:modified xsi:type="dcterms:W3CDTF">2018-05-15T12:07:20Z</dcterms:modified>
</cp:coreProperties>
</file>