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步：打开转数据软件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第二步：设置转数据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311" y="1600200"/>
            <a:ext cx="79273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三步：原始数据和记录行一致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第一步：打开转数据软件</vt:lpstr>
      <vt:lpstr>第二步：设置转数据</vt:lpstr>
      <vt:lpstr>第三步：原始数据和记录行一致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第一步：打开转数据软件</dc:title>
  <dc:creator>Chen Wu</dc:creator>
  <cp:lastModifiedBy>wuc6</cp:lastModifiedBy>
  <cp:revision>5</cp:revision>
  <dcterms:created xsi:type="dcterms:W3CDTF">2006-08-16T00:00:00Z</dcterms:created>
  <dcterms:modified xsi:type="dcterms:W3CDTF">2018-05-15T13:15:40Z</dcterms:modified>
</cp:coreProperties>
</file>