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7" r:id="rId6"/>
    <p:sldId id="268" r:id="rId7"/>
    <p:sldId id="262" r:id="rId8"/>
    <p:sldId id="263" r:id="rId9"/>
    <p:sldId id="265" r:id="rId10"/>
    <p:sldId id="264" r:id="rId11"/>
    <p:sldId id="260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huaie374\Temp\chenwu\&#22521;&#35757;&#36164;&#26009;\&#36229;&#32423;&#21592;&#24037;&#22521;&#35757;&#36164;&#26009;\I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SN</a:t>
            </a:r>
          </a:p>
          <a:p>
            <a:r>
              <a:rPr lang="en-US" altLang="zh-CN" dirty="0" smtClean="0"/>
              <a:t>2.Label</a:t>
            </a:r>
            <a:r>
              <a:rPr lang="zh-CN" altLang="en-US" dirty="0" smtClean="0"/>
              <a:t>信息识别（</a:t>
            </a:r>
            <a:r>
              <a:rPr lang="en-US" altLang="zh-CN" dirty="0" smtClean="0"/>
              <a:t>SN</a:t>
            </a:r>
            <a:r>
              <a:rPr lang="zh-CN" altLang="en-US" dirty="0" smtClean="0"/>
              <a:t>前面三位、</a:t>
            </a:r>
            <a:r>
              <a:rPr lang="en-US" altLang="zh-CN" dirty="0" smtClean="0"/>
              <a:t>SN</a:t>
            </a:r>
            <a:r>
              <a:rPr lang="zh-CN" altLang="en-US" dirty="0" smtClean="0"/>
              <a:t>长度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ident</a:t>
            </a:r>
            <a:endParaRPr lang="en-US" altLang="zh-CN" dirty="0" smtClean="0"/>
          </a:p>
          <a:p>
            <a:r>
              <a:rPr lang="en-US" dirty="0" smtClean="0"/>
              <a:t>2.Download SN</a:t>
            </a:r>
          </a:p>
          <a:p>
            <a:r>
              <a:rPr lang="en-US" dirty="0" smtClean="0"/>
              <a:t>3.TIS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en-US" altLang="zh-CN" dirty="0" smtClean="0"/>
              <a:t>ICT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Pins\</a:t>
            </a:r>
            <a:r>
              <a:rPr lang="en-US" altLang="zh-CN" dirty="0" err="1" smtClean="0"/>
              <a:t>Preshort</a:t>
            </a:r>
            <a:r>
              <a:rPr lang="en-US" altLang="zh-CN" dirty="0" smtClean="0"/>
              <a:t>\Short\analog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5.</a:t>
            </a:r>
            <a:r>
              <a:rPr lang="zh-CN" altLang="en-US" dirty="0" smtClean="0"/>
              <a:t>数据生成（</a:t>
            </a:r>
            <a:r>
              <a:rPr lang="en-US" altLang="zh-CN" dirty="0" smtClean="0"/>
              <a:t>log 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数据生成路径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说明参数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751" y="1600200"/>
            <a:ext cx="64964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ea typeface="宋体" pitchFamily="2" charset="-122"/>
              </a:rPr>
              <a:t>Control card:       </a:t>
            </a:r>
            <a:r>
              <a:rPr lang="zh-CN" altLang="en-US" dirty="0" smtClean="0">
                <a:ea typeface="宋体" pitchFamily="2" charset="-122"/>
              </a:rPr>
              <a:t>在测板时,程序和数据从系统控制器中下载到卡上,据 程 序 控 制继电器的正确闭合与释放。</a:t>
            </a:r>
            <a:r>
              <a:rPr lang="en-US" altLang="zh-CN" dirty="0" smtClean="0">
                <a:ea typeface="宋体" pitchFamily="2" charset="-122"/>
              </a:rPr>
              <a:t>Control</a:t>
            </a:r>
            <a:r>
              <a:rPr lang="zh-CN" altLang="en-US" dirty="0" smtClean="0">
                <a:ea typeface="宋体" pitchFamily="2" charset="-122"/>
              </a:rPr>
              <a:t>卡必须在每个</a:t>
            </a:r>
            <a:r>
              <a:rPr lang="en-US" altLang="zh-CN" dirty="0" err="1" smtClean="0">
                <a:ea typeface="宋体" pitchFamily="2" charset="-122"/>
              </a:rPr>
              <a:t>Moudule</a:t>
            </a:r>
            <a:r>
              <a:rPr lang="zh-CN" altLang="en-US" dirty="0" smtClean="0">
                <a:ea typeface="宋体" pitchFamily="2" charset="-122"/>
              </a:rPr>
              <a:t>的第六槽.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Mother Card:      </a:t>
            </a:r>
            <a:r>
              <a:rPr lang="zh-CN" altLang="en-US" dirty="0" smtClean="0">
                <a:ea typeface="宋体" pitchFamily="2" charset="-122"/>
              </a:rPr>
              <a:t>是每个</a:t>
            </a:r>
            <a:r>
              <a:rPr lang="en-US" altLang="zh-CN" dirty="0" smtClean="0">
                <a:ea typeface="宋体" pitchFamily="2" charset="-122"/>
              </a:rPr>
              <a:t>M</a:t>
            </a:r>
            <a:r>
              <a:rPr lang="zh-CN" altLang="en-US" dirty="0" smtClean="0">
                <a:ea typeface="宋体" pitchFamily="2" charset="-122"/>
              </a:rPr>
              <a:t>的底板,提供直流源给各卡,在卡间传送信号和地址解码.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Pin card :      </a:t>
            </a:r>
            <a:r>
              <a:rPr lang="zh-CN" altLang="en-US" dirty="0" smtClean="0">
                <a:ea typeface="宋体" pitchFamily="2" charset="-122"/>
              </a:rPr>
              <a:t>提供测试时的复用系统， 每块双密度的</a:t>
            </a:r>
            <a:r>
              <a:rPr lang="en-US" altLang="zh-CN" dirty="0" smtClean="0">
                <a:ea typeface="宋体" pitchFamily="2" charset="-122"/>
              </a:rPr>
              <a:t>Pin card</a:t>
            </a:r>
            <a:r>
              <a:rPr lang="zh-CN" altLang="en-US" dirty="0" smtClean="0">
                <a:ea typeface="宋体" pitchFamily="2" charset="-122"/>
              </a:rPr>
              <a:t>提供用于测试的针数为144。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一个</a:t>
            </a:r>
            <a:r>
              <a:rPr lang="en-US" altLang="zh-CN" dirty="0" smtClean="0">
                <a:ea typeface="宋体" pitchFamily="2" charset="-122"/>
              </a:rPr>
              <a:t>Module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的测试能力为</a:t>
            </a:r>
            <a:r>
              <a:rPr lang="zh-CN" altLang="en-US" dirty="0" smtClean="0">
                <a:ea typeface="宋体" pitchFamily="2" charset="-122"/>
              </a:rPr>
              <a:t>144*9=1296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点。</a:t>
            </a:r>
            <a:r>
              <a:rPr lang="zh-TW" altLang="en-US" dirty="0" smtClean="0">
                <a:ea typeface="宋体" pitchFamily="2" charset="-122"/>
              </a:rPr>
              <a:t> </a:t>
            </a: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ICT</a:t>
            </a:r>
            <a:r>
              <a:rPr lang="zh-CN" altLang="en-US" dirty="0" smtClean="0"/>
              <a:t>具备的技能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必须具备以下技能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1.Fix cons</a:t>
            </a:r>
            <a:r>
              <a:rPr lang="zh-CN" altLang="en-US" dirty="0" smtClean="0"/>
              <a:t>针位图必须数量掌握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2.Find Pins</a:t>
            </a:r>
            <a:r>
              <a:rPr lang="zh-CN" altLang="en-US" dirty="0" smtClean="0"/>
              <a:t>准确找到并识别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3.DNG</a:t>
            </a:r>
            <a:r>
              <a:rPr lang="zh-CN" altLang="en-US" dirty="0" smtClean="0"/>
              <a:t>进入自检界面。学会全检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翻机台敲卡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5.Debug Board</a:t>
            </a:r>
            <a:r>
              <a:rPr lang="zh-CN" altLang="en-US" dirty="0" smtClean="0"/>
              <a:t>对单个元件进行调试。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6.Boot</a:t>
            </a:r>
            <a:r>
              <a:rPr lang="zh-CN" altLang="en-US" dirty="0" smtClean="0"/>
              <a:t>上电。需要了解窗口内容是否上电</a:t>
            </a:r>
            <a:r>
              <a:rPr lang="en-US" altLang="zh-CN" dirty="0" smtClean="0"/>
              <a:t>OK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ICT</a:t>
            </a:r>
            <a:r>
              <a:rPr lang="zh-CN" altLang="en-US" dirty="0" smtClean="0"/>
              <a:t>学习详细路径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\\huaie374\Temp\chenwu\</a:t>
            </a:r>
            <a:r>
              <a:rPr lang="zh-CN" altLang="en-US" dirty="0" smtClean="0">
                <a:hlinkClick r:id="rId2" action="ppaction://hlinkfile"/>
              </a:rPr>
              <a:t>培训资料</a:t>
            </a:r>
            <a:r>
              <a:rPr lang="en-US" altLang="zh-CN" dirty="0" smtClean="0">
                <a:hlinkClick r:id="rId2" action="ppaction://hlinkfile"/>
              </a:rPr>
              <a:t>\</a:t>
            </a:r>
            <a:r>
              <a:rPr lang="zh-CN" altLang="en-US" dirty="0" smtClean="0">
                <a:hlinkClick r:id="rId2" action="ppaction://hlinkfile"/>
              </a:rPr>
              <a:t>超级员工培训资料</a:t>
            </a:r>
            <a:r>
              <a:rPr lang="en-US" altLang="zh-CN" dirty="0" smtClean="0">
                <a:hlinkClick r:id="rId2" action="ppaction://hlinkfile"/>
              </a:rPr>
              <a:t>\ICT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你从这张图看到什么？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781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86800" cy="650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解读</a:t>
            </a:r>
            <a:r>
              <a:rPr lang="en-US" dirty="0" err="1" smtClean="0"/>
              <a:t>testplan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3929"/>
            <a:ext cx="8229600" cy="39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Testplan</a:t>
            </a:r>
            <a:r>
              <a:rPr lang="zh-CN" altLang="en-US" dirty="0" smtClean="0"/>
              <a:t>关于数据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TIS</a:t>
            </a:r>
            <a:r>
              <a:rPr lang="zh-CN" altLang="en-US" dirty="0" smtClean="0"/>
              <a:t>验证流</a:t>
            </a:r>
            <a:r>
              <a:rPr lang="zh-CN" altLang="en-US" smtClean="0"/>
              <a:t>程 </a:t>
            </a:r>
            <a:endParaRPr lang="en-US" dirty="0" smtClean="0"/>
          </a:p>
          <a:p>
            <a:r>
              <a:rPr lang="en-US" dirty="0" smtClean="0"/>
              <a:t>Download SN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SN</a:t>
            </a:r>
            <a:endParaRPr lang="en-US" dirty="0" smtClean="0"/>
          </a:p>
          <a:p>
            <a:r>
              <a:rPr lang="en-US" dirty="0" smtClean="0"/>
              <a:t>Tars</a:t>
            </a:r>
            <a:r>
              <a:rPr lang="zh-CN" altLang="en-US" dirty="0" smtClean="0"/>
              <a:t>数据输出</a:t>
            </a:r>
            <a:endParaRPr lang="en-US" altLang="zh-CN" dirty="0" smtClean="0"/>
          </a:p>
          <a:p>
            <a:r>
              <a:rPr lang="en-US" altLang="zh-CN" dirty="0" smtClean="0"/>
              <a:t>SN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en-US" altLang="zh-CN" dirty="0" smtClean="0"/>
              <a:t>SN</a:t>
            </a:r>
            <a:r>
              <a:rPr lang="zh-CN" altLang="en-US" dirty="0" smtClean="0"/>
              <a:t>开头三位数定义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SN Link</a:t>
            </a:r>
            <a:r>
              <a:rPr lang="zh-CN" altLang="en-US" dirty="0" smtClean="0"/>
              <a:t>顺序。定义测试板</a:t>
            </a:r>
            <a:r>
              <a:rPr lang="en-US" altLang="zh-CN" dirty="0" smtClean="0"/>
              <a:t>SN</a:t>
            </a:r>
            <a:r>
              <a:rPr lang="zh-CN" altLang="en-US" dirty="0" smtClean="0"/>
              <a:t>生成的数据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ICT</a:t>
            </a:r>
            <a:r>
              <a:rPr lang="zh-CN" altLang="en-US" dirty="0" smtClean="0"/>
              <a:t>的接法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086600" cy="495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ICT</a:t>
            </a:r>
            <a:r>
              <a:rPr lang="zh-CN" altLang="en-US" dirty="0" smtClean="0"/>
              <a:t>夹具接法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136" y="1600200"/>
            <a:ext cx="65517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选项参数说明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7290"/>
            <a:ext cx="8229600" cy="421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381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工作流程</vt:lpstr>
      <vt:lpstr>你从这张图看到什么？</vt:lpstr>
      <vt:lpstr>Slide 3</vt:lpstr>
      <vt:lpstr>Slide 4</vt:lpstr>
      <vt:lpstr>解读testplan</vt:lpstr>
      <vt:lpstr>Testplan关于数据</vt:lpstr>
      <vt:lpstr>ICT的接法</vt:lpstr>
      <vt:lpstr>ICT夹具接法</vt:lpstr>
      <vt:lpstr>选项参数说明</vt:lpstr>
      <vt:lpstr>说明参数</vt:lpstr>
      <vt:lpstr>Card介绍</vt:lpstr>
      <vt:lpstr>ICT具备的技能</vt:lpstr>
      <vt:lpstr>ICT学习详细路径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34</cp:revision>
  <dcterms:created xsi:type="dcterms:W3CDTF">2006-08-16T00:00:00Z</dcterms:created>
  <dcterms:modified xsi:type="dcterms:W3CDTF">2018-07-25T11:46:42Z</dcterms:modified>
</cp:coreProperties>
</file>