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一步：搜索</a:t>
            </a:r>
            <a:r>
              <a:rPr lang="en-US" altLang="zh-CN" dirty="0" smtClean="0"/>
              <a:t>Leo</a:t>
            </a:r>
            <a:r>
              <a:rPr lang="zh-CN" altLang="en-US" dirty="0" smtClean="0"/>
              <a:t>邮件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6405"/>
            <a:ext cx="8229600" cy="363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第二步：找到</a:t>
            </a:r>
            <a:r>
              <a:rPr lang="en-US" altLang="zh-CN" dirty="0" smtClean="0"/>
              <a:t>LEO 2017.11</a:t>
            </a:r>
            <a:r>
              <a:rPr lang="zh-CN" altLang="en-US" dirty="0" smtClean="0"/>
              <a:t>月的邮件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4839"/>
            <a:ext cx="8229600" cy="193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第三步：根据邮件提示下载覆盖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第一步：搜索Leo邮件</vt:lpstr>
      <vt:lpstr>第二步：找到LEO 2017.11月的邮件</vt:lpstr>
      <vt:lpstr>第三步：根据邮件提示下载覆盖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4</cp:revision>
  <dcterms:created xsi:type="dcterms:W3CDTF">2006-08-16T00:00:00Z</dcterms:created>
  <dcterms:modified xsi:type="dcterms:W3CDTF">2018-06-21T01:04:40Z</dcterms:modified>
</cp:coreProperties>
</file>