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2ED0F-CF68-4632-AE2B-14EF3AB56B55}" type="datetimeFigureOut">
              <a:rPr lang="en-US" smtClean="0"/>
              <a:pPr/>
              <a:t>2018-11-12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1A6E9-57DE-4D5D-868B-5B12917AF5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1A6E9-57DE-4D5D-868B-5B12917AF51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2018-11-12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2018-11-12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2018-11-12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I1000</a:t>
            </a:r>
            <a:r>
              <a:rPr lang="zh-CN" altLang="en-US" dirty="0" smtClean="0"/>
              <a:t>常用快捷方式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F8</a:t>
            </a:r>
            <a:r>
              <a:rPr lang="zh-CN" altLang="en-US" dirty="0" smtClean="0"/>
              <a:t>调出配置窗口</a:t>
            </a:r>
            <a:endParaRPr lang="en-US" altLang="zh-CN" dirty="0" smtClean="0"/>
          </a:p>
          <a:p>
            <a:r>
              <a:rPr lang="en-US" altLang="zh-CN" dirty="0" smtClean="0"/>
              <a:t>F6</a:t>
            </a:r>
            <a:r>
              <a:rPr lang="zh-CN" altLang="en-US" dirty="0" smtClean="0"/>
              <a:t>调出调试窗口</a:t>
            </a:r>
            <a:endParaRPr lang="en-US" altLang="zh-CN" dirty="0" smtClean="0"/>
          </a:p>
          <a:p>
            <a:r>
              <a:rPr lang="en-US" dirty="0" smtClean="0"/>
              <a:t>F4</a:t>
            </a:r>
            <a:r>
              <a:rPr lang="zh-CN" altLang="en-US" dirty="0" smtClean="0"/>
              <a:t>进入测试模式</a:t>
            </a:r>
            <a:endParaRPr lang="en-US" altLang="zh-CN" dirty="0" smtClean="0"/>
          </a:p>
          <a:p>
            <a:r>
              <a:rPr lang="en-US" dirty="0" smtClean="0"/>
              <a:t>F9</a:t>
            </a:r>
            <a:r>
              <a:rPr lang="zh-CN" altLang="en-US" dirty="0" smtClean="0"/>
              <a:t>测试单个元件</a:t>
            </a:r>
            <a:endParaRPr lang="en-US" altLang="zh-CN" dirty="0" smtClean="0"/>
          </a:p>
          <a:p>
            <a:r>
              <a:rPr lang="en-US" dirty="0" err="1" smtClean="0"/>
              <a:t>Ctrl+S</a:t>
            </a:r>
            <a:r>
              <a:rPr lang="en-US" dirty="0" smtClean="0"/>
              <a:t> </a:t>
            </a:r>
            <a:r>
              <a:rPr lang="zh-CN" altLang="en-US" dirty="0" smtClean="0"/>
              <a:t>保存</a:t>
            </a:r>
            <a:endParaRPr lang="en-US" altLang="zh-CN" dirty="0" smtClean="0"/>
          </a:p>
          <a:p>
            <a:r>
              <a:rPr lang="en-US" dirty="0" err="1" smtClean="0"/>
              <a:t>Alt+G</a:t>
            </a:r>
            <a:r>
              <a:rPr lang="en-US" dirty="0" smtClean="0"/>
              <a:t> </a:t>
            </a:r>
            <a:r>
              <a:rPr lang="zh-CN" altLang="en-US" dirty="0" smtClean="0"/>
              <a:t>批量性更改</a:t>
            </a:r>
            <a:endParaRPr lang="en-US" altLang="zh-CN" dirty="0" smtClean="0"/>
          </a:p>
          <a:p>
            <a:r>
              <a:rPr lang="en-US" dirty="0" err="1" smtClean="0"/>
              <a:t>Ctrl+F</a:t>
            </a:r>
            <a:r>
              <a:rPr lang="en-US" dirty="0" smtClean="0"/>
              <a:t> 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I1000</a:t>
            </a:r>
            <a:r>
              <a:rPr lang="zh-CN" altLang="en-US" dirty="0" smtClean="0"/>
              <a:t>工作流程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/>
              <a:t>第一步：扫描</a:t>
            </a:r>
            <a:r>
              <a:rPr lang="en-US" altLang="zh-CN" sz="2400" dirty="0" smtClean="0"/>
              <a:t>SN</a:t>
            </a:r>
          </a:p>
          <a:p>
            <a:pPr>
              <a:buNone/>
            </a:pPr>
            <a:r>
              <a:rPr lang="zh-CN" altLang="en-US" sz="2400" dirty="0" smtClean="0"/>
              <a:t>第二步：访问</a:t>
            </a:r>
            <a:r>
              <a:rPr lang="en-US" altLang="zh-CN" sz="2400" dirty="0" smtClean="0"/>
              <a:t>MES Download 9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SN</a:t>
            </a:r>
          </a:p>
          <a:p>
            <a:pPr>
              <a:buNone/>
            </a:pPr>
            <a:r>
              <a:rPr lang="zh-CN" altLang="en-US" sz="2400" dirty="0" smtClean="0"/>
              <a:t>第三步：用</a:t>
            </a:r>
            <a:r>
              <a:rPr lang="en-US" altLang="zh-CN" sz="2400" dirty="0" smtClean="0"/>
              <a:t>TIS</a:t>
            </a:r>
            <a:r>
              <a:rPr lang="zh-CN" altLang="en-US" sz="2400" dirty="0" smtClean="0"/>
              <a:t>把通过</a:t>
            </a:r>
            <a:r>
              <a:rPr lang="en-US" altLang="zh-CN" sz="2400" dirty="0" smtClean="0"/>
              <a:t>MES</a:t>
            </a:r>
            <a:r>
              <a:rPr lang="zh-CN" altLang="en-US" sz="2400" dirty="0" smtClean="0"/>
              <a:t>把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SN</a:t>
            </a:r>
            <a:r>
              <a:rPr lang="zh-CN" altLang="en-US" sz="2400" dirty="0" smtClean="0"/>
              <a:t>验证一边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第四步：流程正确开始测试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第五步：测试、短路、开路、元件、功能、</a:t>
            </a:r>
            <a:r>
              <a:rPr lang="en-US" altLang="zh-CN" sz="2400" dirty="0" err="1" smtClean="0"/>
              <a:t>TESTjet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第六步：生成数数据输出。</a:t>
            </a:r>
            <a:endParaRPr lang="en-US" altLang="zh-CN" sz="2400" dirty="0" smtClean="0"/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zh-CN" altLang="en-US" sz="2400" dirty="0" smtClean="0"/>
              <a:t>我们需要了解的东西：数据配置、下载</a:t>
            </a:r>
            <a:r>
              <a:rPr lang="en-US" altLang="zh-CN" sz="2400" dirty="0" smtClean="0"/>
              <a:t>SN</a:t>
            </a:r>
            <a:r>
              <a:rPr lang="zh-CN" altLang="en-US" sz="2400" dirty="0" smtClean="0"/>
              <a:t>、验证</a:t>
            </a:r>
            <a:r>
              <a:rPr lang="en-US" altLang="zh-CN" sz="2400" dirty="0" smtClean="0"/>
              <a:t>TIS</a:t>
            </a:r>
            <a:r>
              <a:rPr lang="zh-CN" altLang="en-US" sz="2400" dirty="0" smtClean="0"/>
              <a:t>、连板数据设置、电阻电容测试方法、二极管三极管测试方法。开短路测试</a:t>
            </a:r>
            <a:r>
              <a:rPr lang="zh-CN" altLang="en-US" sz="2400" smtClean="0"/>
              <a:t>方法。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第一步：扫描窗口介绍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19200"/>
            <a:ext cx="3657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第二步：数据配置窗口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295400"/>
            <a:ext cx="3733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第三步：</a:t>
            </a:r>
            <a:r>
              <a:rPr lang="en-US" altLang="zh-CN" dirty="0" smtClean="0"/>
              <a:t>F8</a:t>
            </a:r>
            <a:r>
              <a:rPr lang="zh-CN" altLang="en-US" dirty="0" smtClean="0"/>
              <a:t>设置单板</a:t>
            </a:r>
            <a:r>
              <a:rPr lang="en-US" altLang="zh-CN" dirty="0" smtClean="0"/>
              <a:t>\</a:t>
            </a:r>
            <a:r>
              <a:rPr lang="zh-CN" altLang="en-US" dirty="0" smtClean="0"/>
              <a:t>连板</a:t>
            </a:r>
            <a:r>
              <a:rPr lang="en-US" altLang="zh-CN" dirty="0" smtClean="0"/>
              <a:t>1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219200"/>
            <a:ext cx="3810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第四步：</a:t>
            </a:r>
            <a:r>
              <a:rPr lang="en-US" altLang="zh-CN" dirty="0" smtClean="0"/>
              <a:t>F8</a:t>
            </a:r>
            <a:r>
              <a:rPr lang="zh-CN" altLang="en-US" dirty="0" smtClean="0"/>
              <a:t>设置单板</a:t>
            </a:r>
            <a:r>
              <a:rPr lang="en-US" altLang="zh-CN" dirty="0" smtClean="0"/>
              <a:t>\</a:t>
            </a:r>
            <a:r>
              <a:rPr lang="zh-CN" altLang="en-US" dirty="0" smtClean="0"/>
              <a:t>连板</a:t>
            </a:r>
            <a:r>
              <a:rPr lang="en-US" altLang="zh-CN" dirty="0" smtClean="0"/>
              <a:t>2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584" y="1600200"/>
            <a:ext cx="37448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第五步：</a:t>
            </a:r>
            <a:r>
              <a:rPr lang="en-US" altLang="zh-CN" dirty="0" smtClean="0"/>
              <a:t>F8</a:t>
            </a:r>
            <a:r>
              <a:rPr lang="zh-CN" altLang="en-US" dirty="0" smtClean="0"/>
              <a:t>设置单板</a:t>
            </a:r>
            <a:r>
              <a:rPr lang="en-US" altLang="zh-CN" dirty="0" smtClean="0"/>
              <a:t>\</a:t>
            </a:r>
            <a:r>
              <a:rPr lang="zh-CN" altLang="en-US" dirty="0" smtClean="0"/>
              <a:t>连板</a:t>
            </a:r>
            <a:r>
              <a:rPr lang="en-US" altLang="zh-CN" dirty="0" smtClean="0"/>
              <a:t>3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219200"/>
            <a:ext cx="384968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251</Words>
  <Application>Microsoft Office PowerPoint</Application>
  <PresentationFormat>On-screen Show (4:3)</PresentationFormat>
  <Paragraphs>22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I1000常用快捷方式</vt:lpstr>
      <vt:lpstr>I1000工作流程</vt:lpstr>
      <vt:lpstr>第一步：扫描窗口介绍</vt:lpstr>
      <vt:lpstr>第二步：数据配置窗口</vt:lpstr>
      <vt:lpstr>第三步：F8设置单板\连板1</vt:lpstr>
      <vt:lpstr>第四步：F8设置单板\连板2</vt:lpstr>
      <vt:lpstr>第五步：F8设置单板\连板3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Chen Wu</dc:creator>
  <cp:lastModifiedBy>ZhuY944</cp:lastModifiedBy>
  <cp:revision>22</cp:revision>
  <dcterms:created xsi:type="dcterms:W3CDTF">2006-08-16T00:00:00Z</dcterms:created>
  <dcterms:modified xsi:type="dcterms:W3CDTF">2018-11-12T06:16:31Z</dcterms:modified>
</cp:coreProperties>
</file>