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38" autoAdjust="0"/>
  </p:normalViewPr>
  <p:slideViewPr>
    <p:cSldViewPr>
      <p:cViewPr varScale="1">
        <p:scale>
          <a:sx n="82" d="100"/>
          <a:sy n="82" d="100"/>
        </p:scale>
        <p:origin x="-15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 smtClean="0"/>
              <a:t>一步：打开控制面板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点击桌面左下的开始</a:t>
            </a:r>
            <a:r>
              <a:rPr lang="en-US" altLang="zh-CN" dirty="0" smtClean="0"/>
              <a:t>-------Control	panel(</a:t>
            </a:r>
            <a:r>
              <a:rPr lang="zh-CN" altLang="en-US" dirty="0" smtClean="0"/>
              <a:t>控制面板）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第二步：打开管理工具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第三步：根据步骤来更改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620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第一步：打开控制面板</vt:lpstr>
      <vt:lpstr>第二步：打开管理工具</vt:lpstr>
      <vt:lpstr>第三步：根据步骤来更改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第一步：打开控制面板</dc:title>
  <dc:creator>Chen Wu</dc:creator>
  <cp:lastModifiedBy>wuc6</cp:lastModifiedBy>
  <cp:revision>3</cp:revision>
  <dcterms:created xsi:type="dcterms:W3CDTF">2006-08-16T00:00:00Z</dcterms:created>
  <dcterms:modified xsi:type="dcterms:W3CDTF">2018-06-28T07:05:27Z</dcterms:modified>
</cp:coreProperties>
</file>