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8" r:id="rId1"/>
  </p:sldMasterIdLst>
  <p:notesMasterIdLst>
    <p:notesMasterId r:id="rId7"/>
  </p:notesMasterIdLst>
  <p:handoutMasterIdLst>
    <p:handoutMasterId r:id="rId8"/>
  </p:handoutMasterIdLst>
  <p:sldIdLst>
    <p:sldId id="574" r:id="rId2"/>
    <p:sldId id="575" r:id="rId3"/>
    <p:sldId id="576" r:id="rId4"/>
    <p:sldId id="577" r:id="rId5"/>
    <p:sldId id="578" r:id="rId6"/>
  </p:sldIdLst>
  <p:sldSz cx="9144000" cy="5143500" type="screen16x9"/>
  <p:notesSz cx="7010400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58">
          <p15:clr>
            <a:srgbClr val="A4A3A4"/>
          </p15:clr>
        </p15:guide>
        <p15:guide id="2" orient="horz" pos="2917">
          <p15:clr>
            <a:srgbClr val="A4A3A4"/>
          </p15:clr>
        </p15:guide>
        <p15:guide id="3" orient="horz" pos="542">
          <p15:clr>
            <a:srgbClr val="A4A3A4"/>
          </p15:clr>
        </p15:guide>
        <p15:guide id="4" pos="2880">
          <p15:clr>
            <a:srgbClr val="A4A3A4"/>
          </p15:clr>
        </p15:guide>
        <p15:guide id="5" pos="380">
          <p15:clr>
            <a:srgbClr val="A4A3A4"/>
          </p15:clr>
        </p15:guide>
        <p15:guide id="6" pos="538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15D22"/>
    <a:srgbClr val="00895F"/>
    <a:srgbClr val="0066FF"/>
    <a:srgbClr val="005287"/>
    <a:srgbClr val="43B7FF"/>
    <a:srgbClr val="F5F5F5"/>
    <a:srgbClr val="EAEAEA"/>
    <a:srgbClr val="FF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8" autoAdjust="0"/>
    <p:restoredTop sz="72376" autoAdjust="0"/>
  </p:normalViewPr>
  <p:slideViewPr>
    <p:cSldViewPr snapToGrid="0">
      <p:cViewPr varScale="1">
        <p:scale>
          <a:sx n="122" d="100"/>
          <a:sy n="122" d="100"/>
        </p:scale>
        <p:origin x="-642" y="-96"/>
      </p:cViewPr>
      <p:guideLst>
        <p:guide orient="horz" pos="758"/>
        <p:guide orient="horz" pos="2917"/>
        <p:guide orient="horz" pos="542"/>
        <p:guide pos="2880"/>
        <p:guide pos="380"/>
        <p:guide pos="5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20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D4AC679-2980-4F3C-8D84-67BF20C9A4AF}" type="datetimeFigureOut">
              <a:rPr lang="en-US"/>
              <a:pPr>
                <a:defRPr/>
              </a:pPr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CC36473-45F0-47CC-9395-4BA6053BE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C84995-52DF-461E-A7EF-49264780E387}" type="datetimeFigureOut">
              <a:rPr lang="en-US"/>
              <a:pPr>
                <a:defRPr/>
              </a:pPr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4838"/>
            <a:ext cx="5610225" cy="418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4A1814B-2B17-4C0D-93C3-1D1099EDD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 bwMode="auto">
          <a:xfrm>
            <a:off x="-5172075" y="0"/>
            <a:ext cx="14316075" cy="5143500"/>
          </a:xfrm>
          <a:custGeom>
            <a:avLst/>
            <a:gdLst/>
            <a:ahLst/>
            <a:cxnLst/>
            <a:rect l="l" t="t" r="r" b="b"/>
            <a:pathLst>
              <a:path w="14316076" h="5143500">
                <a:moveTo>
                  <a:pt x="5139591" y="0"/>
                </a:moveTo>
                <a:lnTo>
                  <a:pt x="14316076" y="0"/>
                </a:lnTo>
                <a:lnTo>
                  <a:pt x="1431607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Isosceles Triangle 7"/>
          <p:cNvSpPr/>
          <p:nvPr userDrawn="1"/>
        </p:nvSpPr>
        <p:spPr bwMode="auto">
          <a:xfrm>
            <a:off x="5916613" y="1905000"/>
            <a:ext cx="3227387" cy="3238500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Isosceles Triangle 9"/>
          <p:cNvSpPr/>
          <p:nvPr userDrawn="1"/>
        </p:nvSpPr>
        <p:spPr bwMode="auto">
          <a:xfrm>
            <a:off x="6224588" y="2214563"/>
            <a:ext cx="2919412" cy="2928937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1" name="compositeMa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shadow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mapdots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maplines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logo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170738" y="4475163"/>
            <a:ext cx="16970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Group4-oval2"/>
          <p:cNvSpPr/>
          <p:nvPr userDrawn="1"/>
        </p:nvSpPr>
        <p:spPr bwMode="auto">
          <a:xfrm>
            <a:off x="4035425" y="2595563"/>
            <a:ext cx="46038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7" name="Group1-oval1"/>
          <p:cNvSpPr/>
          <p:nvPr userDrawn="1"/>
        </p:nvSpPr>
        <p:spPr bwMode="auto">
          <a:xfrm>
            <a:off x="3381375" y="2466975"/>
            <a:ext cx="46038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8" name="Group2-oval2"/>
          <p:cNvSpPr/>
          <p:nvPr userDrawn="1"/>
        </p:nvSpPr>
        <p:spPr bwMode="auto">
          <a:xfrm>
            <a:off x="4397375" y="30527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9" name="Group13-oval1"/>
          <p:cNvSpPr/>
          <p:nvPr userDrawn="1"/>
        </p:nvSpPr>
        <p:spPr bwMode="auto">
          <a:xfrm>
            <a:off x="5413375" y="217487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Group5-oval2"/>
          <p:cNvSpPr/>
          <p:nvPr userDrawn="1"/>
        </p:nvSpPr>
        <p:spPr bwMode="auto">
          <a:xfrm>
            <a:off x="5780088" y="2239963"/>
            <a:ext cx="46037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1" name="Group4-oval1"/>
          <p:cNvSpPr/>
          <p:nvPr userDrawn="1"/>
        </p:nvSpPr>
        <p:spPr bwMode="auto">
          <a:xfrm>
            <a:off x="5592763" y="2352675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2" name="Group8-1"/>
          <p:cNvSpPr/>
          <p:nvPr userDrawn="1"/>
        </p:nvSpPr>
        <p:spPr bwMode="auto">
          <a:xfrm>
            <a:off x="5734050" y="202882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3" name="Group8-oval2"/>
          <p:cNvSpPr/>
          <p:nvPr userDrawn="1"/>
        </p:nvSpPr>
        <p:spPr bwMode="auto">
          <a:xfrm>
            <a:off x="5507038" y="2112963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4" name="Group11-oval1"/>
          <p:cNvSpPr/>
          <p:nvPr userDrawn="1"/>
        </p:nvSpPr>
        <p:spPr bwMode="auto">
          <a:xfrm>
            <a:off x="7254875" y="25955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5" name="Group5-oval1"/>
          <p:cNvSpPr/>
          <p:nvPr userDrawn="1"/>
        </p:nvSpPr>
        <p:spPr bwMode="auto">
          <a:xfrm>
            <a:off x="7845425" y="2389188"/>
            <a:ext cx="46038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6" name="Group11-oval2"/>
          <p:cNvSpPr/>
          <p:nvPr userDrawn="1"/>
        </p:nvSpPr>
        <p:spPr bwMode="auto">
          <a:xfrm>
            <a:off x="6688138" y="278765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7" name="Group6-connector"/>
          <p:cNvSpPr>
            <a:spLocks noChangeShapeType="1"/>
          </p:cNvSpPr>
          <p:nvPr userDrawn="1"/>
        </p:nvSpPr>
        <p:spPr bwMode="auto">
          <a:xfrm flipH="1">
            <a:off x="7299325" y="2693988"/>
            <a:ext cx="266700" cy="209550"/>
          </a:xfrm>
          <a:prstGeom prst="line">
            <a:avLst/>
          </a:prstGeom>
          <a:noFill/>
          <a:ln w="9525" cap="flat">
            <a:solidFill>
              <a:srgbClr val="00895F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8" name="Group10-oval1"/>
          <p:cNvSpPr/>
          <p:nvPr userDrawn="1"/>
        </p:nvSpPr>
        <p:spPr bwMode="auto">
          <a:xfrm>
            <a:off x="7173913" y="2992438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9" name="Group5-midpoint"/>
          <p:cNvSpPr/>
          <p:nvPr userDrawn="1"/>
        </p:nvSpPr>
        <p:spPr bwMode="auto">
          <a:xfrm>
            <a:off x="7210425" y="30273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0" name="Group10-oval2"/>
          <p:cNvSpPr/>
          <p:nvPr userDrawn="1"/>
        </p:nvSpPr>
        <p:spPr bwMode="auto">
          <a:xfrm>
            <a:off x="7254875" y="3092450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1" name="Group6-oval1"/>
          <p:cNvSpPr/>
          <p:nvPr userDrawn="1"/>
        </p:nvSpPr>
        <p:spPr bwMode="auto">
          <a:xfrm>
            <a:off x="7281863" y="2884488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2" name="Group2oval1"/>
          <p:cNvSpPr/>
          <p:nvPr userDrawn="1"/>
        </p:nvSpPr>
        <p:spPr bwMode="auto">
          <a:xfrm>
            <a:off x="7518400" y="2382838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3" name="Group10-connector"/>
          <p:cNvSpPr>
            <a:spLocks noChangeShapeType="1"/>
          </p:cNvSpPr>
          <p:nvPr userDrawn="1"/>
        </p:nvSpPr>
        <p:spPr bwMode="auto">
          <a:xfrm>
            <a:off x="7196138" y="3009900"/>
            <a:ext cx="84137" cy="106363"/>
          </a:xfrm>
          <a:prstGeom prst="line">
            <a:avLst/>
          </a:prstGeom>
          <a:noFill/>
          <a:ln w="9525" cap="flat">
            <a:solidFill>
              <a:schemeClr val="accent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4" name="Group6-oval2"/>
          <p:cNvSpPr/>
          <p:nvPr userDrawn="1"/>
        </p:nvSpPr>
        <p:spPr bwMode="auto">
          <a:xfrm>
            <a:off x="7543800" y="2670175"/>
            <a:ext cx="46038" cy="4762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5" name="Group7-oval1"/>
          <p:cNvSpPr/>
          <p:nvPr userDrawn="1"/>
        </p:nvSpPr>
        <p:spPr bwMode="auto">
          <a:xfrm>
            <a:off x="4165600" y="2297113"/>
            <a:ext cx="46038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6" name="Group3-oval1"/>
          <p:cNvSpPr/>
          <p:nvPr userDrawn="1"/>
        </p:nvSpPr>
        <p:spPr bwMode="auto">
          <a:xfrm>
            <a:off x="4197350" y="27098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7" name="Group3-oval2"/>
          <p:cNvSpPr/>
          <p:nvPr userDrawn="1"/>
        </p:nvSpPr>
        <p:spPr bwMode="auto">
          <a:xfrm>
            <a:off x="5387975" y="21002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8" name="Group7-oval2"/>
          <p:cNvSpPr/>
          <p:nvPr userDrawn="1"/>
        </p:nvSpPr>
        <p:spPr bwMode="auto">
          <a:xfrm>
            <a:off x="5462588" y="2174875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9" name="Group9-oval2"/>
          <p:cNvSpPr/>
          <p:nvPr userDrawn="1"/>
        </p:nvSpPr>
        <p:spPr bwMode="auto">
          <a:xfrm>
            <a:off x="5614988" y="2152650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0" name="Group4-echo2"/>
          <p:cNvSpPr/>
          <p:nvPr userDrawn="1"/>
        </p:nvSpPr>
        <p:spPr bwMode="auto">
          <a:xfrm>
            <a:off x="3967163" y="252253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1" name="Group3-echo1"/>
          <p:cNvSpPr/>
          <p:nvPr userDrawn="1"/>
        </p:nvSpPr>
        <p:spPr bwMode="auto">
          <a:xfrm>
            <a:off x="4129088" y="2641600"/>
            <a:ext cx="182562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2" name="Group2-echo2"/>
          <p:cNvSpPr/>
          <p:nvPr userDrawn="1"/>
        </p:nvSpPr>
        <p:spPr bwMode="auto">
          <a:xfrm>
            <a:off x="4325938" y="2982913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3" name="Group5-echol2"/>
          <p:cNvSpPr/>
          <p:nvPr userDrawn="1"/>
        </p:nvSpPr>
        <p:spPr bwMode="auto">
          <a:xfrm>
            <a:off x="5710238" y="217328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4" name="Group12-echo1"/>
          <p:cNvSpPr/>
          <p:nvPr userDrawn="1"/>
        </p:nvSpPr>
        <p:spPr bwMode="auto">
          <a:xfrm>
            <a:off x="3540125" y="2519363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5" name="Group11-echo2"/>
          <p:cNvSpPr/>
          <p:nvPr userDrawn="1"/>
        </p:nvSpPr>
        <p:spPr bwMode="auto">
          <a:xfrm>
            <a:off x="6618288" y="271462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6" name="Group8-echo1"/>
          <p:cNvSpPr/>
          <p:nvPr userDrawn="1"/>
        </p:nvSpPr>
        <p:spPr bwMode="auto">
          <a:xfrm>
            <a:off x="5668963" y="195738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7" name="Group10-echo1"/>
          <p:cNvSpPr/>
          <p:nvPr userDrawn="1"/>
        </p:nvSpPr>
        <p:spPr bwMode="auto">
          <a:xfrm>
            <a:off x="7102475" y="2919413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8" name="Group2-echo1"/>
          <p:cNvSpPr/>
          <p:nvPr userDrawn="1"/>
        </p:nvSpPr>
        <p:spPr bwMode="auto">
          <a:xfrm>
            <a:off x="7448550" y="2312988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9" name="Group3-connector"/>
          <p:cNvSpPr>
            <a:spLocks noChangeShapeType="1"/>
          </p:cNvSpPr>
          <p:nvPr userDrawn="1"/>
        </p:nvSpPr>
        <p:spPr bwMode="auto">
          <a:xfrm flipV="1">
            <a:off x="4214813" y="2122488"/>
            <a:ext cx="1196975" cy="60801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0" name="Group1-echo1"/>
          <p:cNvSpPr/>
          <p:nvPr userDrawn="1"/>
        </p:nvSpPr>
        <p:spPr bwMode="auto">
          <a:xfrm>
            <a:off x="3306763" y="239553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1" name="Group4-echo1"/>
          <p:cNvSpPr/>
          <p:nvPr userDrawn="1"/>
        </p:nvSpPr>
        <p:spPr bwMode="auto">
          <a:xfrm>
            <a:off x="5519738" y="2282825"/>
            <a:ext cx="182562" cy="18415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2" name="Group1-echo2"/>
          <p:cNvSpPr/>
          <p:nvPr userDrawn="1"/>
        </p:nvSpPr>
        <p:spPr bwMode="auto">
          <a:xfrm>
            <a:off x="3914775" y="216852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3" name="Group11-echo1"/>
          <p:cNvSpPr/>
          <p:nvPr userDrawn="1"/>
        </p:nvSpPr>
        <p:spPr bwMode="auto">
          <a:xfrm>
            <a:off x="7183438" y="252888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4" name="Group10-echo2"/>
          <p:cNvSpPr/>
          <p:nvPr userDrawn="1"/>
        </p:nvSpPr>
        <p:spPr bwMode="auto">
          <a:xfrm>
            <a:off x="7185025" y="302577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5" name="Group7-echo2"/>
          <p:cNvSpPr/>
          <p:nvPr userDrawn="1"/>
        </p:nvSpPr>
        <p:spPr bwMode="auto">
          <a:xfrm>
            <a:off x="5394325" y="2103438"/>
            <a:ext cx="184150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6" name="Group7-echo1"/>
          <p:cNvSpPr/>
          <p:nvPr userDrawn="1"/>
        </p:nvSpPr>
        <p:spPr bwMode="auto">
          <a:xfrm>
            <a:off x="4095750" y="2227263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7" name="Group13-echo2"/>
          <p:cNvSpPr/>
          <p:nvPr userDrawn="1"/>
        </p:nvSpPr>
        <p:spPr bwMode="auto">
          <a:xfrm>
            <a:off x="7464425" y="249872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8" name="Group5-echo1"/>
          <p:cNvSpPr/>
          <p:nvPr userDrawn="1"/>
        </p:nvSpPr>
        <p:spPr bwMode="auto">
          <a:xfrm>
            <a:off x="7772400" y="232092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9" name="Group9-echo2"/>
          <p:cNvSpPr/>
          <p:nvPr userDrawn="1"/>
        </p:nvSpPr>
        <p:spPr bwMode="auto">
          <a:xfrm>
            <a:off x="5543550" y="2082800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0" name="Group6-echo1"/>
          <p:cNvSpPr/>
          <p:nvPr userDrawn="1"/>
        </p:nvSpPr>
        <p:spPr bwMode="auto">
          <a:xfrm>
            <a:off x="7208838" y="280987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1" name="Group6-echo2"/>
          <p:cNvSpPr/>
          <p:nvPr userDrawn="1"/>
        </p:nvSpPr>
        <p:spPr bwMode="auto">
          <a:xfrm>
            <a:off x="7470775" y="2603500"/>
            <a:ext cx="182563" cy="18415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2" name="Group3-echo2"/>
          <p:cNvSpPr/>
          <p:nvPr userDrawn="1"/>
        </p:nvSpPr>
        <p:spPr bwMode="auto">
          <a:xfrm>
            <a:off x="5318125" y="203517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3" name="Group12-echo2"/>
          <p:cNvSpPr/>
          <p:nvPr userDrawn="1"/>
        </p:nvSpPr>
        <p:spPr bwMode="auto">
          <a:xfrm>
            <a:off x="3590925" y="2682875"/>
            <a:ext cx="182563" cy="18415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4" name="Group8-echo2"/>
          <p:cNvSpPr/>
          <p:nvPr userDrawn="1"/>
        </p:nvSpPr>
        <p:spPr bwMode="auto">
          <a:xfrm>
            <a:off x="5434013" y="204152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5" name="Group5-midpointecho"/>
          <p:cNvSpPr/>
          <p:nvPr userDrawn="1"/>
        </p:nvSpPr>
        <p:spPr bwMode="auto">
          <a:xfrm>
            <a:off x="7142163" y="2962275"/>
            <a:ext cx="182562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6" name="Group7-connector" hidden="1"/>
          <p:cNvSpPr>
            <a:spLocks/>
          </p:cNvSpPr>
          <p:nvPr userDrawn="1"/>
        </p:nvSpPr>
        <p:spPr bwMode="auto">
          <a:xfrm rot="10800000" flipH="1">
            <a:off x="4198938" y="1658938"/>
            <a:ext cx="1292225" cy="647700"/>
          </a:xfrm>
          <a:custGeom>
            <a:avLst/>
            <a:gdLst>
              <a:gd name="T0" fmla="*/ 0 w 2739"/>
              <a:gd name="T1" fmla="*/ 1009 h 1199"/>
              <a:gd name="T2" fmla="*/ 109 w 2739"/>
              <a:gd name="T3" fmla="*/ 901 h 1199"/>
              <a:gd name="T4" fmla="*/ 157 w 2739"/>
              <a:gd name="T5" fmla="*/ 854 h 1199"/>
              <a:gd name="T6" fmla="*/ 160 w 2739"/>
              <a:gd name="T7" fmla="*/ 850 h 1199"/>
              <a:gd name="T8" fmla="*/ 274 w 2739"/>
              <a:gd name="T9" fmla="*/ 850 h 1199"/>
              <a:gd name="T10" fmla="*/ 279 w 2739"/>
              <a:gd name="T11" fmla="*/ 855 h 1199"/>
              <a:gd name="T12" fmla="*/ 305 w 2739"/>
              <a:gd name="T13" fmla="*/ 881 h 1199"/>
              <a:gd name="T14" fmla="*/ 324 w 2739"/>
              <a:gd name="T15" fmla="*/ 900 h 1199"/>
              <a:gd name="T16" fmla="*/ 405 w 2739"/>
              <a:gd name="T17" fmla="*/ 983 h 1199"/>
              <a:gd name="T18" fmla="*/ 518 w 2739"/>
              <a:gd name="T19" fmla="*/ 1095 h 1199"/>
              <a:gd name="T20" fmla="*/ 588 w 2739"/>
              <a:gd name="T21" fmla="*/ 1166 h 1199"/>
              <a:gd name="T22" fmla="*/ 590 w 2739"/>
              <a:gd name="T23" fmla="*/ 1168 h 1199"/>
              <a:gd name="T24" fmla="*/ 705 w 2739"/>
              <a:gd name="T25" fmla="*/ 1168 h 1199"/>
              <a:gd name="T26" fmla="*/ 706 w 2739"/>
              <a:gd name="T27" fmla="*/ 1167 h 1199"/>
              <a:gd name="T28" fmla="*/ 743 w 2739"/>
              <a:gd name="T29" fmla="*/ 1129 h 1199"/>
              <a:gd name="T30" fmla="*/ 971 w 2739"/>
              <a:gd name="T31" fmla="*/ 901 h 1199"/>
              <a:gd name="T32" fmla="*/ 1019 w 2739"/>
              <a:gd name="T33" fmla="*/ 853 h 1199"/>
              <a:gd name="T34" fmla="*/ 1022 w 2739"/>
              <a:gd name="T35" fmla="*/ 850 h 1199"/>
              <a:gd name="T36" fmla="*/ 1137 w 2739"/>
              <a:gd name="T37" fmla="*/ 850 h 1199"/>
              <a:gd name="T38" fmla="*/ 1141 w 2739"/>
              <a:gd name="T39" fmla="*/ 854 h 1199"/>
              <a:gd name="T40" fmla="*/ 1167 w 2739"/>
              <a:gd name="T41" fmla="*/ 880 h 1199"/>
              <a:gd name="T42" fmla="*/ 1186 w 2739"/>
              <a:gd name="T43" fmla="*/ 900 h 1199"/>
              <a:gd name="T44" fmla="*/ 1382 w 2739"/>
              <a:gd name="T45" fmla="*/ 1097 h 1199"/>
              <a:gd name="T46" fmla="*/ 1446 w 2739"/>
              <a:gd name="T47" fmla="*/ 1161 h 1199"/>
              <a:gd name="T48" fmla="*/ 1453 w 2739"/>
              <a:gd name="T49" fmla="*/ 1167 h 1199"/>
              <a:gd name="T50" fmla="*/ 1567 w 2739"/>
              <a:gd name="T51" fmla="*/ 1167 h 1199"/>
              <a:gd name="T52" fmla="*/ 1569 w 2739"/>
              <a:gd name="T53" fmla="*/ 1165 h 1199"/>
              <a:gd name="T54" fmla="*/ 1710 w 2739"/>
              <a:gd name="T55" fmla="*/ 1028 h 1199"/>
              <a:gd name="T56" fmla="*/ 1782 w 2739"/>
              <a:gd name="T57" fmla="*/ 958 h 1199"/>
              <a:gd name="T58" fmla="*/ 1838 w 2739"/>
              <a:gd name="T59" fmla="*/ 901 h 1199"/>
              <a:gd name="T60" fmla="*/ 2739 w 2739"/>
              <a:gd name="T61" fmla="*/ 0 h 1199"/>
              <a:gd name="connsiteX0" fmla="*/ 0 w 10000"/>
              <a:gd name="connsiteY0" fmla="*/ 8415 h 9741"/>
              <a:gd name="connsiteX1" fmla="*/ 398 w 10000"/>
              <a:gd name="connsiteY1" fmla="*/ 7515 h 9741"/>
              <a:gd name="connsiteX2" fmla="*/ 573 w 10000"/>
              <a:gd name="connsiteY2" fmla="*/ 7123 h 9741"/>
              <a:gd name="connsiteX3" fmla="*/ 584 w 10000"/>
              <a:gd name="connsiteY3" fmla="*/ 7089 h 9741"/>
              <a:gd name="connsiteX4" fmla="*/ 1000 w 10000"/>
              <a:gd name="connsiteY4" fmla="*/ 7089 h 9741"/>
              <a:gd name="connsiteX5" fmla="*/ 1019 w 10000"/>
              <a:gd name="connsiteY5" fmla="*/ 7131 h 9741"/>
              <a:gd name="connsiteX6" fmla="*/ 1114 w 10000"/>
              <a:gd name="connsiteY6" fmla="*/ 7348 h 9741"/>
              <a:gd name="connsiteX7" fmla="*/ 1183 w 10000"/>
              <a:gd name="connsiteY7" fmla="*/ 7506 h 9741"/>
              <a:gd name="connsiteX8" fmla="*/ 1479 w 10000"/>
              <a:gd name="connsiteY8" fmla="*/ 8198 h 9741"/>
              <a:gd name="connsiteX9" fmla="*/ 1891 w 10000"/>
              <a:gd name="connsiteY9" fmla="*/ 9133 h 9741"/>
              <a:gd name="connsiteX10" fmla="*/ 2147 w 10000"/>
              <a:gd name="connsiteY10" fmla="*/ 9725 h 9741"/>
              <a:gd name="connsiteX11" fmla="*/ 2154 w 10000"/>
              <a:gd name="connsiteY11" fmla="*/ 9741 h 9741"/>
              <a:gd name="connsiteX12" fmla="*/ 2574 w 10000"/>
              <a:gd name="connsiteY12" fmla="*/ 9741 h 9741"/>
              <a:gd name="connsiteX13" fmla="*/ 2578 w 10000"/>
              <a:gd name="connsiteY13" fmla="*/ 9733 h 9741"/>
              <a:gd name="connsiteX14" fmla="*/ 2713 w 10000"/>
              <a:gd name="connsiteY14" fmla="*/ 9416 h 9741"/>
              <a:gd name="connsiteX15" fmla="*/ 3545 w 10000"/>
              <a:gd name="connsiteY15" fmla="*/ 7515 h 9741"/>
              <a:gd name="connsiteX16" fmla="*/ 3720 w 10000"/>
              <a:gd name="connsiteY16" fmla="*/ 7114 h 9741"/>
              <a:gd name="connsiteX17" fmla="*/ 3731 w 10000"/>
              <a:gd name="connsiteY17" fmla="*/ 7089 h 9741"/>
              <a:gd name="connsiteX18" fmla="*/ 4151 w 10000"/>
              <a:gd name="connsiteY18" fmla="*/ 7089 h 9741"/>
              <a:gd name="connsiteX19" fmla="*/ 4166 w 10000"/>
              <a:gd name="connsiteY19" fmla="*/ 7123 h 9741"/>
              <a:gd name="connsiteX20" fmla="*/ 4261 w 10000"/>
              <a:gd name="connsiteY20" fmla="*/ 7339 h 9741"/>
              <a:gd name="connsiteX21" fmla="*/ 4330 w 10000"/>
              <a:gd name="connsiteY21" fmla="*/ 7506 h 9741"/>
              <a:gd name="connsiteX22" fmla="*/ 5046 w 10000"/>
              <a:gd name="connsiteY22" fmla="*/ 9149 h 9741"/>
              <a:gd name="connsiteX23" fmla="*/ 5279 w 10000"/>
              <a:gd name="connsiteY23" fmla="*/ 9683 h 9741"/>
              <a:gd name="connsiteX24" fmla="*/ 5305 w 10000"/>
              <a:gd name="connsiteY24" fmla="*/ 9733 h 9741"/>
              <a:gd name="connsiteX25" fmla="*/ 5721 w 10000"/>
              <a:gd name="connsiteY25" fmla="*/ 9733 h 9741"/>
              <a:gd name="connsiteX26" fmla="*/ 5728 w 10000"/>
              <a:gd name="connsiteY26" fmla="*/ 9716 h 9741"/>
              <a:gd name="connsiteX27" fmla="*/ 6243 w 10000"/>
              <a:gd name="connsiteY27" fmla="*/ 8574 h 9741"/>
              <a:gd name="connsiteX28" fmla="*/ 6506 w 10000"/>
              <a:gd name="connsiteY28" fmla="*/ 7990 h 9741"/>
              <a:gd name="connsiteX29" fmla="*/ 10000 w 10000"/>
              <a:gd name="connsiteY29" fmla="*/ 0 h 9741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279 w 10000"/>
              <a:gd name="connsiteY23" fmla="*/ 9940 h 10000"/>
              <a:gd name="connsiteX24" fmla="*/ 5305 w 10000"/>
              <a:gd name="connsiteY24" fmla="*/ 9992 h 10000"/>
              <a:gd name="connsiteX25" fmla="*/ 5721 w 10000"/>
              <a:gd name="connsiteY25" fmla="*/ 9992 h 10000"/>
              <a:gd name="connsiteX26" fmla="*/ 5728 w 10000"/>
              <a:gd name="connsiteY26" fmla="*/ 9974 h 10000"/>
              <a:gd name="connsiteX27" fmla="*/ 6243 w 10000"/>
              <a:gd name="connsiteY27" fmla="*/ 8802 h 10000"/>
              <a:gd name="connsiteX28" fmla="*/ 10000 w 10000"/>
              <a:gd name="connsiteY28" fmla="*/ 0 h 10000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120 w 10000"/>
              <a:gd name="connsiteY23" fmla="*/ 9604 h 10000"/>
              <a:gd name="connsiteX24" fmla="*/ 5279 w 10000"/>
              <a:gd name="connsiteY24" fmla="*/ 9940 h 10000"/>
              <a:gd name="connsiteX25" fmla="*/ 5305 w 10000"/>
              <a:gd name="connsiteY25" fmla="*/ 9992 h 10000"/>
              <a:gd name="connsiteX26" fmla="*/ 5721 w 10000"/>
              <a:gd name="connsiteY26" fmla="*/ 9992 h 10000"/>
              <a:gd name="connsiteX27" fmla="*/ 5728 w 10000"/>
              <a:gd name="connsiteY27" fmla="*/ 9974 h 10000"/>
              <a:gd name="connsiteX28" fmla="*/ 6243 w 10000"/>
              <a:gd name="connsiteY28" fmla="*/ 8802 h 10000"/>
              <a:gd name="connsiteX29" fmla="*/ 10000 w 10000"/>
              <a:gd name="connsiteY29" fmla="*/ 0 h 10000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120 w 10000"/>
              <a:gd name="connsiteY23" fmla="*/ 9604 h 10000"/>
              <a:gd name="connsiteX24" fmla="*/ 5279 w 10000"/>
              <a:gd name="connsiteY24" fmla="*/ 9940 h 10000"/>
              <a:gd name="connsiteX25" fmla="*/ 5305 w 10000"/>
              <a:gd name="connsiteY25" fmla="*/ 9992 h 10000"/>
              <a:gd name="connsiteX26" fmla="*/ 5721 w 10000"/>
              <a:gd name="connsiteY26" fmla="*/ 9992 h 10000"/>
              <a:gd name="connsiteX27" fmla="*/ 5728 w 10000"/>
              <a:gd name="connsiteY27" fmla="*/ 9974 h 10000"/>
              <a:gd name="connsiteX28" fmla="*/ 6243 w 10000"/>
              <a:gd name="connsiteY28" fmla="*/ 8802 h 10000"/>
              <a:gd name="connsiteX29" fmla="*/ 7093 w 10000"/>
              <a:gd name="connsiteY29" fmla="*/ 6805 h 10000"/>
              <a:gd name="connsiteX30" fmla="*/ 10000 w 10000"/>
              <a:gd name="connsiteY30" fmla="*/ 0 h 10000"/>
              <a:gd name="connsiteX0" fmla="*/ 0 w 7093"/>
              <a:gd name="connsiteY0" fmla="*/ 1834 h 3195"/>
              <a:gd name="connsiteX1" fmla="*/ 398 w 7093"/>
              <a:gd name="connsiteY1" fmla="*/ 910 h 3195"/>
              <a:gd name="connsiteX2" fmla="*/ 573 w 7093"/>
              <a:gd name="connsiteY2" fmla="*/ 507 h 3195"/>
              <a:gd name="connsiteX3" fmla="*/ 584 w 7093"/>
              <a:gd name="connsiteY3" fmla="*/ 472 h 3195"/>
              <a:gd name="connsiteX4" fmla="*/ 1000 w 7093"/>
              <a:gd name="connsiteY4" fmla="*/ 472 h 3195"/>
              <a:gd name="connsiteX5" fmla="*/ 1019 w 7093"/>
              <a:gd name="connsiteY5" fmla="*/ 516 h 3195"/>
              <a:gd name="connsiteX6" fmla="*/ 1114 w 7093"/>
              <a:gd name="connsiteY6" fmla="*/ 738 h 3195"/>
              <a:gd name="connsiteX7" fmla="*/ 1183 w 7093"/>
              <a:gd name="connsiteY7" fmla="*/ 901 h 3195"/>
              <a:gd name="connsiteX8" fmla="*/ 1479 w 7093"/>
              <a:gd name="connsiteY8" fmla="*/ 1611 h 3195"/>
              <a:gd name="connsiteX9" fmla="*/ 1891 w 7093"/>
              <a:gd name="connsiteY9" fmla="*/ 2571 h 3195"/>
              <a:gd name="connsiteX10" fmla="*/ 2147 w 7093"/>
              <a:gd name="connsiteY10" fmla="*/ 3179 h 3195"/>
              <a:gd name="connsiteX11" fmla="*/ 2154 w 7093"/>
              <a:gd name="connsiteY11" fmla="*/ 3195 h 3195"/>
              <a:gd name="connsiteX12" fmla="*/ 2574 w 7093"/>
              <a:gd name="connsiteY12" fmla="*/ 3195 h 3195"/>
              <a:gd name="connsiteX13" fmla="*/ 2578 w 7093"/>
              <a:gd name="connsiteY13" fmla="*/ 3187 h 3195"/>
              <a:gd name="connsiteX14" fmla="*/ 2713 w 7093"/>
              <a:gd name="connsiteY14" fmla="*/ 2861 h 3195"/>
              <a:gd name="connsiteX15" fmla="*/ 3545 w 7093"/>
              <a:gd name="connsiteY15" fmla="*/ 910 h 3195"/>
              <a:gd name="connsiteX16" fmla="*/ 3720 w 7093"/>
              <a:gd name="connsiteY16" fmla="*/ 498 h 3195"/>
              <a:gd name="connsiteX17" fmla="*/ 3731 w 7093"/>
              <a:gd name="connsiteY17" fmla="*/ 472 h 3195"/>
              <a:gd name="connsiteX18" fmla="*/ 4151 w 7093"/>
              <a:gd name="connsiteY18" fmla="*/ 472 h 3195"/>
              <a:gd name="connsiteX19" fmla="*/ 4166 w 7093"/>
              <a:gd name="connsiteY19" fmla="*/ 507 h 3195"/>
              <a:gd name="connsiteX20" fmla="*/ 4261 w 7093"/>
              <a:gd name="connsiteY20" fmla="*/ 729 h 3195"/>
              <a:gd name="connsiteX21" fmla="*/ 4330 w 7093"/>
              <a:gd name="connsiteY21" fmla="*/ 901 h 3195"/>
              <a:gd name="connsiteX22" fmla="*/ 5046 w 7093"/>
              <a:gd name="connsiteY22" fmla="*/ 2587 h 3195"/>
              <a:gd name="connsiteX23" fmla="*/ 5120 w 7093"/>
              <a:gd name="connsiteY23" fmla="*/ 2799 h 3195"/>
              <a:gd name="connsiteX24" fmla="*/ 5279 w 7093"/>
              <a:gd name="connsiteY24" fmla="*/ 3135 h 3195"/>
              <a:gd name="connsiteX25" fmla="*/ 5305 w 7093"/>
              <a:gd name="connsiteY25" fmla="*/ 3187 h 3195"/>
              <a:gd name="connsiteX26" fmla="*/ 5721 w 7093"/>
              <a:gd name="connsiteY26" fmla="*/ 3187 h 3195"/>
              <a:gd name="connsiteX27" fmla="*/ 5728 w 7093"/>
              <a:gd name="connsiteY27" fmla="*/ 3169 h 3195"/>
              <a:gd name="connsiteX28" fmla="*/ 6243 w 7093"/>
              <a:gd name="connsiteY28" fmla="*/ 1997 h 3195"/>
              <a:gd name="connsiteX29" fmla="*/ 7093 w 7093"/>
              <a:gd name="connsiteY29" fmla="*/ 0 h 3195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410 w 10000"/>
              <a:gd name="connsiteY3" fmla="*/ 1477 h 10000"/>
              <a:gd name="connsiteX4" fmla="*/ 1437 w 10000"/>
              <a:gd name="connsiteY4" fmla="*/ 1615 h 10000"/>
              <a:gd name="connsiteX5" fmla="*/ 1571 w 10000"/>
              <a:gd name="connsiteY5" fmla="*/ 2310 h 10000"/>
              <a:gd name="connsiteX6" fmla="*/ 1668 w 10000"/>
              <a:gd name="connsiteY6" fmla="*/ 2820 h 10000"/>
              <a:gd name="connsiteX7" fmla="*/ 2085 w 10000"/>
              <a:gd name="connsiteY7" fmla="*/ 5042 h 10000"/>
              <a:gd name="connsiteX8" fmla="*/ 2666 w 10000"/>
              <a:gd name="connsiteY8" fmla="*/ 8047 h 10000"/>
              <a:gd name="connsiteX9" fmla="*/ 3027 w 10000"/>
              <a:gd name="connsiteY9" fmla="*/ 9950 h 10000"/>
              <a:gd name="connsiteX10" fmla="*/ 3037 w 10000"/>
              <a:gd name="connsiteY10" fmla="*/ 10000 h 10000"/>
              <a:gd name="connsiteX11" fmla="*/ 3629 w 10000"/>
              <a:gd name="connsiteY11" fmla="*/ 10000 h 10000"/>
              <a:gd name="connsiteX12" fmla="*/ 3635 w 10000"/>
              <a:gd name="connsiteY12" fmla="*/ 9975 h 10000"/>
              <a:gd name="connsiteX13" fmla="*/ 3825 w 10000"/>
              <a:gd name="connsiteY13" fmla="*/ 8955 h 10000"/>
              <a:gd name="connsiteX14" fmla="*/ 4998 w 10000"/>
              <a:gd name="connsiteY14" fmla="*/ 2848 h 10000"/>
              <a:gd name="connsiteX15" fmla="*/ 5245 w 10000"/>
              <a:gd name="connsiteY15" fmla="*/ 1559 h 10000"/>
              <a:gd name="connsiteX16" fmla="*/ 5260 w 10000"/>
              <a:gd name="connsiteY16" fmla="*/ 1477 h 10000"/>
              <a:gd name="connsiteX17" fmla="*/ 5852 w 10000"/>
              <a:gd name="connsiteY17" fmla="*/ 1477 h 10000"/>
              <a:gd name="connsiteX18" fmla="*/ 5873 w 10000"/>
              <a:gd name="connsiteY18" fmla="*/ 1587 h 10000"/>
              <a:gd name="connsiteX19" fmla="*/ 6007 w 10000"/>
              <a:gd name="connsiteY19" fmla="*/ 2282 h 10000"/>
              <a:gd name="connsiteX20" fmla="*/ 6105 w 10000"/>
              <a:gd name="connsiteY20" fmla="*/ 2820 h 10000"/>
              <a:gd name="connsiteX21" fmla="*/ 7114 w 10000"/>
              <a:gd name="connsiteY21" fmla="*/ 8097 h 10000"/>
              <a:gd name="connsiteX22" fmla="*/ 7218 w 10000"/>
              <a:gd name="connsiteY22" fmla="*/ 8761 h 10000"/>
              <a:gd name="connsiteX23" fmla="*/ 7443 w 10000"/>
              <a:gd name="connsiteY23" fmla="*/ 9812 h 10000"/>
              <a:gd name="connsiteX24" fmla="*/ 7479 w 10000"/>
              <a:gd name="connsiteY24" fmla="*/ 9975 h 10000"/>
              <a:gd name="connsiteX25" fmla="*/ 8066 w 10000"/>
              <a:gd name="connsiteY25" fmla="*/ 9975 h 10000"/>
              <a:gd name="connsiteX26" fmla="*/ 8076 w 10000"/>
              <a:gd name="connsiteY26" fmla="*/ 9919 h 10000"/>
              <a:gd name="connsiteX27" fmla="*/ 8802 w 10000"/>
              <a:gd name="connsiteY27" fmla="*/ 6250 h 10000"/>
              <a:gd name="connsiteX28" fmla="*/ 10000 w 10000"/>
              <a:gd name="connsiteY28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410 w 10000"/>
              <a:gd name="connsiteY3" fmla="*/ 1477 h 10000"/>
              <a:gd name="connsiteX4" fmla="*/ 1571 w 10000"/>
              <a:gd name="connsiteY4" fmla="*/ 2310 h 10000"/>
              <a:gd name="connsiteX5" fmla="*/ 1668 w 10000"/>
              <a:gd name="connsiteY5" fmla="*/ 2820 h 10000"/>
              <a:gd name="connsiteX6" fmla="*/ 2085 w 10000"/>
              <a:gd name="connsiteY6" fmla="*/ 5042 h 10000"/>
              <a:gd name="connsiteX7" fmla="*/ 2666 w 10000"/>
              <a:gd name="connsiteY7" fmla="*/ 8047 h 10000"/>
              <a:gd name="connsiteX8" fmla="*/ 3027 w 10000"/>
              <a:gd name="connsiteY8" fmla="*/ 9950 h 10000"/>
              <a:gd name="connsiteX9" fmla="*/ 3037 w 10000"/>
              <a:gd name="connsiteY9" fmla="*/ 10000 h 10000"/>
              <a:gd name="connsiteX10" fmla="*/ 3629 w 10000"/>
              <a:gd name="connsiteY10" fmla="*/ 10000 h 10000"/>
              <a:gd name="connsiteX11" fmla="*/ 3635 w 10000"/>
              <a:gd name="connsiteY11" fmla="*/ 9975 h 10000"/>
              <a:gd name="connsiteX12" fmla="*/ 3825 w 10000"/>
              <a:gd name="connsiteY12" fmla="*/ 8955 h 10000"/>
              <a:gd name="connsiteX13" fmla="*/ 4998 w 10000"/>
              <a:gd name="connsiteY13" fmla="*/ 2848 h 10000"/>
              <a:gd name="connsiteX14" fmla="*/ 5245 w 10000"/>
              <a:gd name="connsiteY14" fmla="*/ 1559 h 10000"/>
              <a:gd name="connsiteX15" fmla="*/ 5260 w 10000"/>
              <a:gd name="connsiteY15" fmla="*/ 1477 h 10000"/>
              <a:gd name="connsiteX16" fmla="*/ 5852 w 10000"/>
              <a:gd name="connsiteY16" fmla="*/ 1477 h 10000"/>
              <a:gd name="connsiteX17" fmla="*/ 5873 w 10000"/>
              <a:gd name="connsiteY17" fmla="*/ 1587 h 10000"/>
              <a:gd name="connsiteX18" fmla="*/ 6007 w 10000"/>
              <a:gd name="connsiteY18" fmla="*/ 2282 h 10000"/>
              <a:gd name="connsiteX19" fmla="*/ 6105 w 10000"/>
              <a:gd name="connsiteY19" fmla="*/ 2820 h 10000"/>
              <a:gd name="connsiteX20" fmla="*/ 7114 w 10000"/>
              <a:gd name="connsiteY20" fmla="*/ 8097 h 10000"/>
              <a:gd name="connsiteX21" fmla="*/ 7218 w 10000"/>
              <a:gd name="connsiteY21" fmla="*/ 8761 h 10000"/>
              <a:gd name="connsiteX22" fmla="*/ 7443 w 10000"/>
              <a:gd name="connsiteY22" fmla="*/ 9812 h 10000"/>
              <a:gd name="connsiteX23" fmla="*/ 7479 w 10000"/>
              <a:gd name="connsiteY23" fmla="*/ 9975 h 10000"/>
              <a:gd name="connsiteX24" fmla="*/ 8066 w 10000"/>
              <a:gd name="connsiteY24" fmla="*/ 9975 h 10000"/>
              <a:gd name="connsiteX25" fmla="*/ 8076 w 10000"/>
              <a:gd name="connsiteY25" fmla="*/ 9919 h 10000"/>
              <a:gd name="connsiteX26" fmla="*/ 8802 w 10000"/>
              <a:gd name="connsiteY26" fmla="*/ 6250 h 10000"/>
              <a:gd name="connsiteX27" fmla="*/ 10000 w 10000"/>
              <a:gd name="connsiteY27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571 w 10000"/>
              <a:gd name="connsiteY3" fmla="*/ 2310 h 10000"/>
              <a:gd name="connsiteX4" fmla="*/ 1668 w 10000"/>
              <a:gd name="connsiteY4" fmla="*/ 2820 h 10000"/>
              <a:gd name="connsiteX5" fmla="*/ 2085 w 10000"/>
              <a:gd name="connsiteY5" fmla="*/ 5042 h 10000"/>
              <a:gd name="connsiteX6" fmla="*/ 2666 w 10000"/>
              <a:gd name="connsiteY6" fmla="*/ 8047 h 10000"/>
              <a:gd name="connsiteX7" fmla="*/ 3027 w 10000"/>
              <a:gd name="connsiteY7" fmla="*/ 9950 h 10000"/>
              <a:gd name="connsiteX8" fmla="*/ 3037 w 10000"/>
              <a:gd name="connsiteY8" fmla="*/ 10000 h 10000"/>
              <a:gd name="connsiteX9" fmla="*/ 3629 w 10000"/>
              <a:gd name="connsiteY9" fmla="*/ 10000 h 10000"/>
              <a:gd name="connsiteX10" fmla="*/ 3635 w 10000"/>
              <a:gd name="connsiteY10" fmla="*/ 9975 h 10000"/>
              <a:gd name="connsiteX11" fmla="*/ 3825 w 10000"/>
              <a:gd name="connsiteY11" fmla="*/ 8955 h 10000"/>
              <a:gd name="connsiteX12" fmla="*/ 4998 w 10000"/>
              <a:gd name="connsiteY12" fmla="*/ 2848 h 10000"/>
              <a:gd name="connsiteX13" fmla="*/ 5245 w 10000"/>
              <a:gd name="connsiteY13" fmla="*/ 1559 h 10000"/>
              <a:gd name="connsiteX14" fmla="*/ 5260 w 10000"/>
              <a:gd name="connsiteY14" fmla="*/ 1477 h 10000"/>
              <a:gd name="connsiteX15" fmla="*/ 5852 w 10000"/>
              <a:gd name="connsiteY15" fmla="*/ 1477 h 10000"/>
              <a:gd name="connsiteX16" fmla="*/ 5873 w 10000"/>
              <a:gd name="connsiteY16" fmla="*/ 1587 h 10000"/>
              <a:gd name="connsiteX17" fmla="*/ 6007 w 10000"/>
              <a:gd name="connsiteY17" fmla="*/ 2282 h 10000"/>
              <a:gd name="connsiteX18" fmla="*/ 6105 w 10000"/>
              <a:gd name="connsiteY18" fmla="*/ 2820 h 10000"/>
              <a:gd name="connsiteX19" fmla="*/ 7114 w 10000"/>
              <a:gd name="connsiteY19" fmla="*/ 8097 h 10000"/>
              <a:gd name="connsiteX20" fmla="*/ 7218 w 10000"/>
              <a:gd name="connsiteY20" fmla="*/ 8761 h 10000"/>
              <a:gd name="connsiteX21" fmla="*/ 7443 w 10000"/>
              <a:gd name="connsiteY21" fmla="*/ 9812 h 10000"/>
              <a:gd name="connsiteX22" fmla="*/ 7479 w 10000"/>
              <a:gd name="connsiteY22" fmla="*/ 9975 h 10000"/>
              <a:gd name="connsiteX23" fmla="*/ 8066 w 10000"/>
              <a:gd name="connsiteY23" fmla="*/ 9975 h 10000"/>
              <a:gd name="connsiteX24" fmla="*/ 8076 w 10000"/>
              <a:gd name="connsiteY24" fmla="*/ 9919 h 10000"/>
              <a:gd name="connsiteX25" fmla="*/ 8802 w 10000"/>
              <a:gd name="connsiteY25" fmla="*/ 6250 h 10000"/>
              <a:gd name="connsiteX26" fmla="*/ 10000 w 10000"/>
              <a:gd name="connsiteY26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1571 w 10000"/>
              <a:gd name="connsiteY2" fmla="*/ 2310 h 10000"/>
              <a:gd name="connsiteX3" fmla="*/ 1668 w 10000"/>
              <a:gd name="connsiteY3" fmla="*/ 2820 h 10000"/>
              <a:gd name="connsiteX4" fmla="*/ 2085 w 10000"/>
              <a:gd name="connsiteY4" fmla="*/ 5042 h 10000"/>
              <a:gd name="connsiteX5" fmla="*/ 2666 w 10000"/>
              <a:gd name="connsiteY5" fmla="*/ 8047 h 10000"/>
              <a:gd name="connsiteX6" fmla="*/ 3027 w 10000"/>
              <a:gd name="connsiteY6" fmla="*/ 9950 h 10000"/>
              <a:gd name="connsiteX7" fmla="*/ 3037 w 10000"/>
              <a:gd name="connsiteY7" fmla="*/ 10000 h 10000"/>
              <a:gd name="connsiteX8" fmla="*/ 3629 w 10000"/>
              <a:gd name="connsiteY8" fmla="*/ 10000 h 10000"/>
              <a:gd name="connsiteX9" fmla="*/ 3635 w 10000"/>
              <a:gd name="connsiteY9" fmla="*/ 9975 h 10000"/>
              <a:gd name="connsiteX10" fmla="*/ 3825 w 10000"/>
              <a:gd name="connsiteY10" fmla="*/ 8955 h 10000"/>
              <a:gd name="connsiteX11" fmla="*/ 4998 w 10000"/>
              <a:gd name="connsiteY11" fmla="*/ 2848 h 10000"/>
              <a:gd name="connsiteX12" fmla="*/ 5245 w 10000"/>
              <a:gd name="connsiteY12" fmla="*/ 1559 h 10000"/>
              <a:gd name="connsiteX13" fmla="*/ 5260 w 10000"/>
              <a:gd name="connsiteY13" fmla="*/ 1477 h 10000"/>
              <a:gd name="connsiteX14" fmla="*/ 5852 w 10000"/>
              <a:gd name="connsiteY14" fmla="*/ 1477 h 10000"/>
              <a:gd name="connsiteX15" fmla="*/ 5873 w 10000"/>
              <a:gd name="connsiteY15" fmla="*/ 1587 h 10000"/>
              <a:gd name="connsiteX16" fmla="*/ 6007 w 10000"/>
              <a:gd name="connsiteY16" fmla="*/ 2282 h 10000"/>
              <a:gd name="connsiteX17" fmla="*/ 6105 w 10000"/>
              <a:gd name="connsiteY17" fmla="*/ 2820 h 10000"/>
              <a:gd name="connsiteX18" fmla="*/ 7114 w 10000"/>
              <a:gd name="connsiteY18" fmla="*/ 8097 h 10000"/>
              <a:gd name="connsiteX19" fmla="*/ 7218 w 10000"/>
              <a:gd name="connsiteY19" fmla="*/ 8761 h 10000"/>
              <a:gd name="connsiteX20" fmla="*/ 7443 w 10000"/>
              <a:gd name="connsiteY20" fmla="*/ 9812 h 10000"/>
              <a:gd name="connsiteX21" fmla="*/ 7479 w 10000"/>
              <a:gd name="connsiteY21" fmla="*/ 9975 h 10000"/>
              <a:gd name="connsiteX22" fmla="*/ 8066 w 10000"/>
              <a:gd name="connsiteY22" fmla="*/ 9975 h 10000"/>
              <a:gd name="connsiteX23" fmla="*/ 8076 w 10000"/>
              <a:gd name="connsiteY23" fmla="*/ 9919 h 10000"/>
              <a:gd name="connsiteX24" fmla="*/ 8802 w 10000"/>
              <a:gd name="connsiteY24" fmla="*/ 6250 h 10000"/>
              <a:gd name="connsiteX25" fmla="*/ 10000 w 10000"/>
              <a:gd name="connsiteY25" fmla="*/ 0 h 10000"/>
              <a:gd name="connsiteX0" fmla="*/ 0 w 10000"/>
              <a:gd name="connsiteY0" fmla="*/ 5740 h 10000"/>
              <a:gd name="connsiteX1" fmla="*/ 1571 w 10000"/>
              <a:gd name="connsiteY1" fmla="*/ 2310 h 10000"/>
              <a:gd name="connsiteX2" fmla="*/ 1668 w 10000"/>
              <a:gd name="connsiteY2" fmla="*/ 2820 h 10000"/>
              <a:gd name="connsiteX3" fmla="*/ 2085 w 10000"/>
              <a:gd name="connsiteY3" fmla="*/ 5042 h 10000"/>
              <a:gd name="connsiteX4" fmla="*/ 2666 w 10000"/>
              <a:gd name="connsiteY4" fmla="*/ 8047 h 10000"/>
              <a:gd name="connsiteX5" fmla="*/ 3027 w 10000"/>
              <a:gd name="connsiteY5" fmla="*/ 9950 h 10000"/>
              <a:gd name="connsiteX6" fmla="*/ 3037 w 10000"/>
              <a:gd name="connsiteY6" fmla="*/ 10000 h 10000"/>
              <a:gd name="connsiteX7" fmla="*/ 3629 w 10000"/>
              <a:gd name="connsiteY7" fmla="*/ 10000 h 10000"/>
              <a:gd name="connsiteX8" fmla="*/ 3635 w 10000"/>
              <a:gd name="connsiteY8" fmla="*/ 9975 h 10000"/>
              <a:gd name="connsiteX9" fmla="*/ 3825 w 10000"/>
              <a:gd name="connsiteY9" fmla="*/ 8955 h 10000"/>
              <a:gd name="connsiteX10" fmla="*/ 4998 w 10000"/>
              <a:gd name="connsiteY10" fmla="*/ 2848 h 10000"/>
              <a:gd name="connsiteX11" fmla="*/ 5245 w 10000"/>
              <a:gd name="connsiteY11" fmla="*/ 1559 h 10000"/>
              <a:gd name="connsiteX12" fmla="*/ 5260 w 10000"/>
              <a:gd name="connsiteY12" fmla="*/ 1477 h 10000"/>
              <a:gd name="connsiteX13" fmla="*/ 5852 w 10000"/>
              <a:gd name="connsiteY13" fmla="*/ 1477 h 10000"/>
              <a:gd name="connsiteX14" fmla="*/ 5873 w 10000"/>
              <a:gd name="connsiteY14" fmla="*/ 1587 h 10000"/>
              <a:gd name="connsiteX15" fmla="*/ 6007 w 10000"/>
              <a:gd name="connsiteY15" fmla="*/ 2282 h 10000"/>
              <a:gd name="connsiteX16" fmla="*/ 6105 w 10000"/>
              <a:gd name="connsiteY16" fmla="*/ 2820 h 10000"/>
              <a:gd name="connsiteX17" fmla="*/ 7114 w 10000"/>
              <a:gd name="connsiteY17" fmla="*/ 8097 h 10000"/>
              <a:gd name="connsiteX18" fmla="*/ 7218 w 10000"/>
              <a:gd name="connsiteY18" fmla="*/ 8761 h 10000"/>
              <a:gd name="connsiteX19" fmla="*/ 7443 w 10000"/>
              <a:gd name="connsiteY19" fmla="*/ 9812 h 10000"/>
              <a:gd name="connsiteX20" fmla="*/ 7479 w 10000"/>
              <a:gd name="connsiteY20" fmla="*/ 9975 h 10000"/>
              <a:gd name="connsiteX21" fmla="*/ 8066 w 10000"/>
              <a:gd name="connsiteY21" fmla="*/ 9975 h 10000"/>
              <a:gd name="connsiteX22" fmla="*/ 8076 w 10000"/>
              <a:gd name="connsiteY22" fmla="*/ 9919 h 10000"/>
              <a:gd name="connsiteX23" fmla="*/ 8802 w 10000"/>
              <a:gd name="connsiteY23" fmla="*/ 6250 h 10000"/>
              <a:gd name="connsiteX24" fmla="*/ 10000 w 10000"/>
              <a:gd name="connsiteY24" fmla="*/ 0 h 10000"/>
              <a:gd name="connsiteX0" fmla="*/ 0 w 8429"/>
              <a:gd name="connsiteY0" fmla="*/ 2310 h 10000"/>
              <a:gd name="connsiteX1" fmla="*/ 97 w 8429"/>
              <a:gd name="connsiteY1" fmla="*/ 2820 h 10000"/>
              <a:gd name="connsiteX2" fmla="*/ 514 w 8429"/>
              <a:gd name="connsiteY2" fmla="*/ 5042 h 10000"/>
              <a:gd name="connsiteX3" fmla="*/ 1095 w 8429"/>
              <a:gd name="connsiteY3" fmla="*/ 8047 h 10000"/>
              <a:gd name="connsiteX4" fmla="*/ 1456 w 8429"/>
              <a:gd name="connsiteY4" fmla="*/ 9950 h 10000"/>
              <a:gd name="connsiteX5" fmla="*/ 1466 w 8429"/>
              <a:gd name="connsiteY5" fmla="*/ 10000 h 10000"/>
              <a:gd name="connsiteX6" fmla="*/ 2058 w 8429"/>
              <a:gd name="connsiteY6" fmla="*/ 10000 h 10000"/>
              <a:gd name="connsiteX7" fmla="*/ 2064 w 8429"/>
              <a:gd name="connsiteY7" fmla="*/ 9975 h 10000"/>
              <a:gd name="connsiteX8" fmla="*/ 2254 w 8429"/>
              <a:gd name="connsiteY8" fmla="*/ 8955 h 10000"/>
              <a:gd name="connsiteX9" fmla="*/ 3427 w 8429"/>
              <a:gd name="connsiteY9" fmla="*/ 2848 h 10000"/>
              <a:gd name="connsiteX10" fmla="*/ 3674 w 8429"/>
              <a:gd name="connsiteY10" fmla="*/ 1559 h 10000"/>
              <a:gd name="connsiteX11" fmla="*/ 3689 w 8429"/>
              <a:gd name="connsiteY11" fmla="*/ 1477 h 10000"/>
              <a:gd name="connsiteX12" fmla="*/ 4281 w 8429"/>
              <a:gd name="connsiteY12" fmla="*/ 1477 h 10000"/>
              <a:gd name="connsiteX13" fmla="*/ 4302 w 8429"/>
              <a:gd name="connsiteY13" fmla="*/ 1587 h 10000"/>
              <a:gd name="connsiteX14" fmla="*/ 4436 w 8429"/>
              <a:gd name="connsiteY14" fmla="*/ 2282 h 10000"/>
              <a:gd name="connsiteX15" fmla="*/ 4534 w 8429"/>
              <a:gd name="connsiteY15" fmla="*/ 2820 h 10000"/>
              <a:gd name="connsiteX16" fmla="*/ 5543 w 8429"/>
              <a:gd name="connsiteY16" fmla="*/ 8097 h 10000"/>
              <a:gd name="connsiteX17" fmla="*/ 5647 w 8429"/>
              <a:gd name="connsiteY17" fmla="*/ 8761 h 10000"/>
              <a:gd name="connsiteX18" fmla="*/ 5872 w 8429"/>
              <a:gd name="connsiteY18" fmla="*/ 9812 h 10000"/>
              <a:gd name="connsiteX19" fmla="*/ 5908 w 8429"/>
              <a:gd name="connsiteY19" fmla="*/ 9975 h 10000"/>
              <a:gd name="connsiteX20" fmla="*/ 6495 w 8429"/>
              <a:gd name="connsiteY20" fmla="*/ 9975 h 10000"/>
              <a:gd name="connsiteX21" fmla="*/ 6505 w 8429"/>
              <a:gd name="connsiteY21" fmla="*/ 9919 h 10000"/>
              <a:gd name="connsiteX22" fmla="*/ 7231 w 8429"/>
              <a:gd name="connsiteY22" fmla="*/ 6250 h 10000"/>
              <a:gd name="connsiteX23" fmla="*/ 8429 w 8429"/>
              <a:gd name="connsiteY23" fmla="*/ 0 h 10000"/>
              <a:gd name="connsiteX0" fmla="*/ 0 w 9885"/>
              <a:gd name="connsiteY0" fmla="*/ 2820 h 10000"/>
              <a:gd name="connsiteX1" fmla="*/ 495 w 9885"/>
              <a:gd name="connsiteY1" fmla="*/ 5042 h 10000"/>
              <a:gd name="connsiteX2" fmla="*/ 1184 w 9885"/>
              <a:gd name="connsiteY2" fmla="*/ 8047 h 10000"/>
              <a:gd name="connsiteX3" fmla="*/ 1612 w 9885"/>
              <a:gd name="connsiteY3" fmla="*/ 9950 h 10000"/>
              <a:gd name="connsiteX4" fmla="*/ 1624 w 9885"/>
              <a:gd name="connsiteY4" fmla="*/ 10000 h 10000"/>
              <a:gd name="connsiteX5" fmla="*/ 2327 w 9885"/>
              <a:gd name="connsiteY5" fmla="*/ 10000 h 10000"/>
              <a:gd name="connsiteX6" fmla="*/ 2334 w 9885"/>
              <a:gd name="connsiteY6" fmla="*/ 9975 h 10000"/>
              <a:gd name="connsiteX7" fmla="*/ 2559 w 9885"/>
              <a:gd name="connsiteY7" fmla="*/ 8955 h 10000"/>
              <a:gd name="connsiteX8" fmla="*/ 3951 w 9885"/>
              <a:gd name="connsiteY8" fmla="*/ 2848 h 10000"/>
              <a:gd name="connsiteX9" fmla="*/ 4244 w 9885"/>
              <a:gd name="connsiteY9" fmla="*/ 1559 h 10000"/>
              <a:gd name="connsiteX10" fmla="*/ 4262 w 9885"/>
              <a:gd name="connsiteY10" fmla="*/ 1477 h 10000"/>
              <a:gd name="connsiteX11" fmla="*/ 4964 w 9885"/>
              <a:gd name="connsiteY11" fmla="*/ 1477 h 10000"/>
              <a:gd name="connsiteX12" fmla="*/ 4989 w 9885"/>
              <a:gd name="connsiteY12" fmla="*/ 1587 h 10000"/>
              <a:gd name="connsiteX13" fmla="*/ 5148 w 9885"/>
              <a:gd name="connsiteY13" fmla="*/ 2282 h 10000"/>
              <a:gd name="connsiteX14" fmla="*/ 5264 w 9885"/>
              <a:gd name="connsiteY14" fmla="*/ 2820 h 10000"/>
              <a:gd name="connsiteX15" fmla="*/ 6461 w 9885"/>
              <a:gd name="connsiteY15" fmla="*/ 8097 h 10000"/>
              <a:gd name="connsiteX16" fmla="*/ 6584 w 9885"/>
              <a:gd name="connsiteY16" fmla="*/ 8761 h 10000"/>
              <a:gd name="connsiteX17" fmla="*/ 6851 w 9885"/>
              <a:gd name="connsiteY17" fmla="*/ 9812 h 10000"/>
              <a:gd name="connsiteX18" fmla="*/ 6894 w 9885"/>
              <a:gd name="connsiteY18" fmla="*/ 9975 h 10000"/>
              <a:gd name="connsiteX19" fmla="*/ 7591 w 9885"/>
              <a:gd name="connsiteY19" fmla="*/ 9975 h 10000"/>
              <a:gd name="connsiteX20" fmla="*/ 7602 w 9885"/>
              <a:gd name="connsiteY20" fmla="*/ 9919 h 10000"/>
              <a:gd name="connsiteX21" fmla="*/ 8464 w 9885"/>
              <a:gd name="connsiteY21" fmla="*/ 6250 h 10000"/>
              <a:gd name="connsiteX22" fmla="*/ 9885 w 9885"/>
              <a:gd name="connsiteY22" fmla="*/ 0 h 10000"/>
              <a:gd name="connsiteX0" fmla="*/ 0 w 9499"/>
              <a:gd name="connsiteY0" fmla="*/ 5042 h 10000"/>
              <a:gd name="connsiteX1" fmla="*/ 697 w 9499"/>
              <a:gd name="connsiteY1" fmla="*/ 8047 h 10000"/>
              <a:gd name="connsiteX2" fmla="*/ 1130 w 9499"/>
              <a:gd name="connsiteY2" fmla="*/ 9950 h 10000"/>
              <a:gd name="connsiteX3" fmla="*/ 1142 w 9499"/>
              <a:gd name="connsiteY3" fmla="*/ 10000 h 10000"/>
              <a:gd name="connsiteX4" fmla="*/ 1853 w 9499"/>
              <a:gd name="connsiteY4" fmla="*/ 10000 h 10000"/>
              <a:gd name="connsiteX5" fmla="*/ 1860 w 9499"/>
              <a:gd name="connsiteY5" fmla="*/ 9975 h 10000"/>
              <a:gd name="connsiteX6" fmla="*/ 2088 w 9499"/>
              <a:gd name="connsiteY6" fmla="*/ 8955 h 10000"/>
              <a:gd name="connsiteX7" fmla="*/ 3496 w 9499"/>
              <a:gd name="connsiteY7" fmla="*/ 2848 h 10000"/>
              <a:gd name="connsiteX8" fmla="*/ 3792 w 9499"/>
              <a:gd name="connsiteY8" fmla="*/ 1559 h 10000"/>
              <a:gd name="connsiteX9" fmla="*/ 3811 w 9499"/>
              <a:gd name="connsiteY9" fmla="*/ 1477 h 10000"/>
              <a:gd name="connsiteX10" fmla="*/ 4521 w 9499"/>
              <a:gd name="connsiteY10" fmla="*/ 1477 h 10000"/>
              <a:gd name="connsiteX11" fmla="*/ 4546 w 9499"/>
              <a:gd name="connsiteY11" fmla="*/ 1587 h 10000"/>
              <a:gd name="connsiteX12" fmla="*/ 4707 w 9499"/>
              <a:gd name="connsiteY12" fmla="*/ 2282 h 10000"/>
              <a:gd name="connsiteX13" fmla="*/ 4824 w 9499"/>
              <a:gd name="connsiteY13" fmla="*/ 2820 h 10000"/>
              <a:gd name="connsiteX14" fmla="*/ 6035 w 9499"/>
              <a:gd name="connsiteY14" fmla="*/ 8097 h 10000"/>
              <a:gd name="connsiteX15" fmla="*/ 6160 w 9499"/>
              <a:gd name="connsiteY15" fmla="*/ 8761 h 10000"/>
              <a:gd name="connsiteX16" fmla="*/ 6430 w 9499"/>
              <a:gd name="connsiteY16" fmla="*/ 9812 h 10000"/>
              <a:gd name="connsiteX17" fmla="*/ 6473 w 9499"/>
              <a:gd name="connsiteY17" fmla="*/ 9975 h 10000"/>
              <a:gd name="connsiteX18" fmla="*/ 7178 w 9499"/>
              <a:gd name="connsiteY18" fmla="*/ 9975 h 10000"/>
              <a:gd name="connsiteX19" fmla="*/ 7189 w 9499"/>
              <a:gd name="connsiteY19" fmla="*/ 9919 h 10000"/>
              <a:gd name="connsiteX20" fmla="*/ 8061 w 9499"/>
              <a:gd name="connsiteY20" fmla="*/ 6250 h 10000"/>
              <a:gd name="connsiteX21" fmla="*/ 9499 w 9499"/>
              <a:gd name="connsiteY21" fmla="*/ 0 h 10000"/>
              <a:gd name="connsiteX0" fmla="*/ 0 w 9266"/>
              <a:gd name="connsiteY0" fmla="*/ 8047 h 10000"/>
              <a:gd name="connsiteX1" fmla="*/ 456 w 9266"/>
              <a:gd name="connsiteY1" fmla="*/ 9950 h 10000"/>
              <a:gd name="connsiteX2" fmla="*/ 468 w 9266"/>
              <a:gd name="connsiteY2" fmla="*/ 10000 h 10000"/>
              <a:gd name="connsiteX3" fmla="*/ 1217 w 9266"/>
              <a:gd name="connsiteY3" fmla="*/ 10000 h 10000"/>
              <a:gd name="connsiteX4" fmla="*/ 1224 w 9266"/>
              <a:gd name="connsiteY4" fmla="*/ 9975 h 10000"/>
              <a:gd name="connsiteX5" fmla="*/ 1464 w 9266"/>
              <a:gd name="connsiteY5" fmla="*/ 8955 h 10000"/>
              <a:gd name="connsiteX6" fmla="*/ 2946 w 9266"/>
              <a:gd name="connsiteY6" fmla="*/ 2848 h 10000"/>
              <a:gd name="connsiteX7" fmla="*/ 3258 w 9266"/>
              <a:gd name="connsiteY7" fmla="*/ 1559 h 10000"/>
              <a:gd name="connsiteX8" fmla="*/ 3278 w 9266"/>
              <a:gd name="connsiteY8" fmla="*/ 1477 h 10000"/>
              <a:gd name="connsiteX9" fmla="*/ 4025 w 9266"/>
              <a:gd name="connsiteY9" fmla="*/ 1477 h 10000"/>
              <a:gd name="connsiteX10" fmla="*/ 4052 w 9266"/>
              <a:gd name="connsiteY10" fmla="*/ 1587 h 10000"/>
              <a:gd name="connsiteX11" fmla="*/ 4221 w 9266"/>
              <a:gd name="connsiteY11" fmla="*/ 2282 h 10000"/>
              <a:gd name="connsiteX12" fmla="*/ 4344 w 9266"/>
              <a:gd name="connsiteY12" fmla="*/ 2820 h 10000"/>
              <a:gd name="connsiteX13" fmla="*/ 5619 w 9266"/>
              <a:gd name="connsiteY13" fmla="*/ 8097 h 10000"/>
              <a:gd name="connsiteX14" fmla="*/ 5751 w 9266"/>
              <a:gd name="connsiteY14" fmla="*/ 8761 h 10000"/>
              <a:gd name="connsiteX15" fmla="*/ 6035 w 9266"/>
              <a:gd name="connsiteY15" fmla="*/ 9812 h 10000"/>
              <a:gd name="connsiteX16" fmla="*/ 6080 w 9266"/>
              <a:gd name="connsiteY16" fmla="*/ 9975 h 10000"/>
              <a:gd name="connsiteX17" fmla="*/ 6823 w 9266"/>
              <a:gd name="connsiteY17" fmla="*/ 9975 h 10000"/>
              <a:gd name="connsiteX18" fmla="*/ 6834 w 9266"/>
              <a:gd name="connsiteY18" fmla="*/ 9919 h 10000"/>
              <a:gd name="connsiteX19" fmla="*/ 7752 w 9266"/>
              <a:gd name="connsiteY19" fmla="*/ 6250 h 10000"/>
              <a:gd name="connsiteX20" fmla="*/ 9266 w 9266"/>
              <a:gd name="connsiteY20" fmla="*/ 0 h 10000"/>
              <a:gd name="connsiteX0" fmla="*/ 0 w 9508"/>
              <a:gd name="connsiteY0" fmla="*/ 9950 h 10000"/>
              <a:gd name="connsiteX1" fmla="*/ 13 w 9508"/>
              <a:gd name="connsiteY1" fmla="*/ 10000 h 10000"/>
              <a:gd name="connsiteX2" fmla="*/ 821 w 9508"/>
              <a:gd name="connsiteY2" fmla="*/ 10000 h 10000"/>
              <a:gd name="connsiteX3" fmla="*/ 829 w 9508"/>
              <a:gd name="connsiteY3" fmla="*/ 9975 h 10000"/>
              <a:gd name="connsiteX4" fmla="*/ 1088 w 9508"/>
              <a:gd name="connsiteY4" fmla="*/ 8955 h 10000"/>
              <a:gd name="connsiteX5" fmla="*/ 2687 w 9508"/>
              <a:gd name="connsiteY5" fmla="*/ 2848 h 10000"/>
              <a:gd name="connsiteX6" fmla="*/ 3024 w 9508"/>
              <a:gd name="connsiteY6" fmla="*/ 1559 h 10000"/>
              <a:gd name="connsiteX7" fmla="*/ 3046 w 9508"/>
              <a:gd name="connsiteY7" fmla="*/ 1477 h 10000"/>
              <a:gd name="connsiteX8" fmla="*/ 3852 w 9508"/>
              <a:gd name="connsiteY8" fmla="*/ 1477 h 10000"/>
              <a:gd name="connsiteX9" fmla="*/ 3881 w 9508"/>
              <a:gd name="connsiteY9" fmla="*/ 1587 h 10000"/>
              <a:gd name="connsiteX10" fmla="*/ 4063 w 9508"/>
              <a:gd name="connsiteY10" fmla="*/ 2282 h 10000"/>
              <a:gd name="connsiteX11" fmla="*/ 4196 w 9508"/>
              <a:gd name="connsiteY11" fmla="*/ 2820 h 10000"/>
              <a:gd name="connsiteX12" fmla="*/ 5572 w 9508"/>
              <a:gd name="connsiteY12" fmla="*/ 8097 h 10000"/>
              <a:gd name="connsiteX13" fmla="*/ 5715 w 9508"/>
              <a:gd name="connsiteY13" fmla="*/ 8761 h 10000"/>
              <a:gd name="connsiteX14" fmla="*/ 6021 w 9508"/>
              <a:gd name="connsiteY14" fmla="*/ 9812 h 10000"/>
              <a:gd name="connsiteX15" fmla="*/ 6070 w 9508"/>
              <a:gd name="connsiteY15" fmla="*/ 9975 h 10000"/>
              <a:gd name="connsiteX16" fmla="*/ 6871 w 9508"/>
              <a:gd name="connsiteY16" fmla="*/ 9975 h 10000"/>
              <a:gd name="connsiteX17" fmla="*/ 6883 w 9508"/>
              <a:gd name="connsiteY17" fmla="*/ 9919 h 10000"/>
              <a:gd name="connsiteX18" fmla="*/ 7874 w 9508"/>
              <a:gd name="connsiteY18" fmla="*/ 6250 h 10000"/>
              <a:gd name="connsiteX19" fmla="*/ 9508 w 9508"/>
              <a:gd name="connsiteY19" fmla="*/ 0 h 10000"/>
              <a:gd name="connsiteX0" fmla="*/ 0 w 10000"/>
              <a:gd name="connsiteY0" fmla="*/ 9950 h 10000"/>
              <a:gd name="connsiteX1" fmla="*/ 863 w 10000"/>
              <a:gd name="connsiteY1" fmla="*/ 10000 h 10000"/>
              <a:gd name="connsiteX2" fmla="*/ 872 w 10000"/>
              <a:gd name="connsiteY2" fmla="*/ 9975 h 10000"/>
              <a:gd name="connsiteX3" fmla="*/ 1144 w 10000"/>
              <a:gd name="connsiteY3" fmla="*/ 8955 h 10000"/>
              <a:gd name="connsiteX4" fmla="*/ 2826 w 10000"/>
              <a:gd name="connsiteY4" fmla="*/ 2848 h 10000"/>
              <a:gd name="connsiteX5" fmla="*/ 3180 w 10000"/>
              <a:gd name="connsiteY5" fmla="*/ 1559 h 10000"/>
              <a:gd name="connsiteX6" fmla="*/ 3204 w 10000"/>
              <a:gd name="connsiteY6" fmla="*/ 1477 h 10000"/>
              <a:gd name="connsiteX7" fmla="*/ 4051 w 10000"/>
              <a:gd name="connsiteY7" fmla="*/ 1477 h 10000"/>
              <a:gd name="connsiteX8" fmla="*/ 4082 w 10000"/>
              <a:gd name="connsiteY8" fmla="*/ 1587 h 10000"/>
              <a:gd name="connsiteX9" fmla="*/ 4273 w 10000"/>
              <a:gd name="connsiteY9" fmla="*/ 2282 h 10000"/>
              <a:gd name="connsiteX10" fmla="*/ 4413 w 10000"/>
              <a:gd name="connsiteY10" fmla="*/ 2820 h 10000"/>
              <a:gd name="connsiteX11" fmla="*/ 5860 w 10000"/>
              <a:gd name="connsiteY11" fmla="*/ 8097 h 10000"/>
              <a:gd name="connsiteX12" fmla="*/ 6011 w 10000"/>
              <a:gd name="connsiteY12" fmla="*/ 8761 h 10000"/>
              <a:gd name="connsiteX13" fmla="*/ 6333 w 10000"/>
              <a:gd name="connsiteY13" fmla="*/ 9812 h 10000"/>
              <a:gd name="connsiteX14" fmla="*/ 6384 w 10000"/>
              <a:gd name="connsiteY14" fmla="*/ 9975 h 10000"/>
              <a:gd name="connsiteX15" fmla="*/ 7227 w 10000"/>
              <a:gd name="connsiteY15" fmla="*/ 9975 h 10000"/>
              <a:gd name="connsiteX16" fmla="*/ 7239 w 10000"/>
              <a:gd name="connsiteY16" fmla="*/ 9919 h 10000"/>
              <a:gd name="connsiteX17" fmla="*/ 8281 w 10000"/>
              <a:gd name="connsiteY17" fmla="*/ 6250 h 10000"/>
              <a:gd name="connsiteX18" fmla="*/ 10000 w 10000"/>
              <a:gd name="connsiteY18" fmla="*/ 0 h 10000"/>
              <a:gd name="connsiteX0" fmla="*/ 0 w 10000"/>
              <a:gd name="connsiteY0" fmla="*/ 9950 h 10000"/>
              <a:gd name="connsiteX1" fmla="*/ 863 w 10000"/>
              <a:gd name="connsiteY1" fmla="*/ 10000 h 10000"/>
              <a:gd name="connsiteX2" fmla="*/ 1144 w 10000"/>
              <a:gd name="connsiteY2" fmla="*/ 8955 h 10000"/>
              <a:gd name="connsiteX3" fmla="*/ 2826 w 10000"/>
              <a:gd name="connsiteY3" fmla="*/ 2848 h 10000"/>
              <a:gd name="connsiteX4" fmla="*/ 3180 w 10000"/>
              <a:gd name="connsiteY4" fmla="*/ 1559 h 10000"/>
              <a:gd name="connsiteX5" fmla="*/ 3204 w 10000"/>
              <a:gd name="connsiteY5" fmla="*/ 1477 h 10000"/>
              <a:gd name="connsiteX6" fmla="*/ 4051 w 10000"/>
              <a:gd name="connsiteY6" fmla="*/ 1477 h 10000"/>
              <a:gd name="connsiteX7" fmla="*/ 4082 w 10000"/>
              <a:gd name="connsiteY7" fmla="*/ 1587 h 10000"/>
              <a:gd name="connsiteX8" fmla="*/ 4273 w 10000"/>
              <a:gd name="connsiteY8" fmla="*/ 2282 h 10000"/>
              <a:gd name="connsiteX9" fmla="*/ 4413 w 10000"/>
              <a:gd name="connsiteY9" fmla="*/ 2820 h 10000"/>
              <a:gd name="connsiteX10" fmla="*/ 5860 w 10000"/>
              <a:gd name="connsiteY10" fmla="*/ 8097 h 10000"/>
              <a:gd name="connsiteX11" fmla="*/ 6011 w 10000"/>
              <a:gd name="connsiteY11" fmla="*/ 8761 h 10000"/>
              <a:gd name="connsiteX12" fmla="*/ 6333 w 10000"/>
              <a:gd name="connsiteY12" fmla="*/ 9812 h 10000"/>
              <a:gd name="connsiteX13" fmla="*/ 6384 w 10000"/>
              <a:gd name="connsiteY13" fmla="*/ 9975 h 10000"/>
              <a:gd name="connsiteX14" fmla="*/ 7227 w 10000"/>
              <a:gd name="connsiteY14" fmla="*/ 9975 h 10000"/>
              <a:gd name="connsiteX15" fmla="*/ 7239 w 10000"/>
              <a:gd name="connsiteY15" fmla="*/ 9919 h 10000"/>
              <a:gd name="connsiteX16" fmla="*/ 8281 w 10000"/>
              <a:gd name="connsiteY16" fmla="*/ 6250 h 10000"/>
              <a:gd name="connsiteX17" fmla="*/ 10000 w 10000"/>
              <a:gd name="connsiteY17" fmla="*/ 0 h 10000"/>
              <a:gd name="connsiteX0" fmla="*/ 0 w 10000"/>
              <a:gd name="connsiteY0" fmla="*/ 9950 h 9975"/>
              <a:gd name="connsiteX1" fmla="*/ 1144 w 10000"/>
              <a:gd name="connsiteY1" fmla="*/ 8955 h 9975"/>
              <a:gd name="connsiteX2" fmla="*/ 2826 w 10000"/>
              <a:gd name="connsiteY2" fmla="*/ 2848 h 9975"/>
              <a:gd name="connsiteX3" fmla="*/ 3180 w 10000"/>
              <a:gd name="connsiteY3" fmla="*/ 1559 h 9975"/>
              <a:gd name="connsiteX4" fmla="*/ 3204 w 10000"/>
              <a:gd name="connsiteY4" fmla="*/ 1477 h 9975"/>
              <a:gd name="connsiteX5" fmla="*/ 4051 w 10000"/>
              <a:gd name="connsiteY5" fmla="*/ 1477 h 9975"/>
              <a:gd name="connsiteX6" fmla="*/ 4082 w 10000"/>
              <a:gd name="connsiteY6" fmla="*/ 1587 h 9975"/>
              <a:gd name="connsiteX7" fmla="*/ 4273 w 10000"/>
              <a:gd name="connsiteY7" fmla="*/ 2282 h 9975"/>
              <a:gd name="connsiteX8" fmla="*/ 4413 w 10000"/>
              <a:gd name="connsiteY8" fmla="*/ 2820 h 9975"/>
              <a:gd name="connsiteX9" fmla="*/ 5860 w 10000"/>
              <a:gd name="connsiteY9" fmla="*/ 8097 h 9975"/>
              <a:gd name="connsiteX10" fmla="*/ 6011 w 10000"/>
              <a:gd name="connsiteY10" fmla="*/ 8761 h 9975"/>
              <a:gd name="connsiteX11" fmla="*/ 6333 w 10000"/>
              <a:gd name="connsiteY11" fmla="*/ 9812 h 9975"/>
              <a:gd name="connsiteX12" fmla="*/ 6384 w 10000"/>
              <a:gd name="connsiteY12" fmla="*/ 9975 h 9975"/>
              <a:gd name="connsiteX13" fmla="*/ 7227 w 10000"/>
              <a:gd name="connsiteY13" fmla="*/ 9975 h 9975"/>
              <a:gd name="connsiteX14" fmla="*/ 7239 w 10000"/>
              <a:gd name="connsiteY14" fmla="*/ 9919 h 9975"/>
              <a:gd name="connsiteX15" fmla="*/ 8281 w 10000"/>
              <a:gd name="connsiteY15" fmla="*/ 6250 h 9975"/>
              <a:gd name="connsiteX16" fmla="*/ 10000 w 10000"/>
              <a:gd name="connsiteY16" fmla="*/ 0 h 9975"/>
              <a:gd name="connsiteX0" fmla="*/ 0 w 10000"/>
              <a:gd name="connsiteY0" fmla="*/ 9975 h 10000"/>
              <a:gd name="connsiteX1" fmla="*/ 2826 w 10000"/>
              <a:gd name="connsiteY1" fmla="*/ 2855 h 10000"/>
              <a:gd name="connsiteX2" fmla="*/ 3180 w 10000"/>
              <a:gd name="connsiteY2" fmla="*/ 1563 h 10000"/>
              <a:gd name="connsiteX3" fmla="*/ 3204 w 10000"/>
              <a:gd name="connsiteY3" fmla="*/ 1481 h 10000"/>
              <a:gd name="connsiteX4" fmla="*/ 4051 w 10000"/>
              <a:gd name="connsiteY4" fmla="*/ 1481 h 10000"/>
              <a:gd name="connsiteX5" fmla="*/ 4082 w 10000"/>
              <a:gd name="connsiteY5" fmla="*/ 1591 h 10000"/>
              <a:gd name="connsiteX6" fmla="*/ 4273 w 10000"/>
              <a:gd name="connsiteY6" fmla="*/ 2288 h 10000"/>
              <a:gd name="connsiteX7" fmla="*/ 4413 w 10000"/>
              <a:gd name="connsiteY7" fmla="*/ 2827 h 10000"/>
              <a:gd name="connsiteX8" fmla="*/ 5860 w 10000"/>
              <a:gd name="connsiteY8" fmla="*/ 8117 h 10000"/>
              <a:gd name="connsiteX9" fmla="*/ 6011 w 10000"/>
              <a:gd name="connsiteY9" fmla="*/ 8783 h 10000"/>
              <a:gd name="connsiteX10" fmla="*/ 6333 w 10000"/>
              <a:gd name="connsiteY10" fmla="*/ 9837 h 10000"/>
              <a:gd name="connsiteX11" fmla="*/ 6384 w 10000"/>
              <a:gd name="connsiteY11" fmla="*/ 10000 h 10000"/>
              <a:gd name="connsiteX12" fmla="*/ 7227 w 10000"/>
              <a:gd name="connsiteY12" fmla="*/ 10000 h 10000"/>
              <a:gd name="connsiteX13" fmla="*/ 7239 w 10000"/>
              <a:gd name="connsiteY13" fmla="*/ 9944 h 10000"/>
              <a:gd name="connsiteX14" fmla="*/ 8281 w 10000"/>
              <a:gd name="connsiteY14" fmla="*/ 6266 h 10000"/>
              <a:gd name="connsiteX15" fmla="*/ 10000 w 10000"/>
              <a:gd name="connsiteY15" fmla="*/ 0 h 10000"/>
              <a:gd name="connsiteX0" fmla="*/ 0 w 7174"/>
              <a:gd name="connsiteY0" fmla="*/ 2855 h 10000"/>
              <a:gd name="connsiteX1" fmla="*/ 354 w 7174"/>
              <a:gd name="connsiteY1" fmla="*/ 1563 h 10000"/>
              <a:gd name="connsiteX2" fmla="*/ 378 w 7174"/>
              <a:gd name="connsiteY2" fmla="*/ 1481 h 10000"/>
              <a:gd name="connsiteX3" fmla="*/ 1225 w 7174"/>
              <a:gd name="connsiteY3" fmla="*/ 1481 h 10000"/>
              <a:gd name="connsiteX4" fmla="*/ 1256 w 7174"/>
              <a:gd name="connsiteY4" fmla="*/ 1591 h 10000"/>
              <a:gd name="connsiteX5" fmla="*/ 1447 w 7174"/>
              <a:gd name="connsiteY5" fmla="*/ 2288 h 10000"/>
              <a:gd name="connsiteX6" fmla="*/ 1587 w 7174"/>
              <a:gd name="connsiteY6" fmla="*/ 2827 h 10000"/>
              <a:gd name="connsiteX7" fmla="*/ 3034 w 7174"/>
              <a:gd name="connsiteY7" fmla="*/ 8117 h 10000"/>
              <a:gd name="connsiteX8" fmla="*/ 3185 w 7174"/>
              <a:gd name="connsiteY8" fmla="*/ 8783 h 10000"/>
              <a:gd name="connsiteX9" fmla="*/ 3507 w 7174"/>
              <a:gd name="connsiteY9" fmla="*/ 9837 h 10000"/>
              <a:gd name="connsiteX10" fmla="*/ 3558 w 7174"/>
              <a:gd name="connsiteY10" fmla="*/ 10000 h 10000"/>
              <a:gd name="connsiteX11" fmla="*/ 4401 w 7174"/>
              <a:gd name="connsiteY11" fmla="*/ 10000 h 10000"/>
              <a:gd name="connsiteX12" fmla="*/ 4413 w 7174"/>
              <a:gd name="connsiteY12" fmla="*/ 9944 h 10000"/>
              <a:gd name="connsiteX13" fmla="*/ 5455 w 7174"/>
              <a:gd name="connsiteY13" fmla="*/ 6266 h 10000"/>
              <a:gd name="connsiteX14" fmla="*/ 7174 w 7174"/>
              <a:gd name="connsiteY14" fmla="*/ 0 h 10000"/>
              <a:gd name="connsiteX0" fmla="*/ 0 w 10000"/>
              <a:gd name="connsiteY0" fmla="*/ 2855 h 10000"/>
              <a:gd name="connsiteX1" fmla="*/ 493 w 10000"/>
              <a:gd name="connsiteY1" fmla="*/ 1563 h 10000"/>
              <a:gd name="connsiteX2" fmla="*/ 1708 w 10000"/>
              <a:gd name="connsiteY2" fmla="*/ 1481 h 10000"/>
              <a:gd name="connsiteX3" fmla="*/ 1751 w 10000"/>
              <a:gd name="connsiteY3" fmla="*/ 1591 h 10000"/>
              <a:gd name="connsiteX4" fmla="*/ 2017 w 10000"/>
              <a:gd name="connsiteY4" fmla="*/ 2288 h 10000"/>
              <a:gd name="connsiteX5" fmla="*/ 2212 w 10000"/>
              <a:gd name="connsiteY5" fmla="*/ 2827 h 10000"/>
              <a:gd name="connsiteX6" fmla="*/ 4229 w 10000"/>
              <a:gd name="connsiteY6" fmla="*/ 8117 h 10000"/>
              <a:gd name="connsiteX7" fmla="*/ 4440 w 10000"/>
              <a:gd name="connsiteY7" fmla="*/ 8783 h 10000"/>
              <a:gd name="connsiteX8" fmla="*/ 4888 w 10000"/>
              <a:gd name="connsiteY8" fmla="*/ 9837 h 10000"/>
              <a:gd name="connsiteX9" fmla="*/ 4960 w 10000"/>
              <a:gd name="connsiteY9" fmla="*/ 10000 h 10000"/>
              <a:gd name="connsiteX10" fmla="*/ 6135 w 10000"/>
              <a:gd name="connsiteY10" fmla="*/ 10000 h 10000"/>
              <a:gd name="connsiteX11" fmla="*/ 6151 w 10000"/>
              <a:gd name="connsiteY11" fmla="*/ 9944 h 10000"/>
              <a:gd name="connsiteX12" fmla="*/ 7604 w 10000"/>
              <a:gd name="connsiteY12" fmla="*/ 6266 h 10000"/>
              <a:gd name="connsiteX13" fmla="*/ 10000 w 10000"/>
              <a:gd name="connsiteY13" fmla="*/ 0 h 10000"/>
              <a:gd name="connsiteX0" fmla="*/ 0 w 10000"/>
              <a:gd name="connsiteY0" fmla="*/ 2855 h 10000"/>
              <a:gd name="connsiteX1" fmla="*/ 1708 w 10000"/>
              <a:gd name="connsiteY1" fmla="*/ 1481 h 10000"/>
              <a:gd name="connsiteX2" fmla="*/ 1751 w 10000"/>
              <a:gd name="connsiteY2" fmla="*/ 1591 h 10000"/>
              <a:gd name="connsiteX3" fmla="*/ 2017 w 10000"/>
              <a:gd name="connsiteY3" fmla="*/ 2288 h 10000"/>
              <a:gd name="connsiteX4" fmla="*/ 2212 w 10000"/>
              <a:gd name="connsiteY4" fmla="*/ 2827 h 10000"/>
              <a:gd name="connsiteX5" fmla="*/ 4229 w 10000"/>
              <a:gd name="connsiteY5" fmla="*/ 8117 h 10000"/>
              <a:gd name="connsiteX6" fmla="*/ 4440 w 10000"/>
              <a:gd name="connsiteY6" fmla="*/ 8783 h 10000"/>
              <a:gd name="connsiteX7" fmla="*/ 4888 w 10000"/>
              <a:gd name="connsiteY7" fmla="*/ 9837 h 10000"/>
              <a:gd name="connsiteX8" fmla="*/ 4960 w 10000"/>
              <a:gd name="connsiteY8" fmla="*/ 10000 h 10000"/>
              <a:gd name="connsiteX9" fmla="*/ 6135 w 10000"/>
              <a:gd name="connsiteY9" fmla="*/ 10000 h 10000"/>
              <a:gd name="connsiteX10" fmla="*/ 6151 w 10000"/>
              <a:gd name="connsiteY10" fmla="*/ 9944 h 10000"/>
              <a:gd name="connsiteX11" fmla="*/ 7604 w 10000"/>
              <a:gd name="connsiteY11" fmla="*/ 6266 h 10000"/>
              <a:gd name="connsiteX12" fmla="*/ 10000 w 10000"/>
              <a:gd name="connsiteY12" fmla="*/ 0 h 10000"/>
              <a:gd name="connsiteX0" fmla="*/ 0 w 10000"/>
              <a:gd name="connsiteY0" fmla="*/ 2855 h 10000"/>
              <a:gd name="connsiteX1" fmla="*/ 1708 w 10000"/>
              <a:gd name="connsiteY1" fmla="*/ 1481 h 10000"/>
              <a:gd name="connsiteX2" fmla="*/ 2017 w 10000"/>
              <a:gd name="connsiteY2" fmla="*/ 2288 h 10000"/>
              <a:gd name="connsiteX3" fmla="*/ 2212 w 10000"/>
              <a:gd name="connsiteY3" fmla="*/ 2827 h 10000"/>
              <a:gd name="connsiteX4" fmla="*/ 4229 w 10000"/>
              <a:gd name="connsiteY4" fmla="*/ 8117 h 10000"/>
              <a:gd name="connsiteX5" fmla="*/ 4440 w 10000"/>
              <a:gd name="connsiteY5" fmla="*/ 8783 h 10000"/>
              <a:gd name="connsiteX6" fmla="*/ 4888 w 10000"/>
              <a:gd name="connsiteY6" fmla="*/ 9837 h 10000"/>
              <a:gd name="connsiteX7" fmla="*/ 4960 w 10000"/>
              <a:gd name="connsiteY7" fmla="*/ 10000 h 10000"/>
              <a:gd name="connsiteX8" fmla="*/ 6135 w 10000"/>
              <a:gd name="connsiteY8" fmla="*/ 10000 h 10000"/>
              <a:gd name="connsiteX9" fmla="*/ 6151 w 10000"/>
              <a:gd name="connsiteY9" fmla="*/ 9944 h 10000"/>
              <a:gd name="connsiteX10" fmla="*/ 7604 w 10000"/>
              <a:gd name="connsiteY10" fmla="*/ 6266 h 10000"/>
              <a:gd name="connsiteX11" fmla="*/ 10000 w 10000"/>
              <a:gd name="connsiteY11" fmla="*/ 0 h 10000"/>
              <a:gd name="connsiteX0" fmla="*/ 0 w 10000"/>
              <a:gd name="connsiteY0" fmla="*/ 2855 h 10000"/>
              <a:gd name="connsiteX1" fmla="*/ 2017 w 10000"/>
              <a:gd name="connsiteY1" fmla="*/ 2288 h 10000"/>
              <a:gd name="connsiteX2" fmla="*/ 2212 w 10000"/>
              <a:gd name="connsiteY2" fmla="*/ 2827 h 10000"/>
              <a:gd name="connsiteX3" fmla="*/ 4229 w 10000"/>
              <a:gd name="connsiteY3" fmla="*/ 8117 h 10000"/>
              <a:gd name="connsiteX4" fmla="*/ 4440 w 10000"/>
              <a:gd name="connsiteY4" fmla="*/ 8783 h 10000"/>
              <a:gd name="connsiteX5" fmla="*/ 4888 w 10000"/>
              <a:gd name="connsiteY5" fmla="*/ 9837 h 10000"/>
              <a:gd name="connsiteX6" fmla="*/ 4960 w 10000"/>
              <a:gd name="connsiteY6" fmla="*/ 10000 h 10000"/>
              <a:gd name="connsiteX7" fmla="*/ 6135 w 10000"/>
              <a:gd name="connsiteY7" fmla="*/ 10000 h 10000"/>
              <a:gd name="connsiteX8" fmla="*/ 6151 w 10000"/>
              <a:gd name="connsiteY8" fmla="*/ 9944 h 10000"/>
              <a:gd name="connsiteX9" fmla="*/ 7604 w 10000"/>
              <a:gd name="connsiteY9" fmla="*/ 6266 h 10000"/>
              <a:gd name="connsiteX10" fmla="*/ 10000 w 10000"/>
              <a:gd name="connsiteY10" fmla="*/ 0 h 10000"/>
              <a:gd name="connsiteX0" fmla="*/ 0 w 10000"/>
              <a:gd name="connsiteY0" fmla="*/ 2855 h 10000"/>
              <a:gd name="connsiteX1" fmla="*/ 2212 w 10000"/>
              <a:gd name="connsiteY1" fmla="*/ 2827 h 10000"/>
              <a:gd name="connsiteX2" fmla="*/ 4229 w 10000"/>
              <a:gd name="connsiteY2" fmla="*/ 8117 h 10000"/>
              <a:gd name="connsiteX3" fmla="*/ 4440 w 10000"/>
              <a:gd name="connsiteY3" fmla="*/ 8783 h 10000"/>
              <a:gd name="connsiteX4" fmla="*/ 4888 w 10000"/>
              <a:gd name="connsiteY4" fmla="*/ 9837 h 10000"/>
              <a:gd name="connsiteX5" fmla="*/ 4960 w 10000"/>
              <a:gd name="connsiteY5" fmla="*/ 10000 h 10000"/>
              <a:gd name="connsiteX6" fmla="*/ 6135 w 10000"/>
              <a:gd name="connsiteY6" fmla="*/ 10000 h 10000"/>
              <a:gd name="connsiteX7" fmla="*/ 6151 w 10000"/>
              <a:gd name="connsiteY7" fmla="*/ 9944 h 10000"/>
              <a:gd name="connsiteX8" fmla="*/ 7604 w 10000"/>
              <a:gd name="connsiteY8" fmla="*/ 6266 h 10000"/>
              <a:gd name="connsiteX9" fmla="*/ 10000 w 10000"/>
              <a:gd name="connsiteY9" fmla="*/ 0 h 10000"/>
              <a:gd name="connsiteX0" fmla="*/ 0 w 7788"/>
              <a:gd name="connsiteY0" fmla="*/ 2827 h 10000"/>
              <a:gd name="connsiteX1" fmla="*/ 2017 w 7788"/>
              <a:gd name="connsiteY1" fmla="*/ 8117 h 10000"/>
              <a:gd name="connsiteX2" fmla="*/ 2228 w 7788"/>
              <a:gd name="connsiteY2" fmla="*/ 8783 h 10000"/>
              <a:gd name="connsiteX3" fmla="*/ 2676 w 7788"/>
              <a:gd name="connsiteY3" fmla="*/ 9837 h 10000"/>
              <a:gd name="connsiteX4" fmla="*/ 2748 w 7788"/>
              <a:gd name="connsiteY4" fmla="*/ 10000 h 10000"/>
              <a:gd name="connsiteX5" fmla="*/ 3923 w 7788"/>
              <a:gd name="connsiteY5" fmla="*/ 10000 h 10000"/>
              <a:gd name="connsiteX6" fmla="*/ 3939 w 7788"/>
              <a:gd name="connsiteY6" fmla="*/ 9944 h 10000"/>
              <a:gd name="connsiteX7" fmla="*/ 5392 w 7788"/>
              <a:gd name="connsiteY7" fmla="*/ 6266 h 10000"/>
              <a:gd name="connsiteX8" fmla="*/ 7788 w 7788"/>
              <a:gd name="connsiteY8" fmla="*/ 0 h 10000"/>
              <a:gd name="connsiteX0" fmla="*/ 0 w 10000"/>
              <a:gd name="connsiteY0" fmla="*/ 2827 h 10000"/>
              <a:gd name="connsiteX1" fmla="*/ 2861 w 10000"/>
              <a:gd name="connsiteY1" fmla="*/ 8783 h 10000"/>
              <a:gd name="connsiteX2" fmla="*/ 3436 w 10000"/>
              <a:gd name="connsiteY2" fmla="*/ 9837 h 10000"/>
              <a:gd name="connsiteX3" fmla="*/ 3529 w 10000"/>
              <a:gd name="connsiteY3" fmla="*/ 10000 h 10000"/>
              <a:gd name="connsiteX4" fmla="*/ 5037 w 10000"/>
              <a:gd name="connsiteY4" fmla="*/ 10000 h 10000"/>
              <a:gd name="connsiteX5" fmla="*/ 5058 w 10000"/>
              <a:gd name="connsiteY5" fmla="*/ 9944 h 10000"/>
              <a:gd name="connsiteX6" fmla="*/ 6923 w 10000"/>
              <a:gd name="connsiteY6" fmla="*/ 6266 h 10000"/>
              <a:gd name="connsiteX7" fmla="*/ 10000 w 10000"/>
              <a:gd name="connsiteY7" fmla="*/ 0 h 10000"/>
              <a:gd name="connsiteX0" fmla="*/ 0 w 7139"/>
              <a:gd name="connsiteY0" fmla="*/ 8783 h 10000"/>
              <a:gd name="connsiteX1" fmla="*/ 575 w 7139"/>
              <a:gd name="connsiteY1" fmla="*/ 9837 h 10000"/>
              <a:gd name="connsiteX2" fmla="*/ 668 w 7139"/>
              <a:gd name="connsiteY2" fmla="*/ 10000 h 10000"/>
              <a:gd name="connsiteX3" fmla="*/ 2176 w 7139"/>
              <a:gd name="connsiteY3" fmla="*/ 10000 h 10000"/>
              <a:gd name="connsiteX4" fmla="*/ 2197 w 7139"/>
              <a:gd name="connsiteY4" fmla="*/ 9944 h 10000"/>
              <a:gd name="connsiteX5" fmla="*/ 4062 w 7139"/>
              <a:gd name="connsiteY5" fmla="*/ 6266 h 10000"/>
              <a:gd name="connsiteX6" fmla="*/ 7139 w 7139"/>
              <a:gd name="connsiteY6" fmla="*/ 0 h 10000"/>
              <a:gd name="connsiteX0" fmla="*/ 0 w 12987"/>
              <a:gd name="connsiteY0" fmla="*/ 12989 h 14206"/>
              <a:gd name="connsiteX1" fmla="*/ 805 w 12987"/>
              <a:gd name="connsiteY1" fmla="*/ 14043 h 14206"/>
              <a:gd name="connsiteX2" fmla="*/ 936 w 12987"/>
              <a:gd name="connsiteY2" fmla="*/ 14206 h 14206"/>
              <a:gd name="connsiteX3" fmla="*/ 3048 w 12987"/>
              <a:gd name="connsiteY3" fmla="*/ 14206 h 14206"/>
              <a:gd name="connsiteX4" fmla="*/ 3077 w 12987"/>
              <a:gd name="connsiteY4" fmla="*/ 14150 h 14206"/>
              <a:gd name="connsiteX5" fmla="*/ 5690 w 12987"/>
              <a:gd name="connsiteY5" fmla="*/ 10472 h 14206"/>
              <a:gd name="connsiteX6" fmla="*/ 12987 w 12987"/>
              <a:gd name="connsiteY6" fmla="*/ 0 h 14206"/>
              <a:gd name="connsiteX0" fmla="*/ 0 w 23491"/>
              <a:gd name="connsiteY0" fmla="*/ 0 h 17121"/>
              <a:gd name="connsiteX1" fmla="*/ 11309 w 23491"/>
              <a:gd name="connsiteY1" fmla="*/ 16958 h 17121"/>
              <a:gd name="connsiteX2" fmla="*/ 11440 w 23491"/>
              <a:gd name="connsiteY2" fmla="*/ 17121 h 17121"/>
              <a:gd name="connsiteX3" fmla="*/ 13552 w 23491"/>
              <a:gd name="connsiteY3" fmla="*/ 17121 h 17121"/>
              <a:gd name="connsiteX4" fmla="*/ 13581 w 23491"/>
              <a:gd name="connsiteY4" fmla="*/ 17065 h 17121"/>
              <a:gd name="connsiteX5" fmla="*/ 16194 w 23491"/>
              <a:gd name="connsiteY5" fmla="*/ 13387 h 17121"/>
              <a:gd name="connsiteX6" fmla="*/ 23491 w 23491"/>
              <a:gd name="connsiteY6" fmla="*/ 2915 h 1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91" h="17121">
                <a:moveTo>
                  <a:pt x="0" y="0"/>
                </a:moveTo>
                <a:cubicBezTo>
                  <a:pt x="268" y="351"/>
                  <a:pt x="11041" y="16607"/>
                  <a:pt x="11309" y="16958"/>
                </a:cubicBezTo>
                <a:cubicBezTo>
                  <a:pt x="11353" y="17011"/>
                  <a:pt x="11398" y="17068"/>
                  <a:pt x="11440" y="17121"/>
                </a:cubicBezTo>
                <a:cubicBezTo>
                  <a:pt x="12014" y="17981"/>
                  <a:pt x="12974" y="17981"/>
                  <a:pt x="13552" y="17121"/>
                </a:cubicBezTo>
                <a:cubicBezTo>
                  <a:pt x="13562" y="17102"/>
                  <a:pt x="13574" y="17083"/>
                  <a:pt x="13581" y="17065"/>
                </a:cubicBezTo>
                <a:cubicBezTo>
                  <a:pt x="14452" y="15839"/>
                  <a:pt x="14542" y="15745"/>
                  <a:pt x="16194" y="13387"/>
                </a:cubicBezTo>
                <a:lnTo>
                  <a:pt x="23491" y="2915"/>
                </a:lnTo>
              </a:path>
            </a:pathLst>
          </a:cu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7" name="Group4-connector"/>
          <p:cNvSpPr>
            <a:spLocks noChangeShapeType="1"/>
          </p:cNvSpPr>
          <p:nvPr userDrawn="1"/>
        </p:nvSpPr>
        <p:spPr bwMode="auto">
          <a:xfrm flipH="1">
            <a:off x="4064000" y="2366963"/>
            <a:ext cx="1563688" cy="24765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8" name="Group8-connector"/>
          <p:cNvSpPr>
            <a:spLocks noChangeShapeType="1"/>
          </p:cNvSpPr>
          <p:nvPr userDrawn="1"/>
        </p:nvSpPr>
        <p:spPr bwMode="auto">
          <a:xfrm flipV="1">
            <a:off x="5534025" y="2051050"/>
            <a:ext cx="228600" cy="90488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9" name="group13-connector"/>
          <p:cNvSpPr>
            <a:spLocks noChangeShapeType="1"/>
          </p:cNvSpPr>
          <p:nvPr userDrawn="1"/>
        </p:nvSpPr>
        <p:spPr bwMode="auto">
          <a:xfrm>
            <a:off x="5438775" y="2192338"/>
            <a:ext cx="2116138" cy="403225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0" name="Group12-connector"/>
          <p:cNvSpPr>
            <a:spLocks noChangeShapeType="1"/>
          </p:cNvSpPr>
          <p:nvPr userDrawn="1"/>
        </p:nvSpPr>
        <p:spPr bwMode="auto">
          <a:xfrm>
            <a:off x="3632200" y="2617788"/>
            <a:ext cx="44450" cy="15716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1" name="Group13-Oval2"/>
          <p:cNvSpPr/>
          <p:nvPr userDrawn="1"/>
        </p:nvSpPr>
        <p:spPr bwMode="auto">
          <a:xfrm>
            <a:off x="7531100" y="25701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2" name="Group2-connector" hidden="1"/>
          <p:cNvSpPr>
            <a:spLocks/>
          </p:cNvSpPr>
          <p:nvPr userDrawn="1"/>
        </p:nvSpPr>
        <p:spPr bwMode="auto">
          <a:xfrm flipH="1" flipV="1">
            <a:off x="4416425" y="2395538"/>
            <a:ext cx="3132138" cy="1385887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823 w 9823"/>
              <a:gd name="connsiteY0" fmla="*/ 4921 h 9581"/>
              <a:gd name="connsiteX1" fmla="*/ 8976 w 9823"/>
              <a:gd name="connsiteY1" fmla="*/ 3116 h 9581"/>
              <a:gd name="connsiteX2" fmla="*/ 8439 w 9823"/>
              <a:gd name="connsiteY2" fmla="*/ 1870 h 9581"/>
              <a:gd name="connsiteX3" fmla="*/ 7732 w 9823"/>
              <a:gd name="connsiteY3" fmla="*/ 251 h 9581"/>
              <a:gd name="connsiteX4" fmla="*/ 7592 w 9823"/>
              <a:gd name="connsiteY4" fmla="*/ 0 h 9581"/>
              <a:gd name="connsiteX5" fmla="*/ 4339 w 9823"/>
              <a:gd name="connsiteY5" fmla="*/ 0 h 9581"/>
              <a:gd name="connsiteX6" fmla="*/ 4250 w 9823"/>
              <a:gd name="connsiteY6" fmla="*/ 188 h 9581"/>
              <a:gd name="connsiteX7" fmla="*/ 2921 w 9823"/>
              <a:gd name="connsiteY7" fmla="*/ 3181 h 9581"/>
              <a:gd name="connsiteX8" fmla="*/ 1191 w 9823"/>
              <a:gd name="connsiteY8" fmla="*/ 6917 h 9581"/>
              <a:gd name="connsiteX9" fmla="*/ 942 w 9823"/>
              <a:gd name="connsiteY9" fmla="*/ 7413 h 9581"/>
              <a:gd name="connsiteX10" fmla="*/ 0 w 9823"/>
              <a:gd name="connsiteY10" fmla="*/ 9581 h 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23" h="9581">
                <a:moveTo>
                  <a:pt x="9823" y="4921"/>
                </a:moveTo>
                <a:cubicBezTo>
                  <a:pt x="9539" y="4319"/>
                  <a:pt x="9259" y="3716"/>
                  <a:pt x="8976" y="3116"/>
                </a:cubicBezTo>
                <a:lnTo>
                  <a:pt x="8439" y="1870"/>
                </a:lnTo>
                <a:cubicBezTo>
                  <a:pt x="8206" y="1331"/>
                  <a:pt x="7965" y="790"/>
                  <a:pt x="7732" y="251"/>
                </a:cubicBezTo>
                <a:cubicBezTo>
                  <a:pt x="7685" y="168"/>
                  <a:pt x="7643" y="83"/>
                  <a:pt x="7592" y="0"/>
                </a:cubicBezTo>
                <a:cubicBezTo>
                  <a:pt x="6683" y="-1994"/>
                  <a:pt x="5237" y="-1994"/>
                  <a:pt x="4339" y="0"/>
                </a:cubicBezTo>
                <a:cubicBezTo>
                  <a:pt x="4312" y="61"/>
                  <a:pt x="4277" y="126"/>
                  <a:pt x="4250" y="188"/>
                </a:cubicBezTo>
                <a:cubicBezTo>
                  <a:pt x="3807" y="1185"/>
                  <a:pt x="3368" y="2184"/>
                  <a:pt x="2921" y="3181"/>
                </a:cubicBezTo>
                <a:lnTo>
                  <a:pt x="1191" y="6917"/>
                </a:lnTo>
                <a:cubicBezTo>
                  <a:pt x="1109" y="7083"/>
                  <a:pt x="1024" y="7247"/>
                  <a:pt x="942" y="7413"/>
                </a:cubicBezTo>
                <a:cubicBezTo>
                  <a:pt x="565" y="8276"/>
                  <a:pt x="373" y="8718"/>
                  <a:pt x="0" y="9581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4" name="Group9-oval1"/>
          <p:cNvSpPr/>
          <p:nvPr userDrawn="1"/>
        </p:nvSpPr>
        <p:spPr bwMode="auto">
          <a:xfrm>
            <a:off x="7577138" y="2566988"/>
            <a:ext cx="46037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5" name="Group1-connector"/>
          <p:cNvSpPr>
            <a:spLocks/>
          </p:cNvSpPr>
          <p:nvPr userDrawn="1"/>
        </p:nvSpPr>
        <p:spPr bwMode="auto">
          <a:xfrm>
            <a:off x="3389313" y="2170113"/>
            <a:ext cx="625475" cy="331787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  <a:gd name="connsiteX0" fmla="*/ 10640 w 10640"/>
              <a:gd name="connsiteY0" fmla="*/ 3116 h 11398"/>
              <a:gd name="connsiteX1" fmla="*/ 10053 w 10640"/>
              <a:gd name="connsiteY1" fmla="*/ 1870 h 11398"/>
              <a:gd name="connsiteX2" fmla="*/ 9281 w 10640"/>
              <a:gd name="connsiteY2" fmla="*/ 251 h 11398"/>
              <a:gd name="connsiteX3" fmla="*/ 9128 w 10640"/>
              <a:gd name="connsiteY3" fmla="*/ 0 h 11398"/>
              <a:gd name="connsiteX4" fmla="*/ 5574 w 10640"/>
              <a:gd name="connsiteY4" fmla="*/ 0 h 11398"/>
              <a:gd name="connsiteX5" fmla="*/ 5477 w 10640"/>
              <a:gd name="connsiteY5" fmla="*/ 188 h 11398"/>
              <a:gd name="connsiteX6" fmla="*/ 4025 w 10640"/>
              <a:gd name="connsiteY6" fmla="*/ 3181 h 11398"/>
              <a:gd name="connsiteX7" fmla="*/ 2135 w 10640"/>
              <a:gd name="connsiteY7" fmla="*/ 6917 h 11398"/>
              <a:gd name="connsiteX8" fmla="*/ 1863 w 10640"/>
              <a:gd name="connsiteY8" fmla="*/ 7413 h 11398"/>
              <a:gd name="connsiteX9" fmla="*/ 0 w 10640"/>
              <a:gd name="connsiteY9" fmla="*/ 11398 h 1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6" name="Group5-connector"/>
          <p:cNvSpPr>
            <a:spLocks/>
          </p:cNvSpPr>
          <p:nvPr userDrawn="1"/>
        </p:nvSpPr>
        <p:spPr bwMode="auto">
          <a:xfrm rot="10800000">
            <a:off x="5794375" y="2251075"/>
            <a:ext cx="2071688" cy="85407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13120 w 13120"/>
              <a:gd name="connsiteY0" fmla="*/ 11750 h 11750"/>
              <a:gd name="connsiteX1" fmla="*/ 9153 w 13120"/>
              <a:gd name="connsiteY1" fmla="*/ 3116 h 11750"/>
              <a:gd name="connsiteX2" fmla="*/ 8616 w 13120"/>
              <a:gd name="connsiteY2" fmla="*/ 1870 h 11750"/>
              <a:gd name="connsiteX3" fmla="*/ 7909 w 13120"/>
              <a:gd name="connsiteY3" fmla="*/ 251 h 11750"/>
              <a:gd name="connsiteX4" fmla="*/ 7769 w 13120"/>
              <a:gd name="connsiteY4" fmla="*/ 0 h 11750"/>
              <a:gd name="connsiteX5" fmla="*/ 4516 w 13120"/>
              <a:gd name="connsiteY5" fmla="*/ 0 h 11750"/>
              <a:gd name="connsiteX6" fmla="*/ 4427 w 13120"/>
              <a:gd name="connsiteY6" fmla="*/ 188 h 11750"/>
              <a:gd name="connsiteX7" fmla="*/ 3098 w 13120"/>
              <a:gd name="connsiteY7" fmla="*/ 3181 h 11750"/>
              <a:gd name="connsiteX8" fmla="*/ 1368 w 13120"/>
              <a:gd name="connsiteY8" fmla="*/ 6917 h 11750"/>
              <a:gd name="connsiteX9" fmla="*/ 1119 w 13120"/>
              <a:gd name="connsiteY9" fmla="*/ 7413 h 11750"/>
              <a:gd name="connsiteX10" fmla="*/ 0 w 13120"/>
              <a:gd name="connsiteY10" fmla="*/ 10000 h 11750"/>
              <a:gd name="connsiteX0" fmla="*/ 12944 w 12944"/>
              <a:gd name="connsiteY0" fmla="*/ 11750 h 11750"/>
              <a:gd name="connsiteX1" fmla="*/ 8977 w 12944"/>
              <a:gd name="connsiteY1" fmla="*/ 3116 h 11750"/>
              <a:gd name="connsiteX2" fmla="*/ 8440 w 12944"/>
              <a:gd name="connsiteY2" fmla="*/ 1870 h 11750"/>
              <a:gd name="connsiteX3" fmla="*/ 7733 w 12944"/>
              <a:gd name="connsiteY3" fmla="*/ 251 h 11750"/>
              <a:gd name="connsiteX4" fmla="*/ 7593 w 12944"/>
              <a:gd name="connsiteY4" fmla="*/ 0 h 11750"/>
              <a:gd name="connsiteX5" fmla="*/ 4340 w 12944"/>
              <a:gd name="connsiteY5" fmla="*/ 0 h 11750"/>
              <a:gd name="connsiteX6" fmla="*/ 4251 w 12944"/>
              <a:gd name="connsiteY6" fmla="*/ 188 h 11750"/>
              <a:gd name="connsiteX7" fmla="*/ 2922 w 12944"/>
              <a:gd name="connsiteY7" fmla="*/ 3181 h 11750"/>
              <a:gd name="connsiteX8" fmla="*/ 1192 w 12944"/>
              <a:gd name="connsiteY8" fmla="*/ 6917 h 11750"/>
              <a:gd name="connsiteX9" fmla="*/ 943 w 12944"/>
              <a:gd name="connsiteY9" fmla="*/ 7413 h 11750"/>
              <a:gd name="connsiteX10" fmla="*/ 0 w 12944"/>
              <a:gd name="connsiteY10" fmla="*/ 9526 h 1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44" h="11750">
                <a:moveTo>
                  <a:pt x="12944" y="11750"/>
                </a:moveTo>
                <a:cubicBezTo>
                  <a:pt x="12660" y="11148"/>
                  <a:pt x="9260" y="3716"/>
                  <a:pt x="8977" y="3116"/>
                </a:cubicBezTo>
                <a:lnTo>
                  <a:pt x="8440" y="1870"/>
                </a:lnTo>
                <a:cubicBezTo>
                  <a:pt x="8207" y="1331"/>
                  <a:pt x="7966" y="790"/>
                  <a:pt x="7733" y="251"/>
                </a:cubicBezTo>
                <a:cubicBezTo>
                  <a:pt x="7686" y="168"/>
                  <a:pt x="7644" y="83"/>
                  <a:pt x="7593" y="0"/>
                </a:cubicBezTo>
                <a:cubicBezTo>
                  <a:pt x="6684" y="-1994"/>
                  <a:pt x="5238" y="-1994"/>
                  <a:pt x="4340" y="0"/>
                </a:cubicBezTo>
                <a:cubicBezTo>
                  <a:pt x="4313" y="61"/>
                  <a:pt x="4278" y="126"/>
                  <a:pt x="4251" y="188"/>
                </a:cubicBezTo>
                <a:cubicBezTo>
                  <a:pt x="3808" y="1185"/>
                  <a:pt x="3369" y="2184"/>
                  <a:pt x="2922" y="3181"/>
                </a:cubicBezTo>
                <a:lnTo>
                  <a:pt x="1192" y="6917"/>
                </a:lnTo>
                <a:cubicBezTo>
                  <a:pt x="1110" y="7083"/>
                  <a:pt x="1025" y="7247"/>
                  <a:pt x="943" y="7413"/>
                </a:cubicBezTo>
                <a:cubicBezTo>
                  <a:pt x="566" y="8276"/>
                  <a:pt x="373" y="8663"/>
                  <a:pt x="0" y="95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7" name="Group11-connector"/>
          <p:cNvSpPr>
            <a:spLocks/>
          </p:cNvSpPr>
          <p:nvPr userDrawn="1"/>
        </p:nvSpPr>
        <p:spPr bwMode="auto">
          <a:xfrm>
            <a:off x="6707188" y="2530475"/>
            <a:ext cx="569912" cy="28257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8" name="Group1-oval2"/>
          <p:cNvSpPr/>
          <p:nvPr userDrawn="1"/>
        </p:nvSpPr>
        <p:spPr bwMode="auto">
          <a:xfrm>
            <a:off x="3986213" y="2236788"/>
            <a:ext cx="47625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9" name="Group12-oval1"/>
          <p:cNvSpPr/>
          <p:nvPr userDrawn="1"/>
        </p:nvSpPr>
        <p:spPr bwMode="auto">
          <a:xfrm>
            <a:off x="3609975" y="2589213"/>
            <a:ext cx="47625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0" name="Group12-oval2"/>
          <p:cNvSpPr/>
          <p:nvPr userDrawn="1"/>
        </p:nvSpPr>
        <p:spPr bwMode="auto">
          <a:xfrm>
            <a:off x="3659188" y="275590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1" name="Group9-connector"/>
          <p:cNvSpPr>
            <a:spLocks noChangeShapeType="1"/>
          </p:cNvSpPr>
          <p:nvPr userDrawn="1"/>
        </p:nvSpPr>
        <p:spPr bwMode="auto">
          <a:xfrm>
            <a:off x="5630863" y="2174875"/>
            <a:ext cx="1968500" cy="411163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2" name="Group9-echo1"/>
          <p:cNvSpPr/>
          <p:nvPr userDrawn="1"/>
        </p:nvSpPr>
        <p:spPr bwMode="auto">
          <a:xfrm>
            <a:off x="7542213" y="249237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3" name="Group13-echo2"/>
          <p:cNvSpPr/>
          <p:nvPr userDrawn="1"/>
        </p:nvSpPr>
        <p:spPr bwMode="auto">
          <a:xfrm>
            <a:off x="5341938" y="2101850"/>
            <a:ext cx="182562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4" name="shortedLine"/>
          <p:cNvSpPr/>
          <p:nvPr userDrawn="1"/>
        </p:nvSpPr>
        <p:spPr bwMode="auto">
          <a:xfrm>
            <a:off x="4184650" y="1938338"/>
            <a:ext cx="1301750" cy="373062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5" name="blueShorterLine"/>
          <p:cNvSpPr/>
          <p:nvPr userDrawn="1"/>
        </p:nvSpPr>
        <p:spPr bwMode="auto">
          <a:xfrm>
            <a:off x="4424363" y="2406650"/>
            <a:ext cx="3117850" cy="1049338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6" name="Freeform 85"/>
          <p:cNvSpPr/>
          <p:nvPr userDrawn="1"/>
        </p:nvSpPr>
        <p:spPr bwMode="auto">
          <a:xfrm>
            <a:off x="3644900" y="2098675"/>
            <a:ext cx="3054350" cy="70802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7" name="Freeform 86"/>
          <p:cNvSpPr/>
          <p:nvPr userDrawn="1"/>
        </p:nvSpPr>
        <p:spPr bwMode="auto">
          <a:xfrm>
            <a:off x="4432300" y="2535238"/>
            <a:ext cx="2279650" cy="538162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8" name="Freeform 87"/>
          <p:cNvSpPr/>
          <p:nvPr userDrawn="1"/>
        </p:nvSpPr>
        <p:spPr bwMode="auto">
          <a:xfrm>
            <a:off x="5416550" y="1979613"/>
            <a:ext cx="342900" cy="128587"/>
          </a:xfrm>
          <a:custGeom>
            <a:avLst/>
            <a:gdLst>
              <a:gd name="connsiteX0" fmla="*/ 0 w 342900"/>
              <a:gd name="connsiteY0" fmla="*/ 127890 h 127890"/>
              <a:gd name="connsiteX1" fmla="*/ 165100 w 342900"/>
              <a:gd name="connsiteY1" fmla="*/ 890 h 127890"/>
              <a:gd name="connsiteX2" fmla="*/ 342900 w 342900"/>
              <a:gd name="connsiteY2" fmla="*/ 70740 h 12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27890">
                <a:moveTo>
                  <a:pt x="0" y="127890"/>
                </a:moveTo>
                <a:cubicBezTo>
                  <a:pt x="53975" y="69152"/>
                  <a:pt x="107950" y="10415"/>
                  <a:pt x="165100" y="890"/>
                </a:cubicBezTo>
                <a:cubicBezTo>
                  <a:pt x="222250" y="-8635"/>
                  <a:pt x="314325" y="61215"/>
                  <a:pt x="342900" y="70740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9" name="Freeform 88"/>
          <p:cNvSpPr/>
          <p:nvPr userDrawn="1"/>
        </p:nvSpPr>
        <p:spPr bwMode="auto">
          <a:xfrm>
            <a:off x="5803900" y="2005013"/>
            <a:ext cx="1733550" cy="40163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0" name="Freeform 89"/>
          <p:cNvSpPr/>
          <p:nvPr userDrawn="1"/>
        </p:nvSpPr>
        <p:spPr bwMode="auto">
          <a:xfrm>
            <a:off x="7188200" y="2425700"/>
            <a:ext cx="727075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1" name="Group3-connector"/>
          <p:cNvSpPr>
            <a:spLocks noChangeShapeType="1"/>
          </p:cNvSpPr>
          <p:nvPr userDrawn="1"/>
        </p:nvSpPr>
        <p:spPr bwMode="auto">
          <a:xfrm flipV="1">
            <a:off x="4208463" y="2116138"/>
            <a:ext cx="1195387" cy="60801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2" name="shortedLine"/>
          <p:cNvSpPr/>
          <p:nvPr userDrawn="1"/>
        </p:nvSpPr>
        <p:spPr bwMode="auto">
          <a:xfrm>
            <a:off x="4178300" y="1931988"/>
            <a:ext cx="1301750" cy="373062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3" name="blueShorterLine"/>
          <p:cNvSpPr/>
          <p:nvPr userDrawn="1"/>
        </p:nvSpPr>
        <p:spPr bwMode="auto">
          <a:xfrm>
            <a:off x="4418013" y="2398713"/>
            <a:ext cx="3117850" cy="1050925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4" name="Freeform 93"/>
          <p:cNvSpPr/>
          <p:nvPr userDrawn="1"/>
        </p:nvSpPr>
        <p:spPr bwMode="auto">
          <a:xfrm>
            <a:off x="3638550" y="2092325"/>
            <a:ext cx="3054350" cy="70802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5" name="Freeform 94"/>
          <p:cNvSpPr/>
          <p:nvPr userDrawn="1"/>
        </p:nvSpPr>
        <p:spPr bwMode="auto">
          <a:xfrm>
            <a:off x="4425950" y="2528888"/>
            <a:ext cx="2279650" cy="538162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6" name="Freeform 95"/>
          <p:cNvSpPr/>
          <p:nvPr userDrawn="1"/>
        </p:nvSpPr>
        <p:spPr bwMode="auto">
          <a:xfrm>
            <a:off x="5797550" y="1998663"/>
            <a:ext cx="1733550" cy="40163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7" name="Freeform 96"/>
          <p:cNvSpPr/>
          <p:nvPr userDrawn="1"/>
        </p:nvSpPr>
        <p:spPr bwMode="auto">
          <a:xfrm>
            <a:off x="7181850" y="2419350"/>
            <a:ext cx="727075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8" name="Group4-connector"/>
          <p:cNvSpPr>
            <a:spLocks noChangeShapeType="1"/>
          </p:cNvSpPr>
          <p:nvPr userDrawn="1"/>
        </p:nvSpPr>
        <p:spPr bwMode="auto">
          <a:xfrm flipH="1">
            <a:off x="4073525" y="2368550"/>
            <a:ext cx="1563688" cy="24765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9" name="group13-connector"/>
          <p:cNvSpPr>
            <a:spLocks noChangeShapeType="1"/>
          </p:cNvSpPr>
          <p:nvPr userDrawn="1"/>
        </p:nvSpPr>
        <p:spPr bwMode="auto">
          <a:xfrm>
            <a:off x="5448300" y="2193925"/>
            <a:ext cx="2116138" cy="403225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0" name="Group1-connector"/>
          <p:cNvSpPr>
            <a:spLocks/>
          </p:cNvSpPr>
          <p:nvPr userDrawn="1"/>
        </p:nvSpPr>
        <p:spPr bwMode="auto">
          <a:xfrm>
            <a:off x="3398838" y="2171700"/>
            <a:ext cx="625475" cy="331788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  <a:gd name="connsiteX0" fmla="*/ 10640 w 10640"/>
              <a:gd name="connsiteY0" fmla="*/ 3116 h 11398"/>
              <a:gd name="connsiteX1" fmla="*/ 10053 w 10640"/>
              <a:gd name="connsiteY1" fmla="*/ 1870 h 11398"/>
              <a:gd name="connsiteX2" fmla="*/ 9281 w 10640"/>
              <a:gd name="connsiteY2" fmla="*/ 251 h 11398"/>
              <a:gd name="connsiteX3" fmla="*/ 9128 w 10640"/>
              <a:gd name="connsiteY3" fmla="*/ 0 h 11398"/>
              <a:gd name="connsiteX4" fmla="*/ 5574 w 10640"/>
              <a:gd name="connsiteY4" fmla="*/ 0 h 11398"/>
              <a:gd name="connsiteX5" fmla="*/ 5477 w 10640"/>
              <a:gd name="connsiteY5" fmla="*/ 188 h 11398"/>
              <a:gd name="connsiteX6" fmla="*/ 4025 w 10640"/>
              <a:gd name="connsiteY6" fmla="*/ 3181 h 11398"/>
              <a:gd name="connsiteX7" fmla="*/ 2135 w 10640"/>
              <a:gd name="connsiteY7" fmla="*/ 6917 h 11398"/>
              <a:gd name="connsiteX8" fmla="*/ 1863 w 10640"/>
              <a:gd name="connsiteY8" fmla="*/ 7413 h 11398"/>
              <a:gd name="connsiteX9" fmla="*/ 0 w 10640"/>
              <a:gd name="connsiteY9" fmla="*/ 11398 h 1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1" name="Group9-connector"/>
          <p:cNvSpPr>
            <a:spLocks noChangeShapeType="1"/>
          </p:cNvSpPr>
          <p:nvPr userDrawn="1"/>
        </p:nvSpPr>
        <p:spPr bwMode="auto">
          <a:xfrm>
            <a:off x="5640388" y="2176463"/>
            <a:ext cx="1966912" cy="41116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2" name="Freeform 101"/>
          <p:cNvSpPr/>
          <p:nvPr userDrawn="1"/>
        </p:nvSpPr>
        <p:spPr bwMode="auto">
          <a:xfrm>
            <a:off x="7191375" y="2420938"/>
            <a:ext cx="727075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" name="Group4-connector"/>
          <p:cNvSpPr>
            <a:spLocks noChangeShapeType="1"/>
          </p:cNvSpPr>
          <p:nvPr userDrawn="1"/>
        </p:nvSpPr>
        <p:spPr bwMode="auto">
          <a:xfrm flipH="1">
            <a:off x="4059238" y="2368550"/>
            <a:ext cx="1563687" cy="24765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" name="Group11-connector"/>
          <p:cNvSpPr>
            <a:spLocks/>
          </p:cNvSpPr>
          <p:nvPr userDrawn="1"/>
        </p:nvSpPr>
        <p:spPr bwMode="auto">
          <a:xfrm>
            <a:off x="6702425" y="2540000"/>
            <a:ext cx="569913" cy="280988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" name="blueShorterLine"/>
          <p:cNvSpPr/>
          <p:nvPr userDrawn="1"/>
        </p:nvSpPr>
        <p:spPr bwMode="auto">
          <a:xfrm>
            <a:off x="4435475" y="2409825"/>
            <a:ext cx="3119438" cy="1049338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6" name="Freeform 105"/>
          <p:cNvSpPr/>
          <p:nvPr userDrawn="1"/>
        </p:nvSpPr>
        <p:spPr bwMode="auto">
          <a:xfrm>
            <a:off x="4222750" y="2257425"/>
            <a:ext cx="1597025" cy="684213"/>
          </a:xfrm>
          <a:custGeom>
            <a:avLst/>
            <a:gdLst>
              <a:gd name="connsiteX0" fmla="*/ 0 w 1598212"/>
              <a:gd name="connsiteY0" fmla="*/ 477079 h 684127"/>
              <a:gd name="connsiteX1" fmla="*/ 1224500 w 1598212"/>
              <a:gd name="connsiteY1" fmla="*/ 659959 h 684127"/>
              <a:gd name="connsiteX2" fmla="*/ 1598212 w 1598212"/>
              <a:gd name="connsiteY2" fmla="*/ 0 h 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8212" h="684127">
                <a:moveTo>
                  <a:pt x="0" y="477079"/>
                </a:moveTo>
                <a:cubicBezTo>
                  <a:pt x="479065" y="608275"/>
                  <a:pt x="958131" y="739472"/>
                  <a:pt x="1224500" y="659959"/>
                </a:cubicBezTo>
                <a:cubicBezTo>
                  <a:pt x="1490869" y="580446"/>
                  <a:pt x="1598212" y="151075"/>
                  <a:pt x="1598212" y="0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7" name="Rectangle 168"/>
          <p:cNvSpPr/>
          <p:nvPr userDrawn="1"/>
        </p:nvSpPr>
        <p:spPr bwMode="auto">
          <a:xfrm>
            <a:off x="4" y="624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904898"/>
                </a:lnTo>
                <a:lnTo>
                  <a:pt x="5916058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pSp>
        <p:nvGrpSpPr>
          <p:cNvPr id="108" name="printGroup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4" cy="5143500"/>
          </a:xfrm>
        </p:grpSpPr>
        <p:sp>
          <p:nvSpPr>
            <p:cNvPr id="109" name="Rectangle 108" hidden="1"/>
            <p:cNvSpPr/>
            <p:nvPr userDrawn="1"/>
          </p:nvSpPr>
          <p:spPr bwMode="auto">
            <a:xfrm>
              <a:off x="0" y="0"/>
              <a:ext cx="9144004" cy="5143500"/>
            </a:xfrm>
            <a:prstGeom prst="rect">
              <a:avLst/>
            </a:prstGeom>
            <a:gradFill flip="none" rotWithShape="1">
              <a:gsLst>
                <a:gs pos="0">
                  <a:srgbClr val="F8F8F8"/>
                </a:gs>
                <a:gs pos="100000">
                  <a:srgbClr val="F2F2F2"/>
                </a:gs>
              </a:gsLst>
              <a:path path="circle">
                <a:fillToRect l="50000" t="50000" r="50000" b="50000"/>
              </a:path>
              <a:tileRect/>
            </a:gra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10" name="Isosceles Triangle 109" hidden="1"/>
            <p:cNvSpPr/>
            <p:nvPr userDrawn="1"/>
          </p:nvSpPr>
          <p:spPr bwMode="auto">
            <a:xfrm>
              <a:off x="5916616" y="1905000"/>
              <a:ext cx="3227388" cy="3238500"/>
            </a:xfrm>
            <a:prstGeom prst="triangle">
              <a:avLst>
                <a:gd name="adj" fmla="val 100000"/>
              </a:avLst>
            </a:prstGeom>
            <a:solidFill>
              <a:srgbClr val="00895F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11" name="Isosceles Triangle 110" hidden="1"/>
            <p:cNvSpPr/>
            <p:nvPr userDrawn="1"/>
          </p:nvSpPr>
          <p:spPr bwMode="auto">
            <a:xfrm>
              <a:off x="6224591" y="2214563"/>
              <a:ext cx="2919413" cy="2928937"/>
            </a:xfrm>
            <a:prstGeom prst="triangle">
              <a:avLst>
                <a:gd name="adj" fmla="val 100000"/>
              </a:avLst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pic>
          <p:nvPicPr>
            <p:cNvPr id="112" name="compositeMap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shadow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mapdots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maplines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logo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171314" y="4475786"/>
              <a:ext cx="1696420" cy="274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Group4-oval2"/>
            <p:cNvSpPr/>
            <p:nvPr userDrawn="1"/>
          </p:nvSpPr>
          <p:spPr bwMode="auto">
            <a:xfrm>
              <a:off x="4035427" y="2595563"/>
              <a:ext cx="46038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18" name="Group1-oval1"/>
            <p:cNvSpPr/>
            <p:nvPr userDrawn="1"/>
          </p:nvSpPr>
          <p:spPr bwMode="auto">
            <a:xfrm>
              <a:off x="3381376" y="2466975"/>
              <a:ext cx="46038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19" name="Group2-oval2"/>
            <p:cNvSpPr/>
            <p:nvPr userDrawn="1"/>
          </p:nvSpPr>
          <p:spPr bwMode="auto">
            <a:xfrm>
              <a:off x="4397377" y="3052763"/>
              <a:ext cx="47625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0" name="Group13-oval1"/>
            <p:cNvSpPr/>
            <p:nvPr userDrawn="1"/>
          </p:nvSpPr>
          <p:spPr bwMode="auto">
            <a:xfrm>
              <a:off x="5413377" y="2174875"/>
              <a:ext cx="47625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1" name="Group5-oval2"/>
            <p:cNvSpPr/>
            <p:nvPr userDrawn="1"/>
          </p:nvSpPr>
          <p:spPr bwMode="auto">
            <a:xfrm>
              <a:off x="5780091" y="2239963"/>
              <a:ext cx="46037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2" name="Group4-oval1"/>
            <p:cNvSpPr/>
            <p:nvPr userDrawn="1"/>
          </p:nvSpPr>
          <p:spPr bwMode="auto">
            <a:xfrm>
              <a:off x="5592765" y="2352675"/>
              <a:ext cx="46037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3" name="Group8-1"/>
            <p:cNvSpPr/>
            <p:nvPr userDrawn="1"/>
          </p:nvSpPr>
          <p:spPr bwMode="auto">
            <a:xfrm>
              <a:off x="5734053" y="2028825"/>
              <a:ext cx="47625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4" name="Group8-oval2"/>
            <p:cNvSpPr/>
            <p:nvPr userDrawn="1"/>
          </p:nvSpPr>
          <p:spPr bwMode="auto">
            <a:xfrm>
              <a:off x="5507040" y="2112963"/>
              <a:ext cx="47625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5" name="Group11-oval1"/>
            <p:cNvSpPr/>
            <p:nvPr userDrawn="1"/>
          </p:nvSpPr>
          <p:spPr bwMode="auto">
            <a:xfrm>
              <a:off x="7254878" y="2595563"/>
              <a:ext cx="47625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6" name="Group5-oval1"/>
            <p:cNvSpPr/>
            <p:nvPr userDrawn="1"/>
          </p:nvSpPr>
          <p:spPr bwMode="auto">
            <a:xfrm>
              <a:off x="7845428" y="2389188"/>
              <a:ext cx="46038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7" name="Group11-oval2"/>
            <p:cNvSpPr/>
            <p:nvPr userDrawn="1"/>
          </p:nvSpPr>
          <p:spPr bwMode="auto">
            <a:xfrm>
              <a:off x="6688141" y="2787650"/>
              <a:ext cx="46037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8" name="Group10-oval1"/>
            <p:cNvSpPr/>
            <p:nvPr userDrawn="1"/>
          </p:nvSpPr>
          <p:spPr bwMode="auto">
            <a:xfrm>
              <a:off x="7173916" y="2992438"/>
              <a:ext cx="47625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29" name="Group5-midpoint"/>
            <p:cNvSpPr/>
            <p:nvPr userDrawn="1"/>
          </p:nvSpPr>
          <p:spPr bwMode="auto">
            <a:xfrm>
              <a:off x="7210428" y="3027363"/>
              <a:ext cx="46038" cy="46037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0" name="Group10-oval2"/>
            <p:cNvSpPr/>
            <p:nvPr userDrawn="1"/>
          </p:nvSpPr>
          <p:spPr bwMode="auto">
            <a:xfrm>
              <a:off x="7254878" y="3092450"/>
              <a:ext cx="47625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1" name="Group6-oval1"/>
            <p:cNvSpPr/>
            <p:nvPr userDrawn="1"/>
          </p:nvSpPr>
          <p:spPr bwMode="auto">
            <a:xfrm>
              <a:off x="7281866" y="2884488"/>
              <a:ext cx="46037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2" name="Group2oval1"/>
            <p:cNvSpPr/>
            <p:nvPr userDrawn="1"/>
          </p:nvSpPr>
          <p:spPr bwMode="auto">
            <a:xfrm>
              <a:off x="7518403" y="2382838"/>
              <a:ext cx="46038" cy="46037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3" name="Group6-oval2"/>
            <p:cNvSpPr/>
            <p:nvPr userDrawn="1"/>
          </p:nvSpPr>
          <p:spPr bwMode="auto">
            <a:xfrm>
              <a:off x="7543803" y="2670175"/>
              <a:ext cx="46038" cy="47625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4" name="Group7-oval1"/>
            <p:cNvSpPr/>
            <p:nvPr userDrawn="1"/>
          </p:nvSpPr>
          <p:spPr bwMode="auto">
            <a:xfrm>
              <a:off x="4165602" y="2297113"/>
              <a:ext cx="46038" cy="47625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5" name="Group3-oval1"/>
            <p:cNvSpPr/>
            <p:nvPr userDrawn="1"/>
          </p:nvSpPr>
          <p:spPr bwMode="auto">
            <a:xfrm>
              <a:off x="4197352" y="2709863"/>
              <a:ext cx="46038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6" name="Group3-oval2"/>
            <p:cNvSpPr/>
            <p:nvPr userDrawn="1"/>
          </p:nvSpPr>
          <p:spPr bwMode="auto">
            <a:xfrm>
              <a:off x="5387977" y="2100263"/>
              <a:ext cx="46038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7" name="Group7-oval2"/>
            <p:cNvSpPr/>
            <p:nvPr userDrawn="1"/>
          </p:nvSpPr>
          <p:spPr bwMode="auto">
            <a:xfrm>
              <a:off x="5462590" y="2174875"/>
              <a:ext cx="46037" cy="46038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8" name="Group9-oval2"/>
            <p:cNvSpPr/>
            <p:nvPr userDrawn="1"/>
          </p:nvSpPr>
          <p:spPr bwMode="auto">
            <a:xfrm>
              <a:off x="5614990" y="2152650"/>
              <a:ext cx="46037" cy="46038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39" name="Group13-Oval2"/>
            <p:cNvSpPr/>
            <p:nvPr userDrawn="1"/>
          </p:nvSpPr>
          <p:spPr bwMode="auto">
            <a:xfrm>
              <a:off x="7531103" y="2570163"/>
              <a:ext cx="46038" cy="46037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40" name="Group9-oval1"/>
            <p:cNvSpPr/>
            <p:nvPr userDrawn="1"/>
          </p:nvSpPr>
          <p:spPr bwMode="auto">
            <a:xfrm>
              <a:off x="7577141" y="2566988"/>
              <a:ext cx="46037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41" name="Group1-oval2"/>
            <p:cNvSpPr/>
            <p:nvPr userDrawn="1"/>
          </p:nvSpPr>
          <p:spPr bwMode="auto">
            <a:xfrm>
              <a:off x="3986215" y="2236788"/>
              <a:ext cx="47625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42" name="Group12-oval1"/>
            <p:cNvSpPr/>
            <p:nvPr userDrawn="1"/>
          </p:nvSpPr>
          <p:spPr bwMode="auto">
            <a:xfrm>
              <a:off x="3609977" y="2589213"/>
              <a:ext cx="47625" cy="47625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43" name="Group12-oval2"/>
            <p:cNvSpPr/>
            <p:nvPr userDrawn="1"/>
          </p:nvSpPr>
          <p:spPr bwMode="auto">
            <a:xfrm>
              <a:off x="3659190" y="2755900"/>
              <a:ext cx="46037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9" name="speaker name and date"/>
          <p:cNvSpPr>
            <a:spLocks noGrp="1"/>
          </p:cNvSpPr>
          <p:nvPr>
            <p:ph type="body" sz="quarter" idx="11"/>
          </p:nvPr>
        </p:nvSpPr>
        <p:spPr>
          <a:xfrm>
            <a:off x="336175" y="4003006"/>
            <a:ext cx="3695497" cy="1049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00050" indent="0">
              <a:buNone/>
              <a:defRPr/>
            </a:lvl2pPr>
            <a:lvl3pPr marL="800100" indent="0">
              <a:buNone/>
              <a:defRPr/>
            </a:lvl3pPr>
            <a:lvl4pPr marL="1143000" indent="0">
              <a:buNone/>
              <a:defRPr/>
            </a:lvl4pPr>
            <a:lvl5pPr marL="15430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head"/>
          <p:cNvSpPr>
            <a:spLocks noGrp="1"/>
          </p:cNvSpPr>
          <p:nvPr>
            <p:ph type="body" sz="quarter" idx="10"/>
          </p:nvPr>
        </p:nvSpPr>
        <p:spPr>
          <a:xfrm>
            <a:off x="336176" y="2992582"/>
            <a:ext cx="3667788" cy="977931"/>
          </a:xfrm>
          <a:prstGeom prst="rect">
            <a:avLst/>
          </a:prstGeom>
        </p:spPr>
        <p:txBody>
          <a:bodyPr anchor="b"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itle 72" hidden="1"/>
          <p:cNvSpPr>
            <a:spLocks noGrp="1"/>
          </p:cNvSpPr>
          <p:nvPr>
            <p:ph type="title"/>
          </p:nvPr>
        </p:nvSpPr>
        <p:spPr>
          <a:xfrm>
            <a:off x="387350" y="121931"/>
            <a:ext cx="7958138" cy="737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4.27337E-6 L 1.32847 4.273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4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2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4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7250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91B5D2-32A4-484B-8FE0-CC39E5C3E8A2}" type="datetime1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2335" y="4869482"/>
            <a:ext cx="1546543" cy="273844"/>
          </a:xfrm>
          <a:prstGeom prst="rect">
            <a:avLst/>
          </a:prstGeom>
        </p:spPr>
        <p:txBody>
          <a:bodyPr/>
          <a:lstStyle/>
          <a:p>
            <a:fld id="{BE9CDE27-35A4-8744-AB7F-8A9790ACA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7105650" y="3098800"/>
            <a:ext cx="2038350" cy="2044700"/>
            <a:chOff x="7106031" y="3098800"/>
            <a:chExt cx="2037972" cy="2044699"/>
          </a:xfrm>
        </p:grpSpPr>
        <p:sp>
          <p:nvSpPr>
            <p:cNvPr id="4" name="Shape 122"/>
            <p:cNvSpPr/>
            <p:nvPr userDrawn="1"/>
          </p:nvSpPr>
          <p:spPr>
            <a:xfrm>
              <a:off x="7106031" y="3098800"/>
              <a:ext cx="2037972" cy="2044699"/>
            </a:xfrm>
            <a:prstGeom prst="triangle">
              <a:avLst>
                <a:gd name="adj" fmla="val 100000"/>
              </a:avLst>
            </a:prstGeom>
            <a:solidFill>
              <a:srgbClr val="00895F"/>
            </a:solidFill>
            <a:ln>
              <a:noFill/>
            </a:ln>
          </p:spPr>
          <p:txBody>
            <a:bodyPr lIns="0" tIns="45700" rIns="0" bIns="45700" anchor="ctr">
              <a:norm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160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sp>
          <p:nvSpPr>
            <p:cNvPr id="6" name="Shape 123"/>
            <p:cNvSpPr/>
            <p:nvPr userDrawn="1"/>
          </p:nvSpPr>
          <p:spPr>
            <a:xfrm>
              <a:off x="7301258" y="3294063"/>
              <a:ext cx="1842745" cy="1849436"/>
            </a:xfrm>
            <a:prstGeom prst="triangle">
              <a:avLst>
                <a:gd name="adj" fmla="val 100000"/>
              </a:avLst>
            </a:prstGeom>
            <a:solidFill>
              <a:srgbClr val="005287"/>
            </a:solidFill>
            <a:ln>
              <a:noFill/>
            </a:ln>
          </p:spPr>
          <p:txBody>
            <a:bodyPr lIns="0" tIns="45700" rIns="0" bIns="45700" anchor="ctr">
              <a:norm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1600" b="1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pic>
          <p:nvPicPr>
            <p:cNvPr id="7" name="Shape 124"/>
            <p:cNvPicPr preferRelativeResize="0"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08950" y="4627632"/>
              <a:ext cx="758783" cy="122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 hidden="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Isosceles Triangle 8" hidden="1"/>
          <p:cNvSpPr/>
          <p:nvPr userDrawn="1"/>
        </p:nvSpPr>
        <p:spPr bwMode="auto">
          <a:xfrm>
            <a:off x="5916613" y="1905000"/>
            <a:ext cx="3227387" cy="3238500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Isosceles Triangle 9" hidden="1"/>
          <p:cNvSpPr/>
          <p:nvPr userDrawn="1"/>
        </p:nvSpPr>
        <p:spPr bwMode="auto">
          <a:xfrm>
            <a:off x="6224588" y="2214563"/>
            <a:ext cx="2919412" cy="2928937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1" name="compositeMap" hidden="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shadow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mapdots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maplines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roup4-oval2"/>
          <p:cNvSpPr/>
          <p:nvPr userDrawn="1"/>
        </p:nvSpPr>
        <p:spPr bwMode="auto">
          <a:xfrm>
            <a:off x="4035425" y="2595563"/>
            <a:ext cx="46038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6" name="Group1-oval1"/>
          <p:cNvSpPr/>
          <p:nvPr userDrawn="1"/>
        </p:nvSpPr>
        <p:spPr bwMode="auto">
          <a:xfrm>
            <a:off x="3381375" y="2466975"/>
            <a:ext cx="46038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7" name="Group2-oval2"/>
          <p:cNvSpPr/>
          <p:nvPr userDrawn="1"/>
        </p:nvSpPr>
        <p:spPr bwMode="auto">
          <a:xfrm>
            <a:off x="4397375" y="30527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8" name="Group13-oval1"/>
          <p:cNvSpPr/>
          <p:nvPr userDrawn="1"/>
        </p:nvSpPr>
        <p:spPr bwMode="auto">
          <a:xfrm>
            <a:off x="5413375" y="217487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9" name="Group5-oval2"/>
          <p:cNvSpPr/>
          <p:nvPr userDrawn="1"/>
        </p:nvSpPr>
        <p:spPr bwMode="auto">
          <a:xfrm>
            <a:off x="5780088" y="2239963"/>
            <a:ext cx="46037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Group4-oval1"/>
          <p:cNvSpPr/>
          <p:nvPr userDrawn="1"/>
        </p:nvSpPr>
        <p:spPr bwMode="auto">
          <a:xfrm>
            <a:off x="5592763" y="2352675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1" name="Group8-1"/>
          <p:cNvSpPr/>
          <p:nvPr userDrawn="1"/>
        </p:nvSpPr>
        <p:spPr bwMode="auto">
          <a:xfrm>
            <a:off x="5734050" y="202882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2" name="Group8-oval2"/>
          <p:cNvSpPr/>
          <p:nvPr userDrawn="1"/>
        </p:nvSpPr>
        <p:spPr bwMode="auto">
          <a:xfrm>
            <a:off x="5507038" y="2112963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3" name="Group11-oval1"/>
          <p:cNvSpPr/>
          <p:nvPr userDrawn="1"/>
        </p:nvSpPr>
        <p:spPr bwMode="auto">
          <a:xfrm>
            <a:off x="7254875" y="25955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4" name="Group5-oval1"/>
          <p:cNvSpPr/>
          <p:nvPr userDrawn="1"/>
        </p:nvSpPr>
        <p:spPr bwMode="auto">
          <a:xfrm>
            <a:off x="7845425" y="2389188"/>
            <a:ext cx="46038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5" name="Group11-oval2"/>
          <p:cNvSpPr/>
          <p:nvPr userDrawn="1"/>
        </p:nvSpPr>
        <p:spPr bwMode="auto">
          <a:xfrm>
            <a:off x="6688138" y="278765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6" name="Group10-oval1"/>
          <p:cNvSpPr/>
          <p:nvPr userDrawn="1"/>
        </p:nvSpPr>
        <p:spPr bwMode="auto">
          <a:xfrm>
            <a:off x="7173913" y="2992438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7" name="Group5-midpoint"/>
          <p:cNvSpPr/>
          <p:nvPr userDrawn="1"/>
        </p:nvSpPr>
        <p:spPr bwMode="auto">
          <a:xfrm>
            <a:off x="7210425" y="30273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8" name="Group10-oval2"/>
          <p:cNvSpPr/>
          <p:nvPr userDrawn="1"/>
        </p:nvSpPr>
        <p:spPr bwMode="auto">
          <a:xfrm>
            <a:off x="7254875" y="3092450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9" name="Group6-oval1"/>
          <p:cNvSpPr/>
          <p:nvPr userDrawn="1"/>
        </p:nvSpPr>
        <p:spPr bwMode="auto">
          <a:xfrm>
            <a:off x="7281863" y="2884488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0" name="Group2oval1"/>
          <p:cNvSpPr/>
          <p:nvPr userDrawn="1"/>
        </p:nvSpPr>
        <p:spPr bwMode="auto">
          <a:xfrm>
            <a:off x="7518400" y="2382838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1" name="Group6-oval2"/>
          <p:cNvSpPr/>
          <p:nvPr userDrawn="1"/>
        </p:nvSpPr>
        <p:spPr bwMode="auto">
          <a:xfrm>
            <a:off x="7543800" y="2670175"/>
            <a:ext cx="46038" cy="4762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2" name="Group7-oval1"/>
          <p:cNvSpPr/>
          <p:nvPr userDrawn="1"/>
        </p:nvSpPr>
        <p:spPr bwMode="auto">
          <a:xfrm>
            <a:off x="4165600" y="2297113"/>
            <a:ext cx="46038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3" name="Group3-oval1"/>
          <p:cNvSpPr/>
          <p:nvPr userDrawn="1"/>
        </p:nvSpPr>
        <p:spPr bwMode="auto">
          <a:xfrm>
            <a:off x="4197350" y="27098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4" name="Group3-oval2"/>
          <p:cNvSpPr/>
          <p:nvPr userDrawn="1"/>
        </p:nvSpPr>
        <p:spPr bwMode="auto">
          <a:xfrm>
            <a:off x="5387975" y="21002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5" name="Group7-oval2"/>
          <p:cNvSpPr/>
          <p:nvPr userDrawn="1"/>
        </p:nvSpPr>
        <p:spPr bwMode="auto">
          <a:xfrm>
            <a:off x="5462588" y="2174875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6" name="Group9-oval2"/>
          <p:cNvSpPr/>
          <p:nvPr userDrawn="1"/>
        </p:nvSpPr>
        <p:spPr bwMode="auto">
          <a:xfrm>
            <a:off x="5614988" y="2152650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7" name="Group13-Oval2"/>
          <p:cNvSpPr/>
          <p:nvPr userDrawn="1"/>
        </p:nvSpPr>
        <p:spPr bwMode="auto">
          <a:xfrm>
            <a:off x="7531100" y="25701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8" name="Group9-oval1"/>
          <p:cNvSpPr/>
          <p:nvPr userDrawn="1"/>
        </p:nvSpPr>
        <p:spPr bwMode="auto">
          <a:xfrm>
            <a:off x="7577138" y="2566988"/>
            <a:ext cx="46037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9" name="Group1-oval2"/>
          <p:cNvSpPr/>
          <p:nvPr userDrawn="1"/>
        </p:nvSpPr>
        <p:spPr bwMode="auto">
          <a:xfrm>
            <a:off x="3986213" y="2236788"/>
            <a:ext cx="47625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0" name="Group12-oval1"/>
          <p:cNvSpPr/>
          <p:nvPr userDrawn="1"/>
        </p:nvSpPr>
        <p:spPr bwMode="auto">
          <a:xfrm>
            <a:off x="3609975" y="2589213"/>
            <a:ext cx="47625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1" name="Group12-oval2"/>
          <p:cNvSpPr/>
          <p:nvPr userDrawn="1"/>
        </p:nvSpPr>
        <p:spPr bwMode="auto">
          <a:xfrm>
            <a:off x="3659188" y="275590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pSp>
        <p:nvGrpSpPr>
          <p:cNvPr id="42" name="Group 89"/>
          <p:cNvGrpSpPr>
            <a:grpSpLocks/>
          </p:cNvGrpSpPr>
          <p:nvPr userDrawn="1"/>
        </p:nvGrpSpPr>
        <p:grpSpPr bwMode="auto">
          <a:xfrm>
            <a:off x="360363" y="1008063"/>
            <a:ext cx="4168775" cy="4246562"/>
            <a:chOff x="455185" y="1245492"/>
            <a:chExt cx="4169819" cy="4247538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455185" y="1580531"/>
              <a:ext cx="865404" cy="938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China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India</a:t>
              </a:r>
              <a:endParaRPr lang="en-US" sz="1100">
                <a:solidFill>
                  <a:schemeClr val="tx2"/>
                </a:solidFill>
                <a:latin typeface="Arial" charset="0"/>
                <a:cs typeface="Arial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Japan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Malaysia</a:t>
              </a:r>
              <a:endParaRPr lang="en-US" sz="1100" i="1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865614" y="1429684"/>
              <a:ext cx="1759390" cy="1533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 dirty="0">
                <a:solidFill>
                  <a:srgbClr val="005288"/>
                </a:solidFill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545695" y="1564652"/>
              <a:ext cx="20737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64712" y="1245492"/>
              <a:ext cx="3247250" cy="304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ASIA – </a:t>
              </a:r>
              <a:r>
                <a:rPr lang="en-US" sz="14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22M Square Feet</a:t>
              </a: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710836" y="3997261"/>
              <a:ext cx="762191" cy="230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400" b="1">
                <a:latin typeface="Arial" charset="0"/>
                <a:cs typeface="+mn-cs"/>
              </a:endParaRPr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537756" y="2907986"/>
              <a:ext cx="260891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463124" y="2599940"/>
              <a:ext cx="3228196" cy="347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AMERICAS – </a:t>
              </a:r>
              <a:r>
                <a:rPr lang="en-US" sz="14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13M Square Feet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67888" y="2934980"/>
              <a:ext cx="1467217" cy="1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</a:rPr>
                <a:t>Argentina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</a:rPr>
                <a:t>Brazil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</a:rPr>
                <a:t>Mexico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</a:endParaRPr>
            </a:p>
          </p:txBody>
        </p:sp>
        <p:grpSp>
          <p:nvGrpSpPr>
            <p:cNvPr id="51" name="Group 100"/>
            <p:cNvGrpSpPr>
              <a:grpSpLocks/>
            </p:cNvGrpSpPr>
            <p:nvPr/>
          </p:nvGrpSpPr>
          <p:grpSpPr bwMode="auto">
            <a:xfrm>
              <a:off x="472651" y="3727323"/>
              <a:ext cx="3401277" cy="1765706"/>
              <a:chOff x="4569861" y="3721118"/>
              <a:chExt cx="3401277" cy="1619256"/>
            </a:xfrm>
          </p:grpSpPr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4569861" y="3721119"/>
                <a:ext cx="3401277" cy="262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400" b="1" dirty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EUROPE – </a:t>
                </a:r>
                <a:r>
                  <a:rPr lang="en-US" sz="1400" dirty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5M Square Feet</a:t>
                </a: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4590504" y="4044388"/>
                <a:ext cx="795536" cy="1249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>
                    <a:solidFill>
                      <a:schemeClr val="tx2"/>
                    </a:solidFill>
                    <a:latin typeface="Arial" charset="0"/>
                    <a:cs typeface="Arial" charset="0"/>
                  </a:rPr>
                  <a:t>Austria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>
                    <a:solidFill>
                      <a:schemeClr val="tx2"/>
                    </a:solidFill>
                    <a:latin typeface="Arial" charset="0"/>
                    <a:cs typeface="Arial" charset="0"/>
                  </a:rPr>
                  <a:t>Belgium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>
                    <a:solidFill>
                      <a:schemeClr val="tx2"/>
                    </a:solidFill>
                    <a:latin typeface="Arial" charset="0"/>
                    <a:cs typeface="Arial" charset="0"/>
                  </a:rPr>
                  <a:t>Czech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>
                    <a:solidFill>
                      <a:schemeClr val="tx2"/>
                    </a:solidFill>
                    <a:latin typeface="Arial" charset="0"/>
                    <a:cs typeface="Arial" charset="0"/>
                  </a:rPr>
                  <a:t>England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>
                    <a:solidFill>
                      <a:schemeClr val="tx2"/>
                    </a:solidFill>
                    <a:latin typeface="Arial" charset="0"/>
                    <a:cs typeface="Arial" charset="0"/>
                  </a:rPr>
                  <a:t>France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>
                    <a:solidFill>
                      <a:schemeClr val="tx2"/>
                    </a:solidFill>
                    <a:latin typeface="Arial" charset="0"/>
                    <a:cs typeface="Arial" charset="0"/>
                  </a:rPr>
                  <a:t>Germany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100" b="1">
                  <a:solidFill>
                    <a:schemeClr val="tx2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Rectangle 14"/>
              <p:cNvSpPr>
                <a:spLocks noChangeArrowheads="1"/>
              </p:cNvSpPr>
              <p:nvPr/>
            </p:nvSpPr>
            <p:spPr bwMode="auto">
              <a:xfrm>
                <a:off x="5525775" y="4044388"/>
                <a:ext cx="1092474" cy="1295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288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Hungary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Italy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Ireland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Netherlands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Poland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defRPr/>
                </a:pPr>
                <a:endParaRPr lang="en-US" sz="1100" b="1" dirty="0">
                  <a:solidFill>
                    <a:schemeClr val="tx2"/>
                  </a:solidFill>
                  <a:latin typeface="Arial"/>
                  <a:cs typeface="Arial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 userDrawn="1"/>
            </p:nvSpPr>
            <p:spPr bwMode="auto">
              <a:xfrm>
                <a:off x="6645244" y="4044388"/>
                <a:ext cx="873344" cy="736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288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Russia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Scotland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Turkey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/>
                    <a:cs typeface="Arial"/>
                  </a:rPr>
                  <a:t>Ukraine</a:t>
                </a:r>
              </a:p>
            </p:txBody>
          </p:sp>
        </p:grp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511136" y="1580531"/>
              <a:ext cx="1635534" cy="938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Singapore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Taiwan</a:t>
              </a:r>
              <a:endParaRPr lang="en-US" sz="1100" i="1">
                <a:solidFill>
                  <a:schemeClr val="tx2"/>
                </a:solidFill>
                <a:latin typeface="Arial" charset="0"/>
                <a:cs typeface="Arial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UAE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>
                  <a:solidFill>
                    <a:schemeClr val="tx2"/>
                  </a:solidFill>
                  <a:latin typeface="Arial" charset="0"/>
                  <a:cs typeface="Arial" charset="0"/>
                </a:rPr>
                <a:t>Vietnam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>
                <a:solidFill>
                  <a:schemeClr val="tx2"/>
                </a:solidFill>
                <a:latin typeface="Arial" charset="0"/>
                <a:cs typeface="Arial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i="1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514312" y="2944507"/>
              <a:ext cx="1467217" cy="54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</a:rPr>
                <a:t>Puerto Rico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</a:rPr>
                <a:t>United States</a:t>
              </a:r>
              <a:endParaRPr lang="en-US" sz="1100" dirty="0">
                <a:solidFill>
                  <a:schemeClr val="tx2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 userDrawn="1"/>
          </p:nvSpPr>
          <p:spPr bwMode="auto">
            <a:xfrm>
              <a:off x="537756" y="4024256"/>
              <a:ext cx="297730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35" y="121931"/>
            <a:ext cx="7958138" cy="73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" name="Parallelogram 1"/>
          <p:cNvSpPr/>
          <p:nvPr userDrawn="1"/>
        </p:nvSpPr>
        <p:spPr bwMode="auto">
          <a:xfrm>
            <a:off x="4926013" y="9525"/>
            <a:ext cx="5743575" cy="5148263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0610726 w 19631025"/>
              <a:gd name="connsiteY2" fmla="*/ 0 h 5150498"/>
              <a:gd name="connsiteX3" fmla="*/ 19631025 w 19631025"/>
              <a:gd name="connsiteY3" fmla="*/ 0 h 5150498"/>
              <a:gd name="connsiteX4" fmla="*/ 14491434 w 19631025"/>
              <a:gd name="connsiteY4" fmla="*/ 5143500 h 5150498"/>
              <a:gd name="connsiteX5" fmla="*/ 10871983 w 19631025"/>
              <a:gd name="connsiteY5" fmla="*/ 5150498 h 5150498"/>
              <a:gd name="connsiteX6" fmla="*/ 0 w 19631025"/>
              <a:gd name="connsiteY6" fmla="*/ 5143500 h 5150498"/>
              <a:gd name="connsiteX0" fmla="*/ 0 w 19631025"/>
              <a:gd name="connsiteY0" fmla="*/ 5143500 h 5150498"/>
              <a:gd name="connsiteX1" fmla="*/ 10610726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261257 w 9020299"/>
              <a:gd name="connsiteY0" fmla="*/ 5150498 h 5150498"/>
              <a:gd name="connsiteX1" fmla="*/ 0 w 9020299"/>
              <a:gd name="connsiteY1" fmla="*/ 0 h 5150498"/>
              <a:gd name="connsiteX2" fmla="*/ 9020299 w 9020299"/>
              <a:gd name="connsiteY2" fmla="*/ 0 h 5150498"/>
              <a:gd name="connsiteX3" fmla="*/ 3880708 w 9020299"/>
              <a:gd name="connsiteY3" fmla="*/ 5143500 h 5150498"/>
              <a:gd name="connsiteX4" fmla="*/ 261257 w 9020299"/>
              <a:gd name="connsiteY4" fmla="*/ 5150498 h 5150498"/>
              <a:gd name="connsiteX0" fmla="*/ 55984 w 9020299"/>
              <a:gd name="connsiteY0" fmla="*/ 5187821 h 5187821"/>
              <a:gd name="connsiteX1" fmla="*/ 0 w 9020299"/>
              <a:gd name="connsiteY1" fmla="*/ 0 h 5187821"/>
              <a:gd name="connsiteX2" fmla="*/ 9020299 w 9020299"/>
              <a:gd name="connsiteY2" fmla="*/ 0 h 5187821"/>
              <a:gd name="connsiteX3" fmla="*/ 3880708 w 9020299"/>
              <a:gd name="connsiteY3" fmla="*/ 5143500 h 5187821"/>
              <a:gd name="connsiteX4" fmla="*/ 55984 w 9020299"/>
              <a:gd name="connsiteY4" fmla="*/ 5187821 h 5187821"/>
              <a:gd name="connsiteX0" fmla="*/ 3276262 w 9020299"/>
              <a:gd name="connsiteY0" fmla="*/ 5148065 h 5148065"/>
              <a:gd name="connsiteX1" fmla="*/ 0 w 9020299"/>
              <a:gd name="connsiteY1" fmla="*/ 0 h 5148065"/>
              <a:gd name="connsiteX2" fmla="*/ 9020299 w 9020299"/>
              <a:gd name="connsiteY2" fmla="*/ 0 h 5148065"/>
              <a:gd name="connsiteX3" fmla="*/ 3880708 w 9020299"/>
              <a:gd name="connsiteY3" fmla="*/ 5143500 h 5148065"/>
              <a:gd name="connsiteX4" fmla="*/ 3276262 w 9020299"/>
              <a:gd name="connsiteY4" fmla="*/ 5148065 h 5148065"/>
              <a:gd name="connsiteX0" fmla="*/ 0 w 5744037"/>
              <a:gd name="connsiteY0" fmla="*/ 5148065 h 5148065"/>
              <a:gd name="connsiteX1" fmla="*/ 3651 w 5744037"/>
              <a:gd name="connsiteY1" fmla="*/ 0 h 5148065"/>
              <a:gd name="connsiteX2" fmla="*/ 5744037 w 5744037"/>
              <a:gd name="connsiteY2" fmla="*/ 0 h 5148065"/>
              <a:gd name="connsiteX3" fmla="*/ 604446 w 5744037"/>
              <a:gd name="connsiteY3" fmla="*/ 5143500 h 5148065"/>
              <a:gd name="connsiteX4" fmla="*/ 0 w 5744037"/>
              <a:gd name="connsiteY4" fmla="*/ 5148065 h 514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4037" h="5148065">
                <a:moveTo>
                  <a:pt x="0" y="5148065"/>
                </a:moveTo>
                <a:lnTo>
                  <a:pt x="3651" y="0"/>
                </a:lnTo>
                <a:lnTo>
                  <a:pt x="5744037" y="0"/>
                </a:lnTo>
                <a:lnTo>
                  <a:pt x="604446" y="5143500"/>
                </a:lnTo>
                <a:lnTo>
                  <a:pt x="0" y="5148065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Parallelogram 1"/>
          <p:cNvSpPr/>
          <p:nvPr userDrawn="1"/>
        </p:nvSpPr>
        <p:spPr bwMode="auto">
          <a:xfrm>
            <a:off x="-15875" y="0"/>
            <a:ext cx="10406063" cy="5164138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0610726 w 19631025"/>
              <a:gd name="connsiteY2" fmla="*/ 0 h 5150498"/>
              <a:gd name="connsiteX3" fmla="*/ 19631025 w 19631025"/>
              <a:gd name="connsiteY3" fmla="*/ 0 h 5150498"/>
              <a:gd name="connsiteX4" fmla="*/ 14491434 w 19631025"/>
              <a:gd name="connsiteY4" fmla="*/ 5143500 h 5150498"/>
              <a:gd name="connsiteX5" fmla="*/ 10871983 w 19631025"/>
              <a:gd name="connsiteY5" fmla="*/ 5150498 h 5150498"/>
              <a:gd name="connsiteX6" fmla="*/ 0 w 19631025"/>
              <a:gd name="connsiteY6" fmla="*/ 5143500 h 5150498"/>
              <a:gd name="connsiteX0" fmla="*/ 0 w 19631025"/>
              <a:gd name="connsiteY0" fmla="*/ 5143500 h 5150498"/>
              <a:gd name="connsiteX1" fmla="*/ 10610726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261257 w 9020299"/>
              <a:gd name="connsiteY0" fmla="*/ 5150498 h 5150498"/>
              <a:gd name="connsiteX1" fmla="*/ 0 w 9020299"/>
              <a:gd name="connsiteY1" fmla="*/ 0 h 5150498"/>
              <a:gd name="connsiteX2" fmla="*/ 9020299 w 9020299"/>
              <a:gd name="connsiteY2" fmla="*/ 0 h 5150498"/>
              <a:gd name="connsiteX3" fmla="*/ 3880708 w 9020299"/>
              <a:gd name="connsiteY3" fmla="*/ 5143500 h 5150498"/>
              <a:gd name="connsiteX4" fmla="*/ 261257 w 9020299"/>
              <a:gd name="connsiteY4" fmla="*/ 5150498 h 5150498"/>
              <a:gd name="connsiteX0" fmla="*/ 55984 w 9020299"/>
              <a:gd name="connsiteY0" fmla="*/ 5187821 h 5187821"/>
              <a:gd name="connsiteX1" fmla="*/ 0 w 9020299"/>
              <a:gd name="connsiteY1" fmla="*/ 0 h 5187821"/>
              <a:gd name="connsiteX2" fmla="*/ 9020299 w 9020299"/>
              <a:gd name="connsiteY2" fmla="*/ 0 h 5187821"/>
              <a:gd name="connsiteX3" fmla="*/ 3880708 w 9020299"/>
              <a:gd name="connsiteY3" fmla="*/ 5143500 h 5187821"/>
              <a:gd name="connsiteX4" fmla="*/ 55984 w 9020299"/>
              <a:gd name="connsiteY4" fmla="*/ 5187821 h 5187821"/>
              <a:gd name="connsiteX0" fmla="*/ 1417645 w 10381960"/>
              <a:gd name="connsiteY0" fmla="*/ 5187821 h 5187821"/>
              <a:gd name="connsiteX1" fmla="*/ 0 w 10381960"/>
              <a:gd name="connsiteY1" fmla="*/ 0 h 5187821"/>
              <a:gd name="connsiteX2" fmla="*/ 10381960 w 10381960"/>
              <a:gd name="connsiteY2" fmla="*/ 0 h 5187821"/>
              <a:gd name="connsiteX3" fmla="*/ 5242369 w 10381960"/>
              <a:gd name="connsiteY3" fmla="*/ 5143500 h 5187821"/>
              <a:gd name="connsiteX4" fmla="*/ 1417645 w 10381960"/>
              <a:gd name="connsiteY4" fmla="*/ 5187821 h 5187821"/>
              <a:gd name="connsiteX0" fmla="*/ 0 w 10405489"/>
              <a:gd name="connsiteY0" fmla="*/ 5148064 h 5148064"/>
              <a:gd name="connsiteX1" fmla="*/ 23529 w 10405489"/>
              <a:gd name="connsiteY1" fmla="*/ 0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48064"/>
              <a:gd name="connsiteX1" fmla="*/ 3651 w 10405489"/>
              <a:gd name="connsiteY1" fmla="*/ 9939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48064"/>
              <a:gd name="connsiteX1" fmla="*/ 3651 w 10405489"/>
              <a:gd name="connsiteY1" fmla="*/ 0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58409"/>
              <a:gd name="connsiteX1" fmla="*/ 3651 w 10405489"/>
              <a:gd name="connsiteY1" fmla="*/ 0 h 5158409"/>
              <a:gd name="connsiteX2" fmla="*/ 10405489 w 10405489"/>
              <a:gd name="connsiteY2" fmla="*/ 0 h 5158409"/>
              <a:gd name="connsiteX3" fmla="*/ 5265898 w 10405489"/>
              <a:gd name="connsiteY3" fmla="*/ 5143500 h 5158409"/>
              <a:gd name="connsiteX4" fmla="*/ 65743 w 10405489"/>
              <a:gd name="connsiteY4" fmla="*/ 5158409 h 5158409"/>
              <a:gd name="connsiteX5" fmla="*/ 0 w 10405489"/>
              <a:gd name="connsiteY5" fmla="*/ 5148064 h 5158409"/>
              <a:gd name="connsiteX0" fmla="*/ 0 w 10405489"/>
              <a:gd name="connsiteY0" fmla="*/ 5148064 h 5163379"/>
              <a:gd name="connsiteX1" fmla="*/ 3651 w 10405489"/>
              <a:gd name="connsiteY1" fmla="*/ 0 h 5163379"/>
              <a:gd name="connsiteX2" fmla="*/ 10405489 w 10405489"/>
              <a:gd name="connsiteY2" fmla="*/ 0 h 5163379"/>
              <a:gd name="connsiteX3" fmla="*/ 5265898 w 10405489"/>
              <a:gd name="connsiteY3" fmla="*/ 5163379 h 5163379"/>
              <a:gd name="connsiteX4" fmla="*/ 65743 w 10405489"/>
              <a:gd name="connsiteY4" fmla="*/ 5158409 h 5163379"/>
              <a:gd name="connsiteX5" fmla="*/ 0 w 10405489"/>
              <a:gd name="connsiteY5" fmla="*/ 5148064 h 5163379"/>
              <a:gd name="connsiteX0" fmla="*/ 0 w 10405489"/>
              <a:gd name="connsiteY0" fmla="*/ 5148064 h 5163379"/>
              <a:gd name="connsiteX1" fmla="*/ 3651 w 10405489"/>
              <a:gd name="connsiteY1" fmla="*/ 0 h 5163379"/>
              <a:gd name="connsiteX2" fmla="*/ 10405489 w 10405489"/>
              <a:gd name="connsiteY2" fmla="*/ 0 h 5163379"/>
              <a:gd name="connsiteX3" fmla="*/ 5265898 w 10405489"/>
              <a:gd name="connsiteY3" fmla="*/ 5163379 h 5163379"/>
              <a:gd name="connsiteX4" fmla="*/ 65743 w 10405489"/>
              <a:gd name="connsiteY4" fmla="*/ 5158409 h 5163379"/>
              <a:gd name="connsiteX5" fmla="*/ 0 w 10405489"/>
              <a:gd name="connsiteY5" fmla="*/ 5148064 h 5163379"/>
              <a:gd name="connsiteX0" fmla="*/ 0 w 10405489"/>
              <a:gd name="connsiteY0" fmla="*/ 5148064 h 5170656"/>
              <a:gd name="connsiteX1" fmla="*/ 3651 w 10405489"/>
              <a:gd name="connsiteY1" fmla="*/ 0 h 5170656"/>
              <a:gd name="connsiteX2" fmla="*/ 10405489 w 10405489"/>
              <a:gd name="connsiteY2" fmla="*/ 0 h 5170656"/>
              <a:gd name="connsiteX3" fmla="*/ 5265898 w 10405489"/>
              <a:gd name="connsiteY3" fmla="*/ 5163379 h 5170656"/>
              <a:gd name="connsiteX4" fmla="*/ 65743 w 10405489"/>
              <a:gd name="connsiteY4" fmla="*/ 5158409 h 5170656"/>
              <a:gd name="connsiteX5" fmla="*/ 0 w 10405489"/>
              <a:gd name="connsiteY5" fmla="*/ 5148064 h 5170656"/>
              <a:gd name="connsiteX0" fmla="*/ 0 w 10405489"/>
              <a:gd name="connsiteY0" fmla="*/ 5148064 h 5163567"/>
              <a:gd name="connsiteX1" fmla="*/ 3651 w 10405489"/>
              <a:gd name="connsiteY1" fmla="*/ 0 h 5163567"/>
              <a:gd name="connsiteX2" fmla="*/ 10405489 w 10405489"/>
              <a:gd name="connsiteY2" fmla="*/ 0 h 5163567"/>
              <a:gd name="connsiteX3" fmla="*/ 5275837 w 10405489"/>
              <a:gd name="connsiteY3" fmla="*/ 5153440 h 5163567"/>
              <a:gd name="connsiteX4" fmla="*/ 65743 w 10405489"/>
              <a:gd name="connsiteY4" fmla="*/ 5158409 h 5163567"/>
              <a:gd name="connsiteX5" fmla="*/ 0 w 10405489"/>
              <a:gd name="connsiteY5" fmla="*/ 5148064 h 516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05489" h="5163567">
                <a:moveTo>
                  <a:pt x="0" y="5148064"/>
                </a:moveTo>
                <a:lnTo>
                  <a:pt x="3651" y="0"/>
                </a:lnTo>
                <a:lnTo>
                  <a:pt x="10405489" y="0"/>
                </a:lnTo>
                <a:lnTo>
                  <a:pt x="5275837" y="5153440"/>
                </a:lnTo>
                <a:cubicBezTo>
                  <a:pt x="5271861" y="5171662"/>
                  <a:pt x="1799128" y="5160066"/>
                  <a:pt x="65743" y="5158409"/>
                </a:cubicBezTo>
                <a:lnTo>
                  <a:pt x="0" y="5148064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172329" y="4475174"/>
            <a:ext cx="1697037" cy="276225"/>
            <a:chOff x="4518" y="2819"/>
            <a:chExt cx="1069" cy="174"/>
          </a:xfrm>
          <a:solidFill>
            <a:srgbClr val="005287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518" y="2819"/>
              <a:ext cx="162" cy="174"/>
            </a:xfrm>
            <a:custGeom>
              <a:avLst/>
              <a:gdLst>
                <a:gd name="T0" fmla="*/ 35 w 129"/>
                <a:gd name="T1" fmla="*/ 139 h 139"/>
                <a:gd name="T2" fmla="*/ 7 w 129"/>
                <a:gd name="T3" fmla="*/ 132 h 139"/>
                <a:gd name="T4" fmla="*/ 0 w 129"/>
                <a:gd name="T5" fmla="*/ 106 h 139"/>
                <a:gd name="T6" fmla="*/ 0 w 129"/>
                <a:gd name="T7" fmla="*/ 77 h 139"/>
                <a:gd name="T8" fmla="*/ 33 w 129"/>
                <a:gd name="T9" fmla="*/ 71 h 139"/>
                <a:gd name="T10" fmla="*/ 33 w 129"/>
                <a:gd name="T11" fmla="*/ 113 h 139"/>
                <a:gd name="T12" fmla="*/ 96 w 129"/>
                <a:gd name="T13" fmla="*/ 113 h 139"/>
                <a:gd name="T14" fmla="*/ 96 w 129"/>
                <a:gd name="T15" fmla="*/ 0 h 139"/>
                <a:gd name="T16" fmla="*/ 129 w 129"/>
                <a:gd name="T17" fmla="*/ 0 h 139"/>
                <a:gd name="T18" fmla="*/ 129 w 129"/>
                <a:gd name="T19" fmla="*/ 106 h 139"/>
                <a:gd name="T20" fmla="*/ 122 w 129"/>
                <a:gd name="T21" fmla="*/ 132 h 139"/>
                <a:gd name="T22" fmla="*/ 94 w 129"/>
                <a:gd name="T23" fmla="*/ 139 h 139"/>
                <a:gd name="T24" fmla="*/ 35 w 129"/>
                <a:gd name="T2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9">
                  <a:moveTo>
                    <a:pt x="35" y="139"/>
                  </a:moveTo>
                  <a:cubicBezTo>
                    <a:pt x="21" y="139"/>
                    <a:pt x="12" y="137"/>
                    <a:pt x="7" y="132"/>
                  </a:cubicBezTo>
                  <a:cubicBezTo>
                    <a:pt x="3" y="128"/>
                    <a:pt x="0" y="119"/>
                    <a:pt x="0" y="10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96" y="113"/>
                    <a:pt x="96" y="113"/>
                    <a:pt x="96" y="113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9" y="119"/>
                    <a:pt x="127" y="128"/>
                    <a:pt x="122" y="132"/>
                  </a:cubicBezTo>
                  <a:cubicBezTo>
                    <a:pt x="117" y="137"/>
                    <a:pt x="108" y="139"/>
                    <a:pt x="94" y="139"/>
                  </a:cubicBezTo>
                  <a:lnTo>
                    <a:pt x="35" y="1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723" y="2819"/>
              <a:ext cx="238" cy="174"/>
            </a:xfrm>
            <a:custGeom>
              <a:avLst/>
              <a:gdLst>
                <a:gd name="T0" fmla="*/ 0 w 238"/>
                <a:gd name="T1" fmla="*/ 174 h 174"/>
                <a:gd name="T2" fmla="*/ 99 w 238"/>
                <a:gd name="T3" fmla="*/ 0 h 174"/>
                <a:gd name="T4" fmla="*/ 138 w 238"/>
                <a:gd name="T5" fmla="*/ 0 h 174"/>
                <a:gd name="T6" fmla="*/ 238 w 238"/>
                <a:gd name="T7" fmla="*/ 174 h 174"/>
                <a:gd name="T8" fmla="*/ 192 w 238"/>
                <a:gd name="T9" fmla="*/ 174 h 174"/>
                <a:gd name="T10" fmla="*/ 162 w 238"/>
                <a:gd name="T11" fmla="*/ 118 h 174"/>
                <a:gd name="T12" fmla="*/ 61 w 238"/>
                <a:gd name="T13" fmla="*/ 137 h 174"/>
                <a:gd name="T14" fmla="*/ 55 w 238"/>
                <a:gd name="T15" fmla="*/ 147 h 174"/>
                <a:gd name="T16" fmla="*/ 40 w 238"/>
                <a:gd name="T17" fmla="*/ 174 h 174"/>
                <a:gd name="T18" fmla="*/ 0 w 238"/>
                <a:gd name="T19" fmla="*/ 174 h 174"/>
                <a:gd name="T20" fmla="*/ 78 w 238"/>
                <a:gd name="T21" fmla="*/ 105 h 174"/>
                <a:gd name="T22" fmla="*/ 154 w 238"/>
                <a:gd name="T23" fmla="*/ 105 h 174"/>
                <a:gd name="T24" fmla="*/ 117 w 238"/>
                <a:gd name="T25" fmla="*/ 34 h 174"/>
                <a:gd name="T26" fmla="*/ 78 w 238"/>
                <a:gd name="T27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74">
                  <a:moveTo>
                    <a:pt x="0" y="174"/>
                  </a:moveTo>
                  <a:lnTo>
                    <a:pt x="99" y="0"/>
                  </a:lnTo>
                  <a:lnTo>
                    <a:pt x="138" y="0"/>
                  </a:lnTo>
                  <a:lnTo>
                    <a:pt x="238" y="174"/>
                  </a:lnTo>
                  <a:lnTo>
                    <a:pt x="192" y="174"/>
                  </a:lnTo>
                  <a:lnTo>
                    <a:pt x="162" y="118"/>
                  </a:lnTo>
                  <a:lnTo>
                    <a:pt x="61" y="137"/>
                  </a:lnTo>
                  <a:lnTo>
                    <a:pt x="55" y="147"/>
                  </a:lnTo>
                  <a:lnTo>
                    <a:pt x="40" y="174"/>
                  </a:lnTo>
                  <a:lnTo>
                    <a:pt x="0" y="174"/>
                  </a:lnTo>
                  <a:close/>
                  <a:moveTo>
                    <a:pt x="78" y="105"/>
                  </a:moveTo>
                  <a:lnTo>
                    <a:pt x="154" y="105"/>
                  </a:lnTo>
                  <a:lnTo>
                    <a:pt x="117" y="34"/>
                  </a:lnTo>
                  <a:lnTo>
                    <a:pt x="78" y="10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016" y="2819"/>
              <a:ext cx="191" cy="174"/>
            </a:xfrm>
            <a:custGeom>
              <a:avLst/>
              <a:gdLst>
                <a:gd name="T0" fmla="*/ 0 w 152"/>
                <a:gd name="T1" fmla="*/ 139 h 139"/>
                <a:gd name="T2" fmla="*/ 0 w 152"/>
                <a:gd name="T3" fmla="*/ 0 h 139"/>
                <a:gd name="T4" fmla="*/ 120 w 152"/>
                <a:gd name="T5" fmla="*/ 0 h 139"/>
                <a:gd name="T6" fmla="*/ 143 w 152"/>
                <a:gd name="T7" fmla="*/ 6 h 139"/>
                <a:gd name="T8" fmla="*/ 151 w 152"/>
                <a:gd name="T9" fmla="*/ 27 h 139"/>
                <a:gd name="T10" fmla="*/ 151 w 152"/>
                <a:gd name="T11" fmla="*/ 44 h 139"/>
                <a:gd name="T12" fmla="*/ 145 w 152"/>
                <a:gd name="T13" fmla="*/ 60 h 139"/>
                <a:gd name="T14" fmla="*/ 127 w 152"/>
                <a:gd name="T15" fmla="*/ 67 h 139"/>
                <a:gd name="T16" fmla="*/ 145 w 152"/>
                <a:gd name="T17" fmla="*/ 76 h 139"/>
                <a:gd name="T18" fmla="*/ 152 w 152"/>
                <a:gd name="T19" fmla="*/ 94 h 139"/>
                <a:gd name="T20" fmla="*/ 152 w 152"/>
                <a:gd name="T21" fmla="*/ 112 h 139"/>
                <a:gd name="T22" fmla="*/ 142 w 152"/>
                <a:gd name="T23" fmla="*/ 132 h 139"/>
                <a:gd name="T24" fmla="*/ 111 w 152"/>
                <a:gd name="T25" fmla="*/ 139 h 139"/>
                <a:gd name="T26" fmla="*/ 0 w 152"/>
                <a:gd name="T27" fmla="*/ 139 h 139"/>
                <a:gd name="T28" fmla="*/ 106 w 152"/>
                <a:gd name="T29" fmla="*/ 23 h 139"/>
                <a:gd name="T30" fmla="*/ 32 w 152"/>
                <a:gd name="T31" fmla="*/ 23 h 139"/>
                <a:gd name="T32" fmla="*/ 32 w 152"/>
                <a:gd name="T33" fmla="*/ 56 h 139"/>
                <a:gd name="T34" fmla="*/ 106 w 152"/>
                <a:gd name="T35" fmla="*/ 56 h 139"/>
                <a:gd name="T36" fmla="*/ 118 w 152"/>
                <a:gd name="T37" fmla="*/ 53 h 139"/>
                <a:gd name="T38" fmla="*/ 121 w 152"/>
                <a:gd name="T39" fmla="*/ 46 h 139"/>
                <a:gd name="T40" fmla="*/ 121 w 152"/>
                <a:gd name="T41" fmla="*/ 33 h 139"/>
                <a:gd name="T42" fmla="*/ 118 w 152"/>
                <a:gd name="T43" fmla="*/ 25 h 139"/>
                <a:gd name="T44" fmla="*/ 106 w 152"/>
                <a:gd name="T45" fmla="*/ 23 h 139"/>
                <a:gd name="T46" fmla="*/ 106 w 152"/>
                <a:gd name="T47" fmla="*/ 79 h 139"/>
                <a:gd name="T48" fmla="*/ 32 w 152"/>
                <a:gd name="T49" fmla="*/ 79 h 139"/>
                <a:gd name="T50" fmla="*/ 32 w 152"/>
                <a:gd name="T51" fmla="*/ 114 h 139"/>
                <a:gd name="T52" fmla="*/ 106 w 152"/>
                <a:gd name="T53" fmla="*/ 114 h 139"/>
                <a:gd name="T54" fmla="*/ 119 w 152"/>
                <a:gd name="T55" fmla="*/ 111 h 139"/>
                <a:gd name="T56" fmla="*/ 122 w 152"/>
                <a:gd name="T57" fmla="*/ 102 h 139"/>
                <a:gd name="T58" fmla="*/ 122 w 152"/>
                <a:gd name="T59" fmla="*/ 91 h 139"/>
                <a:gd name="T60" fmla="*/ 119 w 152"/>
                <a:gd name="T61" fmla="*/ 81 h 139"/>
                <a:gd name="T62" fmla="*/ 106 w 152"/>
                <a:gd name="T6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39">
                  <a:moveTo>
                    <a:pt x="0" y="1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9" y="2"/>
                    <a:pt x="143" y="6"/>
                  </a:cubicBezTo>
                  <a:cubicBezTo>
                    <a:pt x="148" y="11"/>
                    <a:pt x="151" y="18"/>
                    <a:pt x="151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51"/>
                    <a:pt x="149" y="56"/>
                    <a:pt x="145" y="60"/>
                  </a:cubicBezTo>
                  <a:cubicBezTo>
                    <a:pt x="141" y="64"/>
                    <a:pt x="135" y="66"/>
                    <a:pt x="127" y="67"/>
                  </a:cubicBezTo>
                  <a:cubicBezTo>
                    <a:pt x="135" y="68"/>
                    <a:pt x="141" y="71"/>
                    <a:pt x="145" y="76"/>
                  </a:cubicBezTo>
                  <a:cubicBezTo>
                    <a:pt x="150" y="80"/>
                    <a:pt x="152" y="87"/>
                    <a:pt x="152" y="9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21"/>
                    <a:pt x="149" y="128"/>
                    <a:pt x="142" y="132"/>
                  </a:cubicBezTo>
                  <a:cubicBezTo>
                    <a:pt x="135" y="137"/>
                    <a:pt x="125" y="139"/>
                    <a:pt x="111" y="139"/>
                  </a:cubicBezTo>
                  <a:lnTo>
                    <a:pt x="0" y="139"/>
                  </a:lnTo>
                  <a:close/>
                  <a:moveTo>
                    <a:pt x="106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2" y="56"/>
                    <a:pt x="116" y="55"/>
                    <a:pt x="118" y="53"/>
                  </a:cubicBezTo>
                  <a:cubicBezTo>
                    <a:pt x="120" y="52"/>
                    <a:pt x="121" y="49"/>
                    <a:pt x="121" y="46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1" y="29"/>
                    <a:pt x="120" y="26"/>
                    <a:pt x="118" y="25"/>
                  </a:cubicBezTo>
                  <a:cubicBezTo>
                    <a:pt x="116" y="23"/>
                    <a:pt x="112" y="23"/>
                    <a:pt x="106" y="23"/>
                  </a:cubicBezTo>
                  <a:moveTo>
                    <a:pt x="106" y="79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2" y="114"/>
                    <a:pt x="116" y="113"/>
                    <a:pt x="119" y="111"/>
                  </a:cubicBezTo>
                  <a:cubicBezTo>
                    <a:pt x="121" y="109"/>
                    <a:pt x="122" y="106"/>
                    <a:pt x="122" y="102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86"/>
                    <a:pt x="121" y="83"/>
                    <a:pt x="119" y="81"/>
                  </a:cubicBezTo>
                  <a:cubicBezTo>
                    <a:pt x="116" y="79"/>
                    <a:pt x="112" y="79"/>
                    <a:pt x="106" y="7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85" y="2819"/>
              <a:ext cx="41" cy="174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415" y="2819"/>
              <a:ext cx="172" cy="174"/>
            </a:xfrm>
            <a:custGeom>
              <a:avLst/>
              <a:gdLst>
                <a:gd name="T0" fmla="*/ 172 w 172"/>
                <a:gd name="T1" fmla="*/ 174 h 174"/>
                <a:gd name="T2" fmla="*/ 0 w 172"/>
                <a:gd name="T3" fmla="*/ 174 h 174"/>
                <a:gd name="T4" fmla="*/ 0 w 172"/>
                <a:gd name="T5" fmla="*/ 0 h 174"/>
                <a:gd name="T6" fmla="*/ 41 w 172"/>
                <a:gd name="T7" fmla="*/ 0 h 174"/>
                <a:gd name="T8" fmla="*/ 41 w 172"/>
                <a:gd name="T9" fmla="*/ 142 h 174"/>
                <a:gd name="T10" fmla="*/ 172 w 172"/>
                <a:gd name="T11" fmla="*/ 142 h 174"/>
                <a:gd name="T12" fmla="*/ 172 w 172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74">
                  <a:moveTo>
                    <a:pt x="172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42"/>
                  </a:lnTo>
                  <a:lnTo>
                    <a:pt x="172" y="142"/>
                  </a:lnTo>
                  <a:lnTo>
                    <a:pt x="172" y="17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778" y="2899"/>
              <a:ext cx="256" cy="67"/>
            </a:xfrm>
            <a:custGeom>
              <a:avLst/>
              <a:gdLst>
                <a:gd name="T0" fmla="*/ 256 w 256"/>
                <a:gd name="T1" fmla="*/ 0 h 67"/>
                <a:gd name="T2" fmla="*/ 36 w 256"/>
                <a:gd name="T3" fmla="*/ 0 h 67"/>
                <a:gd name="T4" fmla="*/ 0 w 256"/>
                <a:gd name="T5" fmla="*/ 67 h 67"/>
                <a:gd name="T6" fmla="*/ 256 w 256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67">
                  <a:moveTo>
                    <a:pt x="256" y="0"/>
                  </a:moveTo>
                  <a:lnTo>
                    <a:pt x="36" y="0"/>
                  </a:lnTo>
                  <a:lnTo>
                    <a:pt x="0" y="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895F"/>
            </a:solidFill>
            <a:ln>
              <a:noFill/>
            </a:ln>
            <a:ex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326" y="982440"/>
            <a:ext cx="7885788" cy="1440180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2139" y="2718162"/>
            <a:ext cx="6387007" cy="85725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rgbClr val="43B7FF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" name="Rectangle 14"/>
          <p:cNvSpPr/>
          <p:nvPr userDrawn="1"/>
        </p:nvSpPr>
        <p:spPr bwMode="auto">
          <a:xfrm>
            <a:off x="0" y="0"/>
            <a:ext cx="9144000" cy="5003800"/>
          </a:xfrm>
          <a:custGeom>
            <a:avLst/>
            <a:gdLst/>
            <a:ahLst/>
            <a:cxnLst/>
            <a:rect l="l" t="t" r="r" b="b"/>
            <a:pathLst>
              <a:path w="9143999" h="5004262">
                <a:moveTo>
                  <a:pt x="0" y="0"/>
                </a:moveTo>
                <a:lnTo>
                  <a:pt x="9143999" y="0"/>
                </a:lnTo>
                <a:lnTo>
                  <a:pt x="9143999" y="2767427"/>
                </a:lnTo>
                <a:lnTo>
                  <a:pt x="0" y="5004262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Rectangle 11"/>
          <p:cNvSpPr/>
          <p:nvPr userDrawn="1"/>
        </p:nvSpPr>
        <p:spPr bwMode="auto">
          <a:xfrm>
            <a:off x="0" y="0"/>
            <a:ext cx="9144000" cy="4656138"/>
          </a:xfrm>
          <a:custGeom>
            <a:avLst/>
            <a:gdLst/>
            <a:ahLst/>
            <a:cxnLst/>
            <a:rect l="l" t="t" r="r" b="b"/>
            <a:pathLst>
              <a:path w="9144000" h="4656928">
                <a:moveTo>
                  <a:pt x="0" y="0"/>
                </a:moveTo>
                <a:lnTo>
                  <a:pt x="9144000" y="0"/>
                </a:lnTo>
                <a:lnTo>
                  <a:pt x="9144000" y="2420093"/>
                </a:lnTo>
                <a:lnTo>
                  <a:pt x="0" y="4656928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9" name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042988"/>
            <a:ext cx="1695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610" y="1785254"/>
            <a:ext cx="7406823" cy="1349829"/>
          </a:xfr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12460" y="3788231"/>
            <a:ext cx="5373183" cy="977359"/>
          </a:xfrm>
          <a:prstGeom prst="rect">
            <a:avLst/>
          </a:prstGeom>
        </p:spPr>
        <p:txBody>
          <a:bodyPr anchor="b"/>
          <a:lstStyle>
            <a:lvl1pPr marL="0" indent="0" algn="r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6" y="1202532"/>
            <a:ext cx="7958137" cy="3427810"/>
          </a:xfrm>
          <a:prstGeom prst="rect">
            <a:avLst/>
          </a:prstGeom>
        </p:spPr>
        <p:txBody>
          <a:bodyPr/>
          <a:lstStyle>
            <a:lvl2pPr marL="461963" indent="-230188"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1666496"/>
            <a:ext cx="7958138" cy="2963847"/>
          </a:xfrm>
          <a:prstGeom prst="rect">
            <a:avLst/>
          </a:prstGeom>
        </p:spPr>
        <p:txBody>
          <a:bodyPr/>
          <a:lstStyle>
            <a:lvl2pPr marL="465138" indent="-233363">
              <a:buFont typeface="Courier New" panose="02070309020205020404" pitchFamily="49" charset="0"/>
              <a:buChar char="-"/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202531"/>
            <a:ext cx="7958138" cy="4800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08208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1666495"/>
            <a:ext cx="3840480" cy="296265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8208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8208" y="1666495"/>
            <a:ext cx="3840480" cy="2960274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1038" indent="-219075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122238"/>
            <a:ext cx="7958138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31763" y="4803775"/>
            <a:ext cx="8032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algn="l">
              <a:defRPr/>
            </a:pPr>
            <a:fld id="{26FA4F04-01CE-447D-9967-9716471F7EB3}" type="slidenum">
              <a:rPr lang="en-US" smtClean="0">
                <a:solidFill>
                  <a:schemeClr val="tx1"/>
                </a:solidFill>
                <a:latin typeface="Arial" charset="0"/>
                <a:cs typeface="+mn-cs"/>
              </a:rPr>
              <a:pPr algn="l"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1" name="Shape 122"/>
          <p:cNvSpPr/>
          <p:nvPr/>
        </p:nvSpPr>
        <p:spPr>
          <a:xfrm>
            <a:off x="7105650" y="3098800"/>
            <a:ext cx="2038350" cy="2044700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>
            <a:noFill/>
          </a:ln>
        </p:spPr>
        <p:txBody>
          <a:bodyPr lIns="0" tIns="45700" rIns="0" bIns="45700"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600" b="1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2" name="Shape 123"/>
          <p:cNvSpPr/>
          <p:nvPr/>
        </p:nvSpPr>
        <p:spPr>
          <a:xfrm>
            <a:off x="7300913" y="3294063"/>
            <a:ext cx="1843087" cy="1849437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>
            <a:noFill/>
          </a:ln>
        </p:spPr>
        <p:txBody>
          <a:bodyPr lIns="0" tIns="45700" rIns="0" bIns="45700"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600" b="1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126" name="Shape 124"/>
          <p:cNvPicPr preferRelativeResize="0"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08950" y="4627563"/>
            <a:ext cx="7588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593725" y="1206500"/>
            <a:ext cx="7956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51" r:id="rId11"/>
  </p:sldLayoutIdLst>
  <p:transition>
    <p:wipe dir="r"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61913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Courier New" pitchFamily="49" charset="0"/>
        <a:buChar char="-"/>
        <a:defRPr>
          <a:solidFill>
            <a:schemeClr val="tx1"/>
          </a:solidFill>
          <a:latin typeface="+mn-lt"/>
        </a:defRPr>
      </a:lvl2pPr>
      <a:lvl3pPr marL="682625" indent="117475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914400" indent="22860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146175" indent="396875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调试顺序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033" y="893884"/>
            <a:ext cx="3696921" cy="2247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调试扫描仪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模拟手动调试自动翻盖装置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TestPlan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Debug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ICT</a:t>
            </a:r>
            <a:r>
              <a:rPr lang="zh-CN" altLang="en-US" dirty="0" smtClean="0"/>
              <a:t>的可靠性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Testplan</a:t>
            </a:r>
            <a:endParaRPr lang="zh-CN" altLang="en-US" dirty="0"/>
          </a:p>
        </p:txBody>
      </p:sp>
      <p:sp>
        <p:nvSpPr>
          <p:cNvPr id="6" name="24-Point Star 5"/>
          <p:cNvSpPr/>
          <p:nvPr/>
        </p:nvSpPr>
        <p:spPr bwMode="auto">
          <a:xfrm>
            <a:off x="719015" y="3133969"/>
            <a:ext cx="6994769" cy="1781907"/>
          </a:xfrm>
          <a:prstGeom prst="star24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600" dirty="0" smtClean="0">
                <a:solidFill>
                  <a:schemeClr val="accent2"/>
                </a:solidFill>
                <a:latin typeface="+mn-lt"/>
              </a:rPr>
              <a:t>未使用自动扫描仪的夹具是不建议此用此装置的，因为手动扫描还是要人工</a:t>
            </a:r>
            <a:r>
              <a:rPr lang="zh-CN" altLang="en-US" sz="1600" dirty="0" smtClean="0">
                <a:solidFill>
                  <a:schemeClr val="accent2"/>
                </a:solidFill>
                <a:latin typeface="+mn-lt"/>
              </a:rPr>
              <a:t>的一系</a:t>
            </a:r>
            <a:r>
              <a:rPr lang="zh-CN" altLang="en-US" sz="1600" dirty="0" smtClean="0">
                <a:solidFill>
                  <a:schemeClr val="accent2"/>
                </a:solidFill>
                <a:latin typeface="+mn-lt"/>
              </a:rPr>
              <a:t>列性的操作，这样自动翻盖就没有达到当初设计的目的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调试扫描仪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02" y="909530"/>
            <a:ext cx="6158767" cy="106777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连通自动扫描仪的数据线及</a:t>
            </a:r>
            <a:r>
              <a:rPr lang="en-US" altLang="zh-CN" dirty="0" smtClean="0"/>
              <a:t>DC</a:t>
            </a:r>
            <a:r>
              <a:rPr lang="zh-CN" altLang="en-US" dirty="0" smtClean="0"/>
              <a:t>电源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放置</a:t>
            </a:r>
            <a:r>
              <a:rPr lang="en-US" altLang="zh-CN" dirty="0" smtClean="0"/>
              <a:t>UUT</a:t>
            </a:r>
            <a:r>
              <a:rPr lang="zh-CN" altLang="en-US" dirty="0" smtClean="0"/>
              <a:t>到夹具中手动测试扫描仪</a:t>
            </a:r>
            <a:r>
              <a:rPr lang="zh-CN" altLang="en-US" dirty="0" smtClean="0"/>
              <a:t>的扫描可</a:t>
            </a:r>
            <a:r>
              <a:rPr lang="zh-CN" altLang="en-US" dirty="0" smtClean="0"/>
              <a:t>靠性；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1586" y="1719386"/>
            <a:ext cx="5234599" cy="327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loud Callout 4"/>
          <p:cNvSpPr/>
          <p:nvPr/>
        </p:nvSpPr>
        <p:spPr bwMode="auto">
          <a:xfrm>
            <a:off x="5236308" y="2360247"/>
            <a:ext cx="1273908" cy="612648"/>
          </a:xfrm>
          <a:prstGeom prst="cloudCallout">
            <a:avLst>
              <a:gd name="adj1" fmla="val -49893"/>
              <a:gd name="adj2" fmla="val -650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200" dirty="0" smtClean="0">
                <a:solidFill>
                  <a:schemeClr val="accent2"/>
                </a:solidFill>
                <a:latin typeface="+mn-lt"/>
              </a:rPr>
              <a:t>扫描仪外置电源</a:t>
            </a:r>
            <a:endParaRPr lang="zh-CN" altLang="en-US" sz="12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31138" y="4478216"/>
            <a:ext cx="390769" cy="234462"/>
          </a:xfrm>
          <a:prstGeom prst="roundRect">
            <a:avLst/>
          </a:prstGeom>
          <a:noFill/>
          <a:ln w="3810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zh-CN" altLang="en-US" sz="16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4638431" y="3868615"/>
            <a:ext cx="1566984" cy="749418"/>
          </a:xfrm>
          <a:prstGeom prst="cloudCallout">
            <a:avLst>
              <a:gd name="adj1" fmla="val -62163"/>
              <a:gd name="adj2" fmla="val 4719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200" dirty="0" smtClean="0">
                <a:solidFill>
                  <a:schemeClr val="accent2"/>
                </a:solidFill>
                <a:latin typeface="+mn-lt"/>
              </a:rPr>
              <a:t>自检扫描仪的扫描可靠性</a:t>
            </a:r>
            <a:endParaRPr lang="zh-CN" altLang="en-US" sz="1200" dirty="0" smtClean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62" y="0"/>
            <a:ext cx="7958138" cy="73660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模拟手动调试自动翻盖装置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03" y="987668"/>
            <a:ext cx="4017352" cy="384223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启动翻盖装置电</a:t>
            </a:r>
            <a:r>
              <a:rPr lang="zh-CN" altLang="en-US" dirty="0" smtClean="0"/>
              <a:t>源，启动之前确保装备的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是否已经插到电脑上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松开急停按钮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手动长按“复位”看下装置是否有轻微的声音，有则正常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盖上</a:t>
            </a:r>
            <a:r>
              <a:rPr lang="en-US" altLang="zh-CN" dirty="0" smtClean="0"/>
              <a:t>ICT</a:t>
            </a:r>
            <a:r>
              <a:rPr lang="zh-CN" altLang="en-US" dirty="0" smtClean="0"/>
              <a:t>夹具并启到翻盖装置，看下装置是否正常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把装置的“鱼钩”扣到</a:t>
            </a:r>
            <a:r>
              <a:rPr lang="en-US" altLang="zh-CN" dirty="0" smtClean="0"/>
              <a:t>ICT</a:t>
            </a:r>
            <a:r>
              <a:rPr lang="zh-CN" altLang="en-US" dirty="0" smtClean="0"/>
              <a:t>夹具的扶手臂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722" y="1078522"/>
            <a:ext cx="4814277" cy="406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62" y="0"/>
            <a:ext cx="7958138" cy="452438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TestPlan-1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9169" y="695569"/>
            <a:ext cx="2711939" cy="42281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检查翻盖夹具的通信端口号（在设备管理器中检查</a:t>
            </a:r>
            <a:r>
              <a:rPr lang="en-US" altLang="zh-CN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按需配置</a:t>
            </a:r>
            <a:r>
              <a:rPr lang="en-US" altLang="zh-CN" dirty="0" err="1" smtClean="0"/>
              <a:t>Testplan_Auto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Testplan_Autodoor</a:t>
            </a:r>
            <a:r>
              <a:rPr lang="zh-CN" altLang="en-US" dirty="0" smtClean="0"/>
              <a:t>的首三行，如所示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复制基础代码到</a:t>
            </a:r>
            <a:r>
              <a:rPr lang="en-US" altLang="zh-CN" dirty="0" err="1" smtClean="0"/>
              <a:t>Testplan</a:t>
            </a:r>
            <a:r>
              <a:rPr lang="zh-CN" altLang="en-US" dirty="0" smtClean="0"/>
              <a:t>的最尾处，建议采用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复制粘贴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0400" y="711200"/>
            <a:ext cx="4040553" cy="181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475047" y="2805601"/>
          <a:ext cx="1725613" cy="687387"/>
        </p:xfrm>
        <a:graphic>
          <a:graphicData uri="http://schemas.openxmlformats.org/presentationml/2006/ole">
            <p:oleObj spid="_x0000_s3076" name="Packager Shell Object" showAsIcon="1" r:id="rId4" imgW="1725840" imgH="686880" progId="Package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181377" y="2821351"/>
          <a:ext cx="2155801" cy="719015"/>
        </p:xfrm>
        <a:graphic>
          <a:graphicData uri="http://schemas.openxmlformats.org/presentationml/2006/ole">
            <p:oleObj spid="_x0000_s3077" name="Packager Shell Object" showAsIcon="1" r:id="rId5" imgW="1687680" imgH="686880" progId="Package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flipV="1">
            <a:off x="4564185" y="3657600"/>
            <a:ext cx="3548184" cy="31262"/>
          </a:xfrm>
          <a:prstGeom prst="line">
            <a:avLst/>
          </a:prstGeom>
          <a:solidFill>
            <a:schemeClr val="accent2"/>
          </a:solidFill>
          <a:ln w="762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loud Callout 12"/>
          <p:cNvSpPr/>
          <p:nvPr/>
        </p:nvSpPr>
        <p:spPr bwMode="auto">
          <a:xfrm>
            <a:off x="2899507" y="2766645"/>
            <a:ext cx="1328615" cy="612648"/>
          </a:xfrm>
          <a:prstGeom prst="cloudCallout">
            <a:avLst>
              <a:gd name="adj1" fmla="val 62928"/>
              <a:gd name="adj2" fmla="val 90565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en-US" altLang="zh-CN" sz="1600" dirty="0" err="1" smtClean="0">
                <a:solidFill>
                  <a:schemeClr val="accent2"/>
                </a:solidFill>
                <a:latin typeface="+mn-lt"/>
              </a:rPr>
              <a:t>Testplan</a:t>
            </a:r>
            <a:r>
              <a:rPr lang="zh-CN" altLang="en-US" sz="1600" dirty="0" smtClean="0">
                <a:solidFill>
                  <a:schemeClr val="accent2"/>
                </a:solidFill>
              </a:rPr>
              <a:t>示例</a:t>
            </a:r>
            <a:endParaRPr lang="zh-CN" altLang="en-US" sz="16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2919046" y="4005383"/>
            <a:ext cx="1328615" cy="612648"/>
          </a:xfrm>
          <a:prstGeom prst="cloudCallout">
            <a:avLst>
              <a:gd name="adj1" fmla="val 62928"/>
              <a:gd name="adj2" fmla="val 90565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600" dirty="0" smtClean="0"/>
              <a:t>基础代码</a:t>
            </a:r>
            <a:endParaRPr lang="zh-CN" altLang="en-US" sz="1600" dirty="0" smtClean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110314" y="4287859"/>
          <a:ext cx="1027113" cy="687388"/>
        </p:xfrm>
        <a:graphic>
          <a:graphicData uri="http://schemas.openxmlformats.org/presentationml/2006/ole">
            <p:oleObj spid="_x0000_s3078" name="Packager Shell Object" showAsIcon="1" r:id="rId6" imgW="1027800" imgH="6868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TestPlan-2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71" y="1175238"/>
            <a:ext cx="3337414" cy="3037254"/>
          </a:xfrm>
        </p:spPr>
        <p:txBody>
          <a:bodyPr/>
          <a:lstStyle/>
          <a:p>
            <a:r>
              <a:rPr lang="zh-CN" altLang="en-US" sz="1600" dirty="0" smtClean="0"/>
              <a:t>在自动扫描前加入“</a:t>
            </a:r>
            <a:r>
              <a:rPr lang="en-US" altLang="zh-CN" sz="1600" dirty="0" smtClean="0"/>
              <a:t>call </a:t>
            </a:r>
            <a:r>
              <a:rPr lang="en-US" altLang="zh-CN" sz="1600" dirty="0" err="1" smtClean="0"/>
              <a:t>Close_door</a:t>
            </a:r>
            <a:r>
              <a:rPr lang="zh-CN" altLang="en-US" sz="1600" dirty="0" smtClean="0"/>
              <a:t>”为关闭装置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流程有误、</a:t>
            </a:r>
            <a:r>
              <a:rPr lang="en-US" altLang="zh-CN" sz="1600" dirty="0" smtClean="0"/>
              <a:t>Panel</a:t>
            </a:r>
            <a:r>
              <a:rPr lang="zh-CN" altLang="en-US" sz="1600" dirty="0" smtClean="0"/>
              <a:t>板不能转换及加入</a:t>
            </a:r>
            <a:r>
              <a:rPr lang="zh-CN" altLang="en-US" sz="1600" dirty="0" smtClean="0"/>
              <a:t>测试完成后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call </a:t>
            </a:r>
            <a:r>
              <a:rPr lang="en-US" altLang="zh-CN" sz="1600" dirty="0" err="1" smtClean="0"/>
              <a:t>Open_door|wait</a:t>
            </a:r>
            <a:r>
              <a:rPr lang="en-US" altLang="zh-CN" sz="1600" dirty="0" smtClean="0"/>
              <a:t> 1</a:t>
            </a:r>
            <a:r>
              <a:rPr lang="zh-CN" altLang="en-US" sz="1600" dirty="0" smtClean="0"/>
              <a:t>”打开装置；</a:t>
            </a:r>
            <a:endParaRPr lang="en-US" altLang="zh-CN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10370" y="4063998"/>
            <a:ext cx="2762739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faoff</a:t>
            </a:r>
            <a:endParaRPr lang="en-US" altLang="zh-CN" sz="1000" dirty="0" smtClean="0"/>
          </a:p>
          <a:p>
            <a:r>
              <a:rPr lang="en-US" altLang="zh-CN" sz="1000" dirty="0" smtClean="0"/>
              <a:t>if </a:t>
            </a:r>
            <a:r>
              <a:rPr lang="en-US" altLang="zh-CN" sz="1000" dirty="0" err="1" smtClean="0"/>
              <a:t>Sb</a:t>
            </a:r>
            <a:r>
              <a:rPr lang="en-US" altLang="zh-CN" sz="1000" dirty="0" smtClean="0"/>
              <a:t>$ = "Auto" then call </a:t>
            </a:r>
            <a:r>
              <a:rPr lang="en-US" altLang="zh-CN" sz="1000" dirty="0" err="1" smtClean="0"/>
              <a:t>Open_door|wait</a:t>
            </a:r>
            <a:r>
              <a:rPr lang="en-US" altLang="zh-CN" sz="1000" dirty="0" smtClean="0"/>
              <a:t> 1</a:t>
            </a:r>
          </a:p>
          <a:p>
            <a:r>
              <a:rPr lang="en-US" altLang="zh-CN" sz="1000" dirty="0" smtClean="0"/>
              <a:t>if </a:t>
            </a:r>
            <a:r>
              <a:rPr lang="en-US" altLang="zh-CN" sz="1000" dirty="0" err="1" smtClean="0"/>
              <a:t>All_Boards_Xed_Out</a:t>
            </a:r>
            <a:r>
              <a:rPr lang="en-US" altLang="zh-CN" sz="1000" dirty="0" smtClean="0"/>
              <a:t> then</a:t>
            </a:r>
          </a:p>
          <a:p>
            <a:r>
              <a:rPr lang="en-US" altLang="zh-CN" sz="1000" dirty="0" smtClean="0"/>
              <a:t>  print </a:t>
            </a:r>
            <a:r>
              <a:rPr lang="en-US" altLang="zh-CN" sz="1000" dirty="0" err="1" smtClean="0"/>
              <a:t>All_Xout</a:t>
            </a:r>
            <a:r>
              <a:rPr lang="en-US" altLang="zh-CN" sz="1000" dirty="0" smtClean="0"/>
              <a:t>$</a:t>
            </a:r>
            <a:endParaRPr lang="en-US" altLang="zh-CN" sz="1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2554" y="2800910"/>
            <a:ext cx="4192954" cy="10618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50" dirty="0" smtClean="0"/>
              <a:t>if "pass"&lt;&gt;</a:t>
            </a:r>
            <a:r>
              <a:rPr lang="en-US" altLang="zh-CN" sz="1050" dirty="0" err="1" smtClean="0"/>
              <a:t>TIS_result</a:t>
            </a:r>
            <a:r>
              <a:rPr lang="en-US" altLang="zh-CN" sz="1050" dirty="0" smtClean="0"/>
              <a:t>$ then</a:t>
            </a:r>
          </a:p>
          <a:p>
            <a:r>
              <a:rPr lang="en-US" altLang="zh-CN" sz="1050" dirty="0" smtClean="0"/>
              <a:t>          if "fail"= </a:t>
            </a:r>
            <a:r>
              <a:rPr lang="en-US" altLang="zh-CN" sz="1050" dirty="0" err="1" smtClean="0"/>
              <a:t>TIS_result</a:t>
            </a:r>
            <a:r>
              <a:rPr lang="en-US" altLang="zh-CN" sz="1050" dirty="0" smtClean="0"/>
              <a:t>$ then</a:t>
            </a:r>
          </a:p>
          <a:p>
            <a:r>
              <a:rPr lang="en-US" altLang="zh-CN" sz="1050" dirty="0" smtClean="0"/>
              <a:t>               print tab(3);</a:t>
            </a:r>
            <a:r>
              <a:rPr lang="en-US" altLang="zh-CN" sz="1050" dirty="0" err="1" smtClean="0"/>
              <a:t>chr</a:t>
            </a:r>
            <a:r>
              <a:rPr lang="en-US" altLang="zh-CN" sz="1050" dirty="0" smtClean="0"/>
              <a:t>$(27)&amp;"&amp;v1S Process FAIL is the Board"</a:t>
            </a:r>
          </a:p>
          <a:p>
            <a:r>
              <a:rPr lang="en-US" altLang="zh-CN" sz="1050" dirty="0" smtClean="0"/>
              <a:t>                if </a:t>
            </a:r>
            <a:r>
              <a:rPr lang="en-US" altLang="zh-CN" sz="1050" dirty="0" err="1" smtClean="0"/>
              <a:t>Sb</a:t>
            </a:r>
            <a:r>
              <a:rPr lang="en-US" altLang="zh-CN" sz="1050" dirty="0" smtClean="0"/>
              <a:t>$ = "Auto" then call </a:t>
            </a:r>
            <a:r>
              <a:rPr lang="en-US" altLang="zh-CN" sz="1050" dirty="0" err="1" smtClean="0"/>
              <a:t>Open_door|wait</a:t>
            </a:r>
            <a:r>
              <a:rPr lang="en-US" altLang="zh-CN" sz="1050" dirty="0" smtClean="0"/>
              <a:t> 1</a:t>
            </a:r>
          </a:p>
          <a:p>
            <a:r>
              <a:rPr lang="en-US" altLang="zh-CN" sz="1050" dirty="0" smtClean="0"/>
              <a:t>              </a:t>
            </a:r>
            <a:r>
              <a:rPr lang="en-US" altLang="zh-CN" sz="1050" dirty="0" err="1" smtClean="0"/>
              <a:t>goto</a:t>
            </a:r>
            <a:r>
              <a:rPr lang="en-US" altLang="zh-CN" sz="1050" dirty="0" smtClean="0"/>
              <a:t> Scan</a:t>
            </a:r>
          </a:p>
          <a:p>
            <a:r>
              <a:rPr lang="en-US" altLang="zh-CN" sz="1050" dirty="0" smtClean="0"/>
              <a:t>          end if</a:t>
            </a:r>
            <a:endParaRPr lang="zh-CN" altLang="en-US" sz="1050" dirty="0"/>
          </a:p>
        </p:txBody>
      </p:sp>
      <p:sp>
        <p:nvSpPr>
          <p:cNvPr id="6" name="Notched Right Arrow 5"/>
          <p:cNvSpPr/>
          <p:nvPr/>
        </p:nvSpPr>
        <p:spPr bwMode="auto">
          <a:xfrm>
            <a:off x="4454769" y="4290648"/>
            <a:ext cx="321915" cy="367322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zh-CN" altLang="en-US" sz="16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10-Point Star 6"/>
          <p:cNvSpPr/>
          <p:nvPr/>
        </p:nvSpPr>
        <p:spPr bwMode="auto">
          <a:xfrm>
            <a:off x="3493478" y="4087447"/>
            <a:ext cx="914400" cy="711200"/>
          </a:xfrm>
          <a:prstGeom prst="star10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100" dirty="0" smtClean="0"/>
              <a:t>测试完成</a:t>
            </a:r>
            <a:endParaRPr lang="zh-CN" altLang="en-US" sz="11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Notched Right Arrow 7"/>
          <p:cNvSpPr/>
          <p:nvPr/>
        </p:nvSpPr>
        <p:spPr bwMode="auto">
          <a:xfrm>
            <a:off x="4450862" y="3192586"/>
            <a:ext cx="321915" cy="367322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zh-CN" altLang="en-US" sz="16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10-Point Star 8"/>
          <p:cNvSpPr/>
          <p:nvPr/>
        </p:nvSpPr>
        <p:spPr bwMode="auto">
          <a:xfrm>
            <a:off x="3489571" y="2989385"/>
            <a:ext cx="914400" cy="711200"/>
          </a:xfrm>
          <a:prstGeom prst="star10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100" dirty="0" smtClean="0"/>
              <a:t>流程有误</a:t>
            </a:r>
            <a:endParaRPr lang="zh-CN" altLang="en-US" sz="11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4278" y="112925"/>
            <a:ext cx="4091353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 smtClean="0"/>
              <a:t>Dateandtime</a:t>
            </a:r>
            <a:r>
              <a:rPr lang="en-US" altLang="zh-CN" sz="900" dirty="0" smtClean="0"/>
              <a:t>$ = </a:t>
            </a:r>
            <a:r>
              <a:rPr lang="en-US" altLang="zh-CN" sz="900" dirty="0" err="1" smtClean="0"/>
              <a:t>datetime</a:t>
            </a:r>
            <a:r>
              <a:rPr lang="en-US" altLang="zh-CN" sz="900" dirty="0" smtClean="0"/>
              <a:t>$</a:t>
            </a:r>
          </a:p>
          <a:p>
            <a:r>
              <a:rPr lang="en-US" altLang="zh-CN" sz="900" dirty="0" err="1" smtClean="0"/>
              <a:t>Pass_Fail_Reported</a:t>
            </a:r>
            <a:r>
              <a:rPr lang="en-US" altLang="zh-CN" sz="900" dirty="0" smtClean="0"/>
              <a:t> = False</a:t>
            </a:r>
          </a:p>
          <a:p>
            <a:r>
              <a:rPr lang="en-US" altLang="zh-CN" sz="900" dirty="0" err="1" smtClean="0"/>
              <a:t>Logging_Started</a:t>
            </a:r>
            <a:r>
              <a:rPr lang="en-US" altLang="zh-CN" sz="900" dirty="0" smtClean="0"/>
              <a:t> = False</a:t>
            </a:r>
          </a:p>
          <a:p>
            <a:r>
              <a:rPr lang="en-US" altLang="zh-CN" sz="900" dirty="0" err="1" smtClean="0"/>
              <a:t>Tests_On_This_Panel</a:t>
            </a:r>
            <a:r>
              <a:rPr lang="en-US" altLang="zh-CN" sz="900" dirty="0" smtClean="0"/>
              <a:t> = 0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call </a:t>
            </a:r>
            <a:r>
              <a:rPr lang="en-US" altLang="zh-CN" sz="900" dirty="0" err="1" smtClean="0"/>
              <a:t>Panel_Selected</a:t>
            </a:r>
            <a:endParaRPr lang="en-US" altLang="zh-CN" sz="900" dirty="0" smtClean="0"/>
          </a:p>
          <a:p>
            <a:endParaRPr lang="en-US" altLang="zh-CN" sz="900" dirty="0" smtClean="0"/>
          </a:p>
          <a:p>
            <a:r>
              <a:rPr lang="en-US" altLang="zh-CN" sz="900" dirty="0" smtClean="0"/>
              <a:t>Scan: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if </a:t>
            </a:r>
            <a:r>
              <a:rPr lang="en-US" altLang="zh-CN" sz="900" dirty="0" err="1" smtClean="0"/>
              <a:t>Sb</a:t>
            </a:r>
            <a:r>
              <a:rPr lang="en-US" altLang="zh-CN" sz="900" dirty="0" smtClean="0"/>
              <a:t>$ = "Auto" then wait for start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if </a:t>
            </a:r>
            <a:r>
              <a:rPr lang="en-US" altLang="zh-CN" sz="900" dirty="0" err="1" smtClean="0"/>
              <a:t>Sb</a:t>
            </a:r>
            <a:r>
              <a:rPr lang="en-US" altLang="zh-CN" sz="900" dirty="0" smtClean="0"/>
              <a:t>$ = "Auto" then call </a:t>
            </a:r>
            <a:r>
              <a:rPr lang="en-US" altLang="zh-CN" sz="900" dirty="0" err="1" smtClean="0"/>
              <a:t>Close_door</a:t>
            </a:r>
            <a:r>
              <a:rPr lang="en-US" altLang="zh-CN" sz="900" dirty="0" smtClean="0"/>
              <a:t>  !@ Leo </a:t>
            </a:r>
            <a:r>
              <a:rPr lang="en-US" altLang="zh-CN" sz="900" dirty="0" err="1" smtClean="0"/>
              <a:t>lin</a:t>
            </a:r>
            <a:r>
              <a:rPr lang="en-US" altLang="zh-CN" sz="900" dirty="0" smtClean="0"/>
              <a:t>  added auto door</a:t>
            </a:r>
          </a:p>
          <a:p>
            <a:endParaRPr lang="en-US" altLang="zh-CN" sz="900" dirty="0" smtClean="0"/>
          </a:p>
          <a:p>
            <a:endParaRPr lang="en-US" altLang="zh-CN" sz="900" dirty="0" smtClean="0"/>
          </a:p>
          <a:p>
            <a:r>
              <a:rPr lang="en-US" altLang="zh-CN" sz="900" dirty="0" smtClean="0"/>
              <a:t>if Serializing then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if </a:t>
            </a:r>
            <a:r>
              <a:rPr lang="en-US" altLang="zh-CN" sz="900" dirty="0" err="1" smtClean="0"/>
              <a:t>Sb</a:t>
            </a:r>
            <a:r>
              <a:rPr lang="en-US" altLang="zh-CN" sz="900" dirty="0" smtClean="0"/>
              <a:t>$ ="</a:t>
            </a:r>
            <a:r>
              <a:rPr lang="en-US" altLang="zh-CN" sz="900" dirty="0" err="1" smtClean="0"/>
              <a:t>Manual"then</a:t>
            </a:r>
            <a:endParaRPr lang="en-US" altLang="zh-CN" sz="900" dirty="0" smtClean="0"/>
          </a:p>
          <a:p>
            <a:r>
              <a:rPr lang="en-US" altLang="zh-CN" sz="900" dirty="0" smtClean="0"/>
              <a:t>     if </a:t>
            </a:r>
            <a:r>
              <a:rPr lang="en-US" altLang="zh-CN" sz="900" dirty="0" err="1" smtClean="0"/>
              <a:t>SSbtt</a:t>
            </a:r>
            <a:r>
              <a:rPr lang="en-US" altLang="zh-CN" sz="900" dirty="0" smtClean="0"/>
              <a:t>$ = "all" then</a:t>
            </a:r>
            <a:endParaRPr lang="zh-CN" altLang="en-US" sz="900" dirty="0"/>
          </a:p>
        </p:txBody>
      </p:sp>
      <p:sp>
        <p:nvSpPr>
          <p:cNvPr id="11" name="Notched Right Arrow 10"/>
          <p:cNvSpPr/>
          <p:nvPr/>
        </p:nvSpPr>
        <p:spPr bwMode="auto">
          <a:xfrm>
            <a:off x="4439139" y="1289540"/>
            <a:ext cx="321915" cy="367322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zh-CN" altLang="en-US" sz="16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10-Point Star 11"/>
          <p:cNvSpPr/>
          <p:nvPr/>
        </p:nvSpPr>
        <p:spPr bwMode="auto">
          <a:xfrm>
            <a:off x="3477848" y="1086339"/>
            <a:ext cx="914400" cy="711200"/>
          </a:xfrm>
          <a:prstGeom prst="star10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r>
              <a:rPr lang="zh-CN" altLang="en-US" sz="1100" dirty="0" smtClean="0"/>
              <a:t>关闭装置</a:t>
            </a:r>
            <a:endParaRPr lang="zh-CN" altLang="en-US" sz="1100" dirty="0" smtClean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963138" y="1828800"/>
            <a:ext cx="742462" cy="0"/>
          </a:xfrm>
          <a:prstGeom prst="line">
            <a:avLst/>
          </a:prstGeom>
          <a:solidFill>
            <a:schemeClr val="accent2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6928338" y="3509108"/>
            <a:ext cx="1019908" cy="3907"/>
          </a:xfrm>
          <a:prstGeom prst="line">
            <a:avLst/>
          </a:prstGeom>
          <a:solidFill>
            <a:schemeClr val="accent2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045200" y="4419600"/>
            <a:ext cx="1191846" cy="3908"/>
          </a:xfrm>
          <a:prstGeom prst="line">
            <a:avLst/>
          </a:prstGeom>
          <a:solidFill>
            <a:schemeClr val="accent2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  <p:tag name="ISPRING_RESOURCE_PATHS_HASH_2" val="754e257bf4e67b6eda8b5226aec68fcba58438"/>
</p:tagLst>
</file>

<file path=ppt/theme/theme1.xml><?xml version="1.0" encoding="utf-8"?>
<a:theme xmlns:a="http://schemas.openxmlformats.org/drawingml/2006/main" name="Jabil FY15 Corporate Template_22Oct2014">
  <a:themeElements>
    <a:clrScheme name="Jabile template colors">
      <a:dk1>
        <a:srgbClr val="494949"/>
      </a:dk1>
      <a:lt1>
        <a:sysClr val="window" lastClr="FFFFFF"/>
      </a:lt1>
      <a:dk2>
        <a:srgbClr val="005287"/>
      </a:dk2>
      <a:lt2>
        <a:srgbClr val="BFBFBF"/>
      </a:lt2>
      <a:accent1>
        <a:srgbClr val="00895F"/>
      </a:accent1>
      <a:accent2>
        <a:srgbClr val="005287"/>
      </a:accent2>
      <a:accent3>
        <a:srgbClr val="43B7FF"/>
      </a:accent3>
      <a:accent4>
        <a:srgbClr val="F15D22"/>
      </a:accent4>
      <a:accent5>
        <a:srgbClr val="002D48"/>
      </a:accent5>
      <a:accent6>
        <a:srgbClr val="8BB503"/>
      </a:accent6>
      <a:hlink>
        <a:srgbClr val="43B7FF"/>
      </a:hlink>
      <a:folHlink>
        <a:srgbClr val="F15D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tint val="66000"/>
                <a:satMod val="160000"/>
              </a:schemeClr>
            </a:gs>
            <a:gs pos="50000">
              <a:schemeClr val="bg2">
                <a:tint val="44500"/>
                <a:satMod val="160000"/>
              </a:schemeClr>
            </a:gs>
            <a:gs pos="100000">
              <a:schemeClr val="bg2">
                <a:tint val="23500"/>
                <a:satMod val="160000"/>
              </a:schemeClr>
            </a:gs>
          </a:gsLst>
          <a:lin ang="16200000" scaled="1"/>
          <a:tileRect/>
        </a:gradFill>
        <a:ln w="12700" cap="sq" algn="ctr">
          <a:noFill/>
          <a:miter lim="800000"/>
          <a:headEnd/>
          <a:tailEnd/>
        </a:ln>
        <a:effectLst/>
      </a:spPr>
      <a:bodyPr wrap="square" lIns="0" rIns="0" anchor="ctr"/>
      <a:lstStyle>
        <a:defPPr>
          <a:spcBef>
            <a:spcPts val="1080"/>
          </a:spcBef>
          <a:defRPr sz="1600" dirty="0" smtClean="0">
            <a:solidFill>
              <a:schemeClr val="accent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anchor="ctr" anchorCtr="0">
        <a:noAutofit/>
      </a:bodyPr>
      <a:lstStyle>
        <a:defPPr>
          <a:spcBef>
            <a:spcPts val="1200"/>
          </a:spcBef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Jabil FY15 Corporate Template_22Oct2014</Template>
  <TotalTime>12205</TotalTime>
  <Words>533</Words>
  <Application>Microsoft Office PowerPoint</Application>
  <PresentationFormat>On-screen Show (16:9)</PresentationFormat>
  <Paragraphs>60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Jabil FY15 Corporate Template_22Oct2014</vt:lpstr>
      <vt:lpstr>Package</vt:lpstr>
      <vt:lpstr>调试顺序</vt:lpstr>
      <vt:lpstr>1.调试扫描仪</vt:lpstr>
      <vt:lpstr>2.模拟手动调试自动翻盖装置</vt:lpstr>
      <vt:lpstr>3.配置TestPlan-1</vt:lpstr>
      <vt:lpstr>3.配置TestPlan-2</vt:lpstr>
    </vt:vector>
  </TitlesOfParts>
  <Company>Jabil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Layout: Presentation Title, Arial 24pt</dc:title>
  <dc:creator>fujian</dc:creator>
  <cp:lastModifiedBy>linl20</cp:lastModifiedBy>
  <cp:revision>525</cp:revision>
  <cp:lastPrinted>2014-03-27T13:48:09Z</cp:lastPrinted>
  <dcterms:created xsi:type="dcterms:W3CDTF">2015-01-13T06:34:53Z</dcterms:created>
  <dcterms:modified xsi:type="dcterms:W3CDTF">2017-07-05T03:33:13Z</dcterms:modified>
</cp:coreProperties>
</file>