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80772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此教程适合</a:t>
            </a:r>
            <a:r>
              <a:rPr lang="en-US" altLang="zh-CN" sz="1800" dirty="0" smtClean="0"/>
              <a:t>OSRAM</a:t>
            </a:r>
            <a:r>
              <a:rPr lang="zh-CN" altLang="en-US" sz="1800" dirty="0" smtClean="0"/>
              <a:t>项目的新手入门，对电路不是很了解的新人快速上手，减少</a:t>
            </a:r>
            <a:r>
              <a:rPr lang="en-US" altLang="zh-CN" sz="1800" dirty="0" smtClean="0"/>
              <a:t>Downtime</a:t>
            </a:r>
            <a:r>
              <a:rPr lang="zh-CN" altLang="en-US" sz="1800" dirty="0" smtClean="0"/>
              <a:t>的维修手册。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133600"/>
            <a:ext cx="838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OSRAM TE</a:t>
            </a:r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测试针位故障图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207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P552-38997 FVT1</a:t>
            </a:r>
            <a:r>
              <a:rPr lang="zh-CN" altLang="en-US" b="1" dirty="0" smtClean="0">
                <a:solidFill>
                  <a:srgbClr val="00B0F0"/>
                </a:solidFill>
              </a:rPr>
              <a:t>针</a:t>
            </a:r>
            <a:r>
              <a:rPr lang="zh-CN" altLang="en-US" b="1" dirty="0" smtClean="0">
                <a:solidFill>
                  <a:srgbClr val="00B0F0"/>
                </a:solidFill>
              </a:rPr>
              <a:t>位</a:t>
            </a:r>
            <a:r>
              <a:rPr lang="zh-CN" altLang="en-US" b="1" dirty="0" smtClean="0">
                <a:solidFill>
                  <a:srgbClr val="00B0F0"/>
                </a:solidFill>
              </a:rPr>
              <a:t>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P552-38997 FVT1</a:t>
            </a:r>
            <a:r>
              <a:rPr lang="zh-CN" altLang="en-US" b="1" dirty="0" smtClean="0">
                <a:solidFill>
                  <a:srgbClr val="00B0F0"/>
                </a:solidFill>
              </a:rPr>
              <a:t>针位故障图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P552-39031 FVT2</a:t>
            </a:r>
            <a:r>
              <a:rPr lang="zh-CN" altLang="en-US" b="1" dirty="0" smtClean="0">
                <a:solidFill>
                  <a:srgbClr val="00B0F0"/>
                </a:solidFill>
              </a:rPr>
              <a:t>针位故障图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P552-39031 FVT1</a:t>
            </a:r>
            <a:r>
              <a:rPr lang="zh-CN" altLang="en-US" b="1" dirty="0" smtClean="0">
                <a:solidFill>
                  <a:srgbClr val="00B0F0"/>
                </a:solidFill>
              </a:rPr>
              <a:t>针位故障图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P552-38993 FVT2</a:t>
            </a:r>
            <a:r>
              <a:rPr lang="zh-CN" altLang="en-US" b="1" dirty="0" smtClean="0">
                <a:solidFill>
                  <a:srgbClr val="00B0F0"/>
                </a:solidFill>
              </a:rPr>
              <a:t>针位故障图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P558-39001 FVT1</a:t>
            </a:r>
            <a:r>
              <a:rPr lang="zh-CN" altLang="en-US" b="1" dirty="0" smtClean="0">
                <a:solidFill>
                  <a:srgbClr val="00B0F0"/>
                </a:solidFill>
              </a:rPr>
              <a:t>针位故障图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P552-38997 FVT1针位故障图</vt:lpstr>
      <vt:lpstr>P552-38997 FVT1针位故障图</vt:lpstr>
      <vt:lpstr>P552-39031 FVT2针位故障图</vt:lpstr>
      <vt:lpstr>P552-39031 FVT1针位故障图</vt:lpstr>
      <vt:lpstr>P552-38993 FVT2针位故障图</vt:lpstr>
      <vt:lpstr>P558-39001 FVT1针位故障图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16</cp:revision>
  <dcterms:created xsi:type="dcterms:W3CDTF">2006-08-16T00:00:00Z</dcterms:created>
  <dcterms:modified xsi:type="dcterms:W3CDTF">2018-10-16T02:39:23Z</dcterms:modified>
</cp:coreProperties>
</file>