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A6CAEC"/>
    <a:srgbClr val="DCC480"/>
    <a:srgbClr val="F2AA84"/>
    <a:srgbClr val="B4E5A2"/>
    <a:srgbClr val="FD7F7F"/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0922-247F-BF92-CA6B-BDC593CD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C0B0-7DED-DAF2-2298-33CF893B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F52A-6B6E-D909-7790-B38529BD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547-C5B0-0891-08A4-2BF9E89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6C5-26B9-057B-5585-68032BEB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092-4DE4-B241-E224-F2CF3A4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E98C-98C0-DF17-2474-113A74B4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ED44-C64D-647F-652E-870399E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9253-6EC3-2B44-01F4-70688CEC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55F-71B7-79EF-1AD9-282FD352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55502-CFC8-9C8F-0D5A-423800E2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DF2CD-6C7F-33BF-25D5-F66A0837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2DC5-9B29-A7A5-C922-F796A548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B879-2A61-7604-7D71-D1A5F395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A659-2953-4490-C0C7-1781DA3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17A-1788-523B-59A3-E32D7967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ADD7-CF45-1082-B3C2-B04294B6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AF-342D-C210-ACC1-0BD02086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3CD-5941-005E-0F2F-475ACA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C845-200C-9380-6B47-D9852F3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58A5-5876-79EE-DF38-C1818EC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0DA7-4D61-864E-8AA2-3C54CC05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B119-9FC0-96FE-1BCE-2B421B5C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8EC-C400-BF04-0495-24DCFDD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2AFA-DAE0-BC39-2B2A-E0258AF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F3CA-F2D2-9D03-9816-FCD3EB5F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A71C-7B77-4704-E751-E6836C694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C22B-9855-B4A2-0459-9AD7216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6915-4618-9F15-A270-47BD9FFD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4B95-26B8-3203-C822-3C2284F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9B5-BB0E-B9D8-0C54-311627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7D-AC95-929D-B2F3-58D417C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97A-5509-F93B-F834-C86F9CA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A0E6-1FEA-34DF-2F03-AFA7B416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D38D-EC0F-2CA2-A287-6FF0DF39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0FDD-5B87-4C95-8DB6-2DF52E6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60330-9C8A-63E4-68BB-A4CCDBB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51975-117C-85EF-9FF0-8AC6667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E7B7-1DD9-DF3F-6099-ABA5C6A2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BDE-8F61-BEF5-D62B-4AA564E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B9CEA-FED8-329F-AA22-97A1064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64E48-7488-D2DF-0A2E-6DD9F830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914F-FEF8-0361-96ED-B34826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D198-69C5-658B-6999-B1FA4AF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D42B-6846-EFC3-2BAA-34A528E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6A176-94CD-FAA4-E39A-F2119A5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379-DF99-6ADE-4412-FB2A800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503A-312E-BE9D-F9FE-16609646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A479-3BB3-7BBF-CC44-E0C05207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B9C4-CA9A-8858-D4DE-663F1908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B235-0D82-D829-B762-F9DB910B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E02C-B5B5-2053-D1CF-1C15F1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4EE-F4FC-4CD5-D787-A559740F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E187-1561-A324-4818-FABEE7E4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09FC-BB90-E41A-17CB-6668AF61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F630-E9C5-B182-AB8E-E89E347A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8F35-D49D-DCAB-D49B-ABF6CD9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962A-B012-3852-0F46-C4E03D4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D5AA-887F-9BEA-1AC5-A8191C4D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F15E-F338-CB6A-E4D2-45D7722E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73E2-0096-50E8-0B0C-FFAFA24D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98A4D-3422-4F51-9ECD-C0D7C885462A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9783-AA80-398D-340A-4C03D0527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AB56-9C7E-F5F4-7D4B-94E7D919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C21E5-38CF-3F3A-8957-F9A579449EAE}"/>
              </a:ext>
            </a:extLst>
          </p:cNvPr>
          <p:cNvSpPr/>
          <p:nvPr/>
        </p:nvSpPr>
        <p:spPr>
          <a:xfrm>
            <a:off x="1270860" y="4251704"/>
            <a:ext cx="3859079" cy="235574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39DEC8-93D0-ECE2-6CA8-CEF74C3B3D7A}"/>
              </a:ext>
            </a:extLst>
          </p:cNvPr>
          <p:cNvSpPr/>
          <p:nvPr/>
        </p:nvSpPr>
        <p:spPr>
          <a:xfrm>
            <a:off x="1270860" y="317718"/>
            <a:ext cx="3859079" cy="2355740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9FFE8-E184-DDB8-CA57-335827C0279F}"/>
              </a:ext>
            </a:extLst>
          </p:cNvPr>
          <p:cNvSpPr/>
          <p:nvPr/>
        </p:nvSpPr>
        <p:spPr>
          <a:xfrm>
            <a:off x="6940657" y="317718"/>
            <a:ext cx="3859079" cy="23557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79499-E625-B441-1F46-31B529A38F46}"/>
              </a:ext>
            </a:extLst>
          </p:cNvPr>
          <p:cNvSpPr/>
          <p:nvPr/>
        </p:nvSpPr>
        <p:spPr>
          <a:xfrm>
            <a:off x="6940658" y="4251703"/>
            <a:ext cx="3859079" cy="2355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ED49C-11C0-6DFB-0D7A-89B060EFBA12}"/>
              </a:ext>
            </a:extLst>
          </p:cNvPr>
          <p:cNvSpPr/>
          <p:nvPr/>
        </p:nvSpPr>
        <p:spPr>
          <a:xfrm>
            <a:off x="5129940" y="1139127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8B56A5-CF72-DEC0-A340-78CED5D42CF4}"/>
              </a:ext>
            </a:extLst>
          </p:cNvPr>
          <p:cNvSpPr/>
          <p:nvPr/>
        </p:nvSpPr>
        <p:spPr>
          <a:xfrm rot="5400000">
            <a:off x="8081073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90A97F-319D-5C13-9300-96D85D75F67E}"/>
              </a:ext>
            </a:extLst>
          </p:cNvPr>
          <p:cNvSpPr/>
          <p:nvPr/>
        </p:nvSpPr>
        <p:spPr>
          <a:xfrm flipH="1">
            <a:off x="5129939" y="5073113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4C9614-9D1B-AFB6-9DDA-D458935B13D9}"/>
              </a:ext>
            </a:extLst>
          </p:cNvPr>
          <p:cNvSpPr/>
          <p:nvPr/>
        </p:nvSpPr>
        <p:spPr>
          <a:xfrm rot="16200000" flipV="1">
            <a:off x="2411276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1E658-B0A6-EBDE-803D-CEF7FBD43326}"/>
              </a:ext>
            </a:extLst>
          </p:cNvPr>
          <p:cNvSpPr/>
          <p:nvPr/>
        </p:nvSpPr>
        <p:spPr>
          <a:xfrm>
            <a:off x="1009815" y="485030"/>
            <a:ext cx="5621573" cy="59873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Gunicorn</a:t>
            </a:r>
            <a:r>
              <a:rPr lang="en-US" sz="48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07EA6-7CBD-F605-D6DE-F3CBF0A996BF}"/>
              </a:ext>
            </a:extLst>
          </p:cNvPr>
          <p:cNvSpPr/>
          <p:nvPr/>
        </p:nvSpPr>
        <p:spPr>
          <a:xfrm>
            <a:off x="1288112" y="1622067"/>
            <a:ext cx="5136542" cy="46912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Flask 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24A359-7508-D0E2-9D16-7ACC315F44FF}"/>
              </a:ext>
            </a:extLst>
          </p:cNvPr>
          <p:cNvSpPr/>
          <p:nvPr/>
        </p:nvSpPr>
        <p:spPr>
          <a:xfrm>
            <a:off x="1552655" y="3652313"/>
            <a:ext cx="4606871" cy="245971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 APIs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D7E05F-D02A-3C03-A68A-F8016ED03699}"/>
              </a:ext>
            </a:extLst>
          </p:cNvPr>
          <p:cNvSpPr/>
          <p:nvPr/>
        </p:nvSpPr>
        <p:spPr>
          <a:xfrm>
            <a:off x="1873599" y="4194755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“/” API Endpoint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1B6A2F-AEAF-1D0B-12DC-4DE589B00098}"/>
              </a:ext>
            </a:extLst>
          </p:cNvPr>
          <p:cNvSpPr/>
          <p:nvPr/>
        </p:nvSpPr>
        <p:spPr>
          <a:xfrm>
            <a:off x="1873599" y="4813396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</a:t>
            </a:r>
            <a:r>
              <a:rPr lang="en-US" dirty="0" err="1">
                <a:solidFill>
                  <a:schemeClr val="tx1"/>
                </a:solidFill>
              </a:rPr>
              <a:t>healthcheck</a:t>
            </a:r>
            <a:r>
              <a:rPr lang="en-US" dirty="0">
                <a:solidFill>
                  <a:schemeClr val="tx1"/>
                </a:solidFill>
              </a:rPr>
              <a:t>” API Endpoint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60E409-4BBD-261D-C821-9BFB5E35D419}"/>
              </a:ext>
            </a:extLst>
          </p:cNvPr>
          <p:cNvSpPr/>
          <p:nvPr/>
        </p:nvSpPr>
        <p:spPr>
          <a:xfrm>
            <a:off x="1873599" y="5432037"/>
            <a:ext cx="3964984" cy="526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“/start” API Endpoint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DB7E4B-329C-91A5-9B2F-FD998D19A553}"/>
              </a:ext>
            </a:extLst>
          </p:cNvPr>
          <p:cNvSpPr/>
          <p:nvPr/>
        </p:nvSpPr>
        <p:spPr>
          <a:xfrm>
            <a:off x="1552655" y="2590679"/>
            <a:ext cx="2258876" cy="526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STDOUT Logger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80586-45EA-C16F-C610-7DE0DD8D62AC}"/>
              </a:ext>
            </a:extLst>
          </p:cNvPr>
          <p:cNvSpPr/>
          <p:nvPr/>
        </p:nvSpPr>
        <p:spPr>
          <a:xfrm>
            <a:off x="3900649" y="2590679"/>
            <a:ext cx="2258877" cy="526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 Threader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5AB5A5C-B9D4-8EC0-C6E9-054FCA96F06B}"/>
              </a:ext>
            </a:extLst>
          </p:cNvPr>
          <p:cNvSpPr/>
          <p:nvPr/>
        </p:nvSpPr>
        <p:spPr>
          <a:xfrm flipV="1">
            <a:off x="4863480" y="3117621"/>
            <a:ext cx="333213" cy="1077134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4BAC557-F541-5893-BEB8-474E84537DB8}"/>
              </a:ext>
            </a:extLst>
          </p:cNvPr>
          <p:cNvSpPr/>
          <p:nvPr/>
        </p:nvSpPr>
        <p:spPr>
          <a:xfrm flipV="1">
            <a:off x="2515486" y="3125371"/>
            <a:ext cx="333213" cy="534692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EBA4FA-2CF3-B2B6-CC74-DBB0CBC3AA11}"/>
              </a:ext>
            </a:extLst>
          </p:cNvPr>
          <p:cNvSpPr/>
          <p:nvPr/>
        </p:nvSpPr>
        <p:spPr>
          <a:xfrm>
            <a:off x="7476602" y="4359985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Health Check Daemon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9E1E91-1844-CFBC-B812-AAE9ACF1A14E}"/>
              </a:ext>
            </a:extLst>
          </p:cNvPr>
          <p:cNvSpPr/>
          <p:nvPr/>
        </p:nvSpPr>
        <p:spPr>
          <a:xfrm>
            <a:off x="7476603" y="2137268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Number Daemon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0A94AF7-5B6B-60F5-2E68-98F93EFDF03C}"/>
              </a:ext>
            </a:extLst>
          </p:cNvPr>
          <p:cNvSpPr/>
          <p:nvPr/>
        </p:nvSpPr>
        <p:spPr>
          <a:xfrm rot="5400000" flipV="1">
            <a:off x="6653887" y="2198040"/>
            <a:ext cx="333213" cy="1312219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3DE97EA-2960-FBE6-6D6F-1CB7F11378C9}"/>
              </a:ext>
            </a:extLst>
          </p:cNvPr>
          <p:cNvSpPr/>
          <p:nvPr/>
        </p:nvSpPr>
        <p:spPr>
          <a:xfrm rot="16200000" flipV="1">
            <a:off x="6488557" y="4260285"/>
            <a:ext cx="333213" cy="1633162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EC967-D1D0-193B-8152-79EC7D8CCF70}"/>
              </a:ext>
            </a:extLst>
          </p:cNvPr>
          <p:cNvSpPr/>
          <p:nvPr/>
        </p:nvSpPr>
        <p:spPr>
          <a:xfrm>
            <a:off x="7471745" y="630176"/>
            <a:ext cx="2557220" cy="991891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TLS Materials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9F31D42-108D-C102-B790-777D1A1ACFDD}"/>
              </a:ext>
            </a:extLst>
          </p:cNvPr>
          <p:cNvSpPr/>
          <p:nvPr/>
        </p:nvSpPr>
        <p:spPr>
          <a:xfrm rot="16200000" flipV="1">
            <a:off x="6865974" y="695276"/>
            <a:ext cx="333213" cy="878328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F54C9-BCD7-1766-E2AD-3F0577D4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F099305-7B57-EE6A-709F-FE89B183A3C6}"/>
              </a:ext>
            </a:extLst>
          </p:cNvPr>
          <p:cNvSpPr/>
          <p:nvPr/>
        </p:nvSpPr>
        <p:spPr>
          <a:xfrm>
            <a:off x="2631614" y="706030"/>
            <a:ext cx="9287953" cy="54459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Docker Compose Application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B5D53A-0BD4-35DD-A863-4B8FF1709A63}"/>
              </a:ext>
            </a:extLst>
          </p:cNvPr>
          <p:cNvSpPr/>
          <p:nvPr/>
        </p:nvSpPr>
        <p:spPr>
          <a:xfrm>
            <a:off x="2975239" y="1550036"/>
            <a:ext cx="1934705" cy="2114078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B0DED3-05A8-898A-C042-525068045AFC}"/>
              </a:ext>
            </a:extLst>
          </p:cNvPr>
          <p:cNvSpPr/>
          <p:nvPr/>
        </p:nvSpPr>
        <p:spPr>
          <a:xfrm>
            <a:off x="3546015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3635E7-AE2C-FC8C-F91F-3BBCF76ADAAE}"/>
              </a:ext>
            </a:extLst>
          </p:cNvPr>
          <p:cNvSpPr/>
          <p:nvPr/>
        </p:nvSpPr>
        <p:spPr>
          <a:xfrm>
            <a:off x="3083571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EC0F3D-DF1C-D84E-9579-9E837FA0B44F}"/>
              </a:ext>
            </a:extLst>
          </p:cNvPr>
          <p:cNvSpPr/>
          <p:nvPr/>
        </p:nvSpPr>
        <p:spPr>
          <a:xfrm>
            <a:off x="3985055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B12801-EF32-251B-CDD2-0B4C86B15BD7}"/>
              </a:ext>
            </a:extLst>
          </p:cNvPr>
          <p:cNvSpPr/>
          <p:nvPr/>
        </p:nvSpPr>
        <p:spPr>
          <a:xfrm>
            <a:off x="3996757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B4657A-32C1-39B5-B169-8FE102F248F6}"/>
              </a:ext>
            </a:extLst>
          </p:cNvPr>
          <p:cNvSpPr/>
          <p:nvPr/>
        </p:nvSpPr>
        <p:spPr>
          <a:xfrm>
            <a:off x="3083571" y="3134720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B55BCC-45B6-AE1E-4B79-B0696FB4C44C}"/>
              </a:ext>
            </a:extLst>
          </p:cNvPr>
          <p:cNvSpPr/>
          <p:nvPr/>
        </p:nvSpPr>
        <p:spPr>
          <a:xfrm>
            <a:off x="5181164" y="1556920"/>
            <a:ext cx="1934705" cy="2114078"/>
          </a:xfrm>
          <a:prstGeom prst="roundRect">
            <a:avLst/>
          </a:prstGeom>
          <a:solidFill>
            <a:srgbClr val="F2AA8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BABD88-D24C-2167-68F7-80325586F0DC}"/>
              </a:ext>
            </a:extLst>
          </p:cNvPr>
          <p:cNvSpPr/>
          <p:nvPr/>
        </p:nvSpPr>
        <p:spPr>
          <a:xfrm>
            <a:off x="5751940" y="20963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915F55-4AE4-44A5-EE66-9A43F5F17AD9}"/>
              </a:ext>
            </a:extLst>
          </p:cNvPr>
          <p:cNvSpPr/>
          <p:nvPr/>
        </p:nvSpPr>
        <p:spPr>
          <a:xfrm>
            <a:off x="5289496" y="26208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E0E88AD-C3BC-4DCD-203B-9061B239F1ED}"/>
              </a:ext>
            </a:extLst>
          </p:cNvPr>
          <p:cNvSpPr/>
          <p:nvPr/>
        </p:nvSpPr>
        <p:spPr>
          <a:xfrm>
            <a:off x="6190980" y="2617120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BBE6EC-69A1-D029-043F-FF473B698057}"/>
              </a:ext>
            </a:extLst>
          </p:cNvPr>
          <p:cNvSpPr/>
          <p:nvPr/>
        </p:nvSpPr>
        <p:spPr>
          <a:xfrm>
            <a:off x="6202682" y="3141603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9B45241-7D25-B5E6-9DA3-77FFDAF1469A}"/>
              </a:ext>
            </a:extLst>
          </p:cNvPr>
          <p:cNvSpPr/>
          <p:nvPr/>
        </p:nvSpPr>
        <p:spPr>
          <a:xfrm>
            <a:off x="5289496" y="3141604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E208E7-C895-41D6-E642-EB06EB91FCB3}"/>
              </a:ext>
            </a:extLst>
          </p:cNvPr>
          <p:cNvSpPr/>
          <p:nvPr/>
        </p:nvSpPr>
        <p:spPr>
          <a:xfrm>
            <a:off x="7388384" y="1563804"/>
            <a:ext cx="1934705" cy="2114078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B5E24B-BCA1-6007-1C75-6DE00A70BB1B}"/>
              </a:ext>
            </a:extLst>
          </p:cNvPr>
          <p:cNvSpPr/>
          <p:nvPr/>
        </p:nvSpPr>
        <p:spPr>
          <a:xfrm>
            <a:off x="7959160" y="21032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516D51-E137-EDB6-8165-4F12CBEEAB9E}"/>
              </a:ext>
            </a:extLst>
          </p:cNvPr>
          <p:cNvSpPr/>
          <p:nvPr/>
        </p:nvSpPr>
        <p:spPr>
          <a:xfrm>
            <a:off x="7496716" y="2627727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404090-27C4-E2D4-C005-197598C081B7}"/>
              </a:ext>
            </a:extLst>
          </p:cNvPr>
          <p:cNvSpPr/>
          <p:nvPr/>
        </p:nvSpPr>
        <p:spPr>
          <a:xfrm>
            <a:off x="8398200" y="2624004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8C3F6B-EC85-CB52-60A3-0D2CD8DFEE2C}"/>
              </a:ext>
            </a:extLst>
          </p:cNvPr>
          <p:cNvSpPr/>
          <p:nvPr/>
        </p:nvSpPr>
        <p:spPr>
          <a:xfrm>
            <a:off x="8409902" y="3148487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7964BE-6CA1-D522-DB1A-1BB018D500E4}"/>
              </a:ext>
            </a:extLst>
          </p:cNvPr>
          <p:cNvSpPr/>
          <p:nvPr/>
        </p:nvSpPr>
        <p:spPr>
          <a:xfrm>
            <a:off x="7496716" y="3148488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B046BA-AAD7-2924-8CB3-052D6870E31E}"/>
              </a:ext>
            </a:extLst>
          </p:cNvPr>
          <p:cNvSpPr/>
          <p:nvPr/>
        </p:nvSpPr>
        <p:spPr>
          <a:xfrm>
            <a:off x="9595604" y="1550036"/>
            <a:ext cx="1934705" cy="2114078"/>
          </a:xfrm>
          <a:prstGeom prst="roundRect">
            <a:avLst/>
          </a:prstGeom>
          <a:solidFill>
            <a:srgbClr val="A6C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6C7775-7894-721C-9BBB-ECCE8C671484}"/>
              </a:ext>
            </a:extLst>
          </p:cNvPr>
          <p:cNvSpPr/>
          <p:nvPr/>
        </p:nvSpPr>
        <p:spPr>
          <a:xfrm>
            <a:off x="10166380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5F3773-6F26-9275-32B1-C9B56C46EC0F}"/>
              </a:ext>
            </a:extLst>
          </p:cNvPr>
          <p:cNvSpPr/>
          <p:nvPr/>
        </p:nvSpPr>
        <p:spPr>
          <a:xfrm>
            <a:off x="9703936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D98F66C-46B8-0123-EF00-39E4608D8712}"/>
              </a:ext>
            </a:extLst>
          </p:cNvPr>
          <p:cNvSpPr/>
          <p:nvPr/>
        </p:nvSpPr>
        <p:spPr>
          <a:xfrm>
            <a:off x="10605420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35DE7D-F8D0-A87B-4132-826DEA487F7C}"/>
              </a:ext>
            </a:extLst>
          </p:cNvPr>
          <p:cNvSpPr/>
          <p:nvPr/>
        </p:nvSpPr>
        <p:spPr>
          <a:xfrm>
            <a:off x="10617122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53582A-B974-C55B-909B-235A3BE3AD31}"/>
              </a:ext>
            </a:extLst>
          </p:cNvPr>
          <p:cNvSpPr/>
          <p:nvPr/>
        </p:nvSpPr>
        <p:spPr>
          <a:xfrm>
            <a:off x="9703936" y="3134720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1647A40-7BDE-6C80-4567-874A0D6A2C2D}"/>
              </a:ext>
            </a:extLst>
          </p:cNvPr>
          <p:cNvSpPr/>
          <p:nvPr/>
        </p:nvSpPr>
        <p:spPr>
          <a:xfrm>
            <a:off x="7388384" y="4608245"/>
            <a:ext cx="4141925" cy="116537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 Secrets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3405231-FF83-D9A7-446C-A3967FF4635F}"/>
              </a:ext>
            </a:extLst>
          </p:cNvPr>
          <p:cNvSpPr/>
          <p:nvPr/>
        </p:nvSpPr>
        <p:spPr>
          <a:xfrm>
            <a:off x="2973944" y="4622013"/>
            <a:ext cx="4141925" cy="1165370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Service Network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F4E09B0-1DDF-9E67-F5CC-633F2D445BC9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rot="16200000" flipV="1">
            <a:off x="3716631" y="3293737"/>
            <a:ext cx="1091792" cy="1564760"/>
          </a:xfrm>
          <a:prstGeom prst="bentConnector3">
            <a:avLst/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36A0886-7B8D-D4F9-04E7-84082EABA805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823035" y="3758977"/>
            <a:ext cx="1084908" cy="64116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05E9897-6E04-2DF4-8405-70FED486E1C1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rot="5400000" flipH="1" flipV="1">
            <a:off x="5930087" y="2658809"/>
            <a:ext cx="1078024" cy="284838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0D5B8E-C5C6-4B58-89A8-7728CCECA4D5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rot="5400000" flipH="1" flipV="1">
            <a:off x="7026813" y="1548315"/>
            <a:ext cx="1091792" cy="5055605"/>
          </a:xfrm>
          <a:prstGeom prst="bentConnector3">
            <a:avLst>
              <a:gd name="adj1" fmla="val 50000"/>
            </a:avLst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457F810-7D52-20E6-3599-D349ECAEDC15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9697510" y="3292058"/>
            <a:ext cx="1078025" cy="15543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F4CEBF-C54B-3725-2ABD-9A19260956CF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600785" y="3749682"/>
            <a:ext cx="1064257" cy="6528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CFBD72F-E44E-E2F3-682B-A9C82A4171FD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rot="16200000" flipV="1">
            <a:off x="7493733" y="2642630"/>
            <a:ext cx="1071141" cy="286008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03815FC-3EA1-B8A7-B0A9-30269B6C26E6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rot="16200000" flipV="1">
            <a:off x="6387328" y="1536226"/>
            <a:ext cx="1078025" cy="50660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7328057-3642-460F-2B7D-DF854A4709B9}"/>
              </a:ext>
            </a:extLst>
          </p:cNvPr>
          <p:cNvSpPr/>
          <p:nvPr/>
        </p:nvSpPr>
        <p:spPr>
          <a:xfrm>
            <a:off x="2290419" y="3134719"/>
            <a:ext cx="793152" cy="395501"/>
          </a:xfrm>
          <a:prstGeom prst="roundRect">
            <a:avLst/>
          </a:prstGeom>
          <a:solidFill>
            <a:srgbClr val="A02B93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Port Binding</a:t>
            </a:r>
          </a:p>
        </p:txBody>
      </p: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C9E3289F-4952-9BFB-D373-34749878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339865" y="2697244"/>
            <a:ext cx="1205577" cy="12704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3B92B8-D52B-DD07-7BCF-95995059B9A4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545442" y="3332468"/>
            <a:ext cx="744977" cy="2"/>
          </a:xfrm>
          <a:prstGeom prst="straightConnector1">
            <a:avLst/>
          </a:prstGeom>
          <a:ln w="76200">
            <a:solidFill>
              <a:srgbClr val="A02B93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9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B7457E-D276-0813-20CE-EB1CAE809E06}"/>
              </a:ext>
            </a:extLst>
          </p:cNvPr>
          <p:cNvSpPr/>
          <p:nvPr/>
        </p:nvSpPr>
        <p:spPr>
          <a:xfrm>
            <a:off x="2975239" y="1550036"/>
            <a:ext cx="1934705" cy="2114078"/>
          </a:xfrm>
          <a:prstGeom prst="roundRect">
            <a:avLst/>
          </a:prstGeom>
          <a:solidFill>
            <a:srgbClr val="FD7F7F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88A7E8-C8AC-F666-99F2-647F00042FCE}"/>
              </a:ext>
            </a:extLst>
          </p:cNvPr>
          <p:cNvSpPr/>
          <p:nvPr/>
        </p:nvSpPr>
        <p:spPr>
          <a:xfrm>
            <a:off x="3546015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D35E55-9E6A-538D-7CE3-466F7CF00F79}"/>
              </a:ext>
            </a:extLst>
          </p:cNvPr>
          <p:cNvSpPr/>
          <p:nvPr/>
        </p:nvSpPr>
        <p:spPr>
          <a:xfrm>
            <a:off x="3083571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441CF1-BA66-3516-5D09-72A95185C035}"/>
              </a:ext>
            </a:extLst>
          </p:cNvPr>
          <p:cNvSpPr/>
          <p:nvPr/>
        </p:nvSpPr>
        <p:spPr>
          <a:xfrm>
            <a:off x="3985055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A82EDA-C80A-E7AB-475D-07436E27AFD8}"/>
              </a:ext>
            </a:extLst>
          </p:cNvPr>
          <p:cNvSpPr/>
          <p:nvPr/>
        </p:nvSpPr>
        <p:spPr>
          <a:xfrm>
            <a:off x="3996757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C86211-9307-A9D2-AB04-D5FC444BAC52}"/>
              </a:ext>
            </a:extLst>
          </p:cNvPr>
          <p:cNvSpPr/>
          <p:nvPr/>
        </p:nvSpPr>
        <p:spPr>
          <a:xfrm>
            <a:off x="3083571" y="3134720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31F8FA-9451-34B1-1AA8-7C30ABEC5418}"/>
              </a:ext>
            </a:extLst>
          </p:cNvPr>
          <p:cNvSpPr/>
          <p:nvPr/>
        </p:nvSpPr>
        <p:spPr>
          <a:xfrm>
            <a:off x="5181164" y="1556920"/>
            <a:ext cx="1934705" cy="2114078"/>
          </a:xfrm>
          <a:prstGeom prst="roundRect">
            <a:avLst/>
          </a:prstGeom>
          <a:solidFill>
            <a:srgbClr val="F2AA84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83A0A3-DF32-2988-39EB-E6A94CF7A755}"/>
              </a:ext>
            </a:extLst>
          </p:cNvPr>
          <p:cNvSpPr/>
          <p:nvPr/>
        </p:nvSpPr>
        <p:spPr>
          <a:xfrm>
            <a:off x="5751940" y="20963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DA39CD-A79C-9219-468D-5755A5613410}"/>
              </a:ext>
            </a:extLst>
          </p:cNvPr>
          <p:cNvSpPr/>
          <p:nvPr/>
        </p:nvSpPr>
        <p:spPr>
          <a:xfrm>
            <a:off x="5289496" y="26208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14137E-D199-2B17-AAC1-A9250447A011}"/>
              </a:ext>
            </a:extLst>
          </p:cNvPr>
          <p:cNvSpPr/>
          <p:nvPr/>
        </p:nvSpPr>
        <p:spPr>
          <a:xfrm>
            <a:off x="6190980" y="2617120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A01B58-389C-9A23-C722-3B77AACE1636}"/>
              </a:ext>
            </a:extLst>
          </p:cNvPr>
          <p:cNvSpPr/>
          <p:nvPr/>
        </p:nvSpPr>
        <p:spPr>
          <a:xfrm>
            <a:off x="6202682" y="3141603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B0A199-14FF-9150-053F-37D36D91C18D}"/>
              </a:ext>
            </a:extLst>
          </p:cNvPr>
          <p:cNvSpPr/>
          <p:nvPr/>
        </p:nvSpPr>
        <p:spPr>
          <a:xfrm>
            <a:off x="5289496" y="3141604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C2732-F2C7-1070-C4F6-AA5D506B549F}"/>
              </a:ext>
            </a:extLst>
          </p:cNvPr>
          <p:cNvSpPr/>
          <p:nvPr/>
        </p:nvSpPr>
        <p:spPr>
          <a:xfrm>
            <a:off x="7388384" y="1563804"/>
            <a:ext cx="1934705" cy="2114078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AFCB6D-E209-0C5E-D5E2-AB61BA762500}"/>
              </a:ext>
            </a:extLst>
          </p:cNvPr>
          <p:cNvSpPr/>
          <p:nvPr/>
        </p:nvSpPr>
        <p:spPr>
          <a:xfrm>
            <a:off x="7959160" y="2103243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605300-0E86-B3BA-B9BA-8301DF079F31}"/>
              </a:ext>
            </a:extLst>
          </p:cNvPr>
          <p:cNvSpPr/>
          <p:nvPr/>
        </p:nvSpPr>
        <p:spPr>
          <a:xfrm>
            <a:off x="7496716" y="2627727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B72A9A3-0FAC-3012-F871-2E4B59545F04}"/>
              </a:ext>
            </a:extLst>
          </p:cNvPr>
          <p:cNvSpPr/>
          <p:nvPr/>
        </p:nvSpPr>
        <p:spPr>
          <a:xfrm>
            <a:off x="8398200" y="2624004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FB9785-4193-56F5-85F3-4A4C08B45AED}"/>
              </a:ext>
            </a:extLst>
          </p:cNvPr>
          <p:cNvSpPr/>
          <p:nvPr/>
        </p:nvSpPr>
        <p:spPr>
          <a:xfrm>
            <a:off x="8409902" y="3148487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BE6FAE-EFE9-48FB-12F7-6399A01D08FE}"/>
              </a:ext>
            </a:extLst>
          </p:cNvPr>
          <p:cNvSpPr/>
          <p:nvPr/>
        </p:nvSpPr>
        <p:spPr>
          <a:xfrm>
            <a:off x="7496716" y="3148488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413E02-1A2C-E4F0-F034-6D21E8005BD5}"/>
              </a:ext>
            </a:extLst>
          </p:cNvPr>
          <p:cNvSpPr/>
          <p:nvPr/>
        </p:nvSpPr>
        <p:spPr>
          <a:xfrm>
            <a:off x="9595604" y="1550036"/>
            <a:ext cx="1934705" cy="2114078"/>
          </a:xfrm>
          <a:prstGeom prst="roundRect">
            <a:avLst/>
          </a:prstGeom>
          <a:solidFill>
            <a:srgbClr val="A6CAEC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A40B7CD-F08F-F549-C812-4DF65A1DA45F}"/>
              </a:ext>
            </a:extLst>
          </p:cNvPr>
          <p:cNvSpPr/>
          <p:nvPr/>
        </p:nvSpPr>
        <p:spPr>
          <a:xfrm>
            <a:off x="10166380" y="2089475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CE0D5C3-0BDB-30D7-5403-9496F77039AE}"/>
              </a:ext>
            </a:extLst>
          </p:cNvPr>
          <p:cNvSpPr/>
          <p:nvPr/>
        </p:nvSpPr>
        <p:spPr>
          <a:xfrm>
            <a:off x="9703936" y="2613959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E266A0-2D5B-E314-043D-5DB4314E4C6D}"/>
              </a:ext>
            </a:extLst>
          </p:cNvPr>
          <p:cNvSpPr/>
          <p:nvPr/>
        </p:nvSpPr>
        <p:spPr>
          <a:xfrm>
            <a:off x="10605420" y="2610236"/>
            <a:ext cx="793152" cy="3955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Host Mappings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0F8EF5-2B21-54A6-A61F-B6B1963BB0E3}"/>
              </a:ext>
            </a:extLst>
          </p:cNvPr>
          <p:cNvSpPr/>
          <p:nvPr/>
        </p:nvSpPr>
        <p:spPr>
          <a:xfrm>
            <a:off x="10617122" y="3134719"/>
            <a:ext cx="793152" cy="39550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TLS Secrets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AA6B31-201E-910D-B13A-67A007AB4BD8}"/>
              </a:ext>
            </a:extLst>
          </p:cNvPr>
          <p:cNvSpPr/>
          <p:nvPr/>
        </p:nvSpPr>
        <p:spPr>
          <a:xfrm>
            <a:off x="9703936" y="3134720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Network Interface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6AECA4E-304C-C478-F18D-2D2C46303177}"/>
              </a:ext>
            </a:extLst>
          </p:cNvPr>
          <p:cNvSpPr/>
          <p:nvPr/>
        </p:nvSpPr>
        <p:spPr>
          <a:xfrm>
            <a:off x="7388384" y="4608245"/>
            <a:ext cx="4141925" cy="116537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Podman</a:t>
            </a:r>
            <a:r>
              <a:rPr lang="en-US" sz="3200" dirty="0"/>
              <a:t> Secret Store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A7B1C31-26A7-E505-ADA7-4CD68D1681F9}"/>
              </a:ext>
            </a:extLst>
          </p:cNvPr>
          <p:cNvSpPr/>
          <p:nvPr/>
        </p:nvSpPr>
        <p:spPr>
          <a:xfrm>
            <a:off x="2973944" y="4622013"/>
            <a:ext cx="4141925" cy="1165370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Podman</a:t>
            </a:r>
            <a:r>
              <a:rPr lang="en-US" sz="3200" dirty="0"/>
              <a:t> Network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56E6BCA-4E84-FCBC-B25F-8A795DB38F3A}"/>
              </a:ext>
            </a:extLst>
          </p:cNvPr>
          <p:cNvCxnSpPr>
            <a:stCxn id="34" idx="0"/>
            <a:endCxn id="7" idx="2"/>
          </p:cNvCxnSpPr>
          <p:nvPr/>
        </p:nvCxnSpPr>
        <p:spPr>
          <a:xfrm rot="16200000" flipV="1">
            <a:off x="3716631" y="3293737"/>
            <a:ext cx="1091792" cy="1564760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F2CA08E-9FF6-0FD7-6A31-3A2820536690}"/>
              </a:ext>
            </a:extLst>
          </p:cNvPr>
          <p:cNvCxnSpPr>
            <a:cxnSpLocks/>
            <a:stCxn id="34" idx="0"/>
            <a:endCxn id="15" idx="2"/>
          </p:cNvCxnSpPr>
          <p:nvPr/>
        </p:nvCxnSpPr>
        <p:spPr>
          <a:xfrm rot="5400000" flipH="1" flipV="1">
            <a:off x="4823035" y="3758977"/>
            <a:ext cx="1084908" cy="64116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FD161E1-A61D-C01C-FDDA-BE896D6AA62B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rot="5400000" flipH="1" flipV="1">
            <a:off x="5930087" y="2658809"/>
            <a:ext cx="1078024" cy="284838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3AE7DB9-F58B-294D-1C4E-0B6CFAE89F66}"/>
              </a:ext>
            </a:extLst>
          </p:cNvPr>
          <p:cNvCxnSpPr>
            <a:cxnSpLocks/>
            <a:stCxn id="34" idx="0"/>
            <a:endCxn id="29" idx="2"/>
          </p:cNvCxnSpPr>
          <p:nvPr/>
        </p:nvCxnSpPr>
        <p:spPr>
          <a:xfrm rot="5400000" flipH="1" flipV="1">
            <a:off x="7026813" y="1548315"/>
            <a:ext cx="1091792" cy="5055605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DC32AE8-0BD5-7A11-B3E9-6B5A35384BA5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5400000" flipH="1" flipV="1">
            <a:off x="9697510" y="3292058"/>
            <a:ext cx="1078025" cy="15543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9BD08930-FCB7-AFE6-789A-2DFAE7684EE3}"/>
              </a:ext>
            </a:extLst>
          </p:cNvPr>
          <p:cNvCxnSpPr>
            <a:cxnSpLocks/>
            <a:stCxn id="33" idx="0"/>
            <a:endCxn id="21" idx="2"/>
          </p:cNvCxnSpPr>
          <p:nvPr/>
        </p:nvCxnSpPr>
        <p:spPr>
          <a:xfrm rot="16200000" flipV="1">
            <a:off x="8600785" y="3749682"/>
            <a:ext cx="1064257" cy="65286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DE2C7AF-A383-C39A-0C0E-C3230138E7F0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rot="16200000" flipV="1">
            <a:off x="7493733" y="2642630"/>
            <a:ext cx="1071141" cy="286008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D632D3FA-4E1A-54DE-7A36-998558A21AC4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rot="16200000" flipV="1">
            <a:off x="6387328" y="1536226"/>
            <a:ext cx="1078025" cy="50660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020AB24-A10C-9BCA-A352-4AC4ACB8C556}"/>
              </a:ext>
            </a:extLst>
          </p:cNvPr>
          <p:cNvSpPr/>
          <p:nvPr/>
        </p:nvSpPr>
        <p:spPr>
          <a:xfrm>
            <a:off x="2290419" y="3134719"/>
            <a:ext cx="793152" cy="395501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Port Binding</a:t>
            </a:r>
          </a:p>
        </p:txBody>
      </p:sp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30F184E5-D54C-B9DE-AE30-11EAD8CB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339865" y="2697244"/>
            <a:ext cx="1205577" cy="1270449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3C5A5F3-9C0F-E874-06F5-89BB66F09AA9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1545442" y="3332468"/>
            <a:ext cx="744977" cy="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71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C93FD21-69DD-1C1B-A86D-E34AA28823D1}"/>
              </a:ext>
            </a:extLst>
          </p:cNvPr>
          <p:cNvGrpSpPr/>
          <p:nvPr/>
        </p:nvGrpSpPr>
        <p:grpSpPr>
          <a:xfrm>
            <a:off x="334471" y="422808"/>
            <a:ext cx="11523058" cy="6012383"/>
            <a:chOff x="1626498" y="1244041"/>
            <a:chExt cx="9022621" cy="4452752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1017FE-CF4C-2363-A6FF-564EFF9B9164}"/>
                </a:ext>
              </a:extLst>
            </p:cNvPr>
            <p:cNvSpPr/>
            <p:nvPr/>
          </p:nvSpPr>
          <p:spPr>
            <a:xfrm>
              <a:off x="1626498" y="1244041"/>
              <a:ext cx="9022621" cy="445275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</a:rPr>
                <a:t>Kubernetes Pod Template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EB9785D-FCBF-3995-ACA6-70A4E012BA41}"/>
                </a:ext>
              </a:extLst>
            </p:cNvPr>
            <p:cNvGrpSpPr/>
            <p:nvPr/>
          </p:nvGrpSpPr>
          <p:grpSpPr>
            <a:xfrm>
              <a:off x="4063113" y="2070100"/>
              <a:ext cx="1934705" cy="1515300"/>
              <a:chOff x="5181164" y="2131797"/>
              <a:chExt cx="1934705" cy="1539201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10779A0-6680-0133-22EC-4127CB8FE41F}"/>
                  </a:ext>
                </a:extLst>
              </p:cNvPr>
              <p:cNvSpPr/>
              <p:nvPr/>
            </p:nvSpPr>
            <p:spPr>
              <a:xfrm>
                <a:off x="5181164" y="2131797"/>
                <a:ext cx="1934705" cy="1539201"/>
              </a:xfrm>
              <a:prstGeom prst="roundRect">
                <a:avLst/>
              </a:prstGeom>
              <a:solidFill>
                <a:srgbClr val="FD7F7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1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DF12D56-8520-F5F1-08BA-8527E8CE1B81}"/>
                  </a:ext>
                </a:extLst>
              </p:cNvPr>
              <p:cNvSpPr/>
              <p:nvPr/>
            </p:nvSpPr>
            <p:spPr>
              <a:xfrm>
                <a:off x="6202682" y="2627727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354488A-84F6-4C40-EB5E-7C71056691CF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A540383-1CDF-C530-B130-8C31C9A014EF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23B79FE-836D-D73F-983B-5AECB4439211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96FC03-9EEF-3AFC-20B0-0B444088C717}"/>
                </a:ext>
              </a:extLst>
            </p:cNvPr>
            <p:cNvGrpSpPr/>
            <p:nvPr/>
          </p:nvGrpSpPr>
          <p:grpSpPr>
            <a:xfrm>
              <a:off x="6287074" y="2070099"/>
              <a:ext cx="1930837" cy="1522185"/>
              <a:chOff x="5181164" y="2148812"/>
              <a:chExt cx="1934705" cy="1522185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0DCDA15-DC9F-0B63-DC47-6E4365EF18C5}"/>
                  </a:ext>
                </a:extLst>
              </p:cNvPr>
              <p:cNvSpPr/>
              <p:nvPr/>
            </p:nvSpPr>
            <p:spPr>
              <a:xfrm>
                <a:off x="5181164" y="2148812"/>
                <a:ext cx="1934705" cy="1522185"/>
              </a:xfrm>
              <a:prstGeom prst="roundRect">
                <a:avLst/>
              </a:prstGeom>
              <a:solidFill>
                <a:srgbClr val="F2AA84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2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E69DB6E-4B7D-8933-8869-BB6017E7E21D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7B2C3CD-EE7A-10BF-8304-E18D4AE8BB9C}"/>
                  </a:ext>
                </a:extLst>
              </p:cNvPr>
              <p:cNvSpPr/>
              <p:nvPr/>
            </p:nvSpPr>
            <p:spPr>
              <a:xfrm>
                <a:off x="6190980" y="2617120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5D22A233-D923-DBC7-1C86-8B9D029697E3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6DA75C-7E61-72BC-FBAE-663755D83A67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194643D-83B8-38FA-826B-AC844877328F}"/>
                </a:ext>
              </a:extLst>
            </p:cNvPr>
            <p:cNvGrpSpPr/>
            <p:nvPr/>
          </p:nvGrpSpPr>
          <p:grpSpPr>
            <a:xfrm>
              <a:off x="4063113" y="3859794"/>
              <a:ext cx="1934705" cy="1565037"/>
              <a:chOff x="5181164" y="2105960"/>
              <a:chExt cx="1934705" cy="156503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289139E2-AD68-AC68-7C7C-E676992B60AC}"/>
                  </a:ext>
                </a:extLst>
              </p:cNvPr>
              <p:cNvSpPr/>
              <p:nvPr/>
            </p:nvSpPr>
            <p:spPr>
              <a:xfrm>
                <a:off x="5181164" y="2105960"/>
                <a:ext cx="1934705" cy="1565037"/>
              </a:xfrm>
              <a:prstGeom prst="roundRect">
                <a:avLst/>
              </a:prstGeom>
              <a:solidFill>
                <a:srgbClr val="B4E5A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…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907BEBB-EED1-C673-8056-90A8664FB27D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64468A8-E4A2-8FEE-AB7F-32383A99B543}"/>
                  </a:ext>
                </a:extLst>
              </p:cNvPr>
              <p:cNvSpPr/>
              <p:nvPr/>
            </p:nvSpPr>
            <p:spPr>
              <a:xfrm>
                <a:off x="6190980" y="2617120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6B9657E4-5A07-4728-67BF-BD6DE01BA585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4126C7C-9C82-C9C7-45E1-05F417AFD35B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D71F89E-E44F-DB0D-0F0F-B060297A91A0}"/>
                </a:ext>
              </a:extLst>
            </p:cNvPr>
            <p:cNvGrpSpPr/>
            <p:nvPr/>
          </p:nvGrpSpPr>
          <p:grpSpPr>
            <a:xfrm>
              <a:off x="6283206" y="3866678"/>
              <a:ext cx="1934705" cy="1565037"/>
              <a:chOff x="5181164" y="2105960"/>
              <a:chExt cx="1934705" cy="1565037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B371029-6217-71C8-6A66-166C72CBC244}"/>
                  </a:ext>
                </a:extLst>
              </p:cNvPr>
              <p:cNvSpPr/>
              <p:nvPr/>
            </p:nvSpPr>
            <p:spPr>
              <a:xfrm>
                <a:off x="5181164" y="2105960"/>
                <a:ext cx="1934705" cy="1565037"/>
              </a:xfrm>
              <a:prstGeom prst="roundRect">
                <a:avLst/>
              </a:prstGeom>
              <a:solidFill>
                <a:srgbClr val="A6CAEC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Server Stage N</a:t>
                </a:r>
                <a:endParaRPr lang="en-US" sz="4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7AB0D0D-E4F3-D032-AF6C-DCF197056C6A}"/>
                  </a:ext>
                </a:extLst>
              </p:cNvPr>
              <p:cNvSpPr/>
              <p:nvPr/>
            </p:nvSpPr>
            <p:spPr>
              <a:xfrm>
                <a:off x="5289496" y="2620843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Env Variables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5B67CE-1768-777D-BBE0-699F7C98915D}"/>
                  </a:ext>
                </a:extLst>
              </p:cNvPr>
              <p:cNvSpPr/>
              <p:nvPr/>
            </p:nvSpPr>
            <p:spPr>
              <a:xfrm>
                <a:off x="6190980" y="2617120"/>
                <a:ext cx="793152" cy="395501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Fibonacci Image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8B9E567-DF60-5C72-16FC-93C37BC3E147}"/>
                  </a:ext>
                </a:extLst>
              </p:cNvPr>
              <p:cNvSpPr/>
              <p:nvPr/>
            </p:nvSpPr>
            <p:spPr>
              <a:xfrm>
                <a:off x="6202682" y="3141603"/>
                <a:ext cx="793152" cy="395501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Secret Mount</a:t>
                </a: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704D20F-7331-4EE0-0F93-31BF8A6FADBC}"/>
                  </a:ext>
                </a:extLst>
              </p:cNvPr>
              <p:cNvSpPr/>
              <p:nvPr/>
            </p:nvSpPr>
            <p:spPr>
              <a:xfrm>
                <a:off x="5289496" y="3141604"/>
                <a:ext cx="793152" cy="395501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Port Binding</a:t>
                </a: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2DEC012-4F33-F23F-2844-38A7F20EF767}"/>
                </a:ext>
              </a:extLst>
            </p:cNvPr>
            <p:cNvSpPr/>
            <p:nvPr/>
          </p:nvSpPr>
          <p:spPr>
            <a:xfrm>
              <a:off x="1779675" y="3090918"/>
              <a:ext cx="1934706" cy="128692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Network Interface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EB32F4C-1ECA-D677-7E12-9AF38547A637}"/>
                </a:ext>
              </a:extLst>
            </p:cNvPr>
            <p:cNvSpPr/>
            <p:nvPr/>
          </p:nvSpPr>
          <p:spPr>
            <a:xfrm>
              <a:off x="8573897" y="3090918"/>
              <a:ext cx="1934705" cy="12757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Pod Secrets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9D23477D-40E2-EAF2-006C-6B527FE8E355}"/>
                </a:ext>
              </a:extLst>
            </p:cNvPr>
            <p:cNvCxnSpPr>
              <a:cxnSpLocks/>
              <a:stCxn id="33" idx="3"/>
              <a:endCxn id="9" idx="2"/>
            </p:cNvCxnSpPr>
            <p:nvPr/>
          </p:nvCxnSpPr>
          <p:spPr>
            <a:xfrm flipV="1">
              <a:off x="3714381" y="3453587"/>
              <a:ext cx="853640" cy="280791"/>
            </a:xfrm>
            <a:prstGeom prst="bentConnector2">
              <a:avLst/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E3202EA0-D34C-5BC4-01B8-4073FCB4DADC}"/>
                </a:ext>
              </a:extLst>
            </p:cNvPr>
            <p:cNvCxnSpPr>
              <a:cxnSpLocks/>
              <a:stCxn id="33" idx="3"/>
              <a:endCxn id="24" idx="2"/>
            </p:cNvCxnSpPr>
            <p:nvPr/>
          </p:nvCxnSpPr>
          <p:spPr>
            <a:xfrm>
              <a:off x="3714381" y="3734378"/>
              <a:ext cx="853640" cy="1556561"/>
            </a:xfrm>
            <a:prstGeom prst="bentConnector4">
              <a:avLst>
                <a:gd name="adj1" fmla="val 26771"/>
                <a:gd name="adj2" fmla="val 114686"/>
              </a:avLst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65672B57-86F8-706A-D5BD-8BC9F389C656}"/>
                </a:ext>
              </a:extLst>
            </p:cNvPr>
            <p:cNvCxnSpPr>
              <a:cxnSpLocks/>
              <a:stCxn id="33" idx="3"/>
              <a:endCxn id="17" idx="2"/>
            </p:cNvCxnSpPr>
            <p:nvPr/>
          </p:nvCxnSpPr>
          <p:spPr>
            <a:xfrm flipV="1">
              <a:off x="3714381" y="3458392"/>
              <a:ext cx="3076591" cy="275986"/>
            </a:xfrm>
            <a:prstGeom prst="bentConnector2">
              <a:avLst/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D5C362D4-6282-2FC6-F234-CAE5D40FE052}"/>
                </a:ext>
              </a:extLst>
            </p:cNvPr>
            <p:cNvCxnSpPr>
              <a:cxnSpLocks/>
              <a:stCxn id="33" idx="3"/>
              <a:endCxn id="31" idx="2"/>
            </p:cNvCxnSpPr>
            <p:nvPr/>
          </p:nvCxnSpPr>
          <p:spPr>
            <a:xfrm>
              <a:off x="3714381" y="3734378"/>
              <a:ext cx="3073733" cy="1563445"/>
            </a:xfrm>
            <a:prstGeom prst="bentConnector4">
              <a:avLst>
                <a:gd name="adj1" fmla="val 7293"/>
                <a:gd name="adj2" fmla="val 114622"/>
              </a:avLst>
            </a:prstGeom>
            <a:ln w="5715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1460A4C3-71E0-8A08-DF7F-E815713BBD80}"/>
                </a:ext>
              </a:extLst>
            </p:cNvPr>
            <p:cNvCxnSpPr>
              <a:cxnSpLocks/>
              <a:stCxn id="16" idx="2"/>
              <a:endCxn id="34" idx="1"/>
            </p:cNvCxnSpPr>
            <p:nvPr/>
          </p:nvCxnSpPr>
          <p:spPr>
            <a:xfrm rot="16200000" flipH="1">
              <a:off x="8002916" y="3157808"/>
              <a:ext cx="270398" cy="871564"/>
            </a:xfrm>
            <a:prstGeom prst="bentConnector2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8D90A55-5C15-2F76-D0FE-230AC58E9296}"/>
                </a:ext>
              </a:extLst>
            </p:cNvPr>
            <p:cNvCxnSpPr>
              <a:cxnSpLocks/>
              <a:stCxn id="8" idx="2"/>
              <a:endCxn id="34" idx="1"/>
            </p:cNvCxnSpPr>
            <p:nvPr/>
          </p:nvCxnSpPr>
          <p:spPr>
            <a:xfrm rot="16200000" flipH="1">
              <a:off x="6889951" y="2044842"/>
              <a:ext cx="275203" cy="3092690"/>
            </a:xfrm>
            <a:prstGeom prst="bentConnector2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F3936706-EB4A-1475-2F02-7DA07B1C2836}"/>
                </a:ext>
              </a:extLst>
            </p:cNvPr>
            <p:cNvCxnSpPr>
              <a:cxnSpLocks/>
              <a:stCxn id="30" idx="2"/>
              <a:endCxn id="34" idx="1"/>
            </p:cNvCxnSpPr>
            <p:nvPr/>
          </p:nvCxnSpPr>
          <p:spPr>
            <a:xfrm rot="5400000" flipH="1" flipV="1">
              <a:off x="7353081" y="4077007"/>
              <a:ext cx="1569033" cy="872597"/>
            </a:xfrm>
            <a:prstGeom prst="bentConnector4">
              <a:avLst>
                <a:gd name="adj1" fmla="val -14569"/>
                <a:gd name="adj2" fmla="val 72724"/>
              </a:avLst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FF521BD3-C3CE-CE36-35F9-6C74CC6C421A}"/>
                </a:ext>
              </a:extLst>
            </p:cNvPr>
            <p:cNvCxnSpPr>
              <a:cxnSpLocks/>
              <a:stCxn id="23" idx="2"/>
              <a:endCxn id="34" idx="1"/>
            </p:cNvCxnSpPr>
            <p:nvPr/>
          </p:nvCxnSpPr>
          <p:spPr>
            <a:xfrm rot="5400000" flipH="1" flipV="1">
              <a:off x="6246477" y="2963519"/>
              <a:ext cx="1562149" cy="3092690"/>
            </a:xfrm>
            <a:prstGeom prst="bentConnector4">
              <a:avLst>
                <a:gd name="adj1" fmla="val -14634"/>
                <a:gd name="adj2" fmla="val 92549"/>
              </a:avLst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954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D165900A-CC0D-8728-55D7-065B21241F6A}"/>
              </a:ext>
            </a:extLst>
          </p:cNvPr>
          <p:cNvGrpSpPr/>
          <p:nvPr/>
        </p:nvGrpSpPr>
        <p:grpSpPr>
          <a:xfrm>
            <a:off x="212035" y="379674"/>
            <a:ext cx="11767930" cy="6098651"/>
            <a:chOff x="806829" y="755331"/>
            <a:chExt cx="10503749" cy="506550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DE9C200-62E6-0BC7-B528-919A26965152}"/>
                </a:ext>
              </a:extLst>
            </p:cNvPr>
            <p:cNvSpPr/>
            <p:nvPr/>
          </p:nvSpPr>
          <p:spPr>
            <a:xfrm>
              <a:off x="3030902" y="755331"/>
              <a:ext cx="8279676" cy="50655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K8s Namespace &amp; Security Policy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56D4F05-DE4D-D394-5558-83EA31ED3301}"/>
                </a:ext>
              </a:extLst>
            </p:cNvPr>
            <p:cNvSpPr/>
            <p:nvPr/>
          </p:nvSpPr>
          <p:spPr>
            <a:xfrm>
              <a:off x="6378075" y="1790298"/>
              <a:ext cx="3093613" cy="3794449"/>
            </a:xfrm>
            <a:prstGeom prst="roundRect">
              <a:avLst/>
            </a:prstGeom>
            <a:solidFill>
              <a:srgbClr val="DCC48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Admission Policy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410723-3695-496C-A257-A124EB1BBBF1}"/>
                </a:ext>
              </a:extLst>
            </p:cNvPr>
            <p:cNvSpPr/>
            <p:nvPr/>
          </p:nvSpPr>
          <p:spPr>
            <a:xfrm>
              <a:off x="6704542" y="2411573"/>
              <a:ext cx="2451854" cy="2931545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Deployment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ED35FDA-C18E-7479-86D1-5E1D07FE1FB2}"/>
                </a:ext>
              </a:extLst>
            </p:cNvPr>
            <p:cNvSpPr/>
            <p:nvPr/>
          </p:nvSpPr>
          <p:spPr>
            <a:xfrm>
              <a:off x="7038121" y="2979984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86D88A-6A35-BB89-1B8C-1144744098B9}"/>
                </a:ext>
              </a:extLst>
            </p:cNvPr>
            <p:cNvSpPr/>
            <p:nvPr/>
          </p:nvSpPr>
          <p:spPr>
            <a:xfrm>
              <a:off x="6932323" y="3047246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59D5044C-1223-F5DB-451F-50B2BCB8762F}"/>
                </a:ext>
              </a:extLst>
            </p:cNvPr>
            <p:cNvCxnSpPr>
              <a:cxnSpLocks/>
              <a:stCxn id="12" idx="1"/>
              <a:endCxn id="10" idx="3"/>
            </p:cNvCxnSpPr>
            <p:nvPr/>
          </p:nvCxnSpPr>
          <p:spPr>
            <a:xfrm rot="10800000" flipV="1">
              <a:off x="5930959" y="3204492"/>
              <a:ext cx="1001365" cy="875480"/>
            </a:xfrm>
            <a:prstGeom prst="bentConnector3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21C01C14-976C-7271-01EC-0FB843316A79}"/>
                </a:ext>
              </a:extLst>
            </p:cNvPr>
            <p:cNvCxnSpPr>
              <a:cxnSpLocks/>
              <a:stCxn id="39" idx="1"/>
              <a:endCxn id="10" idx="3"/>
            </p:cNvCxnSpPr>
            <p:nvPr/>
          </p:nvCxnSpPr>
          <p:spPr>
            <a:xfrm rot="10800000" flipV="1">
              <a:off x="5930959" y="3769472"/>
              <a:ext cx="1001365" cy="310500"/>
            </a:xfrm>
            <a:prstGeom prst="bentConnector3">
              <a:avLst/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A0B4533-52A4-5A39-3C88-5E2D78089895}"/>
                </a:ext>
              </a:extLst>
            </p:cNvPr>
            <p:cNvCxnSpPr>
              <a:cxnSpLocks/>
              <a:stCxn id="40" idx="1"/>
              <a:endCxn id="10" idx="3"/>
            </p:cNvCxnSpPr>
            <p:nvPr/>
          </p:nvCxnSpPr>
          <p:spPr>
            <a:xfrm rot="10800000">
              <a:off x="5930958" y="4079973"/>
              <a:ext cx="1001364" cy="25675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A5D8E043-2DCA-3747-575E-6E6F35BE80E7}"/>
                </a:ext>
              </a:extLst>
            </p:cNvPr>
            <p:cNvCxnSpPr>
              <a:cxnSpLocks/>
              <a:stCxn id="41" idx="1"/>
              <a:endCxn id="10" idx="3"/>
            </p:cNvCxnSpPr>
            <p:nvPr/>
          </p:nvCxnSpPr>
          <p:spPr>
            <a:xfrm rot="10800000">
              <a:off x="5930958" y="4079972"/>
              <a:ext cx="1001364" cy="81619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0748C3C-9DB9-7B59-A5F5-D3CBF97E6268}"/>
                </a:ext>
              </a:extLst>
            </p:cNvPr>
            <p:cNvSpPr/>
            <p:nvPr/>
          </p:nvSpPr>
          <p:spPr>
            <a:xfrm>
              <a:off x="7038121" y="3545301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R2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DE0FF58-2244-5C0B-C24A-D60F0CEF40CB}"/>
                </a:ext>
              </a:extLst>
            </p:cNvPr>
            <p:cNvSpPr/>
            <p:nvPr/>
          </p:nvSpPr>
          <p:spPr>
            <a:xfrm>
              <a:off x="7038120" y="4115163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R…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4E72BEA-9C8D-CB80-7879-EBD0BD07C767}"/>
                </a:ext>
              </a:extLst>
            </p:cNvPr>
            <p:cNvSpPr/>
            <p:nvPr/>
          </p:nvSpPr>
          <p:spPr>
            <a:xfrm>
              <a:off x="7038120" y="4671662"/>
              <a:ext cx="1828241" cy="449016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Pod RN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DA8483-080C-E5BE-BA1E-A4746B36DD08}"/>
                </a:ext>
              </a:extLst>
            </p:cNvPr>
            <p:cNvSpPr/>
            <p:nvPr/>
          </p:nvSpPr>
          <p:spPr>
            <a:xfrm>
              <a:off x="6932323" y="3612226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2844230-EAE2-34FF-0853-30A28F24B960}"/>
                </a:ext>
              </a:extLst>
            </p:cNvPr>
            <p:cNvSpPr/>
            <p:nvPr/>
          </p:nvSpPr>
          <p:spPr>
            <a:xfrm>
              <a:off x="6932322" y="4179479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4CF6E-1A8D-4075-CEAA-E4F33C427138}"/>
                </a:ext>
              </a:extLst>
            </p:cNvPr>
            <p:cNvSpPr/>
            <p:nvPr/>
          </p:nvSpPr>
          <p:spPr>
            <a:xfrm>
              <a:off x="6932322" y="4738924"/>
              <a:ext cx="211593" cy="314491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58" name="Graphic 57" descr="User with solid fill">
              <a:extLst>
                <a:ext uri="{FF2B5EF4-FFF2-40B4-BE49-F238E27FC236}">
                  <a16:creationId xmlns:a16="http://schemas.microsoft.com/office/drawing/2014/main" id="{290A44A4-995C-4E97-488B-D42186F54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4735" t="12485" r="14357" b="12791"/>
            <a:stretch>
              <a:fillRect/>
            </a:stretch>
          </p:blipFill>
          <p:spPr>
            <a:xfrm>
              <a:off x="806829" y="3345349"/>
              <a:ext cx="1205577" cy="1270449"/>
            </a:xfrm>
            <a:prstGeom prst="rect">
              <a:avLst/>
            </a:prstGeom>
          </p:spPr>
        </p:pic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2AF9B3A3-B37E-0AE2-B727-C4A0650E8091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>
              <a:off x="1960034" y="4079972"/>
              <a:ext cx="1070869" cy="1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accent3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D7338E8-92EA-48D0-8058-F9033CFEE44D}"/>
                </a:ext>
              </a:extLst>
            </p:cNvPr>
            <p:cNvSpPr/>
            <p:nvPr/>
          </p:nvSpPr>
          <p:spPr>
            <a:xfrm>
              <a:off x="3030902" y="3188103"/>
              <a:ext cx="2900056" cy="1467172"/>
            </a:xfrm>
            <a:prstGeom prst="roundRect">
              <a:avLst/>
            </a:prstGeom>
            <a:solidFill>
              <a:srgbClr val="DCC48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Network Policy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7CD498-0901-ADCC-2749-DE5FE6C5149B}"/>
                </a:ext>
              </a:extLst>
            </p:cNvPr>
            <p:cNvSpPr/>
            <p:nvPr/>
          </p:nvSpPr>
          <p:spPr>
            <a:xfrm>
              <a:off x="4480930" y="3700549"/>
              <a:ext cx="1450028" cy="758846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Service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1483894-C739-797F-A0B7-66837D235B4C}"/>
                </a:ext>
              </a:extLst>
            </p:cNvPr>
            <p:cNvSpPr/>
            <p:nvPr/>
          </p:nvSpPr>
          <p:spPr>
            <a:xfrm>
              <a:off x="3030902" y="3700549"/>
              <a:ext cx="1450028" cy="758846"/>
            </a:xfrm>
            <a:prstGeom prst="roundRect">
              <a:avLst/>
            </a:prstGeom>
            <a:solidFill>
              <a:srgbClr val="FFFF99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K8s Ingress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758A-F4BC-F591-4719-C97F6489166B}"/>
                </a:ext>
              </a:extLst>
            </p:cNvPr>
            <p:cNvSpPr/>
            <p:nvPr/>
          </p:nvSpPr>
          <p:spPr>
            <a:xfrm>
              <a:off x="8760567" y="3047245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F06E8-C6CF-8E1D-C925-7646ACA06CDF}"/>
                </a:ext>
              </a:extLst>
            </p:cNvPr>
            <p:cNvSpPr/>
            <p:nvPr/>
          </p:nvSpPr>
          <p:spPr>
            <a:xfrm>
              <a:off x="8760567" y="3607198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1BA4A2-0C14-A28C-CE47-6DBE17DFBD7B}"/>
                </a:ext>
              </a:extLst>
            </p:cNvPr>
            <p:cNvSpPr/>
            <p:nvPr/>
          </p:nvSpPr>
          <p:spPr>
            <a:xfrm>
              <a:off x="8760565" y="4188619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15208-AE90-667D-A75B-ECB45F84F08D}"/>
                </a:ext>
              </a:extLst>
            </p:cNvPr>
            <p:cNvSpPr/>
            <p:nvPr/>
          </p:nvSpPr>
          <p:spPr>
            <a:xfrm>
              <a:off x="8736890" y="4738924"/>
              <a:ext cx="211593" cy="314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EC46487-BB71-C587-8490-0F3D17180770}"/>
                </a:ext>
              </a:extLst>
            </p:cNvPr>
            <p:cNvSpPr/>
            <p:nvPr/>
          </p:nvSpPr>
          <p:spPr>
            <a:xfrm>
              <a:off x="9655921" y="3700549"/>
              <a:ext cx="1450028" cy="758846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</a:rPr>
                <a:t>K8s Secrets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CE825B80-68AF-4BBA-034F-0FDBB462BD6D}"/>
                </a:ext>
              </a:extLst>
            </p:cNvPr>
            <p:cNvCxnSpPr>
              <a:cxnSpLocks/>
              <a:stCxn id="22" idx="1"/>
              <a:endCxn id="4" idx="3"/>
            </p:cNvCxnSpPr>
            <p:nvPr/>
          </p:nvCxnSpPr>
          <p:spPr>
            <a:xfrm rot="10800000">
              <a:off x="8972161" y="3204492"/>
              <a:ext cx="683761" cy="875481"/>
            </a:xfrm>
            <a:prstGeom prst="bentConnector3">
              <a:avLst/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6EA25F5B-D93D-D388-7D5C-7A634E6D36A3}"/>
                </a:ext>
              </a:extLst>
            </p:cNvPr>
            <p:cNvCxnSpPr>
              <a:cxnSpLocks/>
              <a:stCxn id="22" idx="1"/>
              <a:endCxn id="5" idx="3"/>
            </p:cNvCxnSpPr>
            <p:nvPr/>
          </p:nvCxnSpPr>
          <p:spPr>
            <a:xfrm rot="10800000">
              <a:off x="8972161" y="3764444"/>
              <a:ext cx="683761" cy="315528"/>
            </a:xfrm>
            <a:prstGeom prst="bentConnector3">
              <a:avLst/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6AA9FDB2-E0F8-C512-06B0-611701F74DDD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0800000" flipV="1">
              <a:off x="8972158" y="4095143"/>
              <a:ext cx="683762" cy="250722"/>
            </a:xfrm>
            <a:prstGeom prst="bentConnector3">
              <a:avLst/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3B39ABFB-320B-E82E-3D0E-B1B317A50763}"/>
                </a:ext>
              </a:extLst>
            </p:cNvPr>
            <p:cNvCxnSpPr>
              <a:cxnSpLocks/>
              <a:stCxn id="22" idx="1"/>
              <a:endCxn id="8" idx="3"/>
            </p:cNvCxnSpPr>
            <p:nvPr/>
          </p:nvCxnSpPr>
          <p:spPr>
            <a:xfrm rot="10800000" flipV="1">
              <a:off x="8948483" y="4079972"/>
              <a:ext cx="707438" cy="816198"/>
            </a:xfrm>
            <a:prstGeom prst="bentConnector3">
              <a:avLst>
                <a:gd name="adj1" fmla="val 48205"/>
              </a:avLst>
            </a:prstGeom>
            <a:ln w="762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95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1A0C-F0B3-4FF0-012C-F369176A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53FFAA1-3225-35D6-DEBE-A7FBF1358D68}"/>
              </a:ext>
            </a:extLst>
          </p:cNvPr>
          <p:cNvSpPr/>
          <p:nvPr/>
        </p:nvSpPr>
        <p:spPr>
          <a:xfrm>
            <a:off x="6189134" y="685274"/>
            <a:ext cx="5816600" cy="561392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Server Stage Pod Template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D6C278-EC1A-27F9-C525-DB19361F968F}"/>
              </a:ext>
            </a:extLst>
          </p:cNvPr>
          <p:cNvSpPr/>
          <p:nvPr/>
        </p:nvSpPr>
        <p:spPr>
          <a:xfrm>
            <a:off x="6525907" y="1692512"/>
            <a:ext cx="5080093" cy="2113210"/>
          </a:xfrm>
          <a:prstGeom prst="roundRect">
            <a:avLst/>
          </a:prstGeom>
          <a:solidFill>
            <a:srgbClr val="B4E5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Container</a:t>
            </a:r>
            <a:endParaRPr lang="en-US" sz="4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DE5AD2-CE53-9BB1-96DC-5B794EEF00FD}"/>
              </a:ext>
            </a:extLst>
          </p:cNvPr>
          <p:cNvSpPr/>
          <p:nvPr/>
        </p:nvSpPr>
        <p:spPr>
          <a:xfrm>
            <a:off x="6753137" y="2387739"/>
            <a:ext cx="2029495" cy="534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 Variables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BE175C-1758-F7A1-1B1B-09874ADF3AC9}"/>
              </a:ext>
            </a:extLst>
          </p:cNvPr>
          <p:cNvSpPr/>
          <p:nvPr/>
        </p:nvSpPr>
        <p:spPr>
          <a:xfrm>
            <a:off x="9349277" y="2387738"/>
            <a:ext cx="2042581" cy="5340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Fibonacci Image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8961156-C759-EFB6-5047-9762FDF2D40F}"/>
              </a:ext>
            </a:extLst>
          </p:cNvPr>
          <p:cNvSpPr/>
          <p:nvPr/>
        </p:nvSpPr>
        <p:spPr>
          <a:xfrm>
            <a:off x="9349277" y="3065588"/>
            <a:ext cx="2042581" cy="534030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Secret Mount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C9AEC0-33A5-234C-5668-08FC8E517EBE}"/>
              </a:ext>
            </a:extLst>
          </p:cNvPr>
          <p:cNvSpPr/>
          <p:nvPr/>
        </p:nvSpPr>
        <p:spPr>
          <a:xfrm>
            <a:off x="6740051" y="3065589"/>
            <a:ext cx="2042581" cy="53403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Port Binding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D3E9A5-255B-6A10-6856-B53F72E4EC07}"/>
              </a:ext>
            </a:extLst>
          </p:cNvPr>
          <p:cNvSpPr/>
          <p:nvPr/>
        </p:nvSpPr>
        <p:spPr>
          <a:xfrm>
            <a:off x="6525907" y="4216557"/>
            <a:ext cx="2470871" cy="173768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Network Interface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0CDAF1-1CA6-89B9-BB74-6B658D28DF0C}"/>
              </a:ext>
            </a:extLst>
          </p:cNvPr>
          <p:cNvSpPr/>
          <p:nvPr/>
        </p:nvSpPr>
        <p:spPr>
          <a:xfrm>
            <a:off x="9135132" y="4216557"/>
            <a:ext cx="2470869" cy="1722586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Pod Secrets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01E3CC3-F36A-F277-E3F5-DD6CE3C19C3C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16200000" flipV="1">
            <a:off x="7452874" y="3908087"/>
            <a:ext cx="61693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D9002C0-75BD-3B10-114B-8DC2873AA105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rot="5400000">
            <a:off x="10062099" y="3908087"/>
            <a:ext cx="61693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10249DA-8A02-24AC-DE2B-2D085125BDD7}"/>
              </a:ext>
            </a:extLst>
          </p:cNvPr>
          <p:cNvSpPr/>
          <p:nvPr/>
        </p:nvSpPr>
        <p:spPr>
          <a:xfrm>
            <a:off x="204148" y="685274"/>
            <a:ext cx="5816600" cy="5613925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Server Stage Deployment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C804EF4-D252-D1C6-E5EC-E504C982DFD4}"/>
              </a:ext>
            </a:extLst>
          </p:cNvPr>
          <p:cNvSpPr/>
          <p:nvPr/>
        </p:nvSpPr>
        <p:spPr>
          <a:xfrm>
            <a:off x="945517" y="1794877"/>
            <a:ext cx="4324610" cy="7876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Server Stage Pod Replica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76A8E93-1716-CDE4-892E-8D06DC54AAB8}"/>
              </a:ext>
            </a:extLst>
          </p:cNvPr>
          <p:cNvSpPr/>
          <p:nvPr/>
        </p:nvSpPr>
        <p:spPr>
          <a:xfrm>
            <a:off x="945517" y="2851482"/>
            <a:ext cx="4324610" cy="7876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Server Stage Pod Replica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7DF0305-A7BA-2E40-A071-54A58198D957}"/>
              </a:ext>
            </a:extLst>
          </p:cNvPr>
          <p:cNvSpPr/>
          <p:nvPr/>
        </p:nvSpPr>
        <p:spPr>
          <a:xfrm>
            <a:off x="945517" y="3908087"/>
            <a:ext cx="4324610" cy="7876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Server Stage Pod Replica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22DF201-7F03-0449-45CF-416420EC3F98}"/>
              </a:ext>
            </a:extLst>
          </p:cNvPr>
          <p:cNvSpPr/>
          <p:nvPr/>
        </p:nvSpPr>
        <p:spPr>
          <a:xfrm>
            <a:off x="945517" y="4964692"/>
            <a:ext cx="4324610" cy="78769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Server Stage Pod Replica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7F2DCE-7522-A675-631A-B7160946C23C}"/>
              </a:ext>
            </a:extLst>
          </p:cNvPr>
          <p:cNvSpPr/>
          <p:nvPr/>
        </p:nvSpPr>
        <p:spPr>
          <a:xfrm>
            <a:off x="762110" y="1911350"/>
            <a:ext cx="366813" cy="5757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44C5E5-27A5-83A3-C7DE-1C4064927375}"/>
              </a:ext>
            </a:extLst>
          </p:cNvPr>
          <p:cNvSpPr/>
          <p:nvPr/>
        </p:nvSpPr>
        <p:spPr>
          <a:xfrm>
            <a:off x="762109" y="2970619"/>
            <a:ext cx="366813" cy="5757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B69B9A4-8D5D-44AA-FECE-8CA807803A37}"/>
              </a:ext>
            </a:extLst>
          </p:cNvPr>
          <p:cNvSpPr/>
          <p:nvPr/>
        </p:nvSpPr>
        <p:spPr>
          <a:xfrm>
            <a:off x="762109" y="4014069"/>
            <a:ext cx="366813" cy="5757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840ECF-330D-6683-94EE-EE91C8CC4B7F}"/>
              </a:ext>
            </a:extLst>
          </p:cNvPr>
          <p:cNvSpPr/>
          <p:nvPr/>
        </p:nvSpPr>
        <p:spPr>
          <a:xfrm>
            <a:off x="762108" y="5070674"/>
            <a:ext cx="366813" cy="5757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BD93F07-0E40-729E-8F64-600166F032CF}"/>
              </a:ext>
            </a:extLst>
          </p:cNvPr>
          <p:cNvSpPr/>
          <p:nvPr/>
        </p:nvSpPr>
        <p:spPr>
          <a:xfrm>
            <a:off x="5086721" y="1911350"/>
            <a:ext cx="366813" cy="57573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4E142AD-DEB9-176B-C9C9-F773CC09413A}"/>
              </a:ext>
            </a:extLst>
          </p:cNvPr>
          <p:cNvCxnSpPr/>
          <p:nvPr/>
        </p:nvCxnSpPr>
        <p:spPr>
          <a:xfrm flipV="1">
            <a:off x="5222240" y="939800"/>
            <a:ext cx="1264920" cy="1911682"/>
          </a:xfrm>
          <a:prstGeom prst="line">
            <a:avLst/>
          </a:prstGeom>
          <a:ln w="762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66B6612-6FC8-CC17-0982-C27704D53A5C}"/>
              </a:ext>
            </a:extLst>
          </p:cNvPr>
          <p:cNvSpPr/>
          <p:nvPr/>
        </p:nvSpPr>
        <p:spPr>
          <a:xfrm>
            <a:off x="5086720" y="2957464"/>
            <a:ext cx="366813" cy="57573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F54363-1538-4058-DA17-D26F3B0270F1}"/>
              </a:ext>
            </a:extLst>
          </p:cNvPr>
          <p:cNvSpPr/>
          <p:nvPr/>
        </p:nvSpPr>
        <p:spPr>
          <a:xfrm>
            <a:off x="5083886" y="4014069"/>
            <a:ext cx="366813" cy="57573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200539-3A7F-28E5-CDC1-031E59612F83}"/>
              </a:ext>
            </a:extLst>
          </p:cNvPr>
          <p:cNvSpPr/>
          <p:nvPr/>
        </p:nvSpPr>
        <p:spPr>
          <a:xfrm>
            <a:off x="5083886" y="5070673"/>
            <a:ext cx="366813" cy="57573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890B09-A260-30C3-F683-0F3A90DD82B8}"/>
              </a:ext>
            </a:extLst>
          </p:cNvPr>
          <p:cNvCxnSpPr>
            <a:cxnSpLocks/>
          </p:cNvCxnSpPr>
          <p:nvPr/>
        </p:nvCxnSpPr>
        <p:spPr>
          <a:xfrm>
            <a:off x="5222240" y="3599618"/>
            <a:ext cx="1219747" cy="2421679"/>
          </a:xfrm>
          <a:prstGeom prst="line">
            <a:avLst/>
          </a:prstGeom>
          <a:ln w="762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A6D65-091A-DBBC-1D25-5D99DB1A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43CB42-D4E7-AE61-20B8-BB77F90C0E15}"/>
              </a:ext>
            </a:extLst>
          </p:cNvPr>
          <p:cNvSpPr/>
          <p:nvPr/>
        </p:nvSpPr>
        <p:spPr>
          <a:xfrm>
            <a:off x="2703787" y="379674"/>
            <a:ext cx="9276178" cy="6098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K8s Namespace &amp; Security Policy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2890E6-CB82-9F4F-084D-71B59F9C326E}"/>
              </a:ext>
            </a:extLst>
          </p:cNvPr>
          <p:cNvSpPr/>
          <p:nvPr/>
        </p:nvSpPr>
        <p:spPr>
          <a:xfrm>
            <a:off x="6937030" y="1625731"/>
            <a:ext cx="2825798" cy="4568357"/>
          </a:xfrm>
          <a:prstGeom prst="roundRect">
            <a:avLst/>
          </a:prstGeom>
          <a:solidFill>
            <a:srgbClr val="DCC48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K8s Admission Policy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D0A2D7-4CA6-1D8A-568B-AB5A31B0F877}"/>
              </a:ext>
            </a:extLst>
          </p:cNvPr>
          <p:cNvSpPr/>
          <p:nvPr/>
        </p:nvSpPr>
        <p:spPr>
          <a:xfrm>
            <a:off x="7249619" y="2776979"/>
            <a:ext cx="2200619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Server Stage D1</a:t>
            </a:r>
          </a:p>
        </p:txBody>
      </p:sp>
      <p:pic>
        <p:nvPicPr>
          <p:cNvPr id="58" name="Graphic 57" descr="User with solid fill">
            <a:extLst>
              <a:ext uri="{FF2B5EF4-FFF2-40B4-BE49-F238E27FC236}">
                <a16:creationId xmlns:a16="http://schemas.microsoft.com/office/drawing/2014/main" id="{55DC5A3E-B9CD-0A81-C8CA-141FF9C01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5" t="12485" r="14357" b="12791"/>
          <a:stretch>
            <a:fillRect/>
          </a:stretch>
        </p:blipFill>
        <p:spPr>
          <a:xfrm>
            <a:off x="424286" y="2602913"/>
            <a:ext cx="1350674" cy="152956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182203-C6B2-FC67-7430-4DFFB15A515A}"/>
              </a:ext>
            </a:extLst>
          </p:cNvPr>
          <p:cNvSpPr/>
          <p:nvPr/>
        </p:nvSpPr>
        <p:spPr>
          <a:xfrm>
            <a:off x="2741762" y="1625731"/>
            <a:ext cx="3211118" cy="4568355"/>
          </a:xfrm>
          <a:prstGeom prst="roundRect">
            <a:avLst/>
          </a:prstGeom>
          <a:solidFill>
            <a:srgbClr val="DCC48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K8s Network Policy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BC0C27-5242-DDB9-3767-E1313188935C}"/>
              </a:ext>
            </a:extLst>
          </p:cNvPr>
          <p:cNvSpPr/>
          <p:nvPr/>
        </p:nvSpPr>
        <p:spPr>
          <a:xfrm>
            <a:off x="4566920" y="4447285"/>
            <a:ext cx="1385958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Service …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532FD3D-3883-F1C6-4C06-D7FE4E9BB520}"/>
              </a:ext>
            </a:extLst>
          </p:cNvPr>
          <p:cNvSpPr/>
          <p:nvPr/>
        </p:nvSpPr>
        <p:spPr>
          <a:xfrm>
            <a:off x="2520525" y="3153023"/>
            <a:ext cx="1131399" cy="913619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K8s Ingress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24EB6F-2B4E-30F9-18C4-BFBB383FDD3A}"/>
              </a:ext>
            </a:extLst>
          </p:cNvPr>
          <p:cNvSpPr/>
          <p:nvPr/>
        </p:nvSpPr>
        <p:spPr>
          <a:xfrm>
            <a:off x="10355419" y="3854425"/>
            <a:ext cx="1624546" cy="913619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K8s Secrets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34242A-6689-4855-2C46-B743C3896631}"/>
              </a:ext>
            </a:extLst>
          </p:cNvPr>
          <p:cNvSpPr/>
          <p:nvPr/>
        </p:nvSpPr>
        <p:spPr>
          <a:xfrm>
            <a:off x="7249619" y="3612132"/>
            <a:ext cx="2200619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Server Stage D2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648BFB-A9A4-7B65-63E8-44469FADA6EB}"/>
              </a:ext>
            </a:extLst>
          </p:cNvPr>
          <p:cNvSpPr/>
          <p:nvPr/>
        </p:nvSpPr>
        <p:spPr>
          <a:xfrm>
            <a:off x="7249619" y="4447285"/>
            <a:ext cx="2200619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Server Stage D…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DEF336D-DE2A-1F4B-2A66-61A809595AE8}"/>
              </a:ext>
            </a:extLst>
          </p:cNvPr>
          <p:cNvSpPr/>
          <p:nvPr/>
        </p:nvSpPr>
        <p:spPr>
          <a:xfrm>
            <a:off x="7249619" y="5280822"/>
            <a:ext cx="2200619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Server Stage DN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DAEA5E3-E241-B21F-7311-63B3FEE932BA}"/>
              </a:ext>
            </a:extLst>
          </p:cNvPr>
          <p:cNvSpPr/>
          <p:nvPr/>
        </p:nvSpPr>
        <p:spPr>
          <a:xfrm>
            <a:off x="6937029" y="2776979"/>
            <a:ext cx="312590" cy="59071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5E09F16-2254-51D2-7C8A-9B8568C723E1}"/>
              </a:ext>
            </a:extLst>
          </p:cNvPr>
          <p:cNvSpPr/>
          <p:nvPr/>
        </p:nvSpPr>
        <p:spPr>
          <a:xfrm>
            <a:off x="6937029" y="3612132"/>
            <a:ext cx="312590" cy="59071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400410BD-C5C3-E4DE-F70B-F8DAC50B9DDF}"/>
              </a:ext>
            </a:extLst>
          </p:cNvPr>
          <p:cNvSpPr/>
          <p:nvPr/>
        </p:nvSpPr>
        <p:spPr>
          <a:xfrm>
            <a:off x="6937029" y="4447968"/>
            <a:ext cx="312590" cy="59071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8A06E386-ECD2-671C-1FA5-89192911576E}"/>
              </a:ext>
            </a:extLst>
          </p:cNvPr>
          <p:cNvSpPr/>
          <p:nvPr/>
        </p:nvSpPr>
        <p:spPr>
          <a:xfrm>
            <a:off x="6937029" y="5280822"/>
            <a:ext cx="312590" cy="590718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281CFEE-2075-E1B4-9383-C965F875C1A2}"/>
              </a:ext>
            </a:extLst>
          </p:cNvPr>
          <p:cNvSpPr/>
          <p:nvPr/>
        </p:nvSpPr>
        <p:spPr>
          <a:xfrm>
            <a:off x="9450238" y="2776979"/>
            <a:ext cx="312590" cy="5907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7A2696D-F4A8-4BDF-86A2-A23E47FC5428}"/>
              </a:ext>
            </a:extLst>
          </p:cNvPr>
          <p:cNvSpPr/>
          <p:nvPr/>
        </p:nvSpPr>
        <p:spPr>
          <a:xfrm>
            <a:off x="9450238" y="3609833"/>
            <a:ext cx="312590" cy="5907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729D9CB-B783-EEC0-A11C-1D9B42096BAC}"/>
              </a:ext>
            </a:extLst>
          </p:cNvPr>
          <p:cNvSpPr/>
          <p:nvPr/>
        </p:nvSpPr>
        <p:spPr>
          <a:xfrm>
            <a:off x="9450238" y="4447285"/>
            <a:ext cx="312590" cy="5907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2AC878C-2524-01F6-3225-C8764FC75595}"/>
              </a:ext>
            </a:extLst>
          </p:cNvPr>
          <p:cNvSpPr/>
          <p:nvPr/>
        </p:nvSpPr>
        <p:spPr>
          <a:xfrm>
            <a:off x="9450238" y="5280822"/>
            <a:ext cx="312590" cy="590718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A2A3F5D-3C75-5036-25BD-229A422661A3}"/>
              </a:ext>
            </a:extLst>
          </p:cNvPr>
          <p:cNvSpPr/>
          <p:nvPr/>
        </p:nvSpPr>
        <p:spPr>
          <a:xfrm>
            <a:off x="4566921" y="5280822"/>
            <a:ext cx="1385958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Service N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1AA17BE-D076-9F17-8C38-2696DEFFB329}"/>
              </a:ext>
            </a:extLst>
          </p:cNvPr>
          <p:cNvSpPr/>
          <p:nvPr/>
        </p:nvSpPr>
        <p:spPr>
          <a:xfrm>
            <a:off x="4566920" y="2776979"/>
            <a:ext cx="1385958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Service 1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E788CF6-F99D-21AF-C93A-0F444B453F7D}"/>
              </a:ext>
            </a:extLst>
          </p:cNvPr>
          <p:cNvSpPr/>
          <p:nvPr/>
        </p:nvSpPr>
        <p:spPr>
          <a:xfrm>
            <a:off x="4566920" y="3609833"/>
            <a:ext cx="1385958" cy="590718"/>
          </a:xfrm>
          <a:prstGeom prst="round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Service 2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4E4DD45-A484-2718-9A44-3F9A5A128A9F}"/>
              </a:ext>
            </a:extLst>
          </p:cNvPr>
          <p:cNvCxnSpPr>
            <a:cxnSpLocks/>
            <a:stCxn id="78" idx="1"/>
            <a:endCxn id="88" idx="3"/>
          </p:cNvCxnSpPr>
          <p:nvPr/>
        </p:nvCxnSpPr>
        <p:spPr>
          <a:xfrm rot="10800000">
            <a:off x="5952879" y="3072338"/>
            <a:ext cx="984151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26688AA8-D250-9A8E-8B3F-3CD46B0FF483}"/>
              </a:ext>
            </a:extLst>
          </p:cNvPr>
          <p:cNvCxnSpPr>
            <a:cxnSpLocks/>
            <a:stCxn id="79" idx="1"/>
            <a:endCxn id="89" idx="3"/>
          </p:cNvCxnSpPr>
          <p:nvPr/>
        </p:nvCxnSpPr>
        <p:spPr>
          <a:xfrm rot="10800000">
            <a:off x="5952879" y="3905193"/>
            <a:ext cx="984151" cy="229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FDB8561-7823-E3D8-106C-7D3CDB2FB744}"/>
              </a:ext>
            </a:extLst>
          </p:cNvPr>
          <p:cNvCxnSpPr>
            <a:cxnSpLocks/>
            <a:stCxn id="80" idx="1"/>
            <a:endCxn id="10" idx="3"/>
          </p:cNvCxnSpPr>
          <p:nvPr/>
        </p:nvCxnSpPr>
        <p:spPr>
          <a:xfrm rot="10800000">
            <a:off x="5952879" y="4742645"/>
            <a:ext cx="984151" cy="683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3B9426A-8E8B-1C40-BE1D-78C19D2BE3AA}"/>
              </a:ext>
            </a:extLst>
          </p:cNvPr>
          <p:cNvCxnSpPr>
            <a:cxnSpLocks/>
            <a:stCxn id="81" idx="1"/>
            <a:endCxn id="87" idx="3"/>
          </p:cNvCxnSpPr>
          <p:nvPr/>
        </p:nvCxnSpPr>
        <p:spPr>
          <a:xfrm rot="10800000">
            <a:off x="5952879" y="5576181"/>
            <a:ext cx="984150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97BD760-54F7-9773-65C6-CBF8BF8ED54B}"/>
              </a:ext>
            </a:extLst>
          </p:cNvPr>
          <p:cNvCxnSpPr>
            <a:cxnSpLocks/>
            <a:stCxn id="22" idx="1"/>
            <a:endCxn id="82" idx="3"/>
          </p:cNvCxnSpPr>
          <p:nvPr/>
        </p:nvCxnSpPr>
        <p:spPr>
          <a:xfrm rot="10800000">
            <a:off x="9762829" y="3072339"/>
            <a:ext cx="592591" cy="12388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87B6573-D0BF-EBB6-8EEA-B7536669F90A}"/>
              </a:ext>
            </a:extLst>
          </p:cNvPr>
          <p:cNvCxnSpPr>
            <a:cxnSpLocks/>
            <a:stCxn id="22" idx="1"/>
            <a:endCxn id="84" idx="3"/>
          </p:cNvCxnSpPr>
          <p:nvPr/>
        </p:nvCxnSpPr>
        <p:spPr>
          <a:xfrm rot="10800000">
            <a:off x="9762829" y="3905193"/>
            <a:ext cx="592591" cy="4060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00568C7-44FD-E3E6-19E7-BB225E84CFE2}"/>
              </a:ext>
            </a:extLst>
          </p:cNvPr>
          <p:cNvCxnSpPr>
            <a:cxnSpLocks/>
            <a:stCxn id="22" idx="1"/>
            <a:endCxn id="85" idx="3"/>
          </p:cNvCxnSpPr>
          <p:nvPr/>
        </p:nvCxnSpPr>
        <p:spPr>
          <a:xfrm rot="10800000" flipV="1">
            <a:off x="9762829" y="4311234"/>
            <a:ext cx="592591" cy="4314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2CF6CD4-3786-2E66-81E5-269BC2F7AC9B}"/>
              </a:ext>
            </a:extLst>
          </p:cNvPr>
          <p:cNvCxnSpPr>
            <a:cxnSpLocks/>
            <a:stCxn id="22" idx="1"/>
            <a:endCxn id="86" idx="3"/>
          </p:cNvCxnSpPr>
          <p:nvPr/>
        </p:nvCxnSpPr>
        <p:spPr>
          <a:xfrm rot="10800000" flipV="1">
            <a:off x="9762829" y="4311235"/>
            <a:ext cx="592591" cy="126494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E8F2131-C742-2C18-892C-EF32E85FDD97}"/>
              </a:ext>
            </a:extLst>
          </p:cNvPr>
          <p:cNvCxnSpPr>
            <a:cxnSpLocks/>
            <a:stCxn id="88" idx="1"/>
            <a:endCxn id="87" idx="1"/>
          </p:cNvCxnSpPr>
          <p:nvPr/>
        </p:nvCxnSpPr>
        <p:spPr>
          <a:xfrm rot="10800000" flipH="1" flipV="1">
            <a:off x="4566919" y="3072337"/>
            <a:ext cx="1" cy="2503843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1599BBF-71BD-E03E-3F8A-4729D995C3EA}"/>
              </a:ext>
            </a:extLst>
          </p:cNvPr>
          <p:cNvCxnSpPr>
            <a:cxnSpLocks/>
            <a:stCxn id="89" idx="1"/>
            <a:endCxn id="10" idx="1"/>
          </p:cNvCxnSpPr>
          <p:nvPr/>
        </p:nvCxnSpPr>
        <p:spPr>
          <a:xfrm rot="10800000" flipV="1">
            <a:off x="4566920" y="3905192"/>
            <a:ext cx="12700" cy="837452"/>
          </a:xfrm>
          <a:prstGeom prst="bentConnector3">
            <a:avLst>
              <a:gd name="adj1" fmla="val 18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0CBB18DF-F116-BFEB-9DFF-F97FCA2AC87C}"/>
              </a:ext>
            </a:extLst>
          </p:cNvPr>
          <p:cNvCxnSpPr>
            <a:cxnSpLocks/>
            <a:stCxn id="88" idx="0"/>
            <a:endCxn id="57" idx="3"/>
          </p:cNvCxnSpPr>
          <p:nvPr/>
        </p:nvCxnSpPr>
        <p:spPr>
          <a:xfrm rot="16200000" flipH="1" flipV="1">
            <a:off x="4039485" y="2389418"/>
            <a:ext cx="832854" cy="1607975"/>
          </a:xfrm>
          <a:prstGeom prst="bentConnector4">
            <a:avLst>
              <a:gd name="adj1" fmla="val -42994"/>
              <a:gd name="adj2" fmla="val 71548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F472FD84-AACB-25DF-86F0-61EDB4CBBD4D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1753421" y="3609833"/>
            <a:ext cx="767105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81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320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Olaoluwa Adewoye</dc:creator>
  <cp:lastModifiedBy>Olaoluwa Adewoye</cp:lastModifiedBy>
  <cp:revision>32</cp:revision>
  <dcterms:created xsi:type="dcterms:W3CDTF">2025-09-28T01:55:20Z</dcterms:created>
  <dcterms:modified xsi:type="dcterms:W3CDTF">2025-10-02T16:44:43Z</dcterms:modified>
</cp:coreProperties>
</file>