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0922-247F-BF92-CA6B-BDC593CD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3C0B0-7DED-DAF2-2298-33CF893B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F52A-6B6E-D909-7790-B38529BD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547-C5B0-0891-08A4-2BF9E89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6C5-26B9-057B-5585-68032BEB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092-4DE4-B241-E224-F2CF3A47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E98C-98C0-DF17-2474-113A74B4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ED44-C64D-647F-652E-870399E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9253-6EC3-2B44-01F4-70688CEC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55F-71B7-79EF-1AD9-282FD352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55502-CFC8-9C8F-0D5A-423800E2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DF2CD-6C7F-33BF-25D5-F66A0837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2DC5-9B29-A7A5-C922-F796A548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B879-2A61-7604-7D71-D1A5F395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A659-2953-4490-C0C7-1781DA3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17A-1788-523B-59A3-E32D7967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ADD7-CF45-1082-B3C2-B04294B6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AF-342D-C210-ACC1-0BD02086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3CD-5941-005E-0F2F-475ACA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C845-200C-9380-6B47-D9852F3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58A5-5876-79EE-DF38-C1818EC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0DA7-4D61-864E-8AA2-3C54CC05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B119-9FC0-96FE-1BCE-2B421B5C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8EC-C400-BF04-0495-24DCFDD6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2AFA-DAE0-BC39-2B2A-E0258AF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F3CA-F2D2-9D03-9816-FCD3EB5F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A71C-7B77-4704-E751-E6836C694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C22B-9855-B4A2-0459-9AD72161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6915-4618-9F15-A270-47BD9FFD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4B95-26B8-3203-C822-3C2284F6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9B5-BB0E-B9D8-0C54-311627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D7D-AC95-929D-B2F3-58D417C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97A-5509-F93B-F834-C86F9CA4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A0E6-1FEA-34DF-2F03-AFA7B416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D38D-EC0F-2CA2-A287-6FF0DF39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0FDD-5B87-4C95-8DB6-2DF52E6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60330-9C8A-63E4-68BB-A4CCDBB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51975-117C-85EF-9FF0-8AC6667F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E7B7-1DD9-DF3F-6099-ABA5C6A2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BDE-8F61-BEF5-D62B-4AA564E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B9CEA-FED8-329F-AA22-97A1064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64E48-7488-D2DF-0A2E-6DD9F830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914F-FEF8-0361-96ED-B348260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D198-69C5-658B-6999-B1FA4AFB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D42B-6846-EFC3-2BAA-34A528E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6A176-94CD-FAA4-E39A-F2119A5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379-DF99-6ADE-4412-FB2A8007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503A-312E-BE9D-F9FE-16609646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A479-3BB3-7BBF-CC44-E0C05207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B9C4-CA9A-8858-D4DE-663F1908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B235-0D82-D829-B762-F9DB910B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E02C-B5B5-2053-D1CF-1C15F1E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4EE-F4FC-4CD5-D787-A559740F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4E187-1561-A324-4818-FABEE7E4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09FC-BB90-E41A-17CB-6668AF61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F630-E9C5-B182-AB8E-E89E347A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8F35-D49D-DCAB-D49B-ABF6CD9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962A-B012-3852-0F46-C4E03D4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5D5AA-887F-9BEA-1AC5-A8191C4D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F15E-F338-CB6A-E4D2-45D7722E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73E2-0096-50E8-0B0C-FFAFA24D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9783-AA80-398D-340A-4C03D0527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AB56-9C7E-F5F4-7D4B-94E7D9196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C21E5-38CF-3F3A-8957-F9A579449EAE}"/>
              </a:ext>
            </a:extLst>
          </p:cNvPr>
          <p:cNvSpPr/>
          <p:nvPr/>
        </p:nvSpPr>
        <p:spPr>
          <a:xfrm>
            <a:off x="1270860" y="4251704"/>
            <a:ext cx="3859079" cy="235574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39DEC8-93D0-ECE2-6CA8-CEF74C3B3D7A}"/>
              </a:ext>
            </a:extLst>
          </p:cNvPr>
          <p:cNvSpPr/>
          <p:nvPr/>
        </p:nvSpPr>
        <p:spPr>
          <a:xfrm>
            <a:off x="1270860" y="317718"/>
            <a:ext cx="3859079" cy="2355740"/>
          </a:xfrm>
          <a:prstGeom prst="roundRect">
            <a:avLst/>
          </a:prstGeom>
          <a:solidFill>
            <a:srgbClr val="FD7F7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69FFE8-E184-DDB8-CA57-335827C0279F}"/>
              </a:ext>
            </a:extLst>
          </p:cNvPr>
          <p:cNvSpPr/>
          <p:nvPr/>
        </p:nvSpPr>
        <p:spPr>
          <a:xfrm>
            <a:off x="6940657" y="317718"/>
            <a:ext cx="3859079" cy="23557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79499-E625-B441-1F46-31B529A38F46}"/>
              </a:ext>
            </a:extLst>
          </p:cNvPr>
          <p:cNvSpPr/>
          <p:nvPr/>
        </p:nvSpPr>
        <p:spPr>
          <a:xfrm>
            <a:off x="6940658" y="4251703"/>
            <a:ext cx="3859079" cy="2355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EED49C-11C0-6DFB-0D7A-89B060EFBA12}"/>
              </a:ext>
            </a:extLst>
          </p:cNvPr>
          <p:cNvSpPr/>
          <p:nvPr/>
        </p:nvSpPr>
        <p:spPr>
          <a:xfrm>
            <a:off x="5129940" y="1139127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8B56A5-CF72-DEC0-A340-78CED5D42CF4}"/>
              </a:ext>
            </a:extLst>
          </p:cNvPr>
          <p:cNvSpPr/>
          <p:nvPr/>
        </p:nvSpPr>
        <p:spPr>
          <a:xfrm rot="5400000">
            <a:off x="8081073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90A97F-319D-5C13-9300-96D85D75F67E}"/>
              </a:ext>
            </a:extLst>
          </p:cNvPr>
          <p:cNvSpPr/>
          <p:nvPr/>
        </p:nvSpPr>
        <p:spPr>
          <a:xfrm flipH="1">
            <a:off x="5129939" y="5073113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4C9614-9D1B-AFB6-9DDA-D458935B13D9}"/>
              </a:ext>
            </a:extLst>
          </p:cNvPr>
          <p:cNvSpPr/>
          <p:nvPr/>
        </p:nvSpPr>
        <p:spPr>
          <a:xfrm rot="16200000" flipV="1">
            <a:off x="2411276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Olaoluwa Adewoye</dc:creator>
  <cp:lastModifiedBy>Olaoluwa Adewoye</cp:lastModifiedBy>
  <cp:revision>1</cp:revision>
  <dcterms:created xsi:type="dcterms:W3CDTF">2025-09-28T01:55:20Z</dcterms:created>
  <dcterms:modified xsi:type="dcterms:W3CDTF">2025-09-28T02:04:15Z</dcterms:modified>
</cp:coreProperties>
</file>