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B4E5A2"/>
    <a:srgbClr val="A6CAEC"/>
    <a:srgbClr val="F2AA84"/>
    <a:srgbClr val="FD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0922-247F-BF92-CA6B-BDC593CD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C0B0-7DED-DAF2-2298-33CF893B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F52A-6B6E-D909-7790-B38529B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547-C5B0-0891-08A4-2BF9E89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6C5-26B9-057B-5585-68032BE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092-4DE4-B241-E224-F2CF3A4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98C-98C0-DF17-2474-113A74B4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ED44-C64D-647F-652E-870399E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253-6EC3-2B44-01F4-70688CEC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55F-71B7-79EF-1AD9-282FD35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55502-CFC8-9C8F-0D5A-423800E2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F2CD-6C7F-33BF-25D5-F66A083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2DC5-9B29-A7A5-C922-F796A548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B879-2A61-7604-7D71-D1A5F39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659-2953-4490-C0C7-1781DA3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17A-1788-523B-59A3-E32D796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ADD7-CF45-1082-B3C2-B04294B6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AF-342D-C210-ACC1-0BD02086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3CD-5941-005E-0F2F-475ACA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845-200C-9380-6B47-D9852F3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8A5-5876-79EE-DF38-C1818EC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DA7-4D61-864E-8AA2-3C54CC05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B119-9FC0-96FE-1BCE-2B421B5C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8EC-C400-BF04-0495-24DCFDD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AFA-DAE0-BC39-2B2A-E0258AF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3CA-F2D2-9D03-9816-FCD3EB5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71C-7B77-4704-E751-E6836C694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C22B-9855-B4A2-0459-9AD7216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6915-4618-9F15-A270-47BD9FFD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4B95-26B8-3203-C822-3C2284F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9B5-BB0E-B9D8-0C54-311627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7D-AC95-929D-B2F3-58D41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97A-5509-F93B-F834-C86F9CA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A0E6-1FEA-34DF-2F03-AFA7B41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D38D-EC0F-2CA2-A287-6FF0DF39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0FDD-5B87-4C95-8DB6-2DF52E6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0330-9C8A-63E4-68BB-A4CCDBB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51975-117C-85EF-9FF0-8AC6667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E7B7-1DD9-DF3F-6099-ABA5C6A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BDE-8F61-BEF5-D62B-4AA564E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B9CEA-FED8-329F-AA22-97A1064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E48-7488-D2DF-0A2E-6DD9F83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14F-FEF8-0361-96ED-B34826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D198-69C5-658B-6999-B1FA4AF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2B-6846-EFC3-2BAA-34A528E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176-94CD-FAA4-E39A-F2119A5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379-DF99-6ADE-4412-FB2A800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03A-312E-BE9D-F9FE-16609646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A479-3BB3-7BBF-CC44-E0C05207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C4-CA9A-8858-D4DE-663F19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B235-0D82-D829-B762-F9DB910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E02C-B5B5-2053-D1CF-1C15F1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4EE-F4FC-4CD5-D787-A559740F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E187-1561-A324-4818-FABEE7E4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09FC-BB90-E41A-17CB-6668AF61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630-E9C5-B182-AB8E-E89E347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8F35-D49D-DCAB-D49B-ABF6CD9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962A-B012-3852-0F46-C4E03D4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D5AA-887F-9BEA-1AC5-A8191C4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F15E-F338-CB6A-E4D2-45D7722E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73E2-0096-50E8-0B0C-FFAFA24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8A4D-3422-4F51-9ECD-C0D7C885462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9783-AA80-398D-340A-4C03D052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AB56-9C7E-F5F4-7D4B-94E7D919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C21E5-38CF-3F3A-8957-F9A579449EAE}"/>
              </a:ext>
            </a:extLst>
          </p:cNvPr>
          <p:cNvSpPr/>
          <p:nvPr/>
        </p:nvSpPr>
        <p:spPr>
          <a:xfrm>
            <a:off x="1270860" y="4251704"/>
            <a:ext cx="3859079" cy="235574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9DEC8-93D0-ECE2-6CA8-CEF74C3B3D7A}"/>
              </a:ext>
            </a:extLst>
          </p:cNvPr>
          <p:cNvSpPr/>
          <p:nvPr/>
        </p:nvSpPr>
        <p:spPr>
          <a:xfrm>
            <a:off x="1270860" y="317718"/>
            <a:ext cx="3859079" cy="2355740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9FFE8-E184-DDB8-CA57-335827C0279F}"/>
              </a:ext>
            </a:extLst>
          </p:cNvPr>
          <p:cNvSpPr/>
          <p:nvPr/>
        </p:nvSpPr>
        <p:spPr>
          <a:xfrm>
            <a:off x="6940657" y="317718"/>
            <a:ext cx="3859079" cy="23557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79499-E625-B441-1F46-31B529A38F46}"/>
              </a:ext>
            </a:extLst>
          </p:cNvPr>
          <p:cNvSpPr/>
          <p:nvPr/>
        </p:nvSpPr>
        <p:spPr>
          <a:xfrm>
            <a:off x="6940658" y="4251703"/>
            <a:ext cx="3859079" cy="2355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ED49C-11C0-6DFB-0D7A-89B060EFBA12}"/>
              </a:ext>
            </a:extLst>
          </p:cNvPr>
          <p:cNvSpPr/>
          <p:nvPr/>
        </p:nvSpPr>
        <p:spPr>
          <a:xfrm>
            <a:off x="5129940" y="1139127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8B56A5-CF72-DEC0-A340-78CED5D42CF4}"/>
              </a:ext>
            </a:extLst>
          </p:cNvPr>
          <p:cNvSpPr/>
          <p:nvPr/>
        </p:nvSpPr>
        <p:spPr>
          <a:xfrm rot="5400000">
            <a:off x="8081073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0A97F-319D-5C13-9300-96D85D75F67E}"/>
              </a:ext>
            </a:extLst>
          </p:cNvPr>
          <p:cNvSpPr/>
          <p:nvPr/>
        </p:nvSpPr>
        <p:spPr>
          <a:xfrm flipH="1">
            <a:off x="5129939" y="5073113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C9614-9D1B-AFB6-9DDA-D458935B13D9}"/>
              </a:ext>
            </a:extLst>
          </p:cNvPr>
          <p:cNvSpPr/>
          <p:nvPr/>
        </p:nvSpPr>
        <p:spPr>
          <a:xfrm rot="16200000" flipV="1">
            <a:off x="2411276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1E658-B0A6-EBDE-803D-CEF7FBD43326}"/>
              </a:ext>
            </a:extLst>
          </p:cNvPr>
          <p:cNvSpPr/>
          <p:nvPr/>
        </p:nvSpPr>
        <p:spPr>
          <a:xfrm>
            <a:off x="1009815" y="485030"/>
            <a:ext cx="5621573" cy="59873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Gunicorn</a:t>
            </a:r>
            <a:r>
              <a:rPr lang="en-US" sz="48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07EA6-7CBD-F605-D6DE-F3CBF0A996BF}"/>
              </a:ext>
            </a:extLst>
          </p:cNvPr>
          <p:cNvSpPr/>
          <p:nvPr/>
        </p:nvSpPr>
        <p:spPr>
          <a:xfrm>
            <a:off x="1288112" y="1622067"/>
            <a:ext cx="5136542" cy="46912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Flask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4A359-7508-D0E2-9D16-7ACC315F44FF}"/>
              </a:ext>
            </a:extLst>
          </p:cNvPr>
          <p:cNvSpPr/>
          <p:nvPr/>
        </p:nvSpPr>
        <p:spPr>
          <a:xfrm>
            <a:off x="1552655" y="3652313"/>
            <a:ext cx="4606871" cy="2459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APIs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D7E05F-D02A-3C03-A68A-F8016ED03699}"/>
              </a:ext>
            </a:extLst>
          </p:cNvPr>
          <p:cNvSpPr/>
          <p:nvPr/>
        </p:nvSpPr>
        <p:spPr>
          <a:xfrm>
            <a:off x="1873599" y="4194755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“/” API Endpoint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1B6A2F-AEAF-1D0B-12DC-4DE589B00098}"/>
              </a:ext>
            </a:extLst>
          </p:cNvPr>
          <p:cNvSpPr/>
          <p:nvPr/>
        </p:nvSpPr>
        <p:spPr>
          <a:xfrm>
            <a:off x="1873599" y="4813396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healthcheck</a:t>
            </a:r>
            <a:r>
              <a:rPr lang="en-US" dirty="0">
                <a:solidFill>
                  <a:schemeClr val="tx1"/>
                </a:solidFill>
              </a:rPr>
              <a:t>” API Endpoint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0E409-4BBD-261D-C821-9BFB5E35D419}"/>
              </a:ext>
            </a:extLst>
          </p:cNvPr>
          <p:cNvSpPr/>
          <p:nvPr/>
        </p:nvSpPr>
        <p:spPr>
          <a:xfrm>
            <a:off x="1873599" y="5432037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“/start” API Endpoint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DB7E4B-329C-91A5-9B2F-FD998D19A553}"/>
              </a:ext>
            </a:extLst>
          </p:cNvPr>
          <p:cNvSpPr/>
          <p:nvPr/>
        </p:nvSpPr>
        <p:spPr>
          <a:xfrm>
            <a:off x="1552655" y="2590679"/>
            <a:ext cx="2258876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STDOUT Logger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80586-45EA-C16F-C610-7DE0DD8D62AC}"/>
              </a:ext>
            </a:extLst>
          </p:cNvPr>
          <p:cNvSpPr/>
          <p:nvPr/>
        </p:nvSpPr>
        <p:spPr>
          <a:xfrm>
            <a:off x="3900649" y="2590679"/>
            <a:ext cx="2258877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Threader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5AB5A5C-B9D4-8EC0-C6E9-054FCA96F06B}"/>
              </a:ext>
            </a:extLst>
          </p:cNvPr>
          <p:cNvSpPr/>
          <p:nvPr/>
        </p:nvSpPr>
        <p:spPr>
          <a:xfrm flipV="1">
            <a:off x="4863480" y="3117621"/>
            <a:ext cx="333213" cy="1077134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BAC557-F541-5893-BEB8-474E84537DB8}"/>
              </a:ext>
            </a:extLst>
          </p:cNvPr>
          <p:cNvSpPr/>
          <p:nvPr/>
        </p:nvSpPr>
        <p:spPr>
          <a:xfrm flipV="1">
            <a:off x="2515486" y="3125371"/>
            <a:ext cx="333213" cy="53469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EBA4FA-2CF3-B2B6-CC74-DBB0CBC3AA11}"/>
              </a:ext>
            </a:extLst>
          </p:cNvPr>
          <p:cNvSpPr/>
          <p:nvPr/>
        </p:nvSpPr>
        <p:spPr>
          <a:xfrm>
            <a:off x="7476602" y="4359985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Health Check Daemon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E1E91-1844-CFBC-B812-AAE9ACF1A14E}"/>
              </a:ext>
            </a:extLst>
          </p:cNvPr>
          <p:cNvSpPr/>
          <p:nvPr/>
        </p:nvSpPr>
        <p:spPr>
          <a:xfrm>
            <a:off x="7476603" y="2137268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Number Daemon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0A94AF7-5B6B-60F5-2E68-98F93EFDF03C}"/>
              </a:ext>
            </a:extLst>
          </p:cNvPr>
          <p:cNvSpPr/>
          <p:nvPr/>
        </p:nvSpPr>
        <p:spPr>
          <a:xfrm rot="5400000" flipV="1">
            <a:off x="6653887" y="2198040"/>
            <a:ext cx="333213" cy="1312219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DE97EA-2960-FBE6-6D6F-1CB7F11378C9}"/>
              </a:ext>
            </a:extLst>
          </p:cNvPr>
          <p:cNvSpPr/>
          <p:nvPr/>
        </p:nvSpPr>
        <p:spPr>
          <a:xfrm rot="16200000" flipV="1">
            <a:off x="6488557" y="4260285"/>
            <a:ext cx="333213" cy="163316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EC967-D1D0-193B-8152-79EC7D8CCF70}"/>
              </a:ext>
            </a:extLst>
          </p:cNvPr>
          <p:cNvSpPr/>
          <p:nvPr/>
        </p:nvSpPr>
        <p:spPr>
          <a:xfrm>
            <a:off x="7471745" y="630176"/>
            <a:ext cx="2557220" cy="99189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TLS Materials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9F31D42-108D-C102-B790-777D1A1ACFDD}"/>
              </a:ext>
            </a:extLst>
          </p:cNvPr>
          <p:cNvSpPr/>
          <p:nvPr/>
        </p:nvSpPr>
        <p:spPr>
          <a:xfrm rot="16200000" flipV="1">
            <a:off x="6865974" y="695276"/>
            <a:ext cx="333213" cy="878328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F54C9-BCD7-1766-E2AD-3F0577D4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099305-7B57-EE6A-709F-FE89B183A3C6}"/>
              </a:ext>
            </a:extLst>
          </p:cNvPr>
          <p:cNvSpPr/>
          <p:nvPr/>
        </p:nvSpPr>
        <p:spPr>
          <a:xfrm>
            <a:off x="2631614" y="706030"/>
            <a:ext cx="9287953" cy="54459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Docker Compose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B5D53A-0BD4-35DD-A863-4B8FF1709A63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B0DED3-05A8-898A-C042-525068045AFC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3635E7-AE2C-FC8C-F91F-3BBCF76ADAAE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C0F3D-DF1C-D84E-9579-9E837FA0B44F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B12801-EF32-251B-CDD2-0B4C86B15BD7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4657A-32C1-39B5-B169-8FE102F248F6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B55BCC-45B6-AE1E-4B79-B0696FB4C44C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BABD88-D24C-2167-68F7-80325586F0DC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15F55-4AE4-44A5-EE66-9A43F5F17AD9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E88AD-C3BC-4DCD-203B-9061B239F1ED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BBE6EC-69A1-D029-043F-FF473B698057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B45241-7D25-B5E6-9DA3-77FFDAF1469A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E208E7-C895-41D6-E642-EB06EB91FCB3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B5E24B-BCA1-6007-1C75-6DE00A70BB1B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16D51-E137-EDB6-8165-4F12CBEEAB9E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404090-27C4-E2D4-C005-197598C081B7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8C3F6B-EC85-CB52-60A3-0D2CD8DFEE2C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7964BE-6CA1-D522-DB1A-1BB018D500E4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B046BA-AAD7-2924-8CB3-052D6870E31E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6C7775-7894-721C-9BBB-ECCE8C671484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5F3773-6F26-9275-32B1-C9B56C46EC0F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98F66C-46B8-0123-EF00-39E4608D8712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35DE7D-F8D0-A87B-4132-826DEA487F7C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53582A-B974-C55B-909B-235A3BE3AD31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647A40-7BDE-6C80-4567-874A0D6A2C2D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Secrets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405231-FF83-D9A7-446C-A3967FF4635F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F4E09B0-1DDF-9E67-F5CC-633F2D445BC9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36A0886-7B8D-D4F9-04E7-84082EABA805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5E9897-6E04-2DF4-8405-70FED486E1C1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0D5B8E-C5C6-4B58-89A8-7728CCECA4D5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57F810-7D52-20E6-3599-D349ECAEDC1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F4CEBF-C54B-3725-2ABD-9A19260956CF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CFBD72F-E44E-E2F3-682B-A9C82A4171FD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3815FC-3EA1-B8A7-B0A9-30269B6C26E6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328057-3642-460F-2B7D-DF854A4709B9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C9E3289F-4952-9BFB-D373-34749878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3B92B8-D52B-DD07-7BCF-95995059B9A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B7457E-D276-0813-20CE-EB1CAE809E06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88A7E8-C8AC-F666-99F2-647F00042FCE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5E55-9E6A-538D-7CE3-466F7CF00F79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441CF1-BA66-3516-5D09-72A95185C035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A82EDA-C80A-E7AB-475D-07436E27AFD8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86211-9307-A9D2-AB04-D5FC444BAC52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31F8FA-9451-34B1-1AA8-7C30ABEC5418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3A0A3-DF32-2988-39EB-E6A94CF7A755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DA39CD-A79C-9219-468D-5755A5613410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14137E-D199-2B17-AAC1-A9250447A011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A01B58-389C-9A23-C722-3B77AACE1636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B0A199-14FF-9150-053F-37D36D91C18D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C2732-F2C7-1070-C4F6-AA5D506B549F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AFCB6D-E209-0C5E-D5E2-AB61BA762500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605300-0E86-B3BA-B9BA-8301DF079F31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72A9A3-0FAC-3012-F871-2E4B59545F04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FB9785-4193-56F5-85F3-4A4C08B45AED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BE6FAE-EFE9-48FB-12F7-6399A01D08FE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413E02-1A2C-E4F0-F034-6D21E8005BD5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40B7CD-F08F-F549-C812-4DF65A1DA45F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E0D5C3-0BDB-30D7-5403-9496F77039AE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E266A0-2D5B-E314-043D-5DB4314E4C6D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0F8EF5-2B21-54A6-A61F-B6B1963BB0E3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AA6B31-201E-910D-B13A-67A007AB4BD8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AECA4E-304C-C478-F18D-2D2C46303177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Secret Store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7B1C31-26A7-E505-ADA7-4CD68D1681F9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56E6BCA-4E84-FCBC-B25F-8A795DB38F3A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CA08E-9FF6-0FD7-6A31-3A2820536690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D161E1-A61D-C01C-FDDA-BE896D6AA62B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AE7DB9-F58B-294D-1C4E-0B6CFAE89F66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DC32AE8-0BD5-7A11-B3E9-6B5A35384BA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BD08930-FCB7-AFE6-789A-2DFAE7684EE3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E2C7AF-A383-C39A-0C0E-C3230138E7F0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632D3FA-4E1A-54DE-7A36-998558A21AC4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20AB24-A10C-9BCA-A352-4AC4ACB8C556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30F184E5-D54C-B9DE-AE30-11EAD8CB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3C5A5F3-9C0F-E874-06F5-89BB66F09AA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1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163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Olaoluwa Adewoye</dc:creator>
  <cp:lastModifiedBy>Olaoluwa Adewoye</cp:lastModifiedBy>
  <cp:revision>15</cp:revision>
  <dcterms:created xsi:type="dcterms:W3CDTF">2025-09-28T01:55:20Z</dcterms:created>
  <dcterms:modified xsi:type="dcterms:W3CDTF">2025-09-29T22:20:32Z</dcterms:modified>
</cp:coreProperties>
</file>