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6" r:id="rId4"/>
    <p:sldId id="262" r:id="rId5"/>
    <p:sldId id="257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75861-B533-49DB-9E43-CA9037F3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6EBE0-8AEE-4A9F-ABF7-38341C57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8DC13-DD9D-4725-9FF7-4E3616BE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7319C-265F-4FD0-937D-238EB3CA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5FB16-DF87-4746-A55E-B6EA5DA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8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4E5F7-47A5-4DED-AB71-745F5EF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C81C9E-5AD1-4829-8725-48E61804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4316B-AAEA-47FE-920F-B22A2A14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8A936-1491-4465-B8E2-4E0B8231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41807-DB37-42BD-AE27-8FC9ED45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1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3E1144-33AA-4235-B8C6-07D2F1A5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E41CE-6208-48F2-A05D-DD2EF012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6C8B6-3AEC-4477-A293-5C98005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7C443-FC61-40C1-AB6C-9AE8F059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8DBC2-45D5-41D1-9633-8A50608F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D0357-E0AC-48AD-936B-17C59F92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A58AB-3532-4ABF-A270-D2B1A373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4A10F-8D4C-4589-B63C-6A25C1F7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8E3B3-DACE-439C-B8A6-5B31C5F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91F57-B9D4-496F-82AF-E0B83DF3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492C-632E-40E1-89B5-0DE7F74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C3A0A-8BB9-435C-A38B-2D15D1C2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6EDE1-83D7-4149-A861-48C86C31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35BD2-F62C-46A3-BEFC-5C23741C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8E0B6-A435-4B66-8E68-E0AA89BF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AF29-8520-4AE3-9FAD-44CDA9E4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FF73E-92BB-42A2-8F32-1635B89C7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B3335-1BC1-4212-9B32-5EC6D48AE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5787B-7073-4F5B-8523-8AF08136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B5B19-D10D-4D76-9C79-C1A556EF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6695-DC8C-4CCE-AAA3-9B957CDB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9106-74C9-43DF-809E-FBF14F6C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78862-1666-402F-80F7-B7DF85A3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9A08B-0CC4-45BA-80BD-5BBA6499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49126-B501-40BC-9ECD-7AFDCBC1E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D1522-92CF-49AC-A035-07E2487EF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26476-6184-4CD8-8834-0BA26F09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B38B6-C09A-4B3D-8B0F-BF2AD85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39906-F11F-4C24-B334-CD4934BF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5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0A98-FBFF-4A30-8E84-FBBE030B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E6A93-00AF-4AED-80AE-4E084161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02592-6FDC-44D6-AC44-9A7FF5F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0ACAD-EEA9-40A1-B10F-A6F0215A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B47B3-80DE-4287-B3E8-E7983BDF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BA0B2-725B-4977-97C4-CE37502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4F899-1ACE-4E12-9438-64F45629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3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08FFB-D160-4E33-99C0-71DA0DB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7716D-D0F7-45CF-B977-D31882B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AEAA2-3837-433D-84E6-5354D169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3758F-935B-4115-9BF1-9D27C9DE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4ED44-845B-4DB7-AC6F-B8C8F62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21CA-CF87-4C57-81CC-5F9E0A0B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2B8FA-0272-49C1-86AE-3BB3306B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7B297-D2AC-4738-911A-3455858A5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32AC5-535B-4D58-94A3-67A9BD3F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D20DC-608B-490C-B20F-88E42AAE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8ECA1-5EF5-41B9-BCEA-6598DB43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6FB25-DBEA-4904-A908-79BBF8C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28E85-24D4-456C-B2A7-39A82D05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815C2-D878-4EDA-85B1-B0875659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35C4C-DCDD-4E78-9E5F-CFE19EDB7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E1FB-D417-4AD0-AAC2-D7B64A187B1C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FB7F9-CCA0-4971-B2A8-48C8C05D5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62DE5-56B9-4890-8A5D-208081FC7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4422-F697-4A10-9A74-FF782A2B3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E1022-4AD1-4F4C-B493-819BF614A0E7}"/>
              </a:ext>
            </a:extLst>
          </p:cNvPr>
          <p:cNvSpPr txBox="1"/>
          <p:nvPr/>
        </p:nvSpPr>
        <p:spPr>
          <a:xfrm>
            <a:off x="517395" y="331056"/>
            <a:ext cx="11142794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기본구조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본사 </a:t>
            </a:r>
            <a:r>
              <a:rPr lang="en-US" altLang="ko-KR" dirty="0"/>
              <a:t>: </a:t>
            </a:r>
            <a:r>
              <a:rPr lang="ko-KR" altLang="en-US" dirty="0"/>
              <a:t>게임운영 총괄</a:t>
            </a:r>
            <a:r>
              <a:rPr lang="en-US" altLang="ko-KR" dirty="0"/>
              <a:t>. 24</a:t>
            </a:r>
            <a:r>
              <a:rPr lang="ko-KR" altLang="en-US" dirty="0"/>
              <a:t>시간 콜센터</a:t>
            </a:r>
            <a:r>
              <a:rPr lang="en-US" altLang="ko-KR" dirty="0"/>
              <a:t>. </a:t>
            </a:r>
            <a:r>
              <a:rPr lang="ko-KR" altLang="en-US" dirty="0"/>
              <a:t>충</a:t>
            </a:r>
            <a:r>
              <a:rPr lang="en-US" altLang="ko-KR" dirty="0"/>
              <a:t>/</a:t>
            </a:r>
            <a:r>
              <a:rPr lang="ko-KR" altLang="en-US" dirty="0"/>
              <a:t>환전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총판 </a:t>
            </a:r>
            <a:r>
              <a:rPr lang="en-US" altLang="ko-KR" dirty="0"/>
              <a:t>: </a:t>
            </a:r>
            <a:r>
              <a:rPr lang="ko-KR" altLang="en-US" dirty="0"/>
              <a:t>게임 홍보를 통한 이용자 유치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게임이 활성화 되어 본사 콜센터에서 모든 충</a:t>
            </a:r>
            <a:r>
              <a:rPr lang="en-US" altLang="ko-KR" dirty="0"/>
              <a:t>/</a:t>
            </a:r>
            <a:r>
              <a:rPr lang="ko-KR" altLang="en-US" dirty="0"/>
              <a:t>환전 처리가 어려울 경우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/>
              <a:t>총판에서 미리 본사에서 코인을 구입하고 자체적으로 자신들의 회원에게 </a:t>
            </a:r>
            <a:r>
              <a:rPr lang="ko-KR" altLang="en-US" dirty="0" err="1"/>
              <a:t>충환전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</a:t>
            </a:r>
            <a:r>
              <a:rPr lang="ko-KR" altLang="en-US" dirty="0"/>
              <a:t>총판은 총판 코드생성시 고유 가입 코드를 </a:t>
            </a:r>
            <a:r>
              <a:rPr lang="ko-KR" altLang="en-US" dirty="0" err="1"/>
              <a:t>부여받으며</a:t>
            </a:r>
            <a:r>
              <a:rPr lang="en-US" altLang="ko-KR" dirty="0"/>
              <a:t>,</a:t>
            </a:r>
            <a:r>
              <a:rPr lang="ko-KR" altLang="en-US" dirty="0"/>
              <a:t> 회원들은 회원가입시 총판코드를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/>
              <a:t>입력하게 되고</a:t>
            </a:r>
            <a:r>
              <a:rPr lang="en-US" altLang="ko-KR" dirty="0"/>
              <a:t>, </a:t>
            </a:r>
            <a:r>
              <a:rPr lang="ko-KR" altLang="en-US" dirty="0"/>
              <a:t>이를 통해 각 총판을 구분하게 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관리자와 총판은 같은 관리자페이지를 쓰지만 총판계정으로 로그인할 경우 해당 총판관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관련된 페이지만 노출이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/>
              <a:t>로그인 계정에는 관리자와 총판으로 등급이 나누어서 볼 수 있는 데이터의 범위가 차이가 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수수료이익 </a:t>
            </a:r>
            <a:r>
              <a:rPr lang="en-US" altLang="ko-KR" dirty="0"/>
              <a:t>: </a:t>
            </a:r>
            <a:r>
              <a:rPr lang="ko-KR" altLang="en-US" dirty="0" err="1"/>
              <a:t>게임승자에게</a:t>
            </a:r>
            <a:r>
              <a:rPr lang="ko-KR" altLang="en-US" dirty="0"/>
              <a:t> </a:t>
            </a:r>
            <a:r>
              <a:rPr lang="ko-KR" altLang="en-US" dirty="0" err="1"/>
              <a:t>정산시</a:t>
            </a:r>
            <a:r>
              <a:rPr lang="ko-KR" altLang="en-US" dirty="0"/>
              <a:t> 정해진 수수료를 미리 차감하고 잔액을 지급함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</a:t>
            </a:r>
            <a:r>
              <a:rPr lang="ko-KR" altLang="en-US" dirty="0"/>
              <a:t>이중 일부는 정해진 비율대로 </a:t>
            </a:r>
            <a:r>
              <a:rPr lang="ko-KR" altLang="en-US" dirty="0" err="1"/>
              <a:t>잭팟에</a:t>
            </a:r>
            <a:r>
              <a:rPr lang="ko-KR" altLang="en-US" dirty="0"/>
              <a:t> 적립이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수수료 배분 </a:t>
            </a:r>
            <a:r>
              <a:rPr lang="en-US" altLang="ko-KR" dirty="0"/>
              <a:t>: </a:t>
            </a:r>
            <a:r>
              <a:rPr lang="ko-KR" altLang="en-US" dirty="0" err="1"/>
              <a:t>잭팟으로</a:t>
            </a:r>
            <a:r>
              <a:rPr lang="ko-KR" altLang="en-US" dirty="0"/>
              <a:t> 배정된 </a:t>
            </a:r>
            <a:r>
              <a:rPr lang="ko-KR" altLang="en-US" dirty="0" err="1"/>
              <a:t>수수료외의</a:t>
            </a:r>
            <a:r>
              <a:rPr lang="ko-KR" altLang="en-US" dirty="0"/>
              <a:t> 수수료를 본사와 총판이 사전에 약정된 비율로 </a:t>
            </a:r>
            <a:r>
              <a:rPr lang="ko-KR" altLang="en-US" dirty="0" err="1"/>
              <a:t>수수료을</a:t>
            </a:r>
            <a:r>
              <a:rPr lang="ko-KR" altLang="en-US" dirty="0"/>
              <a:t> 배분함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24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F1F050-072B-48DB-A0C5-3FF2F6BC9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677961"/>
            <a:ext cx="11643361" cy="3151119"/>
          </a:xfrm>
          <a:prstGeom prst="rect">
            <a:avLst/>
          </a:prstGeom>
        </p:spPr>
      </p:pic>
      <p:pic>
        <p:nvPicPr>
          <p:cNvPr id="6" name="Picture 4" descr="C:\Users\성남현\Desktop\숫자\1.png">
            <a:extLst>
              <a:ext uri="{FF2B5EF4-FFF2-40B4-BE49-F238E27FC236}">
                <a16:creationId xmlns:a16="http://schemas.microsoft.com/office/drawing/2014/main" id="{4334F980-3F1D-46C1-9C31-C81FDBE7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4" y="1601299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성남현\Desktop\숫자\2.png">
            <a:extLst>
              <a:ext uri="{FF2B5EF4-FFF2-40B4-BE49-F238E27FC236}">
                <a16:creationId xmlns:a16="http://schemas.microsoft.com/office/drawing/2014/main" id="{11D5E048-C04D-45DB-B70F-C5BF918B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6" y="1881419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성남현\Desktop\숫자\3.png">
            <a:extLst>
              <a:ext uri="{FF2B5EF4-FFF2-40B4-BE49-F238E27FC236}">
                <a16:creationId xmlns:a16="http://schemas.microsoft.com/office/drawing/2014/main" id="{CC1063DB-3887-4465-B5D8-BB13AE83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3" y="1875584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성남현\Desktop\숫자\4.png">
            <a:extLst>
              <a:ext uri="{FF2B5EF4-FFF2-40B4-BE49-F238E27FC236}">
                <a16:creationId xmlns:a16="http://schemas.microsoft.com/office/drawing/2014/main" id="{58758B47-DB7A-4BC9-8659-B8C5F7D2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96" y="1851865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성남현\Desktop\숫자\5.png">
            <a:extLst>
              <a:ext uri="{FF2B5EF4-FFF2-40B4-BE49-F238E27FC236}">
                <a16:creationId xmlns:a16="http://schemas.microsoft.com/office/drawing/2014/main" id="{131EFDDB-CA17-41B8-A95E-DC217274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05" y="1875584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성남현\Desktop\숫자\6.png">
            <a:extLst>
              <a:ext uri="{FF2B5EF4-FFF2-40B4-BE49-F238E27FC236}">
                <a16:creationId xmlns:a16="http://schemas.microsoft.com/office/drawing/2014/main" id="{884502C7-8B34-43DD-B97B-848790A26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32" y="1875584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성남현\Desktop\숫자\7.png">
            <a:extLst>
              <a:ext uri="{FF2B5EF4-FFF2-40B4-BE49-F238E27FC236}">
                <a16:creationId xmlns:a16="http://schemas.microsoft.com/office/drawing/2014/main" id="{C24D0C7F-9EC4-45AA-8947-D15468C3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92" y="1802545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성남현\Desktop\숫자\8.png">
            <a:extLst>
              <a:ext uri="{FF2B5EF4-FFF2-40B4-BE49-F238E27FC236}">
                <a16:creationId xmlns:a16="http://schemas.microsoft.com/office/drawing/2014/main" id="{2AB29D13-B247-4633-BB16-875BE695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25" y="180590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C:\Users\성남현\Desktop\숫자\9.png">
            <a:extLst>
              <a:ext uri="{FF2B5EF4-FFF2-40B4-BE49-F238E27FC236}">
                <a16:creationId xmlns:a16="http://schemas.microsoft.com/office/drawing/2014/main" id="{BE384884-6EE9-447C-97DC-EEC0769E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54" y="1845651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C:\Users\성남현\Desktop\숫자\10.png">
            <a:extLst>
              <a:ext uri="{FF2B5EF4-FFF2-40B4-BE49-F238E27FC236}">
                <a16:creationId xmlns:a16="http://schemas.microsoft.com/office/drawing/2014/main" id="{091B4A45-FE7A-49B0-9A6D-E1F3CC3F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36" y="1802545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:\Users\성남현\Desktop\숫자\11.png">
            <a:extLst>
              <a:ext uri="{FF2B5EF4-FFF2-40B4-BE49-F238E27FC236}">
                <a16:creationId xmlns:a16="http://schemas.microsoft.com/office/drawing/2014/main" id="{17D0EBD9-D2EA-4E8E-9582-177DAF42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79" y="1811922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5" descr="C:\Users\성남현\Desktop\숫자\12.png">
            <a:extLst>
              <a:ext uri="{FF2B5EF4-FFF2-40B4-BE49-F238E27FC236}">
                <a16:creationId xmlns:a16="http://schemas.microsoft.com/office/drawing/2014/main" id="{B6363BA0-02B2-40F9-83CE-B856188E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73" y="1820631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C:\Users\성남현\Desktop\숫자\13.png">
            <a:extLst>
              <a:ext uri="{FF2B5EF4-FFF2-40B4-BE49-F238E27FC236}">
                <a16:creationId xmlns:a16="http://schemas.microsoft.com/office/drawing/2014/main" id="{15FA1270-5EEA-4F6F-B976-902FCF21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42" y="1811921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7" descr="C:\Users\성남현\Desktop\숫자\14.png">
            <a:extLst>
              <a:ext uri="{FF2B5EF4-FFF2-40B4-BE49-F238E27FC236}">
                <a16:creationId xmlns:a16="http://schemas.microsoft.com/office/drawing/2014/main" id="{8EE7A8A5-3041-42F3-AC22-B489599E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734" y="1811920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C:\Users\성남현\Desktop\숫자\15.png">
            <a:extLst>
              <a:ext uri="{FF2B5EF4-FFF2-40B4-BE49-F238E27FC236}">
                <a16:creationId xmlns:a16="http://schemas.microsoft.com/office/drawing/2014/main" id="{F4FEE768-1BD6-4D65-B055-932A0749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77" y="175538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4B9CD6-E547-498F-98A0-980749A02200}"/>
              </a:ext>
            </a:extLst>
          </p:cNvPr>
          <p:cNvSpPr txBox="1"/>
          <p:nvPr/>
        </p:nvSpPr>
        <p:spPr>
          <a:xfrm>
            <a:off x="283723" y="4336869"/>
            <a:ext cx="11490266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총판추가</a:t>
            </a:r>
            <a:r>
              <a:rPr lang="en-US" altLang="ko-KR" sz="1100" dirty="0"/>
              <a:t>(</a:t>
            </a:r>
            <a:r>
              <a:rPr lang="ko-KR" altLang="en-US" sz="1100" dirty="0"/>
              <a:t>생성</a:t>
            </a:r>
            <a:r>
              <a:rPr lang="en-US" altLang="ko-KR" sz="1100" dirty="0"/>
              <a:t>)  2.</a:t>
            </a:r>
            <a:r>
              <a:rPr lang="ko-KR" altLang="en-US" sz="1100" dirty="0"/>
              <a:t>총판숫자  </a:t>
            </a:r>
            <a:r>
              <a:rPr lang="en-US" altLang="ko-KR" sz="1100" dirty="0"/>
              <a:t>3. ID   4.</a:t>
            </a:r>
            <a:r>
              <a:rPr lang="ko-KR" altLang="en-US" sz="1100" dirty="0"/>
              <a:t>총판코드   </a:t>
            </a:r>
            <a:r>
              <a:rPr lang="en-US" altLang="ko-KR" sz="1100" dirty="0"/>
              <a:t>5. </a:t>
            </a:r>
            <a:r>
              <a:rPr lang="ko-KR" altLang="en-US" sz="1100" dirty="0"/>
              <a:t>연락처   </a:t>
            </a:r>
            <a:r>
              <a:rPr lang="en-US" altLang="ko-KR" sz="1100" dirty="0"/>
              <a:t>6. </a:t>
            </a:r>
            <a:r>
              <a:rPr lang="ko-KR" altLang="en-US" sz="1100" dirty="0"/>
              <a:t>수수료배분율    </a:t>
            </a:r>
            <a:r>
              <a:rPr lang="en-US" altLang="ko-KR" sz="1100" dirty="0"/>
              <a:t>7.</a:t>
            </a:r>
            <a:r>
              <a:rPr lang="ko-KR" altLang="en-US" sz="1100" dirty="0"/>
              <a:t>예금주      </a:t>
            </a:r>
            <a:r>
              <a:rPr lang="en-US" altLang="ko-KR" sz="1100" dirty="0"/>
              <a:t>8.</a:t>
            </a:r>
            <a:r>
              <a:rPr lang="ko-KR" altLang="en-US" sz="1100" dirty="0" err="1"/>
              <a:t>은행명</a:t>
            </a:r>
            <a:r>
              <a:rPr lang="ko-KR" altLang="en-US" sz="1100" dirty="0"/>
              <a:t>      </a:t>
            </a:r>
            <a:r>
              <a:rPr lang="en-US" altLang="ko-KR" sz="1100" dirty="0"/>
              <a:t>9.</a:t>
            </a:r>
            <a:r>
              <a:rPr lang="ko-KR" altLang="en-US" sz="1100" dirty="0"/>
              <a:t>계좌번호    </a:t>
            </a:r>
            <a:r>
              <a:rPr lang="en-US" altLang="ko-KR" sz="1100" dirty="0"/>
              <a:t>10.</a:t>
            </a:r>
            <a:r>
              <a:rPr lang="ko-KR" altLang="en-US" sz="1100" dirty="0"/>
              <a:t>총판생성일       </a:t>
            </a:r>
            <a:r>
              <a:rPr lang="en-US" altLang="ko-KR" sz="1100" dirty="0"/>
              <a:t>11. </a:t>
            </a:r>
            <a:r>
              <a:rPr lang="ko-KR" altLang="en-US" sz="1100" dirty="0" err="1"/>
              <a:t>유치회원수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12. </a:t>
            </a:r>
            <a:r>
              <a:rPr lang="ko-KR" altLang="en-US" sz="1100" dirty="0"/>
              <a:t>총판이 미리 매입해간 코인의 잔액       </a:t>
            </a:r>
            <a:r>
              <a:rPr lang="en-US" altLang="ko-KR" sz="1100" dirty="0"/>
              <a:t>13. </a:t>
            </a:r>
            <a:r>
              <a:rPr lang="ko-KR" altLang="en-US" sz="1100" dirty="0"/>
              <a:t>총판에서 정산된 수수료 누적합계             </a:t>
            </a:r>
            <a:r>
              <a:rPr lang="en-US" altLang="ko-KR" sz="1100" dirty="0"/>
              <a:t>14.  </a:t>
            </a:r>
            <a:r>
              <a:rPr lang="ko-KR" altLang="en-US" sz="1100" dirty="0"/>
              <a:t>총판이 환전 해간 금액       </a:t>
            </a:r>
            <a:r>
              <a:rPr lang="en-US" altLang="ko-KR" sz="1100" dirty="0"/>
              <a:t>15.</a:t>
            </a:r>
            <a:r>
              <a:rPr lang="ko-KR" altLang="en-US" sz="11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88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C394F9B0-9911-4A9D-9C71-E7FB149E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47"/>
            <a:ext cx="12192000" cy="4432145"/>
          </a:xfrm>
          <a:prstGeom prst="rect">
            <a:avLst/>
          </a:prstGeom>
        </p:spPr>
      </p:pic>
      <p:pic>
        <p:nvPicPr>
          <p:cNvPr id="6" name="Picture 4" descr="C:\Users\성남현\Desktop\숫자\1.png">
            <a:extLst>
              <a:ext uri="{FF2B5EF4-FFF2-40B4-BE49-F238E27FC236}">
                <a16:creationId xmlns:a16="http://schemas.microsoft.com/office/drawing/2014/main" id="{4334F980-3F1D-46C1-9C31-C81FDBE7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82" y="1755170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성남현\Desktop\숫자\2.png">
            <a:extLst>
              <a:ext uri="{FF2B5EF4-FFF2-40B4-BE49-F238E27FC236}">
                <a16:creationId xmlns:a16="http://schemas.microsoft.com/office/drawing/2014/main" id="{11D5E048-C04D-45DB-B70F-C5BF918B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83" y="1968760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성남현\Desktop\숫자\3.png">
            <a:extLst>
              <a:ext uri="{FF2B5EF4-FFF2-40B4-BE49-F238E27FC236}">
                <a16:creationId xmlns:a16="http://schemas.microsoft.com/office/drawing/2014/main" id="{CC1063DB-3887-4465-B5D8-BB13AE83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2" y="223100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성남현\Desktop\숫자\4.png">
            <a:extLst>
              <a:ext uri="{FF2B5EF4-FFF2-40B4-BE49-F238E27FC236}">
                <a16:creationId xmlns:a16="http://schemas.microsoft.com/office/drawing/2014/main" id="{58758B47-DB7A-4BC9-8659-B8C5F7D2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2" y="2449992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성남현\Desktop\숫자\5.png">
            <a:extLst>
              <a:ext uri="{FF2B5EF4-FFF2-40B4-BE49-F238E27FC236}">
                <a16:creationId xmlns:a16="http://schemas.microsoft.com/office/drawing/2014/main" id="{131EFDDB-CA17-41B8-A95E-DC217274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36" y="2702582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성남현\Desktop\숫자\6.png">
            <a:extLst>
              <a:ext uri="{FF2B5EF4-FFF2-40B4-BE49-F238E27FC236}">
                <a16:creationId xmlns:a16="http://schemas.microsoft.com/office/drawing/2014/main" id="{884502C7-8B34-43DD-B97B-848790A26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75" y="298376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성남현\Desktop\숫자\7.png">
            <a:extLst>
              <a:ext uri="{FF2B5EF4-FFF2-40B4-BE49-F238E27FC236}">
                <a16:creationId xmlns:a16="http://schemas.microsoft.com/office/drawing/2014/main" id="{C24D0C7F-9EC4-45AA-8947-D15468C3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23" y="3216205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성남현\Desktop\숫자\8.png">
            <a:extLst>
              <a:ext uri="{FF2B5EF4-FFF2-40B4-BE49-F238E27FC236}">
                <a16:creationId xmlns:a16="http://schemas.microsoft.com/office/drawing/2014/main" id="{2AB29D13-B247-4633-BB16-875BE695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1" y="347033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C:\Users\성남현\Desktop\숫자\9.png">
            <a:extLst>
              <a:ext uri="{FF2B5EF4-FFF2-40B4-BE49-F238E27FC236}">
                <a16:creationId xmlns:a16="http://schemas.microsoft.com/office/drawing/2014/main" id="{BE384884-6EE9-447C-97DC-EEC0769E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23" y="3657992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C:\Users\성남현\Desktop\숫자\10.png">
            <a:extLst>
              <a:ext uri="{FF2B5EF4-FFF2-40B4-BE49-F238E27FC236}">
                <a16:creationId xmlns:a16="http://schemas.microsoft.com/office/drawing/2014/main" id="{091B4A45-FE7A-49B0-9A6D-E1F3CC3F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23" y="3928619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:\Users\성남현\Desktop\숫자\11.png">
            <a:extLst>
              <a:ext uri="{FF2B5EF4-FFF2-40B4-BE49-F238E27FC236}">
                <a16:creationId xmlns:a16="http://schemas.microsoft.com/office/drawing/2014/main" id="{17D0EBD9-D2EA-4E8E-9582-177DAF42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36" y="4149569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E64805C-507F-48B6-84E7-867883F50C99}"/>
              </a:ext>
            </a:extLst>
          </p:cNvPr>
          <p:cNvSpPr txBox="1"/>
          <p:nvPr/>
        </p:nvSpPr>
        <p:spPr>
          <a:xfrm>
            <a:off x="391886" y="5542508"/>
            <a:ext cx="10781212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1. ID</a:t>
            </a:r>
            <a:r>
              <a:rPr lang="ko-KR" altLang="en-US" sz="1200" dirty="0"/>
              <a:t>    </a:t>
            </a:r>
            <a:r>
              <a:rPr lang="en-US" altLang="ko-KR" sz="1200" dirty="0"/>
              <a:t>2.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(</a:t>
            </a:r>
            <a:r>
              <a:rPr lang="ko-KR" altLang="en-US" sz="1200" dirty="0"/>
              <a:t>본사관리자</a:t>
            </a:r>
            <a:r>
              <a:rPr lang="en-US" altLang="ko-KR" sz="1200" dirty="0"/>
              <a:t>)</a:t>
            </a:r>
            <a:r>
              <a:rPr lang="ko-KR" altLang="en-US" sz="1200" dirty="0"/>
              <a:t>    </a:t>
            </a:r>
            <a:r>
              <a:rPr lang="en-US" altLang="ko-KR" sz="1200" dirty="0"/>
              <a:t>3. </a:t>
            </a:r>
            <a:r>
              <a:rPr lang="ko-KR" altLang="en-US" sz="1200" dirty="0"/>
              <a:t>연락처       </a:t>
            </a:r>
            <a:r>
              <a:rPr lang="en-US" altLang="ko-KR" sz="1200" dirty="0"/>
              <a:t>4. </a:t>
            </a:r>
            <a:r>
              <a:rPr lang="ko-KR" altLang="en-US" sz="1200" dirty="0"/>
              <a:t>총판코드    </a:t>
            </a:r>
            <a:r>
              <a:rPr lang="en-US" altLang="ko-KR" sz="1200" dirty="0"/>
              <a:t>5. </a:t>
            </a:r>
            <a:r>
              <a:rPr lang="ko-KR" altLang="en-US" sz="1200" dirty="0"/>
              <a:t>예금주   </a:t>
            </a:r>
            <a:r>
              <a:rPr lang="en-US" altLang="ko-KR" sz="1200" dirty="0"/>
              <a:t>6.</a:t>
            </a:r>
            <a:r>
              <a:rPr lang="ko-KR" altLang="en-US" sz="1200" dirty="0" err="1"/>
              <a:t>은행명</a:t>
            </a:r>
            <a:r>
              <a:rPr lang="ko-KR" altLang="en-US" sz="1200" dirty="0"/>
              <a:t>    </a:t>
            </a:r>
            <a:r>
              <a:rPr lang="en-US" altLang="ko-KR" sz="1200" dirty="0"/>
              <a:t>7. </a:t>
            </a:r>
            <a:r>
              <a:rPr lang="ko-KR" altLang="en-US" sz="1200" dirty="0"/>
              <a:t>계좌번호    </a:t>
            </a:r>
            <a:r>
              <a:rPr lang="en-US" altLang="ko-KR" sz="1200" dirty="0"/>
              <a:t>8. </a:t>
            </a:r>
            <a:r>
              <a:rPr lang="ko-KR" altLang="en-US" sz="1200" dirty="0" err="1"/>
              <a:t>정산수수료율</a:t>
            </a:r>
            <a:r>
              <a:rPr lang="ko-KR" altLang="en-US" sz="1200" dirty="0"/>
              <a:t>    </a:t>
            </a:r>
            <a:r>
              <a:rPr lang="en-US" altLang="ko-KR" sz="1200" dirty="0"/>
              <a:t>9 . </a:t>
            </a:r>
            <a:r>
              <a:rPr lang="ko-KR" altLang="en-US" sz="1200" dirty="0"/>
              <a:t>총판이 수수료 정산을 요청할 경우 여기에 금액을 입력</a:t>
            </a:r>
            <a:r>
              <a:rPr lang="en-US" altLang="ko-KR" sz="1200" dirty="0"/>
              <a:t>(</a:t>
            </a:r>
            <a:r>
              <a:rPr lang="ko-KR" altLang="en-US" sz="1200" dirty="0"/>
              <a:t>여기에서 차감하면 총판의 수수료 잔액에서 해당 금액이 차감됨</a:t>
            </a:r>
            <a:r>
              <a:rPr lang="en-US" altLang="ko-KR" sz="1200" dirty="0"/>
              <a:t>) 10. </a:t>
            </a:r>
            <a:r>
              <a:rPr lang="ko-KR" altLang="en-US" sz="1200" dirty="0"/>
              <a:t>가감 선택   </a:t>
            </a:r>
            <a:r>
              <a:rPr lang="en-US" altLang="ko-KR" sz="1200" dirty="0"/>
              <a:t>11.</a:t>
            </a:r>
            <a:r>
              <a:rPr lang="ko-KR" altLang="en-US" sz="1200" dirty="0"/>
              <a:t> 총판이 사전 코인 </a:t>
            </a:r>
            <a:r>
              <a:rPr lang="ko-KR" altLang="en-US" sz="1200" dirty="0" err="1"/>
              <a:t>매입시</a:t>
            </a:r>
            <a:r>
              <a:rPr lang="ko-KR" altLang="en-US" sz="1200" dirty="0"/>
              <a:t> 금액 </a:t>
            </a:r>
            <a:r>
              <a:rPr lang="ko-KR" altLang="en-US" sz="1200" dirty="0" err="1"/>
              <a:t>입력창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031AA-A9C6-4BA6-A534-79660D8D1CEA}"/>
              </a:ext>
            </a:extLst>
          </p:cNvPr>
          <p:cNvSpPr txBox="1"/>
          <p:nvPr/>
        </p:nvSpPr>
        <p:spPr>
          <a:xfrm>
            <a:off x="391886" y="235131"/>
            <a:ext cx="18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총판 옵션관리</a:t>
            </a:r>
          </a:p>
        </p:txBody>
      </p:sp>
    </p:spTree>
    <p:extLst>
      <p:ext uri="{BB962C8B-B14F-4D97-AF65-F5344CB8AC3E}">
        <p14:creationId xmlns:p14="http://schemas.microsoft.com/office/powerpoint/2010/main" val="235100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5EB85-6C3D-4D09-A689-3733A0D0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265"/>
            <a:ext cx="12192000" cy="42914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3C0370-BE6A-4E9F-9D06-D4FA71FFE8E6}"/>
              </a:ext>
            </a:extLst>
          </p:cNvPr>
          <p:cNvSpPr txBox="1"/>
          <p:nvPr/>
        </p:nvSpPr>
        <p:spPr>
          <a:xfrm>
            <a:off x="296091" y="20029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총판생성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BC54C-6D8A-446F-AA5D-1682F0175488}"/>
              </a:ext>
            </a:extLst>
          </p:cNvPr>
          <p:cNvSpPr txBox="1"/>
          <p:nvPr/>
        </p:nvSpPr>
        <p:spPr>
          <a:xfrm>
            <a:off x="1889759" y="5921829"/>
            <a:ext cx="76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총판 옵션관리와 동일한 내용 </a:t>
            </a:r>
            <a:r>
              <a:rPr lang="en-US" altLang="ko-KR" dirty="0"/>
              <a:t>(</a:t>
            </a:r>
            <a:r>
              <a:rPr lang="ko-KR" altLang="en-US" dirty="0"/>
              <a:t>금액 조정에 관한 부분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09F3DC-E3E5-4733-B065-A86DECECDFE1}"/>
              </a:ext>
            </a:extLst>
          </p:cNvPr>
          <p:cNvCxnSpPr/>
          <p:nvPr/>
        </p:nvCxnSpPr>
        <p:spPr>
          <a:xfrm>
            <a:off x="5172891" y="4484914"/>
            <a:ext cx="182009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6FB1AF-8F7A-46AD-93CF-E43CDDC79679}"/>
              </a:ext>
            </a:extLst>
          </p:cNvPr>
          <p:cNvSpPr txBox="1"/>
          <p:nvPr/>
        </p:nvSpPr>
        <p:spPr>
          <a:xfrm>
            <a:off x="6992983" y="4346414"/>
            <a:ext cx="111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091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6C9843-0534-4952-A6CE-3D2C8071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897"/>
            <a:ext cx="12192000" cy="27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F0BDC6-B20A-4AD6-AD7F-E429479E6B61}"/>
              </a:ext>
            </a:extLst>
          </p:cNvPr>
          <p:cNvSpPr txBox="1"/>
          <p:nvPr/>
        </p:nvSpPr>
        <p:spPr>
          <a:xfrm>
            <a:off x="391886" y="235131"/>
            <a:ext cx="39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총판 </a:t>
            </a:r>
            <a:r>
              <a:rPr lang="ko-KR" altLang="en-US" dirty="0" err="1"/>
              <a:t>사전코인</a:t>
            </a:r>
            <a:r>
              <a:rPr lang="ko-KR" altLang="en-US" dirty="0"/>
              <a:t> 판매 내역</a:t>
            </a:r>
          </a:p>
        </p:txBody>
      </p:sp>
      <p:pic>
        <p:nvPicPr>
          <p:cNvPr id="7" name="Picture 4" descr="C:\Users\성남현\Desktop\숫자\1.png">
            <a:extLst>
              <a:ext uri="{FF2B5EF4-FFF2-40B4-BE49-F238E27FC236}">
                <a16:creationId xmlns:a16="http://schemas.microsoft.com/office/drawing/2014/main" id="{901876C3-A7AD-491B-B1D3-3B8339F3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29" y="184269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성남현\Desktop\숫자\2.png">
            <a:extLst>
              <a:ext uri="{FF2B5EF4-FFF2-40B4-BE49-F238E27FC236}">
                <a16:creationId xmlns:a16="http://schemas.microsoft.com/office/drawing/2014/main" id="{C71D3293-2EAE-4E4D-965F-7ABACF9A8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58" y="1837089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성남현\Desktop\숫자\3.png">
            <a:extLst>
              <a:ext uri="{FF2B5EF4-FFF2-40B4-BE49-F238E27FC236}">
                <a16:creationId xmlns:a16="http://schemas.microsoft.com/office/drawing/2014/main" id="{137B51D3-4301-491D-93EE-1B4EFAFD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28" y="1823180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성남현\Desktop\숫자\4.png">
            <a:extLst>
              <a:ext uri="{FF2B5EF4-FFF2-40B4-BE49-F238E27FC236}">
                <a16:creationId xmlns:a16="http://schemas.microsoft.com/office/drawing/2014/main" id="{CD0F45B8-5FD8-4D33-BF10-B6CFFB75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180" y="186853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성남현\Desktop\숫자\5.png">
            <a:extLst>
              <a:ext uri="{FF2B5EF4-FFF2-40B4-BE49-F238E27FC236}">
                <a16:creationId xmlns:a16="http://schemas.microsoft.com/office/drawing/2014/main" id="{CBD66615-DA92-49BF-BDBD-73232126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898" y="1857626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성남현\Desktop\숫자\6.png">
            <a:extLst>
              <a:ext uri="{FF2B5EF4-FFF2-40B4-BE49-F238E27FC236}">
                <a16:creationId xmlns:a16="http://schemas.microsoft.com/office/drawing/2014/main" id="{5D05D39F-2683-4B71-ACB0-DAD0500A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35" y="1524834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FAD68C-0A94-4B72-8743-1B16F2672768}"/>
              </a:ext>
            </a:extLst>
          </p:cNvPr>
          <p:cNvSpPr txBox="1"/>
          <p:nvPr/>
        </p:nvSpPr>
        <p:spPr>
          <a:xfrm>
            <a:off x="304800" y="4072467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승인한 관리자 </a:t>
            </a:r>
            <a:r>
              <a:rPr lang="ko-KR" altLang="en-US" sz="1400" dirty="0" err="1"/>
              <a:t>계정명</a:t>
            </a:r>
            <a:r>
              <a:rPr lang="ko-KR" altLang="en-US" sz="1400" dirty="0"/>
              <a:t>   </a:t>
            </a:r>
            <a:r>
              <a:rPr lang="en-US" altLang="ko-KR" sz="1400" dirty="0"/>
              <a:t>2. </a:t>
            </a:r>
            <a:r>
              <a:rPr lang="ko-KR" altLang="en-US" sz="1400" dirty="0"/>
              <a:t>총판</a:t>
            </a:r>
            <a:r>
              <a:rPr lang="en-US" altLang="ko-KR" sz="1400" dirty="0"/>
              <a:t>ID     3. </a:t>
            </a:r>
            <a:r>
              <a:rPr lang="ko-KR" altLang="en-US" sz="1400" dirty="0"/>
              <a:t>총판코드    </a:t>
            </a:r>
            <a:r>
              <a:rPr lang="en-US" altLang="ko-KR" sz="1400" dirty="0"/>
              <a:t>4. </a:t>
            </a:r>
            <a:r>
              <a:rPr lang="ko-KR" altLang="en-US" sz="1400" dirty="0"/>
              <a:t>코인금액      </a:t>
            </a:r>
            <a:r>
              <a:rPr lang="en-US" altLang="ko-KR" sz="1400" dirty="0"/>
              <a:t>5. </a:t>
            </a:r>
            <a:r>
              <a:rPr lang="ko-KR" altLang="en-US" sz="1400" dirty="0"/>
              <a:t>판매시간    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6.</a:t>
            </a:r>
            <a:r>
              <a:rPr lang="ko-KR" altLang="en-US" sz="1400" dirty="0"/>
              <a:t>검색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검색시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해당총판과</a:t>
            </a:r>
            <a:r>
              <a:rPr lang="ko-KR" altLang="en-US" sz="1400" dirty="0"/>
              <a:t> 해당기간 동안 거래내역 표시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54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99A588-1780-49EA-9A93-BB99BA81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701"/>
            <a:ext cx="12192000" cy="1529428"/>
          </a:xfrm>
          <a:prstGeom prst="rect">
            <a:avLst/>
          </a:prstGeom>
        </p:spPr>
      </p:pic>
      <p:pic>
        <p:nvPicPr>
          <p:cNvPr id="6" name="Picture 4" descr="C:\Users\성남현\Desktop\숫자\1.png">
            <a:extLst>
              <a:ext uri="{FF2B5EF4-FFF2-40B4-BE49-F238E27FC236}">
                <a16:creationId xmlns:a16="http://schemas.microsoft.com/office/drawing/2014/main" id="{4334F980-3F1D-46C1-9C31-C81FDBE7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42" y="158257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성남현\Desktop\숫자\2.png">
            <a:extLst>
              <a:ext uri="{FF2B5EF4-FFF2-40B4-BE49-F238E27FC236}">
                <a16:creationId xmlns:a16="http://schemas.microsoft.com/office/drawing/2014/main" id="{11D5E048-C04D-45DB-B70F-C5BF918B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8" y="1997751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성남현\Desktop\숫자\3.png">
            <a:extLst>
              <a:ext uri="{FF2B5EF4-FFF2-40B4-BE49-F238E27FC236}">
                <a16:creationId xmlns:a16="http://schemas.microsoft.com/office/drawing/2014/main" id="{CC1063DB-3887-4465-B5D8-BB13AE83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8" y="223828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성남현\Desktop\숫자\4.png">
            <a:extLst>
              <a:ext uri="{FF2B5EF4-FFF2-40B4-BE49-F238E27FC236}">
                <a16:creationId xmlns:a16="http://schemas.microsoft.com/office/drawing/2014/main" id="{58758B47-DB7A-4BC9-8659-B8C5F7D2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27" y="1997751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성남현\Desktop\숫자\5.png">
            <a:extLst>
              <a:ext uri="{FF2B5EF4-FFF2-40B4-BE49-F238E27FC236}">
                <a16:creationId xmlns:a16="http://schemas.microsoft.com/office/drawing/2014/main" id="{131EFDDB-CA17-41B8-A95E-DC217274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33" y="1997750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성남현\Desktop\숫자\6.png">
            <a:extLst>
              <a:ext uri="{FF2B5EF4-FFF2-40B4-BE49-F238E27FC236}">
                <a16:creationId xmlns:a16="http://schemas.microsoft.com/office/drawing/2014/main" id="{884502C7-8B34-43DD-B97B-848790A26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45" y="1989450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성남현\Desktop\숫자\7.png">
            <a:extLst>
              <a:ext uri="{FF2B5EF4-FFF2-40B4-BE49-F238E27FC236}">
                <a16:creationId xmlns:a16="http://schemas.microsoft.com/office/drawing/2014/main" id="{C24D0C7F-9EC4-45AA-8947-D15468C3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51" y="200696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성남현\Desktop\숫자\8.png">
            <a:extLst>
              <a:ext uri="{FF2B5EF4-FFF2-40B4-BE49-F238E27FC236}">
                <a16:creationId xmlns:a16="http://schemas.microsoft.com/office/drawing/2014/main" id="{2AB29D13-B247-4633-BB16-875BE695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95" y="2006966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A3B468-DCCB-403A-905B-6D3CC1DC9DEB}"/>
              </a:ext>
            </a:extLst>
          </p:cNvPr>
          <p:cNvSpPr txBox="1"/>
          <p:nvPr/>
        </p:nvSpPr>
        <p:spPr>
          <a:xfrm>
            <a:off x="228600" y="186267"/>
            <a:ext cx="43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총판 통계 </a:t>
            </a:r>
            <a:r>
              <a:rPr lang="en-US" altLang="ko-KR" dirty="0"/>
              <a:t>(</a:t>
            </a:r>
            <a:r>
              <a:rPr lang="ko-KR" altLang="en-US" dirty="0"/>
              <a:t>통계메뉴에서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CB45F-F137-4398-AFC0-20CD2C6EAF3C}"/>
              </a:ext>
            </a:extLst>
          </p:cNvPr>
          <p:cNvSpPr txBox="1"/>
          <p:nvPr/>
        </p:nvSpPr>
        <p:spPr>
          <a:xfrm>
            <a:off x="491067" y="3589867"/>
            <a:ext cx="10803466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/>
              <a:t>검색 </a:t>
            </a:r>
            <a:r>
              <a:rPr lang="en-US" altLang="ko-KR" sz="1200" dirty="0"/>
              <a:t>(</a:t>
            </a:r>
            <a:r>
              <a:rPr lang="ko-KR" altLang="en-US" sz="1200" dirty="0"/>
              <a:t>원하는 총판을 선택하고 기간을 선택하면 해당 총판 일별 상세내역 표시</a:t>
            </a:r>
            <a:r>
              <a:rPr lang="en-US" altLang="ko-KR" sz="1200" dirty="0"/>
              <a:t>) </a:t>
            </a:r>
            <a:r>
              <a:rPr lang="ko-KR" altLang="en-US" sz="1200" dirty="0"/>
              <a:t>날짜의 기본값은 당월 </a:t>
            </a:r>
            <a:r>
              <a:rPr lang="en-US" altLang="ko-KR" sz="1200" dirty="0"/>
              <a:t>1</a:t>
            </a:r>
            <a:r>
              <a:rPr lang="ko-KR" altLang="en-US" sz="1200" dirty="0"/>
              <a:t>일부터 당일까지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2. </a:t>
            </a:r>
            <a:r>
              <a:rPr lang="ko-KR" altLang="en-US" sz="1200" dirty="0"/>
              <a:t>총판</a:t>
            </a:r>
            <a:r>
              <a:rPr lang="en-US" altLang="ko-KR" sz="1200" dirty="0"/>
              <a:t>ID     3. </a:t>
            </a:r>
            <a:r>
              <a:rPr lang="ko-KR" altLang="en-US" sz="1200" dirty="0"/>
              <a:t>해당기간 합계</a:t>
            </a:r>
            <a:r>
              <a:rPr lang="en-US" altLang="ko-KR" sz="1200" dirty="0"/>
              <a:t>(</a:t>
            </a:r>
            <a:r>
              <a:rPr lang="ko-KR" altLang="en-US" sz="1200" dirty="0"/>
              <a:t>색상구분</a:t>
            </a:r>
            <a:r>
              <a:rPr lang="en-US" altLang="ko-KR" sz="1200" dirty="0"/>
              <a:t>)      4. </a:t>
            </a:r>
            <a:r>
              <a:rPr lang="ko-KR" altLang="en-US" sz="1200" dirty="0"/>
              <a:t>날짜      </a:t>
            </a:r>
            <a:r>
              <a:rPr lang="en-US" altLang="ko-KR" sz="1200" dirty="0"/>
              <a:t>5.  </a:t>
            </a:r>
            <a:r>
              <a:rPr lang="ko-KR" altLang="en-US" sz="1200" dirty="0"/>
              <a:t>해당기간동안 신규가입 </a:t>
            </a:r>
            <a:r>
              <a:rPr lang="ko-KR" altLang="en-US" sz="1200" dirty="0" err="1"/>
              <a:t>회원수</a:t>
            </a:r>
            <a:r>
              <a:rPr lang="ko-KR" altLang="en-US" sz="1200" dirty="0"/>
              <a:t>   </a:t>
            </a:r>
            <a:r>
              <a:rPr lang="en-US" altLang="ko-KR" sz="1200" dirty="0"/>
              <a:t>6. </a:t>
            </a:r>
            <a:r>
              <a:rPr lang="ko-KR" altLang="en-US" sz="1200" dirty="0"/>
              <a:t>기간동안 해당 총판에게서 발생된 수수료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    </a:t>
            </a:r>
            <a:r>
              <a:rPr lang="en-US" altLang="ko-KR" sz="1200" dirty="0"/>
              <a:t>7. </a:t>
            </a:r>
            <a:r>
              <a:rPr lang="ko-KR" altLang="en-US" sz="1200" dirty="0"/>
              <a:t>배분율에 따라 총판에게 정산될 수수료    </a:t>
            </a:r>
            <a:r>
              <a:rPr lang="en-US" altLang="ko-KR" sz="1200" dirty="0"/>
              <a:t>8. </a:t>
            </a:r>
            <a:r>
              <a:rPr lang="ko-KR" altLang="en-US" sz="12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7432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347202-257F-4230-803F-CBECBCE6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755"/>
            <a:ext cx="12192000" cy="2040866"/>
          </a:xfrm>
          <a:prstGeom prst="rect">
            <a:avLst/>
          </a:prstGeom>
        </p:spPr>
      </p:pic>
      <p:pic>
        <p:nvPicPr>
          <p:cNvPr id="6" name="Picture 4" descr="C:\Users\성남현\Desktop\숫자\1.png">
            <a:extLst>
              <a:ext uri="{FF2B5EF4-FFF2-40B4-BE49-F238E27FC236}">
                <a16:creationId xmlns:a16="http://schemas.microsoft.com/office/drawing/2014/main" id="{4334F980-3F1D-46C1-9C31-C81FDBE7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09" y="1772916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성남현\Desktop\숫자\2.png">
            <a:extLst>
              <a:ext uri="{FF2B5EF4-FFF2-40B4-BE49-F238E27FC236}">
                <a16:creationId xmlns:a16="http://schemas.microsoft.com/office/drawing/2014/main" id="{11D5E048-C04D-45DB-B70F-C5BF918B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4618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성남현\Desktop\숫자\3.png">
            <a:extLst>
              <a:ext uri="{FF2B5EF4-FFF2-40B4-BE49-F238E27FC236}">
                <a16:creationId xmlns:a16="http://schemas.microsoft.com/office/drawing/2014/main" id="{CC1063DB-3887-4465-B5D8-BB13AE83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35" y="2071205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성남현\Desktop\숫자\4.png">
            <a:extLst>
              <a:ext uri="{FF2B5EF4-FFF2-40B4-BE49-F238E27FC236}">
                <a16:creationId xmlns:a16="http://schemas.microsoft.com/office/drawing/2014/main" id="{58758B47-DB7A-4BC9-8659-B8C5F7D2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93" y="2046188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성남현\Desktop\숫자\5.png">
            <a:extLst>
              <a:ext uri="{FF2B5EF4-FFF2-40B4-BE49-F238E27FC236}">
                <a16:creationId xmlns:a16="http://schemas.microsoft.com/office/drawing/2014/main" id="{131EFDDB-CA17-41B8-A95E-DC217274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65" y="204618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성남현\Desktop\숫자\6.png">
            <a:extLst>
              <a:ext uri="{FF2B5EF4-FFF2-40B4-BE49-F238E27FC236}">
                <a16:creationId xmlns:a16="http://schemas.microsoft.com/office/drawing/2014/main" id="{884502C7-8B34-43DD-B97B-848790A26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23" y="2046186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성남현\Desktop\숫자\7.png">
            <a:extLst>
              <a:ext uri="{FF2B5EF4-FFF2-40B4-BE49-F238E27FC236}">
                <a16:creationId xmlns:a16="http://schemas.microsoft.com/office/drawing/2014/main" id="{C24D0C7F-9EC4-45AA-8947-D15468C3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476" y="1973147"/>
            <a:ext cx="146077" cy="14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E38748-15A4-4155-8883-5FBE1B328ABA}"/>
              </a:ext>
            </a:extLst>
          </p:cNvPr>
          <p:cNvSpPr txBox="1"/>
          <p:nvPr/>
        </p:nvSpPr>
        <p:spPr>
          <a:xfrm>
            <a:off x="228600" y="186267"/>
            <a:ext cx="1069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특정총판</a:t>
            </a:r>
            <a:r>
              <a:rPr lang="ko-KR" altLang="en-US" dirty="0"/>
              <a:t> </a:t>
            </a:r>
            <a:r>
              <a:rPr lang="ko-KR" altLang="en-US" dirty="0" err="1"/>
              <a:t>선택시</a:t>
            </a:r>
            <a:r>
              <a:rPr lang="ko-KR" altLang="en-US" dirty="0"/>
              <a:t> 통계화면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총판 관리자계정으로 </a:t>
            </a:r>
            <a:r>
              <a:rPr lang="ko-KR" altLang="en-US" dirty="0" err="1"/>
              <a:t>로그인시</a:t>
            </a:r>
            <a:r>
              <a:rPr lang="ko-KR" altLang="en-US" dirty="0"/>
              <a:t> 이화면만 보임</a:t>
            </a:r>
            <a:r>
              <a:rPr lang="en-US" altLang="ko-KR" dirty="0"/>
              <a:t> : </a:t>
            </a:r>
            <a:r>
              <a:rPr lang="ko-KR" altLang="en-US" dirty="0"/>
              <a:t>총판이 자기 수수료 확인할 수 </a:t>
            </a:r>
            <a:r>
              <a:rPr lang="ko-KR" altLang="en-US" dirty="0" err="1"/>
              <a:t>있는곳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3CF3CAC-34CD-40DF-91DB-546FCD7F331F}"/>
              </a:ext>
            </a:extLst>
          </p:cNvPr>
          <p:cNvCxnSpPr/>
          <p:nvPr/>
        </p:nvCxnSpPr>
        <p:spPr>
          <a:xfrm flipH="1">
            <a:off x="457200" y="555599"/>
            <a:ext cx="364067" cy="128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B1298F-FE01-4003-A935-76F31BFDE001}"/>
              </a:ext>
            </a:extLst>
          </p:cNvPr>
          <p:cNvSpPr txBox="1"/>
          <p:nvPr/>
        </p:nvSpPr>
        <p:spPr>
          <a:xfrm>
            <a:off x="677586" y="3894667"/>
            <a:ext cx="9715890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해당 총판</a:t>
            </a:r>
            <a:r>
              <a:rPr lang="en-US" altLang="ko-KR" sz="1400" dirty="0"/>
              <a:t>ID          2. </a:t>
            </a:r>
            <a:r>
              <a:rPr lang="ko-KR" altLang="en-US" sz="1400" dirty="0"/>
              <a:t>총판</a:t>
            </a:r>
            <a:r>
              <a:rPr lang="en-US" altLang="ko-KR" sz="1400" dirty="0"/>
              <a:t>ID       3. </a:t>
            </a:r>
            <a:r>
              <a:rPr lang="ko-KR" altLang="en-US" sz="1400" dirty="0"/>
              <a:t>날짜</a:t>
            </a:r>
            <a:r>
              <a:rPr lang="en-US" altLang="ko-KR" sz="1400" dirty="0"/>
              <a:t>(</a:t>
            </a:r>
            <a:r>
              <a:rPr lang="ko-KR" altLang="en-US" sz="1400" dirty="0"/>
              <a:t>이 페이지에서는 일별 통계 확인 가능</a:t>
            </a:r>
            <a:r>
              <a:rPr lang="en-US" altLang="ko-KR" sz="1400" dirty="0"/>
              <a:t>)      4. </a:t>
            </a:r>
            <a:r>
              <a:rPr lang="ko-KR" altLang="en-US" sz="1400" dirty="0"/>
              <a:t>신규가입 </a:t>
            </a:r>
            <a:r>
              <a:rPr lang="ko-KR" altLang="en-US" sz="1400" dirty="0" err="1"/>
              <a:t>회원수</a:t>
            </a:r>
            <a:r>
              <a:rPr lang="ko-KR" altLang="en-US" sz="1400" dirty="0"/>
              <a:t>  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5.</a:t>
            </a:r>
            <a:r>
              <a:rPr lang="ko-KR" altLang="en-US" sz="1400" dirty="0"/>
              <a:t> 해당 총판 회원에게서 발생된 수수료</a:t>
            </a:r>
            <a:r>
              <a:rPr lang="en-US" altLang="ko-KR" sz="1400" dirty="0"/>
              <a:t> </a:t>
            </a:r>
            <a:r>
              <a:rPr lang="ko-KR" altLang="en-US" sz="1400" dirty="0"/>
              <a:t>일별 합계    </a:t>
            </a:r>
            <a:r>
              <a:rPr lang="en-US" altLang="ko-KR" sz="1400" dirty="0"/>
              <a:t>6. </a:t>
            </a:r>
            <a:r>
              <a:rPr lang="ko-KR" altLang="en-US" sz="1400" dirty="0"/>
              <a:t>총판이 배분율에 따라 </a:t>
            </a:r>
            <a:r>
              <a:rPr lang="ko-KR" altLang="en-US" sz="1400" dirty="0" err="1"/>
              <a:t>배분받을</a:t>
            </a:r>
            <a:r>
              <a:rPr lang="ko-KR" altLang="en-US" sz="1400" dirty="0"/>
              <a:t> 수수료  </a:t>
            </a:r>
            <a:r>
              <a:rPr lang="en-US" altLang="ko-KR" sz="1400" dirty="0"/>
              <a:t>7. </a:t>
            </a:r>
            <a:r>
              <a:rPr lang="ko-KR" altLang="en-US" sz="1400" dirty="0"/>
              <a:t>삭제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937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414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dream</dc:creator>
  <cp:lastModifiedBy>dream</cp:lastModifiedBy>
  <cp:revision>11</cp:revision>
  <dcterms:created xsi:type="dcterms:W3CDTF">2020-09-15T14:44:03Z</dcterms:created>
  <dcterms:modified xsi:type="dcterms:W3CDTF">2020-09-15T16:52:17Z</dcterms:modified>
</cp:coreProperties>
</file>