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9" r:id="rId3"/>
    <p:sldId id="400" r:id="rId4"/>
    <p:sldId id="441" r:id="rId5"/>
    <p:sldId id="442" r:id="rId6"/>
    <p:sldId id="443" r:id="rId7"/>
    <p:sldId id="438" r:id="rId8"/>
    <p:sldId id="440" r:id="rId9"/>
    <p:sldId id="433" r:id="rId10"/>
    <p:sldId id="435" r:id="rId11"/>
    <p:sldId id="428" r:id="rId12"/>
    <p:sldId id="437" r:id="rId13"/>
    <p:sldId id="436" r:id="rId14"/>
    <p:sldId id="399" r:id="rId15"/>
    <p:sldId id="39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>
      <p:cViewPr varScale="1">
        <p:scale>
          <a:sx n="115" d="100"/>
          <a:sy n="115" d="100"/>
        </p:scale>
        <p:origin x="20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170C2-9A0F-44DD-94F2-67AB72069C9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20D1-08A4-42F9-9207-A9819BFB1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56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9BD3A-F44E-4A15-AEE7-801F2F8EE9E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6DB43-485F-4A75-9AF1-2FDD1DB31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3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31A446-F099-4CA6-9E63-3CD8E1AE354E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6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01B63-4FA8-423A-A894-B76734E622F7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8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644EE6-6AFE-4EFB-A5ED-E38DB21B5B15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E27F46-54B6-4431-93B5-ADFAF74862BE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2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0F3D26-D87B-4771-94B6-2885CD18D250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8C59E1-404B-4F46-88F9-B46B9EC81BD0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89CFD9-61FA-4432-96B2-DF1FB7048431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4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3A0F9A-7232-4EC5-AF82-D067ACCC45CD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5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352FFD-EE5D-4ECF-90BF-93253EE21839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3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FE4C4-3AB5-4FD6-ABD9-7FBF79ED6CC5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1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CF7A3A-9378-4E93-93CD-517E9CA5C000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15616" y="260648"/>
            <a:ext cx="405408" cy="360040"/>
          </a:xfrm>
          <a:prstGeom prst="rect">
            <a:avLst/>
          </a:prstGeom>
        </p:spPr>
        <p:txBody>
          <a:bodyPr/>
          <a:lstStyle/>
          <a:p>
            <a:fld id="{157C2E6F-AB4A-4FF7-B658-60D9CBECC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4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5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79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Emergency Frequency</a:t>
            </a:r>
          </a:p>
          <a:p>
            <a:pPr algn="ctr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시스템개발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V1.1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2835" y="5157192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요놈들주식회사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2020.11.16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4653136"/>
            <a:ext cx="78488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301208"/>
            <a:ext cx="504952" cy="6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10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정보입력완료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9100" y="6017993"/>
            <a:ext cx="302433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창닫기</a:t>
            </a:r>
            <a:endParaRPr lang="ko-KR" altLang="en-US" sz="12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07704" y="1844824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1038" y="2087221"/>
            <a:ext cx="279435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새롭게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QR Code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스캔하면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저장된 정보를 확인할 수 있습니다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비밀번호를 통해서 입력된 정보를 초기화하고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새롭게 입력할 수도 있습니다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비밀번호는 관리자도 알 수 없으니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분실하지 않도록 주의해 주세요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9100" y="998536"/>
            <a:ext cx="3024336" cy="47525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64411" y="1436960"/>
            <a:ext cx="213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정보 저장이 완료되었습니다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36736"/>
              </p:ext>
            </p:extLst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11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기존정보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활용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39803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저장된 정보 연결하기 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기존 정보 자동입력</a:t>
                      </a:r>
                      <a:endParaRPr lang="en-US" altLang="ko-KR" sz="12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새로 입력하기</a:t>
                      </a:r>
                      <a:endParaRPr lang="en-US" altLang="ko-KR" sz="12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새로 입력</a:t>
                      </a:r>
                      <a:endParaRPr lang="en-US" altLang="ko-KR" sz="12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07704" y="1844824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1038" y="2087221"/>
            <a:ext cx="1853392" cy="51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이미 저장된 정보가 있습니다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기존 정보를 연결할까요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4412" y="2852936"/>
            <a:ext cx="2750909" cy="34634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저장된 정보 연결하기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4411" y="4927994"/>
            <a:ext cx="2750909" cy="34634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새로 입력하기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2982" y="3890704"/>
            <a:ext cx="26661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저장된 정보를 연결하면 기존에 입력하신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정보가 연결되어 저장됩니다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새로운 정보를 입력하시고자 하는 경우에는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새로 입력하기를 선택해주세요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9100" y="998536"/>
            <a:ext cx="3024336" cy="47525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64411" y="1436960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저장된 정보를 활용할까요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6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43911"/>
              </p:ext>
            </p:extLst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스캔시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노출화면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12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10810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질문에 대한 답변을 노출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RH-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선택했을 때만 노출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나이는 생년월일기반 만나이 자동계산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모름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미공개는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모름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미공개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표시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정보수정버튼을 누르면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정보수정이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가능해야 함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입력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스크롤로 아래 정보가 확인할 수 있도록 해주세요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수술력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 노출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수술력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정보는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수술명칭과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기간노출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지병정보는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중복선택된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모든 병 표시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투약정보는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모두 표시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알레르기는 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표시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조영제 부작용은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Y/N/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모름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보호자 연락처는 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노출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보호자 연락처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클릭시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전화걸기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기능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응급정보는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자까지 노출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689046" y="980728"/>
            <a:ext cx="3044443" cy="4401205"/>
            <a:chOff x="4281854" y="5125915"/>
            <a:chExt cx="2726182" cy="4401205"/>
          </a:xfrm>
        </p:grpSpPr>
        <p:sp>
          <p:nvSpPr>
            <p:cNvPr id="28" name="TextBox 27"/>
            <p:cNvSpPr txBox="1"/>
            <p:nvPr/>
          </p:nvSpPr>
          <p:spPr>
            <a:xfrm>
              <a:off x="4281854" y="5125915"/>
              <a:ext cx="883075" cy="4401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혈액형</a:t>
              </a:r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나이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(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만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성별</a:t>
              </a:r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b="1" dirty="0" err="1" smtClean="0">
                  <a:latin typeface="돋움" panose="020B0600000101010101" pitchFamily="50" charset="-127"/>
                  <a:ea typeface="돋움" panose="020B0600000101010101" pitchFamily="50" charset="-127"/>
                </a:rPr>
                <a:t>수술기록</a:t>
              </a:r>
              <a:endPara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b="1" dirty="0" err="1" smtClean="0">
                  <a:latin typeface="돋움" panose="020B0600000101010101" pitchFamily="50" charset="-127"/>
                  <a:ea typeface="돋움" panose="020B0600000101010101" pitchFamily="50" charset="-127"/>
                </a:rPr>
                <a:t>현재병력</a:t>
              </a:r>
              <a:endPara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b="1" dirty="0" err="1" smtClean="0">
                  <a:latin typeface="돋움" panose="020B0600000101010101" pitchFamily="50" charset="-127"/>
                  <a:ea typeface="돋움" panose="020B0600000101010101" pitchFamily="50" charset="-127"/>
                </a:rPr>
                <a:t>복용약물</a:t>
              </a:r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알레르기</a:t>
              </a:r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조영제 부작용</a:t>
              </a:r>
              <a:endPara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비상 연락처</a:t>
              </a:r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b="1" dirty="0" err="1" smtClean="0">
                  <a:latin typeface="돋움" panose="020B0600000101010101" pitchFamily="50" charset="-127"/>
                  <a:ea typeface="돋움" panose="020B0600000101010101" pitchFamily="50" charset="-127"/>
                </a:rPr>
                <a:t>기타정보</a:t>
              </a:r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4929" y="5125915"/>
              <a:ext cx="1843107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A</a:t>
              </a:r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형 </a:t>
              </a:r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(RH-)</a:t>
              </a:r>
            </a:p>
            <a:p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46</a:t>
              </a:r>
            </a:p>
            <a:p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여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암 수술 </a:t>
              </a:r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(5</a:t>
              </a:r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년 이내</a:t>
              </a:r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</a:p>
            <a:p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뇌경색 수술 </a:t>
              </a:r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(1</a:t>
              </a:r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년 이내</a:t>
              </a:r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</a:t>
              </a:r>
            </a:p>
            <a:p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고혈압</a:t>
              </a:r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당료</a:t>
              </a:r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err="1">
                  <a:latin typeface="돋움" panose="020B0600000101010101" pitchFamily="50" charset="-127"/>
                  <a:ea typeface="돋움" panose="020B0600000101010101" pitchFamily="50" charset="-127"/>
                </a:rPr>
                <a:t>가드메트정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100/850</a:t>
              </a:r>
            </a:p>
            <a:p>
              <a:r>
                <a:rPr lang="ko-KR" altLang="en-US" sz="1000" dirty="0" err="1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고혈압약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err="1" smtClean="0">
                  <a:latin typeface="돋움" panose="020B0600000101010101" pitchFamily="50" charset="-127"/>
                  <a:ea typeface="돋움" panose="020B0600000101010101" pitchFamily="50" charset="-127"/>
                </a:rPr>
                <a:t>당뇨약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모름</a:t>
              </a:r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</a:t>
              </a:r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미공개</a:t>
              </a:r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있음</a:t>
              </a:r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010-1234-5678</a:t>
              </a:r>
            </a:p>
            <a:p>
              <a:r>
                <a:rPr lang="en-US" altLang="ko-KR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010-5678-1234</a:t>
              </a:r>
            </a:p>
            <a:p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연명치료는 원하지 않습니다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endPara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응급상황에는 보호자 동의가 없어도 수술을 원합니다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6427" y="6357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정보수정</a:t>
            </a:r>
            <a:endParaRPr lang="ko-KR" altLang="en-US" sz="1000" u="sng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858677" y="5517232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78045" y="5594235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 정보는 사용자에 의해 입력되었습니다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정보의 정확성이 보장되는 것은 아닙니다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1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99100" y="1044243"/>
            <a:ext cx="3024336" cy="47525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43931"/>
              </p:ext>
            </p:extLst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13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 초기화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61909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숫자만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자리 입력 가능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비밀번호입력시 연결 해제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초기화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처음부터 입력하는 방식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99100" y="6017993"/>
            <a:ext cx="302433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완료</a:t>
            </a:r>
            <a:endParaRPr lang="ko-KR" altLang="en-US" sz="12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07704" y="1844824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9638" y="20778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비밀번호를 입력해 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64412" y="2429382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비밀번호 입력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13015" y="3003580"/>
            <a:ext cx="30091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비밀번호는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자리 숫자입니다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비밀번호를 분실 시 초기화가 불가능합니다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비밀번호는 관리자도 알 수 없습니다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초기화 선택 시 처음부터 정보를 입력해야 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4411" y="143696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초기화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2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86936"/>
              </p:ext>
            </p:extLst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 기능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14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099521"/>
            <a:ext cx="5977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도메인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인식부호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발급기능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발급수량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입력기능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circleNumDbPlain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연결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QR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코드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이미지화 및 저장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이미지 저장 형식은 미정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circleNumDbPlain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기존발급기록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확인 및 선택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QR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코드 다운로드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연번으로 선택 다운로드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0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25624"/>
              </p:ext>
            </p:extLst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구조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운영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구조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15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635896" y="859978"/>
            <a:ext cx="2275052" cy="3816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35896" y="1394222"/>
            <a:ext cx="2275052" cy="38160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도메인</a:t>
            </a:r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연결</a:t>
            </a:r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QR code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발급신청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35896" y="1928465"/>
            <a:ext cx="2275052" cy="38160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발급수량입력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35896" y="2462709"/>
            <a:ext cx="2275052" cy="38160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하부 도메인 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수량일치</a:t>
            </a:r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35896" y="2996952"/>
            <a:ext cx="2275052" cy="38160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하부 도메인 연결 </a:t>
            </a:r>
            <a:r>
              <a:rPr lang="ko-KR" altLang="en-US" sz="10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인식부호</a:t>
            </a:r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생성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35896" y="3519477"/>
            <a:ext cx="2275052" cy="38160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QR code</a:t>
            </a:r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스캔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35896" y="4599683"/>
            <a:ext cx="2275052" cy="38160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정보입력창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노출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35896" y="5183805"/>
            <a:ext cx="2275052" cy="38160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정보입력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35896" y="5718048"/>
            <a:ext cx="2275052" cy="38160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QR code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등록완료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35896" y="6257317"/>
            <a:ext cx="2275052" cy="3816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끝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4773423" y="1241581"/>
            <a:ext cx="0" cy="1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2"/>
            <a:endCxn id="10" idx="0"/>
          </p:cNvCxnSpPr>
          <p:nvPr/>
        </p:nvCxnSpPr>
        <p:spPr>
          <a:xfrm>
            <a:off x="4773423" y="1775824"/>
            <a:ext cx="0" cy="1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2"/>
            <a:endCxn id="11" idx="0"/>
          </p:cNvCxnSpPr>
          <p:nvPr/>
        </p:nvCxnSpPr>
        <p:spPr>
          <a:xfrm>
            <a:off x="4773423" y="2310068"/>
            <a:ext cx="0" cy="1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" idx="2"/>
            <a:endCxn id="12" idx="0"/>
          </p:cNvCxnSpPr>
          <p:nvPr/>
        </p:nvCxnSpPr>
        <p:spPr>
          <a:xfrm>
            <a:off x="4773423" y="2844311"/>
            <a:ext cx="0" cy="1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</p:cNvCxnSpPr>
          <p:nvPr/>
        </p:nvCxnSpPr>
        <p:spPr>
          <a:xfrm>
            <a:off x="4773423" y="3912798"/>
            <a:ext cx="0" cy="1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8" idx="0"/>
          </p:cNvCxnSpPr>
          <p:nvPr/>
        </p:nvCxnSpPr>
        <p:spPr>
          <a:xfrm>
            <a:off x="4773423" y="4447042"/>
            <a:ext cx="0" cy="1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5" idx="2"/>
            <a:endCxn id="26" idx="0"/>
          </p:cNvCxnSpPr>
          <p:nvPr/>
        </p:nvCxnSpPr>
        <p:spPr>
          <a:xfrm>
            <a:off x="4773423" y="5565407"/>
            <a:ext cx="0" cy="1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6" idx="2"/>
            <a:endCxn id="27" idx="0"/>
          </p:cNvCxnSpPr>
          <p:nvPr/>
        </p:nvCxnSpPr>
        <p:spPr>
          <a:xfrm>
            <a:off x="4773423" y="6099651"/>
            <a:ext cx="0" cy="15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다이아몬드 1"/>
          <p:cNvSpPr/>
          <p:nvPr/>
        </p:nvSpPr>
        <p:spPr>
          <a:xfrm>
            <a:off x="3635896" y="4053720"/>
            <a:ext cx="2275052" cy="388297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미등록 </a:t>
            </a:r>
            <a:r>
              <a:rPr lang="ko-KR" altLang="en-US" sz="100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인식부호</a:t>
            </a:r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3" name="직선 화살표 연결선 52"/>
          <p:cNvCxnSpPr>
            <a:stCxn id="12" idx="2"/>
            <a:endCxn id="13" idx="0"/>
          </p:cNvCxnSpPr>
          <p:nvPr/>
        </p:nvCxnSpPr>
        <p:spPr>
          <a:xfrm>
            <a:off x="4773422" y="3378555"/>
            <a:ext cx="0" cy="14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" idx="3"/>
            <a:endCxn id="59" idx="0"/>
          </p:cNvCxnSpPr>
          <p:nvPr/>
        </p:nvCxnSpPr>
        <p:spPr>
          <a:xfrm>
            <a:off x="5910948" y="4247869"/>
            <a:ext cx="1526770" cy="933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53152" y="392594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아니오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82196" y="436681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예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화살표 연결선 55"/>
          <p:cNvCxnSpPr>
            <a:stCxn id="18" idx="2"/>
            <a:endCxn id="25" idx="0"/>
          </p:cNvCxnSpPr>
          <p:nvPr/>
        </p:nvCxnSpPr>
        <p:spPr>
          <a:xfrm>
            <a:off x="4773422" y="4981286"/>
            <a:ext cx="0" cy="20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300192" y="5181078"/>
            <a:ext cx="2275052" cy="38160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입력정보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노출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62" name="꺾인 연결선 61"/>
          <p:cNvCxnSpPr>
            <a:stCxn id="59" idx="2"/>
            <a:endCxn id="27" idx="3"/>
          </p:cNvCxnSpPr>
          <p:nvPr/>
        </p:nvCxnSpPr>
        <p:spPr>
          <a:xfrm rot="5400000">
            <a:off x="6231614" y="5242015"/>
            <a:ext cx="885438" cy="1526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623806" y="1431156"/>
            <a:ext cx="2012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난수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발급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</a:t>
            </a:r>
          </a:p>
          <a:p>
            <a:pPr algn="r"/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도메인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&amp;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연결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QR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code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9605" y="5205062"/>
            <a:ext cx="194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기존정보자동입력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</a:t>
            </a:r>
          </a:p>
          <a:p>
            <a:pPr algn="r"/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휴대폰에 정보 </a:t>
            </a:r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자동보관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45403" y="3571778"/>
            <a:ext cx="1835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외부프린팅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QR code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41669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90062"/>
              </p:ext>
            </p:extLst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정보입력방식 선택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19089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응급정보입력 버튼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자유형식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버튼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개인정보보호정책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클릭하면 내용 레이어 노출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미등록 도메인 접속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응급정보입력버튼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정보입력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(3pg)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자유형식정보입력버튼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자유정보입력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접속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에 따라 언어 변경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한국 접속 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한국어</a:t>
                      </a:r>
                      <a:endParaRPr lang="en-US" altLang="ko-KR" sz="12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일본 접속 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일본어</a:t>
                      </a:r>
                      <a:endParaRPr lang="en-US" altLang="ko-KR" sz="12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그외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접속 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영어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907704" y="1844824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64411" y="1436960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정보입력방식을 선택해주세요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4412" y="2429382"/>
            <a:ext cx="2750909" cy="3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응급정보입력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64412" y="4149080"/>
            <a:ext cx="2750909" cy="3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자유형식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정보입력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4411" y="4648593"/>
            <a:ext cx="25010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자유형식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정보입력은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이미지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동영상 등을 활용할 수 있습니다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이미지 최대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 등록 가능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(1MB)</a:t>
            </a: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동영상 최대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 등록 가능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(5MB)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4411" y="2993311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응급상황에 필요한 정보를 입력해주세요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응급상황에서 스캔하면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입력된 </a:t>
            </a:r>
            <a:r>
              <a:rPr lang="ko-KR" altLang="en-US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응급정보를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활용할 수 있습니다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8077" y="6172413"/>
            <a:ext cx="2416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English	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한국어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日本語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36288" y="5734757"/>
            <a:ext cx="187440" cy="187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2123728" y="5703059"/>
            <a:ext cx="2023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개인정보보호정책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 동의합니다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07" y="986929"/>
            <a:ext cx="263318" cy="3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42508"/>
              </p:ext>
            </p:extLst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3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혈액형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7233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질문은 한 페이지로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 질문 및 비번입력까지 스크롤로 볼 수 있게 해주세요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질문을 선택하거나 입력하면 다음 질문이 보일 수 있도록 해주세요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혈액형은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중복선택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불가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선택된 혈액형은 선택된 표시 필요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RH-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선택 가능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RH-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선택시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결과값의 혈액형 뒤에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(RH-)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예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A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형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(RH-)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혈액형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선택시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색변화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선택형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성별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선택시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색변화</a:t>
                      </a:r>
                      <a:endParaRPr lang="ko-KR" altLang="en-US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22485" y="3977752"/>
            <a:ext cx="187440" cy="187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8" name="직선 연결선 17"/>
          <p:cNvCxnSpPr/>
          <p:nvPr/>
        </p:nvCxnSpPr>
        <p:spPr>
          <a:xfrm>
            <a:off x="1907704" y="2517599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4411" y="2109735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혈액형을 선택해주세요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64413" y="2661616"/>
            <a:ext cx="1339436" cy="346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형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64413" y="3127599"/>
            <a:ext cx="1339436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형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93924" y="2661615"/>
            <a:ext cx="1339436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AB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형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93924" y="3127599"/>
            <a:ext cx="1339436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형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9925" y="3946054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RH-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선택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68301" y="3536526"/>
            <a:ext cx="276505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모름 </a:t>
            </a:r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공개를 원하지 않음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907703" y="4756994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64410" y="4349130"/>
            <a:ext cx="2127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생년월일을 입력해주세요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64411" y="4922565"/>
            <a:ext cx="132946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연도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64647" y="4919661"/>
            <a:ext cx="639953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75366" y="4918047"/>
            <a:ext cx="639953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894846" y="5922573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51553" y="5514709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성별을 선택해주세요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4413" y="6034979"/>
            <a:ext cx="1339436" cy="346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여성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3924" y="6034979"/>
            <a:ext cx="1339436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남성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878989" y="1388592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35696" y="980728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응급상황에 필요한 질문에 대답해주세요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69909" y="1513664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질문은 총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개입니다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2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4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혈액형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1773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수술내역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중복선택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가능</a:t>
                      </a:r>
                      <a:endParaRPr lang="en-US" altLang="ko-KR" sz="12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직접 입력은 추가 가능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수술 내역 추가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수술시기는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객관식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- 1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이내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- 3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이내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- 5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이내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- 5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초과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모름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공개를 원하지 않음</a:t>
                      </a:r>
                      <a:endParaRPr lang="en-US" altLang="ko-KR" sz="12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907704" y="1388592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4411" y="980728"/>
            <a:ext cx="3320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수술 내역을 입력해주세요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중복선택가능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78057" y="4725144"/>
            <a:ext cx="2765059" cy="3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수술을 받은 적이 없음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64413" y="1556792"/>
            <a:ext cx="1411444" cy="346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암 수술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64413" y="2022775"/>
            <a:ext cx="1411444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심장 수술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64413" y="2488941"/>
            <a:ext cx="1411444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폐 수술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64413" y="2954924"/>
            <a:ext cx="1411444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뇌혈관 수술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64412" y="3419405"/>
            <a:ext cx="1411444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 수술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64411" y="3896078"/>
            <a:ext cx="1411444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직접입력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37493" y="1551317"/>
            <a:ext cx="1305623" cy="346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수술 시기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37493" y="2017300"/>
            <a:ext cx="1305623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수술 시기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37493" y="2483466"/>
            <a:ext cx="1305623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수술 시기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337493" y="2949449"/>
            <a:ext cx="1305623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수술 시기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37492" y="3413930"/>
            <a:ext cx="1305623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수술 시기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37491" y="3890603"/>
            <a:ext cx="1305623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수술 시기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72137" y="4334907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수술 내역 추가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덧셈 기호 56"/>
          <p:cNvSpPr/>
          <p:nvPr/>
        </p:nvSpPr>
        <p:spPr>
          <a:xfrm>
            <a:off x="1907703" y="4360086"/>
            <a:ext cx="216024" cy="216024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5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혈액형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17134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투병내역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중복선택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가능</a:t>
                      </a:r>
                      <a:endParaRPr lang="en-US" altLang="ko-KR" sz="12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직접 입력은 추가 가능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 이름 추가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907704" y="1388592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4411" y="980728"/>
            <a:ext cx="378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현재 투병중인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병을 선택해주세요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중복선택가능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4411" y="1556792"/>
            <a:ext cx="2750909" cy="346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암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64411" y="2022775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심장 질환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64410" y="2487256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폐 질환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64411" y="2980618"/>
            <a:ext cx="2750909" cy="346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뇌혈관 질환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64411" y="3446601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 진환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64410" y="3911082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당뇨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64411" y="4360728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고혈압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64410" y="4825209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치매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64409" y="5295969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직접입력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78057" y="6106987"/>
            <a:ext cx="2765059" cy="3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앓고 있는 병은 없음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72137" y="5716750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병 이름 추가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덧셈 기호 44"/>
          <p:cNvSpPr/>
          <p:nvPr/>
        </p:nvSpPr>
        <p:spPr>
          <a:xfrm>
            <a:off x="1907703" y="5741929"/>
            <a:ext cx="216024" cy="216024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6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혈액형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68689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복용약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중복선택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가능</a:t>
                      </a:r>
                      <a:endParaRPr lang="en-US" altLang="ko-KR" sz="1200" baseline="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직접 입력은 추가 가능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이름 추가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907704" y="1388592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4411" y="980728"/>
            <a:ext cx="3781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6.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현재 복용중인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약을 선택해주세요 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중복선택가능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78057" y="6106987"/>
            <a:ext cx="2765059" cy="3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복용중인 약은 없음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72137" y="5716750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약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이름 추가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덧셈 기호 44"/>
          <p:cNvSpPr/>
          <p:nvPr/>
        </p:nvSpPr>
        <p:spPr>
          <a:xfrm>
            <a:off x="1907703" y="5741929"/>
            <a:ext cx="216024" cy="216024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64411" y="1556792"/>
            <a:ext cx="2750909" cy="346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항암제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64411" y="2022775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심장 약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64410" y="2487256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폐 약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64411" y="2980618"/>
            <a:ext cx="2750909" cy="346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뇌혈관 약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64411" y="3446601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 약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64410" y="3911082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당뇨 약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64411" y="4360728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고혈압 약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64410" y="4825209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치매 약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64409" y="5237778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직접입력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7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7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혈액형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2192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알레르기 정보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주관식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추가입력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가능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조영제 부작용은 선택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보호자 연락처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주관식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추가입력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가능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1907704" y="1388592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64411" y="980728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7.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알레르기 정보를 입력해주세요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907703" y="3476824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64410" y="3068960"/>
            <a:ext cx="2422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8.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조영제 부작용이 있으신가요</a:t>
            </a:r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894846" y="4988992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51553" y="4581128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9.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보호자 연락처를 입력해주세요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2925" y="2434579"/>
            <a:ext cx="2765059" cy="3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알레르기 없음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76761" y="2036883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알레르기 추가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7" name="덧셈 기호 76"/>
          <p:cNvSpPr/>
          <p:nvPr/>
        </p:nvSpPr>
        <p:spPr>
          <a:xfrm>
            <a:off x="1912327" y="2062062"/>
            <a:ext cx="216024" cy="216024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873817" y="1557122"/>
            <a:ext cx="276505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알레르기 정보를 입력해 주세요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64410" y="3645024"/>
            <a:ext cx="1339436" cy="346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있음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93921" y="3645024"/>
            <a:ext cx="1339436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없음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868298" y="6106987"/>
            <a:ext cx="2765059" cy="3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연락처 공개를 원하지 않음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72134" y="5709291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보호자 연락처 추가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7" name="덧셈 기호 86"/>
          <p:cNvSpPr/>
          <p:nvPr/>
        </p:nvSpPr>
        <p:spPr>
          <a:xfrm>
            <a:off x="1907700" y="5734470"/>
            <a:ext cx="216024" cy="216024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869190" y="5229530"/>
            <a:ext cx="276505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보호자 연락처를 입력해 주세요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61924" y="4061052"/>
            <a:ext cx="276505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모름 </a:t>
            </a:r>
            <a:r>
              <a:rPr lang="en-US" altLang="ko-KR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공개를 원하지 않음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4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8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혈액형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18009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 정보는 입력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필수아님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1907704" y="1388592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64411" y="980728"/>
            <a:ext cx="3602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10. 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기타 응급상황에 필요한 정보를 입력해주세요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907703" y="3007608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64410" y="25997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 입력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873817" y="1557122"/>
            <a:ext cx="276505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응급상황에 필요한 정보를 입력해주세요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51553" y="2038542"/>
            <a:ext cx="2207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최대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300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자까지 입력이 가능합니다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64412" y="3175808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비밀번호 입력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64413" y="3621547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비밀번호 확인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144" y="4039904"/>
            <a:ext cx="2709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비밀번호는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자리 숫자로 입력합니다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비밀번호를 분실 시 수정이 불가능합니다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수정은 초기화 후 새로 입력하는 방식입니다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비밀번호를 꼭 기억해주세요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비밀번호는 관리자도 알 수 없습니다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2925" y="6112936"/>
            <a:ext cx="2765059" cy="3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완료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5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69071"/>
              </p:ext>
            </p:extLst>
          </p:nvPr>
        </p:nvGraphicFramePr>
        <p:xfrm>
          <a:off x="0" y="0"/>
          <a:ext cx="9144000" cy="69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시스템구분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단위업무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자유정보입력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57C2E6F-AB4A-4FF7-B658-60D9CBECCEE3}" type="slidenum">
                        <a:rPr lang="ko-KR" altLang="en-US" sz="1200" smtClean="0"/>
                        <a:pPr marL="0" marR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9</a:t>
                      </a:fld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53246"/>
              </p:ext>
            </p:extLst>
          </p:nvPr>
        </p:nvGraphicFramePr>
        <p:xfrm>
          <a:off x="6372200" y="692696"/>
          <a:ext cx="2771800" cy="616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화면설계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게시판형식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동영상</a:t>
                      </a:r>
                      <a:r>
                        <a:rPr lang="en-US" altLang="ko-KR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등록하기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텍스트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글꼴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밑줄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/bold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링크연결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간격을 조금 여유롭게 해서 만들어주세요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스크롤이 생겨도 상관없습니다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개발사항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54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사진 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1MB(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동영상 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5MB(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300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 입력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 최대 </a:t>
                      </a:r>
                      <a:r>
                        <a:rPr lang="en-US" altLang="ko-KR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</a:t>
                      </a:r>
                      <a:endParaRPr lang="en-US" altLang="ko-KR" sz="1200" dirty="0" smtClean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555084" y="823020"/>
            <a:ext cx="3312368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907704" y="1388592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20" y="1412776"/>
            <a:ext cx="1621876" cy="32513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915124" y="1772816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4411" y="980728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정보를 입력해주세요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907703" y="4055210"/>
            <a:ext cx="2592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64410" y="3647346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 입력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64412" y="4223410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비밀번호 입력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64413" y="4669149"/>
            <a:ext cx="2750909" cy="3463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비밀번호 확인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5144" y="5087506"/>
            <a:ext cx="27093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비밀번호는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자리 숫자로 입력합니다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비밀번호를 분실 시 수정이 불가능합니다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수정은 초기화 후 새로 입력하는 방식입니다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비밀번호를 꼭 기억해주세요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비밀번호는 관리자도 알 수 없습니다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2925" y="6112936"/>
            <a:ext cx="2765059" cy="3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완료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72925" y="1974343"/>
            <a:ext cx="2750909" cy="851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내용을 입력해주세요</a:t>
            </a:r>
            <a:endParaRPr lang="ko-KR" altLang="en-US" sz="100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9149" y="2820611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이미지 최대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(1M)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및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동영상 최대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(5M)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등록 가능합니다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글은 최대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300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자까지 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입력 가능합니다</a:t>
            </a: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링크는 최대 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 가능합니다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8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19252</TotalTime>
  <Words>1082</Words>
  <Application>Microsoft Office PowerPoint</Application>
  <PresentationFormat>화면 슬라이드 쇼(4:3)</PresentationFormat>
  <Paragraphs>428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</vt:lpstr>
      <vt:lpstr>나눔스퀘어_ac ExtraBold</vt:lpstr>
      <vt:lpstr>돋움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ATEC</cp:lastModifiedBy>
  <cp:revision>554</cp:revision>
  <cp:lastPrinted>2020-11-05T14:19:31Z</cp:lastPrinted>
  <dcterms:created xsi:type="dcterms:W3CDTF">2018-01-10T07:38:09Z</dcterms:created>
  <dcterms:modified xsi:type="dcterms:W3CDTF">2020-11-16T08:25:37Z</dcterms:modified>
</cp:coreProperties>
</file>