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8"/>
  </p:notesMasterIdLst>
  <p:sldIdLst>
    <p:sldId id="311" r:id="rId2"/>
    <p:sldId id="321" r:id="rId3"/>
    <p:sldId id="316" r:id="rId4"/>
    <p:sldId id="315" r:id="rId5"/>
    <p:sldId id="313" r:id="rId6"/>
    <p:sldId id="314" r:id="rId7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기원" initials="이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C17"/>
    <a:srgbClr val="DE658A"/>
    <a:srgbClr val="CAE4F1"/>
    <a:srgbClr val="D0DFEE"/>
    <a:srgbClr val="C00000"/>
    <a:srgbClr val="FFFC44"/>
    <a:srgbClr val="7DBA7C"/>
    <a:srgbClr val="0177BB"/>
    <a:srgbClr val="CC3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 autoAdjust="0"/>
    <p:restoredTop sz="94692" autoAdjust="0"/>
  </p:normalViewPr>
  <p:slideViewPr>
    <p:cSldViewPr snapToGrid="0" snapToObjects="1">
      <p:cViewPr varScale="1">
        <p:scale>
          <a:sx n="78" d="100"/>
          <a:sy n="78" d="100"/>
        </p:scale>
        <p:origin x="1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/>
          <a:lstStyle>
            <a:lvl1pPr algn="r">
              <a:defRPr sz="1200"/>
            </a:lvl1pPr>
          </a:lstStyle>
          <a:p>
            <a:pPr lvl="0">
              <a:defRPr/>
            </a:pPr>
            <a:fld id="{39B7ED23-F5F8-47E7-939F-F68F6D29B96A}" type="datetime1">
              <a:rPr lang="ko-KR" altLang="en-US"/>
              <a:pPr lvl="0"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anchor="b"/>
          <a:lstStyle>
            <a:lvl1pPr algn="r">
              <a:defRPr sz="1200"/>
            </a:lvl1pPr>
          </a:lstStyle>
          <a:p>
            <a:pPr lvl="0">
              <a:defRPr/>
            </a:pPr>
            <a:fld id="{7A5344CD-39AB-46C6-BEFB-97CA5E94FE5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9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2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9500"/>
            <a:ext cx="7772400" cy="643195"/>
          </a:xfrm>
        </p:spPr>
        <p:txBody>
          <a:bodyPr anchor="ctr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en-US" sz="3200" b="1" i="0" u="none" kern="1200" spc="100" baseline="0" dirty="0">
                <a:solidFill>
                  <a:schemeClr val="tx1"/>
                </a:solidFill>
                <a:effectLst/>
                <a:latin typeface="IBM Plex Sans Bold" panose="020B0503050203000203" pitchFamily="34" charset="7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IBM Plex Sans Bold" panose="020B0503050203000203" pitchFamily="34" charset="7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fld id="{EBC5DBF4-38A0-48AC-87D0-31DECE125C42}" type="datetime1">
              <a:rPr lang="ko-KR" altLang="en-US" smtClean="0"/>
              <a:pPr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pattFill prst="smGrid">
          <a:fgClr>
            <a:schemeClr val="bg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82811"/>
            <a:ext cx="8280400" cy="4901514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1628D"/>
              </a:buClr>
              <a:buFont typeface="Arial" panose="020B0604020202020204" pitchFamily="34" charset="0"/>
              <a:buChar char="»"/>
              <a:defRPr sz="1600" b="0" i="0"/>
            </a:lvl1pPr>
            <a:lvl2pPr marL="468000" indent="-180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4C"/>
              </a:buClr>
              <a:buFont typeface="Arial" panose="020B0604020202020204" pitchFamily="34" charset="0"/>
              <a:buChar char="›"/>
              <a:defRPr sz="1400" b="0" i="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200" b="0" i="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100" b="0" i="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900" b="0" i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0D23-838F-B94B-B4D6-F58EF66A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73675"/>
            <a:ext cx="6719771" cy="602166"/>
          </a:xfrm>
        </p:spPr>
        <p:txBody>
          <a:bodyPr>
            <a:normAutofit/>
          </a:bodyPr>
          <a:lstStyle>
            <a:lvl1pPr algn="l">
              <a:defRPr sz="3000" b="1" i="0" baseline="0">
                <a:solidFill>
                  <a:srgbClr val="3354B9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9A423-5FA9-8B46-AC7E-2A990322B10C}"/>
              </a:ext>
            </a:extLst>
          </p:cNvPr>
          <p:cNvSpPr/>
          <p:nvPr userDrawn="1"/>
        </p:nvSpPr>
        <p:spPr>
          <a:xfrm>
            <a:off x="8773575" y="837328"/>
            <a:ext cx="380050" cy="722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 rot="5400000">
            <a:off x="8868011" y="1259774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9A4E0-960C-BE4B-9D5E-900B17A86578}"/>
              </a:ext>
            </a:extLst>
          </p:cNvPr>
          <p:cNvSpPr txBox="1"/>
          <p:nvPr userDrawn="1"/>
        </p:nvSpPr>
        <p:spPr>
          <a:xfrm rot="5400000">
            <a:off x="8649599" y="967395"/>
            <a:ext cx="576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200" b="1" i="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  <a:cs typeface="Dubai" panose="020B0503030403030204" pitchFamily="34" charset="-78"/>
              </a:rPr>
              <a:t>PAGE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EB5BD4-B489-1A42-BF46-16F357160B3B}"/>
              </a:ext>
            </a:extLst>
          </p:cNvPr>
          <p:cNvSpPr/>
          <p:nvPr userDrawn="1"/>
        </p:nvSpPr>
        <p:spPr>
          <a:xfrm>
            <a:off x="529302" y="394880"/>
            <a:ext cx="78795" cy="78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42B0BB-4F46-CD46-8B8D-9E0BFC8EA67E}"/>
              </a:ext>
            </a:extLst>
          </p:cNvPr>
          <p:cNvSpPr/>
          <p:nvPr userDrawn="1"/>
        </p:nvSpPr>
        <p:spPr>
          <a:xfrm>
            <a:off x="650326" y="394879"/>
            <a:ext cx="78795" cy="78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F0C4-E14C-7645-8246-3E829259D06D}"/>
              </a:ext>
            </a:extLst>
          </p:cNvPr>
          <p:cNvSpPr/>
          <p:nvPr userDrawn="1"/>
        </p:nvSpPr>
        <p:spPr>
          <a:xfrm>
            <a:off x="771350" y="394879"/>
            <a:ext cx="78795" cy="78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7A659C-41AA-4A4C-8B85-FA030C863116}"/>
              </a:ext>
            </a:extLst>
          </p:cNvPr>
          <p:cNvSpPr/>
          <p:nvPr userDrawn="1"/>
        </p:nvSpPr>
        <p:spPr>
          <a:xfrm>
            <a:off x="892374" y="394878"/>
            <a:ext cx="78795" cy="78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39D429-E4CC-3449-A302-F7728B2D2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996779"/>
            <a:ext cx="5030787" cy="352880"/>
          </a:xfrm>
        </p:spPr>
        <p:txBody>
          <a:bodyPr>
            <a:normAutofit/>
          </a:bodyPr>
          <a:lstStyle>
            <a:lvl1pPr marL="0" indent="0">
              <a:buNone/>
              <a:defRPr sz="1800" b="1" i="0" baseline="0">
                <a:solidFill>
                  <a:schemeClr val="tx1">
                    <a:lumMod val="60000"/>
                    <a:lumOff val="40000"/>
                  </a:schemeClr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D4A38A-A98A-5349-8190-B072144D211C}"/>
              </a:ext>
            </a:extLst>
          </p:cNvPr>
          <p:cNvCxnSpPr>
            <a:cxnSpLocks/>
          </p:cNvCxnSpPr>
          <p:nvPr userDrawn="1"/>
        </p:nvCxnSpPr>
        <p:spPr>
          <a:xfrm>
            <a:off x="729121" y="6568210"/>
            <a:ext cx="7048736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3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9CB7-2CB6-4D3C-BABC-2A87E27976BB}" type="datetime1">
              <a:rPr lang="ko-KR" altLang="en-US" smtClean="0"/>
              <a:pPr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3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tx1"/>
          </a:solidFill>
          <a:latin typeface="IBM Plex Sans" panose="020B050305020300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IBM Plex Sans" panose="020B0503050203000203" pitchFamily="34" charset="7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unit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-whale.com/contac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mentai.com/about-u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89AB5E-92AC-43F0-B93B-6BF3B788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Product(or Solution)</a:t>
            </a:r>
          </a:p>
          <a:p>
            <a:r>
              <a:rPr lang="en-US" altLang="ko-KR" dirty="0"/>
              <a:t>Research(or publications)</a:t>
            </a:r>
          </a:p>
          <a:p>
            <a:r>
              <a:rPr lang="en-US" altLang="ko-KR" dirty="0"/>
              <a:t>Blog</a:t>
            </a:r>
          </a:p>
          <a:p>
            <a:r>
              <a:rPr lang="en-US" altLang="ko-KR" dirty="0"/>
              <a:t>Contact us</a:t>
            </a:r>
          </a:p>
          <a:p>
            <a:r>
              <a:rPr lang="en-US" altLang="ko-KR" dirty="0"/>
              <a:t>About 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A43A29-A252-4DE7-BAAC-DEE6D11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A43D3-1386-4AD4-B84F-24CFF9E19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F218B-8202-EC44-A1EE-0EFAEDC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Product(or Solution)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A6F81-2A71-DC41-B2E6-2FD1126A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E53C-C488-41FE-9E28-A9A7871F7D9B}"/>
              </a:ext>
            </a:extLst>
          </p:cNvPr>
          <p:cNvSpPr txBox="1"/>
          <p:nvPr/>
        </p:nvSpPr>
        <p:spPr>
          <a:xfrm>
            <a:off x="431799" y="1636015"/>
            <a:ext cx="5030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메디컬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Fundus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OCT</a:t>
            </a:r>
          </a:p>
          <a:p>
            <a:endParaRPr lang="en-US" altLang="ko-KR" dirty="0"/>
          </a:p>
          <a:p>
            <a:r>
              <a:rPr lang="ko-KR" altLang="en-US" dirty="0"/>
              <a:t>바이오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신약개발</a:t>
            </a:r>
          </a:p>
        </p:txBody>
      </p:sp>
    </p:spTree>
    <p:extLst>
      <p:ext uri="{BB962C8B-B14F-4D97-AF65-F5344CB8AC3E}">
        <p14:creationId xmlns:p14="http://schemas.microsoft.com/office/powerpoint/2010/main" val="268975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F218B-8202-EC44-A1EE-0EFAEDC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Research(or publications)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A6F81-2A71-DC41-B2E6-2FD1126A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996779"/>
            <a:ext cx="6141995" cy="3528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https://www.lunit.io/ko/research/publication/</a:t>
            </a:r>
            <a:r>
              <a:rPr lang="ko-KR" altLang="en-US" dirty="0"/>
              <a:t>와 비슷한 형식으로</a:t>
            </a:r>
            <a:endParaRPr lang="x-none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D9D1A8-5B3A-4E75-8D05-5ED094B5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639676"/>
            <a:ext cx="4696896" cy="2646692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704045-C5C7-45B6-8B53-412436AD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01" y="3236840"/>
            <a:ext cx="4682706" cy="32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F218B-8202-EC44-A1EE-0EFAEDC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A6F81-2A71-DC41-B2E6-2FD1126A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https://blog.lunit.io/</a:t>
            </a:r>
            <a:r>
              <a:rPr lang="ko-KR" altLang="en-US" dirty="0"/>
              <a:t>과 비슷한 형식으로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EEF13C-FC86-4F3D-A95C-FDBF732F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리뷰가 목적인 페이지</a:t>
            </a:r>
          </a:p>
        </p:txBody>
      </p:sp>
    </p:spTree>
    <p:extLst>
      <p:ext uri="{BB962C8B-B14F-4D97-AF65-F5344CB8AC3E}">
        <p14:creationId xmlns:p14="http://schemas.microsoft.com/office/powerpoint/2010/main" val="175915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4D502E4-C9D7-4548-9242-D9F89F5E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40" y="1598945"/>
            <a:ext cx="4325552" cy="14554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FF218B-8202-EC44-A1EE-0EFAEDC1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73675"/>
            <a:ext cx="6719771" cy="602166"/>
          </a:xfrm>
        </p:spPr>
        <p:txBody>
          <a:bodyPr/>
          <a:lstStyle/>
          <a:p>
            <a:r>
              <a:rPr lang="en-US" dirty="0"/>
              <a:t>Contact us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A6F81-2A71-DC41-B2E6-2FD1126A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996778"/>
            <a:ext cx="6226424" cy="501821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http://www.medi-whale.com/contact/</a:t>
            </a:r>
            <a:r>
              <a:rPr lang="en-US" dirty="0"/>
              <a:t> </a:t>
            </a:r>
            <a:r>
              <a:rPr lang="ko-KR" altLang="en-US" dirty="0"/>
              <a:t>과 비슷한 형식으로</a:t>
            </a:r>
            <a:endParaRPr lang="x-none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90E37D-7D93-4D8F-B95C-1A0F0F359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613" y="3328206"/>
            <a:ext cx="4708611" cy="28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B9EAF2-D469-4DD3-91CA-42DD64F1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730" y="1598945"/>
            <a:ext cx="5141097" cy="22055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FF218B-8202-EC44-A1EE-0EFAEDC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A6F81-2A71-DC41-B2E6-2FD1126AE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996779"/>
            <a:ext cx="6426200" cy="35288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https://www.elementai.com/about-us</a:t>
            </a:r>
            <a:r>
              <a:rPr lang="en-US" dirty="0"/>
              <a:t> </a:t>
            </a:r>
            <a:r>
              <a:rPr lang="ko-KR" altLang="en-US" dirty="0"/>
              <a:t>와 비슷한 형식으로</a:t>
            </a:r>
            <a:endParaRPr lang="x-none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6EDCD8-F6BC-46FA-8232-034C857B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89" y="4127174"/>
            <a:ext cx="4832180" cy="2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riginanl 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93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HY견고딕</vt:lpstr>
      <vt:lpstr>IBM Plex Sans</vt:lpstr>
      <vt:lpstr>IBM Plex Sans Bold</vt:lpstr>
      <vt:lpstr>NanumSquareRound ExtraBold</vt:lpstr>
      <vt:lpstr>나눔바른고딕</vt:lpstr>
      <vt:lpstr>맑은 고딕</vt:lpstr>
      <vt:lpstr>Arial</vt:lpstr>
      <vt:lpstr>Calibri</vt:lpstr>
      <vt:lpstr>Dubai</vt:lpstr>
      <vt:lpstr>Office 테마</vt:lpstr>
      <vt:lpstr>목차</vt:lpstr>
      <vt:lpstr>Product(or Solution)</vt:lpstr>
      <vt:lpstr>Research(or publications)</vt:lpstr>
      <vt:lpstr>blog</vt:lpstr>
      <vt:lpstr>Contact us</vt:lpstr>
      <vt:lpstr>About us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Kiwon Lee</dc:creator>
  <cp:lastModifiedBy>admin</cp:lastModifiedBy>
  <cp:revision>1483</cp:revision>
  <cp:lastPrinted>2020-06-09T18:05:02Z</cp:lastPrinted>
  <dcterms:created xsi:type="dcterms:W3CDTF">2018-12-21T11:07:52Z</dcterms:created>
  <dcterms:modified xsi:type="dcterms:W3CDTF">2020-09-17T08:05:49Z</dcterms:modified>
  <cp:version>1000.0000.01</cp:version>
</cp:coreProperties>
</file>