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Relationship Id="rId11" Type="http://schemas.openxmlformats.org/officeDocument/2006/relationships/image" Target="../media/image211.png"/><Relationship Id="rId12" Type="http://schemas.openxmlformats.org/officeDocument/2006/relationships/image" Target="../media/image212.png"/><Relationship Id="rId13" Type="http://schemas.openxmlformats.org/officeDocument/2006/relationships/image" Target="../media/image213.png"/><Relationship Id="rId14" Type="http://schemas.openxmlformats.org/officeDocument/2006/relationships/image" Target="../media/image214.png"/><Relationship Id="rId15" Type="http://schemas.openxmlformats.org/officeDocument/2006/relationships/image" Target="../media/image215.png"/><Relationship Id="rId16" Type="http://schemas.openxmlformats.org/officeDocument/2006/relationships/image" Target="../media/image216.png"/><Relationship Id="rId17" Type="http://schemas.openxmlformats.org/officeDocument/2006/relationships/image" Target="../media/image217.png"/><Relationship Id="rId18" Type="http://schemas.openxmlformats.org/officeDocument/2006/relationships/image" Target="../media/image218.png"/><Relationship Id="rId19" Type="http://schemas.openxmlformats.org/officeDocument/2006/relationships/image" Target="../media/image219.png"/><Relationship Id="rId20" Type="http://schemas.openxmlformats.org/officeDocument/2006/relationships/image" Target="../media/image220.png"/><Relationship Id="rId21" Type="http://schemas.openxmlformats.org/officeDocument/2006/relationships/image" Target="../media/image221.png"/><Relationship Id="rId22" Type="http://schemas.openxmlformats.org/officeDocument/2006/relationships/image" Target="../media/image222.png"/><Relationship Id="rId23" Type="http://schemas.openxmlformats.org/officeDocument/2006/relationships/image" Target="../media/image22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235.png"/><Relationship Id="rId14" Type="http://schemas.openxmlformats.org/officeDocument/2006/relationships/image" Target="../media/image23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7.png"/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243.png"/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1" Type="http://schemas.openxmlformats.org/officeDocument/2006/relationships/image" Target="../media/image246.png"/><Relationship Id="rId12" Type="http://schemas.openxmlformats.org/officeDocument/2006/relationships/image" Target="../media/image247.png"/><Relationship Id="rId13" Type="http://schemas.openxmlformats.org/officeDocument/2006/relationships/image" Target="../media/image248.png"/><Relationship Id="rId14" Type="http://schemas.openxmlformats.org/officeDocument/2006/relationships/image" Target="../media/image249.png"/><Relationship Id="rId15" Type="http://schemas.openxmlformats.org/officeDocument/2006/relationships/image" Target="../media/image250.png"/><Relationship Id="rId16" Type="http://schemas.openxmlformats.org/officeDocument/2006/relationships/image" Target="../media/image251.png"/><Relationship Id="rId17" Type="http://schemas.openxmlformats.org/officeDocument/2006/relationships/image" Target="../media/image252.png"/><Relationship Id="rId18" Type="http://schemas.openxmlformats.org/officeDocument/2006/relationships/image" Target="../media/image253.png"/><Relationship Id="rId19" Type="http://schemas.openxmlformats.org/officeDocument/2006/relationships/image" Target="../media/image254.png"/><Relationship Id="rId20" Type="http://schemas.openxmlformats.org/officeDocument/2006/relationships/image" Target="../media/image255.png"/><Relationship Id="rId21" Type="http://schemas.openxmlformats.org/officeDocument/2006/relationships/image" Target="../media/image256.png"/><Relationship Id="rId22" Type="http://schemas.openxmlformats.org/officeDocument/2006/relationships/image" Target="../media/image257.png"/><Relationship Id="rId23" Type="http://schemas.openxmlformats.org/officeDocument/2006/relationships/image" Target="../media/image258.png"/><Relationship Id="rId24" Type="http://schemas.openxmlformats.org/officeDocument/2006/relationships/image" Target="../media/image259.png"/><Relationship Id="rId25" Type="http://schemas.openxmlformats.org/officeDocument/2006/relationships/image" Target="../media/image260.png"/><Relationship Id="rId26" Type="http://schemas.openxmlformats.org/officeDocument/2006/relationships/image" Target="../media/image26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64.png"/><Relationship Id="rId5" Type="http://schemas.openxmlformats.org/officeDocument/2006/relationships/image" Target="../media/image265.png"/><Relationship Id="rId6" Type="http://schemas.openxmlformats.org/officeDocument/2006/relationships/image" Target="../media/image266.png"/><Relationship Id="rId7" Type="http://schemas.openxmlformats.org/officeDocument/2006/relationships/image" Target="../media/image267.png"/><Relationship Id="rId8" Type="http://schemas.openxmlformats.org/officeDocument/2006/relationships/image" Target="../media/image268.png"/><Relationship Id="rId9" Type="http://schemas.openxmlformats.org/officeDocument/2006/relationships/image" Target="../media/image269.png"/><Relationship Id="rId10" Type="http://schemas.openxmlformats.org/officeDocument/2006/relationships/image" Target="../media/image270.png"/><Relationship Id="rId11" Type="http://schemas.openxmlformats.org/officeDocument/2006/relationships/image" Target="../media/image271.png"/><Relationship Id="rId12" Type="http://schemas.openxmlformats.org/officeDocument/2006/relationships/image" Target="../media/image272.png"/><Relationship Id="rId13" Type="http://schemas.openxmlformats.org/officeDocument/2006/relationships/image" Target="../media/image273.png"/><Relationship Id="rId14" Type="http://schemas.openxmlformats.org/officeDocument/2006/relationships/image" Target="../media/image274.png"/><Relationship Id="rId15" Type="http://schemas.openxmlformats.org/officeDocument/2006/relationships/image" Target="../media/image275.png"/><Relationship Id="rId16" Type="http://schemas.openxmlformats.org/officeDocument/2006/relationships/image" Target="../media/image276.png"/><Relationship Id="rId17" Type="http://schemas.openxmlformats.org/officeDocument/2006/relationships/image" Target="../media/image277.png"/><Relationship Id="rId18" Type="http://schemas.openxmlformats.org/officeDocument/2006/relationships/image" Target="../media/image278.png"/><Relationship Id="rId19" Type="http://schemas.openxmlformats.org/officeDocument/2006/relationships/image" Target="../media/image279.png"/><Relationship Id="rId20" Type="http://schemas.openxmlformats.org/officeDocument/2006/relationships/image" Target="../media/image280.png"/><Relationship Id="rId21" Type="http://schemas.openxmlformats.org/officeDocument/2006/relationships/image" Target="../media/image281.png"/><Relationship Id="rId22" Type="http://schemas.openxmlformats.org/officeDocument/2006/relationships/image" Target="../media/image282.png"/><Relationship Id="rId23" Type="http://schemas.openxmlformats.org/officeDocument/2006/relationships/image" Target="../media/image283.png"/><Relationship Id="rId24" Type="http://schemas.openxmlformats.org/officeDocument/2006/relationships/image" Target="../media/image284.png"/><Relationship Id="rId25" Type="http://schemas.openxmlformats.org/officeDocument/2006/relationships/image" Target="../media/image285.png"/><Relationship Id="rId26" Type="http://schemas.openxmlformats.org/officeDocument/2006/relationships/image" Target="../media/image28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7.png"/><Relationship Id="rId3" Type="http://schemas.openxmlformats.org/officeDocument/2006/relationships/image" Target="../media/image288.png"/><Relationship Id="rId4" Type="http://schemas.openxmlformats.org/officeDocument/2006/relationships/image" Target="../media/image289.png"/><Relationship Id="rId5" Type="http://schemas.openxmlformats.org/officeDocument/2006/relationships/image" Target="../media/image290.png"/><Relationship Id="rId6" Type="http://schemas.openxmlformats.org/officeDocument/2006/relationships/image" Target="../media/image291.png"/><Relationship Id="rId7" Type="http://schemas.openxmlformats.org/officeDocument/2006/relationships/image" Target="../media/image292.png"/><Relationship Id="rId8" Type="http://schemas.openxmlformats.org/officeDocument/2006/relationships/image" Target="../media/image293.png"/><Relationship Id="rId9" Type="http://schemas.openxmlformats.org/officeDocument/2006/relationships/image" Target="../media/image29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23" Type="http://schemas.openxmlformats.org/officeDocument/2006/relationships/image" Target="../media/image73.png"/><Relationship Id="rId24" Type="http://schemas.openxmlformats.org/officeDocument/2006/relationships/image" Target="../media/image74.png"/><Relationship Id="rId25" Type="http://schemas.openxmlformats.org/officeDocument/2006/relationships/image" Target="../media/image75.png"/><Relationship Id="rId26" Type="http://schemas.openxmlformats.org/officeDocument/2006/relationships/image" Target="../media/image7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Relationship Id="rId23" Type="http://schemas.openxmlformats.org/officeDocument/2006/relationships/image" Target="../media/image98.png"/><Relationship Id="rId24" Type="http://schemas.openxmlformats.org/officeDocument/2006/relationships/image" Target="../media/image99.png"/><Relationship Id="rId25" Type="http://schemas.openxmlformats.org/officeDocument/2006/relationships/image" Target="../media/image100.png"/><Relationship Id="rId26" Type="http://schemas.openxmlformats.org/officeDocument/2006/relationships/image" Target="../media/image101.png"/><Relationship Id="rId27" Type="http://schemas.openxmlformats.org/officeDocument/2006/relationships/image" Target="../media/image102.png"/><Relationship Id="rId28" Type="http://schemas.openxmlformats.org/officeDocument/2006/relationships/image" Target="../media/image103.png"/><Relationship Id="rId29" Type="http://schemas.openxmlformats.org/officeDocument/2006/relationships/image" Target="../media/image104.png"/><Relationship Id="rId30" Type="http://schemas.openxmlformats.org/officeDocument/2006/relationships/image" Target="../media/image105.png"/><Relationship Id="rId31" Type="http://schemas.openxmlformats.org/officeDocument/2006/relationships/image" Target="../media/image106.png"/><Relationship Id="rId32" Type="http://schemas.openxmlformats.org/officeDocument/2006/relationships/image" Target="../media/image107.png"/><Relationship Id="rId33" Type="http://schemas.openxmlformats.org/officeDocument/2006/relationships/image" Target="../media/image108.png"/><Relationship Id="rId34" Type="http://schemas.openxmlformats.org/officeDocument/2006/relationships/image" Target="../media/image109.png"/><Relationship Id="rId35" Type="http://schemas.openxmlformats.org/officeDocument/2006/relationships/image" Target="../media/image110.png"/><Relationship Id="rId36" Type="http://schemas.openxmlformats.org/officeDocument/2006/relationships/image" Target="../media/image1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image" Target="../media/image131.png"/><Relationship Id="rId22" Type="http://schemas.openxmlformats.org/officeDocument/2006/relationships/image" Target="../media/image132.png"/><Relationship Id="rId23" Type="http://schemas.openxmlformats.org/officeDocument/2006/relationships/image" Target="../media/image133.png"/><Relationship Id="rId24" Type="http://schemas.openxmlformats.org/officeDocument/2006/relationships/image" Target="../media/image134.png"/><Relationship Id="rId25" Type="http://schemas.openxmlformats.org/officeDocument/2006/relationships/image" Target="../media/image135.png"/><Relationship Id="rId26" Type="http://schemas.openxmlformats.org/officeDocument/2006/relationships/image" Target="../media/image136.png"/><Relationship Id="rId27" Type="http://schemas.openxmlformats.org/officeDocument/2006/relationships/image" Target="../media/image137.png"/><Relationship Id="rId28" Type="http://schemas.openxmlformats.org/officeDocument/2006/relationships/image" Target="../media/image138.png"/><Relationship Id="rId29" Type="http://schemas.openxmlformats.org/officeDocument/2006/relationships/image" Target="../media/image139.png"/><Relationship Id="rId30" Type="http://schemas.openxmlformats.org/officeDocument/2006/relationships/image" Target="../media/image140.png"/><Relationship Id="rId31" Type="http://schemas.openxmlformats.org/officeDocument/2006/relationships/image" Target="../media/image141.png"/><Relationship Id="rId32" Type="http://schemas.openxmlformats.org/officeDocument/2006/relationships/image" Target="../media/image142.png"/><Relationship Id="rId33" Type="http://schemas.openxmlformats.org/officeDocument/2006/relationships/image" Target="../media/image143.png"/><Relationship Id="rId34" Type="http://schemas.openxmlformats.org/officeDocument/2006/relationships/image" Target="../media/image144.png"/><Relationship Id="rId35" Type="http://schemas.openxmlformats.org/officeDocument/2006/relationships/image" Target="../media/image1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154.png"/><Relationship Id="rId11" Type="http://schemas.openxmlformats.org/officeDocument/2006/relationships/image" Target="../media/image155.png"/><Relationship Id="rId12" Type="http://schemas.openxmlformats.org/officeDocument/2006/relationships/image" Target="../media/image156.png"/><Relationship Id="rId13" Type="http://schemas.openxmlformats.org/officeDocument/2006/relationships/image" Target="../media/image157.png"/><Relationship Id="rId14" Type="http://schemas.openxmlformats.org/officeDocument/2006/relationships/image" Target="../media/image158.png"/><Relationship Id="rId15" Type="http://schemas.openxmlformats.org/officeDocument/2006/relationships/image" Target="../media/image1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Relationship Id="rId15" Type="http://schemas.openxmlformats.org/officeDocument/2006/relationships/image" Target="../media/image187.png"/><Relationship Id="rId16" Type="http://schemas.openxmlformats.org/officeDocument/2006/relationships/image" Target="../media/image188.png"/><Relationship Id="rId17" Type="http://schemas.openxmlformats.org/officeDocument/2006/relationships/image" Target="../media/image189.png"/><Relationship Id="rId18" Type="http://schemas.openxmlformats.org/officeDocument/2006/relationships/image" Target="../media/image190.png"/><Relationship Id="rId19" Type="http://schemas.openxmlformats.org/officeDocument/2006/relationships/image" Target="../media/image191.png"/><Relationship Id="rId20" Type="http://schemas.openxmlformats.org/officeDocument/2006/relationships/image" Target="../media/image192.png"/><Relationship Id="rId21" Type="http://schemas.openxmlformats.org/officeDocument/2006/relationships/image" Target="../media/image193.png"/><Relationship Id="rId22" Type="http://schemas.openxmlformats.org/officeDocument/2006/relationships/image" Target="../media/image194.png"/><Relationship Id="rId23" Type="http://schemas.openxmlformats.org/officeDocument/2006/relationships/image" Target="../media/image195.png"/><Relationship Id="rId24" Type="http://schemas.openxmlformats.org/officeDocument/2006/relationships/image" Target="../media/image196.png"/><Relationship Id="rId25" Type="http://schemas.openxmlformats.org/officeDocument/2006/relationships/image" Target="../media/image197.png"/><Relationship Id="rId26" Type="http://schemas.openxmlformats.org/officeDocument/2006/relationships/image" Target="../media/image198.png"/><Relationship Id="rId27" Type="http://schemas.openxmlformats.org/officeDocument/2006/relationships/image" Target="../media/image199.png"/><Relationship Id="rId28" Type="http://schemas.openxmlformats.org/officeDocument/2006/relationships/image" Target="../media/image200.png"/><Relationship Id="rId29" Type="http://schemas.openxmlformats.org/officeDocument/2006/relationships/image" Target="../media/image2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28399" y="1128399"/>
            <a:ext cx="8028916" cy="8028916"/>
            <a:chOff x="5128399" y="1128399"/>
            <a:chExt cx="8028916" cy="80289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8399" y="1128399"/>
              <a:ext cx="8028916" cy="802891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1917" y="3404540"/>
            <a:ext cx="8514286" cy="31809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79467" y="3026789"/>
            <a:ext cx="5200000" cy="561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0681" y="7221504"/>
            <a:ext cx="5657143" cy="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33928" y="6558168"/>
            <a:ext cx="1217858" cy="173589"/>
            <a:chOff x="8533928" y="6558168"/>
            <a:chExt cx="1217858" cy="1735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3928" y="6558168"/>
              <a:ext cx="1217858" cy="1735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70673" y="2472716"/>
            <a:ext cx="2809524" cy="8476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2957" y="-232221"/>
            <a:ext cx="14490898" cy="10822719"/>
            <a:chOff x="3812957" y="-232221"/>
            <a:chExt cx="14490898" cy="108227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2957" y="-232221"/>
              <a:ext cx="14490898" cy="108227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8569" y="1685957"/>
            <a:ext cx="3733333" cy="8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1895" y="1467465"/>
            <a:ext cx="2895238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5841" y="2585351"/>
            <a:ext cx="1424024" cy="26808"/>
            <a:chOff x="1015841" y="2585351"/>
            <a:chExt cx="1424024" cy="268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841" y="2585351"/>
              <a:ext cx="1424024" cy="268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4" y="2737429"/>
            <a:ext cx="2438095" cy="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12957" y="-232221"/>
            <a:ext cx="14490898" cy="10822719"/>
            <a:chOff x="3812957" y="-232221"/>
            <a:chExt cx="14490898" cy="108227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2957" y="-232221"/>
              <a:ext cx="14490898" cy="108227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81185" y="1536527"/>
            <a:ext cx="11746524" cy="1372908"/>
            <a:chOff x="4381185" y="1536527"/>
            <a:chExt cx="11746524" cy="13729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3481" y="1645094"/>
              <a:ext cx="1400000" cy="5428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9758" y="1445100"/>
              <a:ext cx="1409524" cy="109523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05500" y="2122537"/>
              <a:ext cx="10295238" cy="85714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4905256" y="2097815"/>
              <a:ext cx="1198650" cy="392088"/>
              <a:chOff x="4905256" y="2097815"/>
              <a:chExt cx="1198650" cy="39208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6200000">
                <a:off x="4905256" y="2097815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381185" y="3513949"/>
            <a:ext cx="11748343" cy="1345231"/>
            <a:chOff x="4381185" y="3513949"/>
            <a:chExt cx="11748343" cy="134523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5300" y="3611095"/>
              <a:ext cx="1400000" cy="54285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89758" y="3422523"/>
              <a:ext cx="1333333" cy="1095238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7319" y="4088542"/>
              <a:ext cx="9923810" cy="447619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4907074" y="4063812"/>
              <a:ext cx="1198650" cy="392088"/>
              <a:chOff x="4907074" y="4063812"/>
              <a:chExt cx="1198650" cy="39208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6200000">
                <a:off x="4907074" y="4063812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4381185" y="5463695"/>
            <a:ext cx="11748333" cy="1345231"/>
            <a:chOff x="4381185" y="5463695"/>
            <a:chExt cx="11748333" cy="134523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85291" y="5560840"/>
              <a:ext cx="1676190" cy="54285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89758" y="5372268"/>
              <a:ext cx="1314286" cy="1095238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07309" y="6038288"/>
              <a:ext cx="10361905" cy="84761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4907070" y="6013557"/>
              <a:ext cx="1198650" cy="392088"/>
              <a:chOff x="4907070" y="6013557"/>
              <a:chExt cx="1198650" cy="39208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6200000">
                <a:off x="4907070" y="6013557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4381185" y="7413440"/>
            <a:ext cx="11746524" cy="1372914"/>
            <a:chOff x="4381185" y="7413440"/>
            <a:chExt cx="11746524" cy="13729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83481" y="7522008"/>
              <a:ext cx="1400000" cy="54285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89758" y="7322013"/>
              <a:ext cx="1295238" cy="1095238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05500" y="7999455"/>
              <a:ext cx="10361905" cy="857143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4905256" y="7974733"/>
              <a:ext cx="1198650" cy="392088"/>
              <a:chOff x="4905256" y="7974733"/>
              <a:chExt cx="1198650" cy="39208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6200000">
                <a:off x="4905256" y="7974733"/>
                <a:ext cx="1198650" cy="3920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2957" y="-232221"/>
            <a:ext cx="14490898" cy="10822719"/>
            <a:chOff x="3812957" y="-232221"/>
            <a:chExt cx="14490898" cy="108227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2957" y="-232221"/>
              <a:ext cx="14490898" cy="108227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71893" y="1100846"/>
            <a:ext cx="11746524" cy="1356662"/>
            <a:chOff x="4371893" y="1100846"/>
            <a:chExt cx="11746524" cy="13566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4190" y="1209419"/>
              <a:ext cx="2580952" cy="54285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0467" y="1009420"/>
              <a:ext cx="1323810" cy="109523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6208" y="1686866"/>
              <a:ext cx="9038095" cy="447619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4895965" y="1662139"/>
              <a:ext cx="1198650" cy="392088"/>
              <a:chOff x="4895965" y="1662139"/>
              <a:chExt cx="1198650" cy="39208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4895965" y="1662139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371893" y="3078709"/>
            <a:ext cx="11748343" cy="1345232"/>
            <a:chOff x="4371893" y="3078709"/>
            <a:chExt cx="11748343" cy="13452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009" y="3175853"/>
              <a:ext cx="1400000" cy="542857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0467" y="2987283"/>
              <a:ext cx="1314286" cy="109523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8027" y="3653300"/>
              <a:ext cx="8438095" cy="44761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4897783" y="3628572"/>
              <a:ext cx="1198650" cy="392088"/>
              <a:chOff x="4897783" y="3628572"/>
              <a:chExt cx="1198650" cy="39208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4897783" y="3628572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418350" y="5045142"/>
            <a:ext cx="11701876" cy="1400589"/>
            <a:chOff x="4418350" y="5045142"/>
            <a:chExt cx="11701876" cy="14005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5999" y="5190677"/>
              <a:ext cx="3152381" cy="54285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98018" y="5668124"/>
              <a:ext cx="9276190" cy="857143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4897779" y="5643395"/>
              <a:ext cx="1198650" cy="392088"/>
              <a:chOff x="4897779" y="5643395"/>
              <a:chExt cx="1198650" cy="39208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4897779" y="5643395"/>
                <a:ext cx="1198650" cy="392088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26924" y="4953716"/>
              <a:ext cx="1342857" cy="10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2957" y="-232221"/>
            <a:ext cx="14490898" cy="10822719"/>
            <a:chOff x="3812957" y="-232221"/>
            <a:chExt cx="14490898" cy="108227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2957" y="-232221"/>
              <a:ext cx="14490898" cy="108227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59046" y="1901571"/>
            <a:ext cx="3200000" cy="8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2372" y="1628368"/>
            <a:ext cx="2895238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5364" y="2746254"/>
            <a:ext cx="1424024" cy="26808"/>
            <a:chOff x="1025364" y="2746254"/>
            <a:chExt cx="1424024" cy="268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5364" y="2746254"/>
              <a:ext cx="1424024" cy="268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08" y="2898332"/>
            <a:ext cx="2438095" cy="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69919" y="1567301"/>
            <a:ext cx="11746520" cy="1356657"/>
            <a:chOff x="4269919" y="1567301"/>
            <a:chExt cx="11746520" cy="13566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2211" y="1675873"/>
              <a:ext cx="4971429" cy="5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78492" y="1475875"/>
              <a:ext cx="1409524" cy="109523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4230" y="2153310"/>
              <a:ext cx="10466667" cy="84761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793990" y="2128589"/>
              <a:ext cx="1198650" cy="392088"/>
              <a:chOff x="4793990" y="2128589"/>
              <a:chExt cx="1198650" cy="39208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4793990" y="2128589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269919" y="3248991"/>
            <a:ext cx="11748339" cy="1345231"/>
            <a:chOff x="4269919" y="3248991"/>
            <a:chExt cx="11748339" cy="13452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74030" y="3346132"/>
              <a:ext cx="2933333" cy="54285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78492" y="3157564"/>
              <a:ext cx="1333333" cy="10952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96049" y="3823580"/>
              <a:ext cx="8019048" cy="46666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795808" y="3798853"/>
              <a:ext cx="1198650" cy="392088"/>
              <a:chOff x="4795808" y="3798853"/>
              <a:chExt cx="1198650" cy="39208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4795808" y="3798853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269919" y="4919254"/>
            <a:ext cx="11748329" cy="1345231"/>
            <a:chOff x="4269919" y="4919254"/>
            <a:chExt cx="11748329" cy="134523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74021" y="5016402"/>
              <a:ext cx="1761905" cy="542857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78492" y="4827828"/>
              <a:ext cx="1314286" cy="109523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96040" y="5493842"/>
              <a:ext cx="9571429" cy="44761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4795804" y="5469117"/>
              <a:ext cx="1198650" cy="392088"/>
              <a:chOff x="4795804" y="5469117"/>
              <a:chExt cx="1198650" cy="39208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6200000">
                <a:off x="4795804" y="5469117"/>
                <a:ext cx="1198650" cy="392088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68498" y="7259154"/>
            <a:ext cx="1047619" cy="54285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174775" y="7059156"/>
            <a:ext cx="1419048" cy="109523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590517" y="7736602"/>
            <a:ext cx="8142857" cy="4476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790274" y="7711874"/>
            <a:ext cx="1198650" cy="392088"/>
            <a:chOff x="4790274" y="7711874"/>
            <a:chExt cx="1198650" cy="39208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4790274" y="7711874"/>
              <a:ext cx="1198650" cy="39208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-96444" y="7457164"/>
            <a:ext cx="3523810" cy="81904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59770" y="7183959"/>
            <a:ext cx="2895238" cy="38095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87966" y="8301845"/>
            <a:ext cx="1424024" cy="26808"/>
            <a:chOff x="987966" y="8301845"/>
            <a:chExt cx="1424024" cy="2680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7966" y="8301845"/>
              <a:ext cx="1424024" cy="2680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-20091" y="8453923"/>
            <a:ext cx="2438095" cy="38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2957" y="-232221"/>
            <a:ext cx="14490898" cy="10822719"/>
            <a:chOff x="3812957" y="-232221"/>
            <a:chExt cx="14490898" cy="108227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2957" y="-232221"/>
              <a:ext cx="14490898" cy="108227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03" y="1413973"/>
            <a:ext cx="2580952" cy="8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77" y="1140770"/>
            <a:ext cx="2895238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5213" y="2258656"/>
            <a:ext cx="1424024" cy="26808"/>
            <a:chOff x="1155213" y="2258656"/>
            <a:chExt cx="1424024" cy="268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213" y="2258656"/>
              <a:ext cx="1424024" cy="268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157" y="2410734"/>
            <a:ext cx="2438095" cy="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91754" y="1172665"/>
            <a:ext cx="11746524" cy="1356657"/>
            <a:chOff x="4491754" y="1172665"/>
            <a:chExt cx="11746524" cy="13566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4050" y="1281233"/>
              <a:ext cx="1952381" cy="5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0327" y="1081239"/>
              <a:ext cx="1409524" cy="109523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6069" y="1758680"/>
              <a:ext cx="6219048" cy="44761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015826" y="1733954"/>
              <a:ext cx="1198650" cy="392088"/>
              <a:chOff x="5015826" y="1733954"/>
              <a:chExt cx="1198650" cy="39208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5015826" y="1733954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491754" y="2770257"/>
            <a:ext cx="11748343" cy="1345231"/>
            <a:chOff x="4491754" y="2770257"/>
            <a:chExt cx="11748343" cy="13452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95869" y="2867400"/>
              <a:ext cx="1323810" cy="54285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00327" y="2678831"/>
              <a:ext cx="1333333" cy="10952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7888" y="3344848"/>
              <a:ext cx="7685714" cy="45714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017643" y="3320119"/>
              <a:ext cx="1198650" cy="392088"/>
              <a:chOff x="5017643" y="3320119"/>
              <a:chExt cx="1198650" cy="39208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5017643" y="3320119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491754" y="4356423"/>
            <a:ext cx="11748333" cy="1361491"/>
            <a:chOff x="4491754" y="4356423"/>
            <a:chExt cx="11748333" cy="13614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95860" y="4453568"/>
              <a:ext cx="1695238" cy="542857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00327" y="4264997"/>
              <a:ext cx="1314286" cy="109523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17878" y="4931015"/>
              <a:ext cx="7857143" cy="85714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017639" y="4906285"/>
              <a:ext cx="1198650" cy="392088"/>
              <a:chOff x="5017639" y="4906285"/>
              <a:chExt cx="1198650" cy="39208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6200000">
                <a:off x="5017639" y="4906285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491754" y="5958848"/>
            <a:ext cx="11746524" cy="1356654"/>
            <a:chOff x="4491754" y="5958848"/>
            <a:chExt cx="11746524" cy="135665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94050" y="6067411"/>
              <a:ext cx="1057143" cy="54285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00327" y="5867422"/>
              <a:ext cx="1295238" cy="1095238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16069" y="6544859"/>
              <a:ext cx="6266667" cy="447619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5015826" y="6520134"/>
              <a:ext cx="1198650" cy="392088"/>
              <a:chOff x="5015826" y="6520134"/>
              <a:chExt cx="1198650" cy="39208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6200000">
                <a:off x="5015826" y="6520134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4491754" y="7556437"/>
            <a:ext cx="11748343" cy="1352198"/>
            <a:chOff x="4491754" y="7556437"/>
            <a:chExt cx="11748343" cy="135219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95867" y="7653581"/>
              <a:ext cx="3228571" cy="542857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00327" y="7465011"/>
              <a:ext cx="1323810" cy="1095238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17888" y="8131029"/>
              <a:ext cx="9714286" cy="857143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5017643" y="8106302"/>
              <a:ext cx="1198650" cy="392088"/>
              <a:chOff x="5017643" y="8106302"/>
              <a:chExt cx="1198650" cy="39208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16200000">
                <a:off x="5017643" y="8106302"/>
                <a:ext cx="1198650" cy="3920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6631" y="2524546"/>
            <a:ext cx="18498977" cy="8065952"/>
            <a:chOff x="-106631" y="2524546"/>
            <a:chExt cx="18498977" cy="8065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6631" y="2524546"/>
              <a:ext cx="18498977" cy="8065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9935" y="697509"/>
            <a:ext cx="2800000" cy="8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6609" y="424306"/>
            <a:ext cx="2190476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84348" y="1542192"/>
            <a:ext cx="1424024" cy="26808"/>
            <a:chOff x="8384348" y="1542192"/>
            <a:chExt cx="1424024" cy="268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4348" y="1542192"/>
              <a:ext cx="1424024" cy="268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43037" y="1705421"/>
            <a:ext cx="2771429" cy="3809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99377" y="4782155"/>
            <a:ext cx="8914286" cy="22285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97411" y="4174585"/>
            <a:ext cx="9933333" cy="1057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43773" y="9118766"/>
            <a:ext cx="1166948" cy="1166948"/>
            <a:chOff x="16543773" y="9118766"/>
            <a:chExt cx="1166948" cy="11669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43773" y="9118766"/>
              <a:ext cx="1166948" cy="11669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7849" y="-141916"/>
            <a:ext cx="18671256" cy="4176339"/>
            <a:chOff x="-247849" y="-141916"/>
            <a:chExt cx="18671256" cy="41763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7849" y="-141916"/>
              <a:ext cx="18671256" cy="417633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1230" y="1330437"/>
            <a:ext cx="5838095" cy="1095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897" y="1114159"/>
            <a:ext cx="5552381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39667" y="2512379"/>
            <a:ext cx="1445666" cy="27216"/>
            <a:chOff x="8339667" y="2512379"/>
            <a:chExt cx="1445666" cy="272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9667" y="2512379"/>
              <a:ext cx="1445666" cy="2721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1349" y="5339896"/>
            <a:ext cx="1628571" cy="4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19176" y="3758178"/>
            <a:ext cx="581193" cy="581193"/>
            <a:chOff x="2719176" y="3758178"/>
            <a:chExt cx="581193" cy="5811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9176" y="3758178"/>
              <a:ext cx="581193" cy="5811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11125" y="3765323"/>
            <a:ext cx="580952" cy="609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0580" y="4693042"/>
            <a:ext cx="2161905" cy="6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6050" y="8158197"/>
            <a:ext cx="1047446" cy="77701"/>
            <a:chOff x="2486050" y="8158197"/>
            <a:chExt cx="1047446" cy="7770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486050" y="8158197"/>
              <a:ext cx="1047446" cy="7770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44198" y="9036367"/>
            <a:ext cx="914286" cy="419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52260" y="3758178"/>
            <a:ext cx="581193" cy="581193"/>
            <a:chOff x="8852260" y="3758178"/>
            <a:chExt cx="581193" cy="5811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52260" y="3758178"/>
              <a:ext cx="581193" cy="58119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44210" y="3765323"/>
            <a:ext cx="561905" cy="6095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53665" y="4693042"/>
            <a:ext cx="2657143" cy="657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31964" y="8213884"/>
            <a:ext cx="1221787" cy="77701"/>
            <a:chOff x="8531964" y="8213884"/>
            <a:chExt cx="1221787" cy="777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8531964" y="8213884"/>
              <a:ext cx="1221787" cy="7770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77283" y="9036367"/>
            <a:ext cx="914286" cy="41904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57518" y="5339896"/>
            <a:ext cx="1466667" cy="4380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985345" y="3758178"/>
            <a:ext cx="581193" cy="581193"/>
            <a:chOff x="14985345" y="3758178"/>
            <a:chExt cx="581193" cy="5811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85345" y="3758178"/>
              <a:ext cx="581193" cy="58119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977295" y="3765323"/>
            <a:ext cx="561905" cy="6095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986749" y="4693042"/>
            <a:ext cx="2180952" cy="6571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553968" y="8102804"/>
            <a:ext cx="1443947" cy="77701"/>
            <a:chOff x="14553968" y="8102804"/>
            <a:chExt cx="1443947" cy="7770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14553968" y="8102804"/>
              <a:ext cx="1443947" cy="7770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610367" y="9036367"/>
            <a:ext cx="914286" cy="41904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991349" y="5703068"/>
            <a:ext cx="1628571" cy="43809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991347" y="6066242"/>
            <a:ext cx="1676190" cy="43809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002749" y="5331328"/>
            <a:ext cx="1885714" cy="43809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002747" y="5694502"/>
            <a:ext cx="2142857" cy="43809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002747" y="6057674"/>
            <a:ext cx="2180952" cy="43809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257518" y="5773547"/>
            <a:ext cx="1400000" cy="43809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993643" y="6468798"/>
            <a:ext cx="2038095" cy="438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621" y="942888"/>
            <a:ext cx="2438095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4734" y="2160782"/>
            <a:ext cx="4142857" cy="5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72939" y="5776837"/>
            <a:ext cx="342875" cy="209536"/>
            <a:chOff x="2772939" y="5776837"/>
            <a:chExt cx="342875" cy="2095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2939" y="5776837"/>
              <a:ext cx="342875" cy="2095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89210" y="3768093"/>
            <a:ext cx="1710332" cy="1710332"/>
            <a:chOff x="2089210" y="3768093"/>
            <a:chExt cx="1710332" cy="17103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9210" y="3768093"/>
              <a:ext cx="1710332" cy="171033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0725" y="4884267"/>
            <a:ext cx="1304762" cy="3333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87691" y="3768093"/>
            <a:ext cx="1710332" cy="1710332"/>
            <a:chOff x="8287691" y="3768093"/>
            <a:chExt cx="1710332" cy="1710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87691" y="3768093"/>
              <a:ext cx="1710332" cy="171033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49210" y="4884267"/>
            <a:ext cx="1219048" cy="3333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71420" y="5776837"/>
            <a:ext cx="342875" cy="209536"/>
            <a:chOff x="8971420" y="5776837"/>
            <a:chExt cx="342875" cy="2095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71420" y="5776837"/>
              <a:ext cx="342875" cy="2095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486172" y="3768093"/>
            <a:ext cx="1710332" cy="1710332"/>
            <a:chOff x="14486172" y="3768093"/>
            <a:chExt cx="1710332" cy="17103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86172" y="3768093"/>
              <a:ext cx="1710332" cy="171033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547715" y="4884267"/>
            <a:ext cx="1323810" cy="3333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169901" y="5794835"/>
            <a:ext cx="342875" cy="209536"/>
            <a:chOff x="15169901" y="5794835"/>
            <a:chExt cx="342875" cy="20953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69901" y="5794835"/>
              <a:ext cx="342875" cy="2095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36173" y="3075234"/>
            <a:ext cx="816407" cy="1794413"/>
            <a:chOff x="2536173" y="3075234"/>
            <a:chExt cx="816407" cy="179441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6173" y="3075234"/>
              <a:ext cx="816407" cy="17944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01680" y="3540342"/>
            <a:ext cx="1882354" cy="1319742"/>
            <a:chOff x="8201680" y="3540342"/>
            <a:chExt cx="1882354" cy="131974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01680" y="3540342"/>
              <a:ext cx="1882354" cy="13197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72006" y="3075234"/>
            <a:ext cx="2036919" cy="1744112"/>
            <a:chOff x="14372006" y="3075234"/>
            <a:chExt cx="2036919" cy="17441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372006" y="3075234"/>
              <a:ext cx="2036919" cy="1744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621" y="942888"/>
            <a:ext cx="6733333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4734" y="2160782"/>
            <a:ext cx="1523810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75368" y="3007619"/>
            <a:ext cx="3134979" cy="6171429"/>
            <a:chOff x="7575368" y="3007619"/>
            <a:chExt cx="313497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5368" y="3007619"/>
              <a:ext cx="313497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29394" y="3574294"/>
            <a:ext cx="88459" cy="88459"/>
            <a:chOff x="10329394" y="3574294"/>
            <a:chExt cx="88459" cy="8845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29394" y="3574294"/>
              <a:ext cx="88459" cy="884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07202" y="3574294"/>
            <a:ext cx="4462807" cy="91365"/>
            <a:chOff x="10407202" y="3574294"/>
            <a:chExt cx="4462807" cy="913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07202" y="3574294"/>
              <a:ext cx="4462807" cy="913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81135" y="3252171"/>
            <a:ext cx="1676190" cy="4095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207859" y="3710371"/>
            <a:ext cx="3629703" cy="587093"/>
            <a:chOff x="11207859" y="3710371"/>
            <a:chExt cx="3629703" cy="5870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96898" y="3772030"/>
              <a:ext cx="114286" cy="40952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52744" y="3685210"/>
              <a:ext cx="2914286" cy="6666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31668" y="6905145"/>
            <a:ext cx="4093856" cy="89616"/>
            <a:chOff x="11131668" y="6905145"/>
            <a:chExt cx="4093856" cy="896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31668" y="6905145"/>
              <a:ext cx="4093856" cy="8961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14946" y="6464460"/>
            <a:ext cx="1352381" cy="4095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305606" y="7193167"/>
            <a:ext cx="5017649" cy="901608"/>
            <a:chOff x="11305606" y="7193167"/>
            <a:chExt cx="5017649" cy="90160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519936" y="7492949"/>
              <a:ext cx="1063498" cy="234079"/>
              <a:chOff x="12519936" y="7492949"/>
              <a:chExt cx="1063498" cy="23407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519936" y="7492949"/>
                <a:ext cx="1063498" cy="23407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94646" y="7249038"/>
              <a:ext cx="114286" cy="314286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86025" y="7168006"/>
              <a:ext cx="3809524" cy="8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80766" y="5433834"/>
            <a:ext cx="1742395" cy="277874"/>
            <a:chOff x="3880766" y="5433834"/>
            <a:chExt cx="1742395" cy="27787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80766" y="5433834"/>
              <a:ext cx="1742395" cy="2778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65730" y="4798192"/>
            <a:ext cx="4372467" cy="304028"/>
            <a:chOff x="2565730" y="4798192"/>
            <a:chExt cx="4372467" cy="3040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54769" y="4814793"/>
              <a:ext cx="114286" cy="123810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77616" y="4773031"/>
              <a:ext cx="3952381" cy="2952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38306" y="4519532"/>
            <a:ext cx="5609101" cy="1142128"/>
            <a:chOff x="2338306" y="4519532"/>
            <a:chExt cx="5609101" cy="114212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858949" y="5573201"/>
              <a:ext cx="88459" cy="88459"/>
              <a:chOff x="7858949" y="5573201"/>
              <a:chExt cx="88459" cy="8845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858949" y="5573201"/>
                <a:ext cx="88459" cy="8845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338306" y="4519532"/>
              <a:ext cx="4098833" cy="113329"/>
              <a:chOff x="2338306" y="4519532"/>
              <a:chExt cx="4098833" cy="113329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338306" y="4519532"/>
                <a:ext cx="4098833" cy="11332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6248163" y="5036633"/>
              <a:ext cx="1811499" cy="113329"/>
              <a:chOff x="6248163" y="5036633"/>
              <a:chExt cx="1811499" cy="11332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2100000">
                <a:off x="6248163" y="5036633"/>
                <a:ext cx="1811499" cy="113329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2564635" y="5133982"/>
            <a:ext cx="5020166" cy="608055"/>
            <a:chOff x="2564635" y="5133982"/>
            <a:chExt cx="5020166" cy="608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53675" y="5192248"/>
              <a:ext cx="114286" cy="409524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47616" y="5108821"/>
              <a:ext cx="4371429" cy="66666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521584" y="4120694"/>
            <a:ext cx="1066667" cy="40952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4684433" y="4779144"/>
            <a:ext cx="1350324" cy="303271"/>
            <a:chOff x="4684433" y="4779144"/>
            <a:chExt cx="1350324" cy="30327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84433" y="4779144"/>
              <a:ext cx="1350324" cy="303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621" y="942888"/>
            <a:ext cx="4009524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4734" y="2160782"/>
            <a:ext cx="2133333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76384" y="3007619"/>
            <a:ext cx="3134979" cy="6171429"/>
            <a:chOff x="7576384" y="3007619"/>
            <a:chExt cx="313497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6384" y="3007619"/>
              <a:ext cx="313497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86330" y="4283340"/>
            <a:ext cx="5609101" cy="1142128"/>
            <a:chOff x="2386330" y="4283340"/>
            <a:chExt cx="5609101" cy="114212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906973" y="5337010"/>
              <a:ext cx="88459" cy="88459"/>
              <a:chOff x="7906973" y="5337010"/>
              <a:chExt cx="88459" cy="8845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06973" y="5337010"/>
                <a:ext cx="88459" cy="8845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386330" y="4283340"/>
              <a:ext cx="4098833" cy="113329"/>
              <a:chOff x="2386330" y="4283340"/>
              <a:chExt cx="4098833" cy="1133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86330" y="4283340"/>
                <a:ext cx="4098833" cy="11332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296186" y="4800441"/>
              <a:ext cx="1811499" cy="113329"/>
              <a:chOff x="6296186" y="4800441"/>
              <a:chExt cx="1811499" cy="1133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100000">
                <a:off x="6296186" y="4800441"/>
                <a:ext cx="1811499" cy="11332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0316696" y="3831437"/>
            <a:ext cx="88459" cy="88459"/>
            <a:chOff x="10316696" y="3831437"/>
            <a:chExt cx="88459" cy="884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16696" y="3831437"/>
              <a:ext cx="88459" cy="884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03004" y="3831437"/>
            <a:ext cx="5025735" cy="91365"/>
            <a:chOff x="10403004" y="3831437"/>
            <a:chExt cx="5025735" cy="913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03004" y="3831437"/>
              <a:ext cx="5025735" cy="9136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77950" y="3509312"/>
            <a:ext cx="1685714" cy="40952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799036" y="3979314"/>
            <a:ext cx="3629733" cy="587088"/>
            <a:chOff x="11799036" y="3979314"/>
            <a:chExt cx="3629733" cy="58708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88075" y="4040967"/>
              <a:ext cx="114286" cy="40952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43982" y="3954153"/>
              <a:ext cx="3476190" cy="6666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70464" y="6405523"/>
            <a:ext cx="4153172" cy="89616"/>
            <a:chOff x="11570464" y="6405523"/>
            <a:chExt cx="4153172" cy="8961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70464" y="6405523"/>
              <a:ext cx="4153172" cy="8961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58521" y="5989950"/>
            <a:ext cx="3638095" cy="4095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198788" y="6936771"/>
            <a:ext cx="1431310" cy="234079"/>
            <a:chOff x="13198788" y="6936771"/>
            <a:chExt cx="1431310" cy="23407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198788" y="6936771"/>
              <a:ext cx="1431310" cy="23407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91675" y="6684052"/>
            <a:ext cx="114286" cy="31428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83029" y="6603020"/>
            <a:ext cx="3800000" cy="6666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863979" y="5142857"/>
            <a:ext cx="1227837" cy="234079"/>
            <a:chOff x="4863979" y="5142857"/>
            <a:chExt cx="1227837" cy="23407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63979" y="5142857"/>
              <a:ext cx="1227837" cy="23407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66952" y="3827360"/>
            <a:ext cx="1304762" cy="40952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00137" y="4521459"/>
            <a:ext cx="114286" cy="31428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643124" y="4459468"/>
            <a:ext cx="3323810" cy="6666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386330" y="7154445"/>
            <a:ext cx="4063369" cy="89616"/>
            <a:chOff x="2386330" y="7154445"/>
            <a:chExt cx="4063369" cy="8961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86330" y="7154445"/>
              <a:ext cx="4063369" cy="89616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466952" y="6713760"/>
            <a:ext cx="1133333" cy="40952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500137" y="7407862"/>
            <a:ext cx="114286" cy="31428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643125" y="7342744"/>
            <a:ext cx="3409524" cy="66666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668285" y="7653670"/>
            <a:ext cx="623925" cy="277874"/>
            <a:chOff x="2668285" y="7653670"/>
            <a:chExt cx="623925" cy="27787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68285" y="7653670"/>
              <a:ext cx="623925" cy="27787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406290" y="4030213"/>
            <a:ext cx="955782" cy="234079"/>
            <a:chOff x="14406290" y="4030213"/>
            <a:chExt cx="955782" cy="23407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06290" y="4030213"/>
              <a:ext cx="955782" cy="234079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490614" y="5179687"/>
            <a:ext cx="114286" cy="31428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633601" y="5117696"/>
            <a:ext cx="4257143" cy="66666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1604222" y="8072857"/>
            <a:ext cx="4153172" cy="89616"/>
            <a:chOff x="11604222" y="8072857"/>
            <a:chExt cx="4153172" cy="8961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604222" y="8072857"/>
              <a:ext cx="4153172" cy="89616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792236" y="7657283"/>
            <a:ext cx="3638095" cy="40952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3698570" y="8616847"/>
            <a:ext cx="1431310" cy="234079"/>
            <a:chOff x="13698570" y="8616847"/>
            <a:chExt cx="1431310" cy="23407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698570" y="8616847"/>
              <a:ext cx="1431310" cy="234079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825433" y="8351386"/>
            <a:ext cx="114286" cy="314286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016744" y="8270353"/>
            <a:ext cx="3428571" cy="666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89849" y="7881431"/>
            <a:ext cx="1742395" cy="277874"/>
            <a:chOff x="2689849" y="7881431"/>
            <a:chExt cx="1742395" cy="277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9849" y="7881431"/>
              <a:ext cx="1742395" cy="27787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7621" y="942888"/>
            <a:ext cx="4009524" cy="1095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4734" y="2160782"/>
            <a:ext cx="2209524" cy="5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75368" y="3013159"/>
            <a:ext cx="3134979" cy="6171429"/>
            <a:chOff x="7575368" y="3013159"/>
            <a:chExt cx="3134979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5368" y="3013159"/>
              <a:ext cx="313497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74072" y="8609482"/>
            <a:ext cx="88459" cy="88459"/>
            <a:chOff x="10274072" y="8609482"/>
            <a:chExt cx="88459" cy="884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74072" y="8609482"/>
              <a:ext cx="88459" cy="88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22289" y="6903773"/>
            <a:ext cx="799738" cy="234079"/>
            <a:chOff x="4322289" y="6903773"/>
            <a:chExt cx="799738" cy="23407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22289" y="6903773"/>
              <a:ext cx="799738" cy="23407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20473" y="6064252"/>
            <a:ext cx="2085714" cy="409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44134" y="6930908"/>
            <a:ext cx="114286" cy="3142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87125" y="6868924"/>
            <a:ext cx="3790476" cy="66666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34610" y="7646213"/>
            <a:ext cx="114286" cy="4095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90458" y="7559390"/>
            <a:ext cx="3857143" cy="6666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496245" y="8067941"/>
            <a:ext cx="3704545" cy="91365"/>
            <a:chOff x="11496245" y="8067941"/>
            <a:chExt cx="3704545" cy="913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96245" y="8067941"/>
              <a:ext cx="3704545" cy="9136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624624" y="7625409"/>
            <a:ext cx="1676190" cy="4095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551339" y="8131237"/>
            <a:ext cx="3629691" cy="587088"/>
            <a:chOff x="11551339" y="8131237"/>
            <a:chExt cx="3629691" cy="58708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40378" y="8192891"/>
              <a:ext cx="114286" cy="40952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96243" y="8106076"/>
              <a:ext cx="3447619" cy="6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52186" y="5236281"/>
            <a:ext cx="3049936" cy="91365"/>
            <a:chOff x="5752186" y="5236281"/>
            <a:chExt cx="3049936" cy="9136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3780000">
              <a:off x="5752186" y="5236281"/>
              <a:ext cx="3049936" cy="913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921720" y="3902467"/>
            <a:ext cx="88459" cy="88459"/>
            <a:chOff x="7921720" y="3902467"/>
            <a:chExt cx="88459" cy="8845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21720" y="3902467"/>
              <a:ext cx="88459" cy="884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27655" y="6593720"/>
            <a:ext cx="4167757" cy="89616"/>
            <a:chOff x="2427655" y="6593720"/>
            <a:chExt cx="4167757" cy="8961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27655" y="6593720"/>
              <a:ext cx="4167757" cy="8961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608272" y="8424986"/>
            <a:ext cx="1494776" cy="277874"/>
            <a:chOff x="11608272" y="8424986"/>
            <a:chExt cx="1494776" cy="2778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08272" y="8424986"/>
              <a:ext cx="1494776" cy="27787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714789" y="4168618"/>
            <a:ext cx="3904755" cy="89616"/>
            <a:chOff x="11714789" y="4168618"/>
            <a:chExt cx="3904755" cy="896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714789" y="4168618"/>
              <a:ext cx="3904755" cy="8961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655856" y="3727931"/>
            <a:ext cx="3800000" cy="40952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017334" y="4667611"/>
            <a:ext cx="1431310" cy="234079"/>
            <a:chOff x="13017334" y="4667611"/>
            <a:chExt cx="1431310" cy="23407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017334" y="4667611"/>
              <a:ext cx="1431310" cy="23407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689030" y="4422036"/>
            <a:ext cx="114286" cy="31428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880364" y="4341001"/>
            <a:ext cx="3238095" cy="66666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195016" y="5863592"/>
            <a:ext cx="3677631" cy="91365"/>
            <a:chOff x="9195016" y="5863592"/>
            <a:chExt cx="3677631" cy="9136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4080000">
              <a:off x="9195016" y="5863592"/>
              <a:ext cx="3677631" cy="9136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274072" y="7597415"/>
            <a:ext cx="88459" cy="88459"/>
            <a:chOff x="10274072" y="7597415"/>
            <a:chExt cx="88459" cy="8845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274072" y="7597415"/>
              <a:ext cx="88459" cy="8845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234778" y="8322665"/>
            <a:ext cx="1338858" cy="91365"/>
            <a:chOff x="10234778" y="8322665"/>
            <a:chExt cx="1338858" cy="9136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440000">
              <a:off x="10234778" y="8322665"/>
              <a:ext cx="1338858" cy="9136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367814" y="3546260"/>
            <a:ext cx="5501724" cy="91365"/>
            <a:chOff x="2367814" y="3546260"/>
            <a:chExt cx="5501724" cy="9136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67814" y="3546260"/>
              <a:ext cx="5501724" cy="91365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520474" y="3165321"/>
            <a:ext cx="1066667" cy="40952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2555094" y="3762552"/>
            <a:ext cx="3636734" cy="600000"/>
            <a:chOff x="2555094" y="3762552"/>
            <a:chExt cx="3636734" cy="60000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544134" y="3824207"/>
              <a:ext cx="114286" cy="409524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00001" y="3737391"/>
              <a:ext cx="3580952" cy="66666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168941" y="4029681"/>
            <a:ext cx="1494776" cy="277874"/>
            <a:chOff x="4168941" y="4029681"/>
            <a:chExt cx="1494776" cy="27787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168941" y="4029681"/>
              <a:ext cx="1494776" cy="277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621" y="942888"/>
            <a:ext cx="4009524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0342" y="2056752"/>
            <a:ext cx="18993865" cy="20848"/>
            <a:chOff x="-210342" y="2056752"/>
            <a:chExt cx="18993865" cy="208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210342" y="2056752"/>
              <a:ext cx="18993865" cy="208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1697" y="2056752"/>
            <a:ext cx="15422320" cy="693409"/>
            <a:chOff x="1431697" y="2056752"/>
            <a:chExt cx="15422320" cy="6934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697" y="2056752"/>
              <a:ext cx="15422320" cy="6934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4734" y="2160782"/>
            <a:ext cx="1942857" cy="5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00324" y="3064762"/>
            <a:ext cx="3134979" cy="6171429"/>
            <a:chOff x="2600324" y="3064762"/>
            <a:chExt cx="313497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0324" y="3064762"/>
              <a:ext cx="313497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4350" y="6058422"/>
            <a:ext cx="88459" cy="88459"/>
            <a:chOff x="5354350" y="6058422"/>
            <a:chExt cx="88459" cy="8845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4350" y="6058422"/>
              <a:ext cx="88459" cy="884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61769" y="3781478"/>
            <a:ext cx="4098833" cy="113329"/>
            <a:chOff x="6461769" y="3781478"/>
            <a:chExt cx="4098833" cy="1133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1769" y="3781478"/>
              <a:ext cx="4098833" cy="1133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76613" y="4914258"/>
            <a:ext cx="2517813" cy="113329"/>
            <a:chOff x="4676613" y="4914258"/>
            <a:chExt cx="2517813" cy="1133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900000">
              <a:off x="4676613" y="4914258"/>
              <a:ext cx="2517813" cy="1133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79188" y="4235502"/>
            <a:ext cx="799738" cy="234079"/>
            <a:chOff x="6779188" y="4235502"/>
            <a:chExt cx="799738" cy="2340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9188" y="4235502"/>
              <a:ext cx="799738" cy="23407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77857" y="3297493"/>
            <a:ext cx="1866667" cy="4095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11041" y="3991592"/>
            <a:ext cx="114286" cy="3142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54029" y="3929601"/>
            <a:ext cx="4247619" cy="66666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54027" y="4832713"/>
            <a:ext cx="4828571" cy="66666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11042" y="4959962"/>
            <a:ext cx="114286" cy="3142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661" y="5142857"/>
            <a:ext cx="18657375" cy="5392777"/>
            <a:chOff x="-371661" y="5142857"/>
            <a:chExt cx="18657375" cy="53927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71661" y="5142857"/>
              <a:ext cx="18657375" cy="53927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93026" y="755578"/>
            <a:ext cx="3676190" cy="12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58079" y="476864"/>
            <a:ext cx="3209524" cy="4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321643" y="2047137"/>
            <a:ext cx="1579746" cy="29740"/>
            <a:chOff x="8321643" y="2047137"/>
            <a:chExt cx="1579746" cy="2974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1643" y="2047137"/>
              <a:ext cx="1579746" cy="297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9454" y="2879474"/>
            <a:ext cx="2382358" cy="5969087"/>
            <a:chOff x="1799454" y="2879474"/>
            <a:chExt cx="2382358" cy="59690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677" y="7506422"/>
              <a:ext cx="3771429" cy="1914286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799458" y="2879474"/>
              <a:ext cx="2378090" cy="4681439"/>
              <a:chOff x="1799458" y="2879474"/>
              <a:chExt cx="2378090" cy="468143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799458" y="2879474"/>
                <a:ext cx="2378090" cy="468143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1049316" y="2879474"/>
            <a:ext cx="2382398" cy="6275537"/>
            <a:chOff x="11049316" y="2879474"/>
            <a:chExt cx="2382398" cy="627553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65579" y="7520713"/>
              <a:ext cx="3409524" cy="220952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1049316" y="2879474"/>
              <a:ext cx="2378090" cy="4681439"/>
              <a:chOff x="11049316" y="2879474"/>
              <a:chExt cx="2378090" cy="468143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049316" y="2879474"/>
                <a:ext cx="2378090" cy="468143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7952944" y="2879474"/>
            <a:ext cx="2424239" cy="5969087"/>
            <a:chOff x="7952944" y="2879474"/>
            <a:chExt cx="2424239" cy="59690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9167" y="7506422"/>
              <a:ext cx="3238095" cy="1914286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999094" y="2879474"/>
              <a:ext cx="2378090" cy="4681439"/>
              <a:chOff x="7999094" y="2879474"/>
              <a:chExt cx="2378090" cy="468143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99094" y="2879474"/>
                <a:ext cx="2378090" cy="468143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853945" y="2879474"/>
            <a:ext cx="2426866" cy="5985006"/>
            <a:chOff x="4853945" y="2879474"/>
            <a:chExt cx="2426866" cy="598500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902721" y="2879474"/>
              <a:ext cx="2378090" cy="4681439"/>
              <a:chOff x="4902721" y="2879474"/>
              <a:chExt cx="2378090" cy="468143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902721" y="2879474"/>
                <a:ext cx="2378090" cy="468143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0168" y="7522341"/>
              <a:ext cx="3771429" cy="19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103847" y="2879474"/>
            <a:ext cx="2382413" cy="6275541"/>
            <a:chOff x="14103847" y="2879474"/>
            <a:chExt cx="2382413" cy="627554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920125" y="7520717"/>
              <a:ext cx="3800000" cy="2209524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4103847" y="2879474"/>
              <a:ext cx="2378090" cy="4681439"/>
              <a:chOff x="14103847" y="2879474"/>
              <a:chExt cx="2378090" cy="468143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103847" y="2879474"/>
                <a:ext cx="2378090" cy="468143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2957" y="-232221"/>
            <a:ext cx="14490898" cy="10822719"/>
            <a:chOff x="3812957" y="-232221"/>
            <a:chExt cx="14490898" cy="108227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2957" y="-232221"/>
              <a:ext cx="14490898" cy="108227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8570" y="1188990"/>
            <a:ext cx="3257143" cy="8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1895" y="915788"/>
            <a:ext cx="2895238" cy="3809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5841" y="2033673"/>
            <a:ext cx="1424024" cy="26808"/>
            <a:chOff x="1015841" y="2033673"/>
            <a:chExt cx="1424024" cy="268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841" y="2033673"/>
              <a:ext cx="1424024" cy="268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4" y="2185752"/>
            <a:ext cx="2438095" cy="3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195122" y="853510"/>
            <a:ext cx="11737494" cy="1356657"/>
            <a:chOff x="4195122" y="853510"/>
            <a:chExt cx="11737494" cy="13566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7420" y="962078"/>
              <a:ext cx="1952381" cy="542857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3696" y="762084"/>
              <a:ext cx="1409524" cy="109523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9431" y="1439525"/>
              <a:ext cx="8819048" cy="40952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719194" y="1414799"/>
              <a:ext cx="1198650" cy="392088"/>
              <a:chOff x="4719194" y="1414799"/>
              <a:chExt cx="1198650" cy="39208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4719194" y="1414799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195122" y="2645347"/>
            <a:ext cx="11741358" cy="1345231"/>
            <a:chOff x="4195122" y="2645347"/>
            <a:chExt cx="11741358" cy="13452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9234" y="2742491"/>
              <a:ext cx="2057143" cy="56190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03696" y="2553921"/>
              <a:ext cx="1333333" cy="10952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1253" y="3219938"/>
              <a:ext cx="10514286" cy="83809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721012" y="3195210"/>
              <a:ext cx="1198650" cy="392088"/>
              <a:chOff x="4721012" y="3195210"/>
              <a:chExt cx="1198650" cy="39208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4721012" y="3195210"/>
                <a:ext cx="1198650" cy="392088"/>
              </a:xfrm>
              <a:prstGeom prst="rect">
                <a:avLst/>
              </a:prstGeom>
            </p:spPr>
          </p:pic>
        </p:grpSp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68570" y="4832708"/>
            <a:ext cx="3676190" cy="8190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15840" y="5677391"/>
            <a:ext cx="1424024" cy="26808"/>
            <a:chOff x="1015840" y="5677391"/>
            <a:chExt cx="1424024" cy="2680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5840" y="5677391"/>
              <a:ext cx="1424024" cy="2680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84" y="5829469"/>
            <a:ext cx="2438095" cy="38095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250871" y="4782331"/>
            <a:ext cx="11739540" cy="1356657"/>
            <a:chOff x="4250871" y="4782331"/>
            <a:chExt cx="11739540" cy="13566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53165" y="4890898"/>
              <a:ext cx="3495238" cy="54285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59445" y="4690904"/>
              <a:ext cx="1409524" cy="1095238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75184" y="5368344"/>
              <a:ext cx="7885714" cy="44761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4774943" y="5343619"/>
              <a:ext cx="1198650" cy="392088"/>
              <a:chOff x="4774943" y="5343619"/>
              <a:chExt cx="1198650" cy="39208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6200000">
                <a:off x="4774943" y="5343619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4250871" y="6565145"/>
            <a:ext cx="11741359" cy="1345231"/>
            <a:chOff x="4250871" y="6565145"/>
            <a:chExt cx="11741359" cy="134523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54984" y="6662287"/>
              <a:ext cx="2304762" cy="542857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59445" y="6473719"/>
              <a:ext cx="1333333" cy="1095238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77003" y="7139734"/>
              <a:ext cx="9971429" cy="44761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4776761" y="7115008"/>
              <a:ext cx="1198650" cy="392088"/>
              <a:chOff x="4776761" y="7115008"/>
              <a:chExt cx="1198650" cy="39208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16200000">
                <a:off x="4776761" y="7115008"/>
                <a:ext cx="1198650" cy="392088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4250871" y="8336534"/>
            <a:ext cx="11741352" cy="1345231"/>
            <a:chOff x="4250871" y="8336534"/>
            <a:chExt cx="11741352" cy="134523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54977" y="8433678"/>
              <a:ext cx="2600000" cy="542857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59445" y="8245108"/>
              <a:ext cx="1314286" cy="1095238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76996" y="8911126"/>
              <a:ext cx="10314286" cy="838095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4776757" y="8886397"/>
              <a:ext cx="1198650" cy="392088"/>
              <a:chOff x="4776757" y="8886397"/>
              <a:chExt cx="1198650" cy="392088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6200000">
                <a:off x="4776757" y="8886397"/>
                <a:ext cx="1198650" cy="3920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2020-11-12T07:42:04Z</dcterms:created>
  <dcterms:modified xsi:type="dcterms:W3CDTF">2020-11-12T07:42:04Z</dcterms:modified>
</cp:coreProperties>
</file>