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ink/inkAction1.xml" ContentType="application/vnd.ms-office.inkAction+xml"/>
  <Override PartName="/ppt/ink/inkAction2.xml" ContentType="application/vnd.ms-office.inkAct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682" r:id="rId2"/>
    <p:sldId id="683" r:id="rId3"/>
    <p:sldId id="684" r:id="rId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chemeClr val="tx2"/>
        </a:solidFill>
        <a:latin typeface="Times New Roman" pitchFamily="18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8000"/>
    <a:srgbClr val="FF99FF"/>
    <a:srgbClr val="CCECFF"/>
    <a:srgbClr val="00CC00"/>
    <a:srgbClr val="66FF33"/>
    <a:srgbClr val="FF330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7" autoAdjust="0"/>
    <p:restoredTop sz="89104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4827B38-92D3-4F08-8A4E-77475C07D7C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461822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6:40:08.06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31637">
    <iact:property name="dataType"/>
    <iact:actionData xml:id="d0">
      <inkml:trace xmlns:inkml="http://www.w3.org/2003/InkML" xml:id="stk0" contextRef="#ctx0" brushRef="#br0">13741 10654 0,'17'-18'38,"1"18"13,0 0-42,-1 18-3,1 0 1,0-18 2,-1 17-3,1 18 5,17-17-3,0 17 0,1 18 0,-19 0 0,19-18 0,-1 1 0,-18-1 0,1 0 0,0 18-3,-1-35 6,-17-1-5,0 1 4,18-18-4,-18 53 10,18-35-9,-1 35 11,1-36 14,-18 19 18,18-1-20,-18 18-15,17-36-4,1 36-4,-18-35 1,17 0 142,1-18-134,0 0-7,-18-53 0,35 17-2,0 1 2,1-35-2,-19 52 1,19-35-1,-19 0 0,18-35 1,1 35 1,17 0-2,0-35 1,-18 53 2,-18-36-4,19 18 3,-1 0-2,-35 36 1,18-1 0,-1-17 3,1 17-4,0-17 2,-1-1-2,-17 19 1,35-1 0,-35 0 7</inkml:trace>
    </iact:actionData>
  </iact:action>
  <iact:action type="add" startTime="138039">
    <iact:property name="dataType"/>
    <iact:actionData xml:id="d1">
      <inkml:trace xmlns:inkml="http://www.w3.org/2003/InkML" xml:id="stk1" contextRef="#ctx0" brushRef="#br0">13582 11924 0,'18'0'113,"17"53"-105,18 0-1,-36-18-1,19 18 4,-19-35-4,19 52 5,-1-17-2,0 18-2,0-1 1,-17 1 0,17-1 0,18-17-1,-35 18 1,17-1 1,18-17-2,-53-35 1,18-1 0,-18 1-3,17 0 6,-17-1-5,18-17 18,-18 18-8,0 0 2,0-1-2,0 1-7,0 0 61,0-1-64,0 18 3,0 1 9,18-1-12,-1-35 114,19 0-109,-36-35-2,17-18-1,1 53-1,17-53 1,-17 18 1,-18-1-2,53-17 1,0-52 0,0 34 0,-18 1 0,0 34 0,0-34 0,-35 52 0,36-17 0,-1-36-4,18 18 5,-36 18-2,1-18 4,17-17-5,1 34 5,-36 19-3,0-1-1,17-17 2,1 17 4,-18 0-4,18 18 15,-18-35 0,17 18-6</inkml:trace>
    </iact:actionData>
  </iact:action>
  <iact:action type="add" startTime="150948">
    <iact:property name="dataType"/>
    <iact:actionData xml:id="d2">
      <inkml:trace xmlns:inkml="http://www.w3.org/2003/InkML" xml:id="stk2" contextRef="#ctx0" brushRef="#br0">15663 10548 0,'18'0'169,"17"0"-161,-17 35 0,17-17-1,-17 17-1,-1 1 5,36 34-6,-35 1 6,0-54-5,-1 1 3,19 17-1,-36 0 6,0-17 2,0 0-6,17-18-2,1 35 7,-1-17-6,-17-1-1,0 1-1,0 0 1,0-1 0,18 1-1,-18-1 19,0 1-1,0 0-17,0-1 79,0 19-74,18-36-4,-18 17 139,35-17-133,-17 0-5,-1 0-7,19-35 10,-19-18-10,36-35 6,-35 70-3,17-52 3,-17 34 2,17-34-3,-17 17-2,35-18 3,-36 54-2,36-18 2,-35-1-3,-18 19 3,17-19-1,-17 19 17,18-19-17,0 36-3,-18-17 4,17-1-1,1 18-1,0-35 12,-18 17-13,17 18 5,-17-17 5,18-19-3,17 1 38,-17 17-33,-1 18 3,-17-17-4</inkml:trace>
    </iact:actionData>
  </iact:action>
  <iact:action type="add" startTime="158806">
    <iact:property name="dataType"/>
    <iact:actionData xml:id="d3">
      <inkml:trace xmlns:inkml="http://www.w3.org/2003/InkML" xml:id="stk3" contextRef="#ctx0" brushRef="#br0">16739 11730 0,'-35'35'80,"-18"71"-72,-17-18-2,-1 18 5,-17 17-3,0 19 0,-1-19 0,19-17 0,17 0 0,0-36 0,-18 36-1,54-71 2,-36 18-4,35-35 7,1 0-5,17-1 1,-18 1 0,0-1-2,1 19 12,17-19-12,-18 19 5,0-36-5,1 35 1,17-17 2,0-1-2</inkml:trace>
    </iact:actionData>
  </iact:action>
  <iact:action type="add" startTime="159446">
    <iact:property name="dataType"/>
    <iact:actionData xml:id="d4">
      <inkml:trace xmlns:inkml="http://www.w3.org/2003/InkML" xml:id="stk4" contextRef="#ctx0" brushRef="#br0">15716 11800 0,'18'0'72,"35"18"-64,-18 53-1,53 17 2,-52-18 0,52 36-1,-18-53 0,-34 18-3,52 17 5,-71-18-5,19-17 7,52 18-7,-53 35 6,36-36-3,-18 1-1,-18 17 2,0-17 0,-17-54-5,17 54 7,0-36-4,-35 0 4,18-17 3,0-18-9</inkml:trace>
    </iact:actionData>
  </iact:action>
  <iact:action type="add" startTime="172204">
    <iact:property name="dataType"/>
    <iact:actionData xml:id="d5">
      <inkml:trace xmlns:inkml="http://www.w3.org/2003/InkML" xml:id="stk5" contextRef="#ctx0" brushRef="#br0">15064 13423 0,'-18'0'29,"0"0"-4,-17 0-10,17 18-7,-35 35 0,-35 53 0,0-18 0,35 0-1,0-35 1,-53 53 2,18 0-4,18-18 4,-1-18-4,18 18 2,18-17 1,-18-18-1,35 0 1,1 0-1,-36 0 0,18 17-2,-1-17 3,36-18-1,-35 18 3,0-35-6,17 0 4,0-1 103,18-52-48,0-18-55,0 18-1</inkml:trace>
    </iact:actionData>
  </iact:action>
  <iact:action type="add" startTime="172875">
    <iact:property name="dataType"/>
    <iact:actionData xml:id="d6">
      <inkml:trace xmlns:inkml="http://www.w3.org/2003/InkML" xml:id="stk6" contextRef="#ctx0" brushRef="#br0">13988 13441 0,'17'-18'89,"1"18"-73,0 0-7,17 0-5,0 18 4,18 35 4,53 17-8,-53 1 4,53 17 2,-1 106-3,-34-123 1,-36 34 1,18-52-2,35 18 0,-88-53 1,18-1 2,0-17-4,-1 35 13,1-17-6,0 0-1,-1 17-9,18 18 7,-17-35 2,0 35-6,-18-36 1,17 1 8,1-18 20,-18 17-21,0 19-8,0-19 3,0 19 1,18-1 6</inkml:trace>
    </iact:actionData>
  </iact:action>
  <iact:action type="add" startTime="178828">
    <iact:property name="dataType"/>
    <iact:actionData xml:id="d7">
      <inkml:trace xmlns:inkml="http://www.w3.org/2003/InkML" xml:id="stk7" contextRef="#ctx0" brushRef="#br0">17480 9137 0,'0'53'171,"0"-18"-164,0-17 2,0 35-2,18 17 1,-1-34 0,1 16 0,0-16 0,-1 34 0,-17-34-1,36 16 2,-36-16-2,0 34-2,17-52 7,1 17-4,0 18 0,-1-18 0,1-17-1,-18 0 2,0-1-2,0 1 2,0 0-1,0-1-1,0 1 39,0 0 127,35-54-158,0 19-8,-17-19 1,35-70-3,0 71 5,0-71-1,0 53-3,35-35 4,0-18-5,-17 1 6,17-1-6,0 0 6,-35 53-5,35-53 1,-70 89 4,52-72-3,-34 19-3</inkml:trace>
    </iact:actionData>
  </iact:action>
  <iact:action type="add" startTime="184504">
    <iact:property name="dataType"/>
    <iact:actionData xml:id="d8">
      <inkml:trace xmlns:inkml="http://www.w3.org/2003/InkML" xml:id="stk8" contextRef="#ctx0" brushRef="#br0">20796 8731 0,'0'18'64,"-17"17"-57,-1-17 1,-53 70 0,19-17 0,-37 34-1,1 1 2,0 0-1,17-18-1,36-70 1,-18 52-1,18-34 3,-18 34-1,35-17 0,-52 53-6,34-71 9,19-17-5,-1 35 2,1-53-2,17 17 2,-18 1-2</inkml:trace>
    </iact:actionData>
  </iact:action>
  <iact:action type="add" startTime="185101">
    <iact:property name="dataType"/>
    <iact:actionData xml:id="d9">
      <inkml:trace xmlns:inkml="http://www.w3.org/2003/InkML" xml:id="stk9" contextRef="#ctx0" brushRef="#br0">19667 8714 0,'0'-18'82,"36"18"-71,34 0-8,1 53 10,-18 17-10,17-34 7,1 34-4,-1 36 2,-17-53 1,35 53 0,-52-71-2,17 18-1,-18 0 4,-17-18-1,17 1-2,18 34 2,-18-17-3,18 0 3,-18 0-2,36 17 2,-36-34 1,0 17-3,-17-36 9</inkml:trace>
    </iact:actionData>
  </iact:action>
  <iact:action type="add" startTime="188710">
    <iact:property name="dataType"/>
    <iact:actionData xml:id="d10">
      <inkml:trace xmlns:inkml="http://www.w3.org/2003/InkML" xml:id="stk10" contextRef="#ctx0" brushRef="#br0">18856 10389 0,'-18'0'74,"-35"0"-68,36 0 3,-36 36-2,0 16 1,-53 37 2,0-1-2,0 0 2,1-35-5,-1 53 2,35-36 2,-35 19-2,36-54 1,35-18 1,-1 19 0,19 17 0,-19-18-2,1 0 10,17 1-9,1-19 0,17 1-1,-18 17 2,1-17 30,-1-1 17</inkml:trace>
    </iact:actionData>
  </iact:action>
  <iact:action type="add" startTime="189504">
    <iact:property name="dataType"/>
    <iact:actionData xml:id="d11">
      <inkml:trace xmlns:inkml="http://www.w3.org/2003/InkML" xml:id="stk11" contextRef="#ctx0" brushRef="#br0">17551 10407 0,'17'-18'97,"19"18"-82,34 18-5,-35 17-7,18-17 6,71 88 0,-36-36-2,53 36 0,0 18 4,-17-19-4,-71-52 1,35 53 0,-35-53-2,0 0 2,0-53 1,-36 35 0,36 1 1,-35-19-4,-1-17 3,1 18-2,17-18 11,18 35-5,-35-17 6,17-1-14</inkml:trace>
    </iact:actionData>
  </iact:action>
  <iact:action type="add" startTime="199738">
    <iact:property name="dataType"/>
    <iact:actionData xml:id="d12">
      <inkml:trace xmlns:inkml="http://www.w3.org/2003/InkML" xml:id="stk12" contextRef="#ctx0" brushRef="#br0">15557 8996 0,'-17'0'177,"17"53"-160,35-18-10,-17 18 1,17 35 1,0-70-4,1 35 5,-19-18-1,1 0-1,17-17-1,-17 17 1,17 0 8,-17 1-8,17 34 8,-17-52-8,-1 17 0,1 0 1,0 1-1,-1-1 0,18 0-2,-35-17 4,0 0 3,0-1 13,0 1 56,0 88 24,0-71-72,0-17-26,0-1 25,18-52 129,35-18-155,-18 0 2,1 18-4,-36 17 6,52-52-6,-16 17 6,-1 17-3,18-52 0,-18 53-3,18-18 5,-18-17-1,18 17-1,-17 0 0,-36 0 0,35 17 0,0 19 1,-35-1-2,53-35 1,-53 36-1,18-1 1,17-17 0,0-1 1,-35 19-1,18-1 4,0 1 8,-1-1 68,1 0-14,0 1-63,-1-1 0,1 0 4,-1 18-7,1-35 0,0 17-1,-1 18-1,-17-17 5,53-36-5,-17 35 5,-1 1-6,0-19 7,0 1-8,-17 17 5</inkml:trace>
    </iact:actionData>
  </iact:action>
  <iact:action type="add" startTime="202070">
    <iact:property name="dataType"/>
    <iact:actionData xml:id="d13">
      <inkml:trace xmlns:inkml="http://www.w3.org/2003/InkML" xml:id="stk13" contextRef="#ctx0" brushRef="#br0">14340 10054 0,'0'-17'55,"-17"17"-47,-1 0 8,-17 35-10,17-18 1,-35 19 3,18-19-5,-18 19 7,35-1-5,1-17 1,-18-1 2,17 1-5,0 17 2,-17-17 3,0-1-3,17 19 4,-17-1-6,0 0 2,-18 36 0,35-71 3,-17 70-1,-1-34-1,19 17 0,-36-18-1,35 0 1,1-17 0,-19 35 1,1 0-1,-18 17-3,18 18 5,-36 0-2,36-35 0,-18 18 1,18 0-2,0-19 0,-1 1 2,36 0-1,-70 35 0,52-52 0,18-19-1,0 1 3,-35 53-2,17-54 0,0 36-2,1 0 4,-18 18 0,-1 17-3,-34 53 1,52-53-1,-17 18 1,0-36 0,17 19-2,18-36 5,0-18-3,0 35-1,0-34-1,0 17 4,0 17-5,0-52 6,0 52-3,0 1 0,0-53 0,0 34 0,0 19-3,18-71 6,-18 35-4,35 36 0,-18-53 2,36 17-2,-17-18 1,-19 1 1,19 17-1,-1-17 0,0-18 8,-17 18-9,-1-18 10,19 0-7,-1 0-3,18 0 1,0-18-3,-18 0 7,18 18-4,-18-17 0,36-1 0,-1-17-3,-34 17 6,34 1-3,18-36 0,-70 35-3,35 0 6,18-35-3,-36 36 0,88-71 0,-52 52 0,-18-17 0,17 0 0,-17 18-4,71 0 7,-89 0-3,36-1 0,-19-17 1,1 18-1,0 0 0,0-18-1,53 0 1,-88 18 1,70-36-5,-71 54 8,19-1-4,17-17 0,-36 17 0,54-17-4,-53 35 8,52-18-7,-52 0 3,35 1 3,-18-1-3,35-17 0,-17 0 0,-17-1 1,17 19-5,17-19 7,-17 19-3,0-18 0,18 17 0,-54 18-3,54-35 5,-36-1-4,36 19 5,-1-36-6,-35 35 6,18 0-2,0 1 7,0-18-9,-18 17 1,1 18 0,34-71-4,-17 71 8,-18-35-4,1 0-3,17 0 6,-18 17-1,0 0-3,0 1 8,1-1-11,-36 0 7,35 1-1,-17 17-6,-1-18 5,36-17-2,-35 17 0,0 1 3,17-1-1,35-35-3,-34 18 4,17 17-1,-1-35-5,-34 35 6,35-34 0,-35 52-3,-1-36 0,36-17 2,-35 53-1,17-17 3,-17-19-7,-1 19 5,19 17-1,-1-18-2,0-17 3,0 0-2,1 17 0,-1-17 3,18-1-2,-18 19 1,18-36-4,-35 35 5,35-35-3,0 53 1,-18-35 4,0 0-6,-17 17 2,52-35-2,-34 18 4,17 17-4,0-35 4,-1 36-2,-34-19-2,35 1 1,-35 18 3,-1-1-4,1 0 2,0 1 1,17-19-1,-18 19 0,19-19 1,34-16-2,-52 52 2,17-53-2,18 17 2,-18 19 0,-17-1-2,17-17 0,1 35 3,16-53 0,-16 18-4,-19 17 3,54-17-5,-53-1 5,35 1 3,-18 0-8,18 0 9,-36 17-10,36-35 7,-53 18-3,18 17 0,17-35 1,0 18 1,-17 0-2,17-18 8,1 0-6,-19 35 1,-17 0-2,18-17 0,-18 18 7,0-1 2,0 0-4,0-17 4,0 17-7,0-35 6,0 36-9,0-1 0,0-17 1,0 17 10,0 1-13,0-1 4,0 0-2,0 1 11,0-1 42,-53 18-46,18-35-9,-1 17 6,-52 18-3,-18-17 0,-35-1 0,-70-35-1,52 53-1,-17-18 4,-1 1-2,18-19-2,71 36 5,-53-17-3,18-1 0,70 18 0,-36 0 0,37 0 0,-1 0 0,0 0-3,-18 0 6,1 0-3,-1 0-3,1 0 6,34 0-3,1 0 1,0 0-2,17 0 2,-17 18-2,0-18 1,17 0 0,-35 17 0,35 1-3,-17 0 7,-18-1 0,35 1 1,-52 17-8,-1-17 3,1 17 0,-1-17 0,18 17 1,-17-17-2,-1 35 2,36-53-4,-36 35 4,18 0 1,36 0-5,-36-17 6,0 35-7,0-18 5,0 1 3,36-19 4,-19 1-10,19-1 2,-36 19 6,35-36-5,0 17 1,18 1-3,-53 17-1,18 1 2,18-1 0,-19-17-1,-17 34 2,36-34 0,-1 17-2,-35 18 2,36-53-2,-19 53 3,1-18-2,-36 18 0,54-53-3,-18 36 5,-1-1-4,1 0 4,-18 0-2,35-17 0,-17 0 1,17 17-1,-17-17-2,35-1 3,-35 19 0,0 17 1,-1-36-4,19 18 1,17-17 11,-36 0-10,19-18 7,-1 17-2,-17 1-1,35 0-5,-35-1-1,17 1 4,0 17-5,-35 0 8,36-17-4,-18 35-2,-18-35 0,35-18 2,-17 17-6,-1 36 9,-17-18-4,36-35 0,-18 36 0,17-1 0,-17 0 0,17-35 1,18 18-2,-18 0-2,-17-1 16,17 1-10,18 0 65,-17-1-67,-1-17-1,18 18-1,-17-1 1,-36 36-3,35-35 7,18 0-4,-18-18 2,-17 35-3,35-17 7,-18-1-5,-17 1-2,18 17-3,17-17 5,-18-18-1,0 35 0,-17 0 0,0 1 12,17-19-12,0 1 0,-17 17 19,17-17-14,1-1 30,-18 19-31,17-19 1,0 1-2,1 0 6,-1-1-1,0 1 23,1 0-30,-1-1 7,-17 18 51,17-17-65,1 0 7,-19 17-5,19-17 7,-1-1-3,0 19 6,1-19-13,-19 1 9,19 17-3,-1-17 0,-17 17 101</inkml:trace>
    </iact:actionData>
  </iact:action>
  <iact:action type="add" startTime="214447">
    <iact:property name="dataType"/>
    <iact:actionData xml:id="d14">
      <inkml:trace xmlns:inkml="http://www.w3.org/2003/InkML" xml:id="stk14" contextRef="#ctx0" brushRef="#br0">8555 17762 0,'17'0'50,"72"0"-45,-19 0 4,36 0-1,-18 0 3,18 0-7,-53 0 9,35 0-8,18-17 2,-18-36 0,-17 53 2,-1 0 0,-17-18-1,-35 18-1,0 0 1,-1-17-1</inkml:trace>
    </iact:actionData>
  </iact:action>
  <iact:action type="add" startTime="214927">
    <iact:property name="dataType"/>
    <iact:actionData xml:id="d15">
      <inkml:trace xmlns:inkml="http://www.w3.org/2003/InkML" xml:id="stk15" contextRef="#ctx0" brushRef="#br0">9190 17321 0,'0'71'56,"0"17"-45,0 71-5,0-53 4,0 17-5,-18-17 5,1-18-2,17-17 0,0-18 0,0-36 0,0 1 5</inkml:trace>
    </iact:actionData>
  </iact:action>
  <iact:action type="add" startTime="215447">
    <iact:property name="dataType"/>
    <iact:actionData xml:id="d16">
      <inkml:trace xmlns:inkml="http://www.w3.org/2003/InkML" xml:id="stk16" contextRef="#ctx0" brushRef="#br0">9701 17145 0,'18'0'58,"-18"18"-43,18 52-7,-18 18 1,0 18 1,0 53-3,0-36 0,0 19-2,0-19 4,0 0-2,0-87 3,0 17-3,0-36 2,0 1-3,0 17 3,0-17 5,0 17-3,0-17 13,17-1 102,1-17-118</inkml:trace>
    </iact:actionData>
  </iact:action>
  <iact:action type="add" startTime="216127">
    <iact:property name="dataType"/>
    <iact:actionData xml:id="d17">
      <inkml:trace xmlns:inkml="http://www.w3.org/2003/InkML" xml:id="stk17" contextRef="#ctx0" brushRef="#br0">10195 17798 0,'18'0'10,"0"0"-5,-1 0 7,18 0-4,1 0-4,17 0 7,17 0-6,18 0 7,-17 0-3,0 0-3,-1 0 3,1 0-2,-1 0 1,1 0 0,-36 0 1,36 0-2,-19 0 2,-34 0 14</inkml:trace>
    </iact:actionData>
  </iact:action>
  <iact:action type="add" startTime="216559">
    <iact:property name="dataType"/>
    <iact:actionData xml:id="d18">
      <inkml:trace xmlns:inkml="http://www.w3.org/2003/InkML" xml:id="stk18" contextRef="#ctx0" brushRef="#br0">10530 17198 0,'0'18'42,"0"17"-33,0 53-1,18 18-1,-18 35-2,0 0 7,0-17-4,0 34 0,0-52-1,0 18 2,0-36-1,0-18-1,18-34 2,-18-1-1,0-17-4,0-1 7,0 1 31,35-36-13,-17-17-19,35-71-5</inkml:trace>
    </iact:actionData>
  </iact:action>
  <iact:action type="add" startTime="216999">
    <iact:property name="dataType"/>
    <iact:actionData xml:id="d19">
      <inkml:trace xmlns:inkml="http://www.w3.org/2003/InkML" xml:id="stk19" contextRef="#ctx0" brushRef="#br0">11536 17074 0,'0'71'27,"0"-18"-19,0 35-4,0 88 7,0-70-2,0 18-2,0 35 2,0-54-5,0 19 8,0-36-8,0 0 4,0-35 3,0-35-6,17-18 92</inkml:trace>
    </iact:actionData>
  </iact:action>
  <iact:action type="add" startTime="217330">
    <iact:property name="dataType"/>
    <iact:actionData xml:id="d20">
      <inkml:trace xmlns:inkml="http://www.w3.org/2003/InkML" xml:id="stk20" contextRef="#ctx0" brushRef="#br0">11977 17515 0,'0'0'2,"17"-17"9,1 17 0,35 0-4,18-18 0,52 18 2,18 0 0,36 0-1,-36 0 0,-18-18-2,-52 18 5,-54 0-7,1 0 4,-18 18 81</inkml:trace>
    </iact:actionData>
  </iact:action>
  <iact:action type="add" startTime="217701">
    <iact:property name="dataType"/>
    <iact:actionData xml:id="d21">
      <inkml:trace xmlns:inkml="http://www.w3.org/2003/InkML" xml:id="stk21" contextRef="#ctx0" brushRef="#br0">11783 18080 0,'0'0'2,"17"0"0,36-18 18,-35 1-13,53 17 0,17 0-3,0 0 7,0 0-2,36 0 0,-1 0-5,18 0 7,18-18-5,17 18 4,-52-71-1,-18 71-2,-71-17-1,-17 17 4,-1 0 2</inkml:trace>
    </iact:actionData>
  </iact:action>
  <iact:action type="add" startTime="218108">
    <iact:property name="dataType"/>
    <iact:actionData xml:id="d22">
      <inkml:trace xmlns:inkml="http://www.w3.org/2003/InkML" xml:id="stk22" contextRef="#ctx0" brushRef="#br0">13370 17304 0,'0'0'1,"18"-18"2,0 0 12,17 18-4,0-17-3,18 17-3,18 0 7,17 0-4,35 0-4,1 0 6,-36-18 0,0 18 0,-35-17-3,18 17 1,-54 0 3,-34 0 107,-1 52-110,-53 90 3,54-19-7,-54 18 1,54-17 4,-1-1-2,0-52 2,-17 34-2,17-34 4,18-18-8,-17 35 5,17-35 0,0 0 5,0-18-9,0 1 14</inkml:trace>
    </iact:actionData>
  </iact:action>
  <iact:action type="add" startTime="218946">
    <iact:property name="dataType"/>
    <iact:actionData xml:id="d23">
      <inkml:trace xmlns:inkml="http://www.w3.org/2003/InkML" xml:id="stk23" contextRef="#ctx0" brushRef="#br0">15293 16933 0,'-53'53'75,"35"-17"-66,-52 52-1,52 18-2,-35-36-1,36-35 7,-36 54-7,53-54 2,-18 0 2,0 0-2,1 1 1,17-19 1,-18 19 0,0-19-1,36-17 74,53 0-74,-18 0-3,17-17 3,36-1 0,-88 18 1,17-18-1,0-17 2,-35 53 63,0 17-65,-35 18-6,-18 0 9,0-18-5,18 18 2,17-35 2,-35 17-5,36 0 4,17 18-1,-71 18 0,71-54 1,-18 54 3,18-54-9,0 1 72,-17 17-66,-1-17-1,0 0-4,18-1 11,0 1-9,0 0 4,18-18 91,53-36-93,-36 19 0,53-72 0,18 19 4,0-54-9,-18 19 5,-17-36 2,-36-1 1,18 54-10</inkml:trace>
    </iact:actionData>
  </iact:action>
  <iact:action type="add" startTime="219849">
    <iact:property name="dataType"/>
    <iact:actionData xml:id="d24">
      <inkml:trace xmlns:inkml="http://www.w3.org/2003/InkML" xml:id="stk24" contextRef="#ctx0" brushRef="#br0">15646 17233 0,'0'18'29,"0"52"-19,0 36-9,-18-35 8,0 17-2,18 71 4,-17-36-3,-1 1 1,-17 17-1,17-88 0,18-18 0,0-17 43,0-36-29</inkml:trace>
    </iact:actionData>
  </iact:action>
  <iact:action type="add" startTime="220147">
    <iact:property name="dataType"/>
    <iact:actionData xml:id="d25">
      <inkml:trace xmlns:inkml="http://www.w3.org/2003/InkML" xml:id="stk25" contextRef="#ctx0" brushRef="#br0">15716 17110 0,'18'-36'8,"0"19"-2,-1 17 5,1 0 39,17 0-41,89 758 179,-124-652-182,-36 0 2,36-36 1,0-34-1,0 17 0,0 0 0,0-36 7,0 1-6,-17-18 102</inkml:trace>
    </iact:actionData>
  </iact:action>
  <iact:action type="add" startTime="220738">
    <iact:property name="dataType"/>
    <iact:actionData xml:id="d26">
      <inkml:trace xmlns:inkml="http://www.w3.org/2003/InkML" xml:id="stk26" contextRef="#ctx0" brushRef="#br0">15804 17868 0,'0'-17'76,"18"17"-45,0 0-22,-1 0-5,1 0 54,-18 35-49,0 35-5,-35 19 9,35-72-9</inkml:trace>
    </iact:actionData>
  </iact:action>
  <iact:action type="add" startTime="221082">
    <iact:property name="dataType"/>
    <iact:actionData xml:id="d27">
      <inkml:trace xmlns:inkml="http://www.w3.org/2003/InkML" xml:id="stk27" contextRef="#ctx0" brushRef="#br0">15593 18203 0,'0'0'3,"17"0"16,1 0-3,0-17-12,-1 17 5,1 0 0,17 0-2,1 0 0,16-18-2</inkml:trace>
    </iact:actionData>
  </iact:action>
  <iact:action type="add" startTime="221402">
    <iact:property name="dataType"/>
    <iact:actionData xml:id="d28">
      <inkml:trace xmlns:inkml="http://www.w3.org/2003/InkML" xml:id="stk28" contextRef="#ctx0" brushRef="#br0">14905 18397 0,'17'0'28,"19"0"-19,34 0 3,19 0-11,52 0 4,35 0 5,36 0 2,-36 0-7,18 0 6,18 0-7,-1-17 3,-52-1 2,-106 0 4,53 1-9,-71-18 3,-35 17 5,18 18-7</inkml:trace>
    </iact:actionData>
  </iact:action>
  <iact:action type="remove" startTime="223320">
    <iact:property name="style" value="instant"/>
    <iact:actionData xml:id="d29" ref="#d0"/>
    <iact:actionData xml:id="d30" ref="#d1"/>
    <iact:actionData xml:id="d31" ref="#d2"/>
    <iact:actionData xml:id="d32" ref="#d3"/>
    <iact:actionData xml:id="d33" ref="#d4"/>
    <iact:actionData xml:id="d34" ref="#d5"/>
    <iact:actionData xml:id="d35" ref="#d6"/>
    <iact:actionData xml:id="d36" ref="#d7"/>
    <iact:actionData xml:id="d37" ref="#d8"/>
    <iact:actionData xml:id="d38" ref="#d9"/>
    <iact:actionData xml:id="d39" ref="#d10"/>
    <iact:actionData xml:id="d40" ref="#d11"/>
    <iact:actionData xml:id="d41" ref="#d12"/>
    <iact:actionData xml:id="d42" ref="#d13"/>
    <iact:actionData xml:id="d43" ref="#d14"/>
    <iact:actionData xml:id="d44" ref="#d15"/>
    <iact:actionData xml:id="d45" ref="#d16"/>
    <iact:actionData xml:id="d46" ref="#d17"/>
    <iact:actionData xml:id="d47" ref="#d18"/>
    <iact:actionData xml:id="d48" ref="#d19"/>
    <iact:actionData xml:id="d49" ref="#d20"/>
    <iact:actionData xml:id="d50" ref="#d21"/>
    <iact:actionData xml:id="d51" ref="#d22"/>
    <iact:actionData xml:id="d52" ref="#d23"/>
    <iact:actionData xml:id="d53" ref="#d24"/>
    <iact:actionData xml:id="d54" ref="#d25"/>
    <iact:actionData xml:id="d55" ref="#d26"/>
    <iact:actionData xml:id="d56" ref="#d27"/>
    <iact:actionData xml:id="d57" ref="#d28"/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65.52901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2-12T06:50:25.66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act:action type="add" startTime="15084">
    <iact:property name="dataType"/>
    <iact:actionData xml:id="d0">
      <inkml:trace xmlns:inkml="http://www.w3.org/2003/InkML" xml:id="stk0" contextRef="#ctx0" brushRef="#br0">5256 7638 0,'0'35'82,"0"0"-74,0 18 0,-35 53 0,0 0 0,-36 17-3,18 36 6,0-36-6,1 36 5,34-71-4,-17 18 5,-1-35-5,19-36 4,17-17-5,0-1 5,0 1-2,0 0 1,0-1-4,-18 1 5,0 0 44,54-18-6,-1-36-37,0-52-4,-17 18 3</inkml:trace>
    </iact:actionData>
  </iact:action>
  <iact:action type="add" startTime="15724">
    <iact:property name="dataType"/>
    <iact:actionData xml:id="d1">
      <inkml:trace xmlns:inkml="http://www.w3.org/2003/InkML" xml:id="stk1" contextRef="#ctx0" brushRef="#br0">5239 7743 0,'17'-17'35,"1"52"-14,-18 89-11,35-19-3,-17-34 3,-18 17-5,18 0 1,-18 1 4,17-19 0,-17 54-4,53-19 1,-53-34 2,0-18-2,18-18 5,-18-17-7,17-1 3,-17 1 55,0 0-53,0-1-4,0 1 4,0 17-4</inkml:trace>
    </iact:actionData>
  </iact:action>
  <iact:action type="add" startTime="16269">
    <iact:property name="dataType"/>
    <iact:actionData xml:id="d2">
      <inkml:trace xmlns:inkml="http://www.w3.org/2003/InkML" xml:id="stk2" contextRef="#ctx0" brushRef="#br0">5151 8502 0,'0'-18'42,"17"1"-33,1-1-1,-1 18-1,1 0 2,17 0-5,-17 0 7,0 0-2,-1 0 0,1 0-3,17 0-2,-17-18 8</inkml:trace>
    </iact:actionData>
  </iact:action>
  <iact:action type="add" startTime="16780">
    <iact:property name="dataType"/>
    <iact:actionData xml:id="d3">
      <inkml:trace xmlns:inkml="http://www.w3.org/2003/InkML" xml:id="stk3" contextRef="#ctx0" brushRef="#br0">6473 8096 0,'0'18'40,"0"52"-27,0 19-7,0-1 2,0 0-1,0 0 1,0-53 1,0 54-1,0-72 0,0 19-2,0-1 13</inkml:trace>
    </iact:actionData>
  </iact:action>
  <iact:action type="add" startTime="17118">
    <iact:property name="dataType"/>
    <iact:actionData xml:id="d4">
      <inkml:trace xmlns:inkml="http://www.w3.org/2003/InkML" xml:id="stk4" contextRef="#ctx0" brushRef="#br0">6526 8079 0,'18'-18'17,"0"18"32,17-18-46,-17 18 10,17 0-9,0 0 7,18 0-1,0 0-3,-18 0-3,18 0 6,-18 0-5,-17 0 3,0 0 0,-18 18 4,0 0 28,0-1-22,0 36-15,0-35 7,-18 35-3,-35 0 1,36-18 3,-36 0-2,35-17-7,0 17 8,1-35-3,-1 0 0,18 18 6,18-18 170,17 0-175,36 0 0,-54 0 0,54 0 0,-54 0 1,1 0-2,0 0 1,-1 0 1,1 17-5,0 19 11,-18-19 46,0 1-54,0 0 3,0 17-3,0-18 2,-36 36-2,36 0 2,-35-17-2,0-19 1,-18 1-4,18 0 8,-18-18-5,17 0-2,-17 0 6,18 17-2,0-17-2,17 0-3</inkml:trace>
    </iact:actionData>
  </iact:action>
  <iact:action type="add" startTime="18486">
    <iact:property name="dataType"/>
    <iact:actionData xml:id="d5">
      <inkml:trace xmlns:inkml="http://www.w3.org/2003/InkML" xml:id="stk5" contextRef="#ctx0" brushRef="#br0">10971 8202 0,'0'-18'71,"-17"1"-69,-19 17 6,-16 0-2,-1 0 5,-36 0-2,1 0-4,-35 17 1,17 19 5,35 17-5,18-18 6,-17 18-5,52-18 7,18 18-3,0-35-3,0 17-5,0-17 17,0-1-12,18-17 4,17 35-2,18-17 0,-35-18-5,35 0 2,35 0 3,0 0 1,-17 0-7,-1 0 5,-52 0-1,35 0 3,-36 0 2,1 0-3,17-18-2</inkml:trace>
    </iact:actionData>
  </iact:action>
  <iact:action type="add" startTime="19366">
    <iact:property name="dataType"/>
    <iact:actionData xml:id="d6">
      <inkml:trace xmlns:inkml="http://www.w3.org/2003/InkML" xml:id="stk6" contextRef="#ctx0" brushRef="#br0">13176 7779 0,'0'158'31,"0"1"-21,0-35-1,0-36-1,0 0-4,0-53 8,0-17-5,0 0 8,0-1-5</inkml:trace>
    </iact:actionData>
  </iact:action>
  <iact:action type="add" startTime="19694">
    <iact:property name="dataType"/>
    <iact:actionData xml:id="d7">
      <inkml:trace xmlns:inkml="http://www.w3.org/2003/InkML" xml:id="stk7" contextRef="#ctx0" brushRef="#br0">13212 7832 0,'0'0'3,"52"0"42,-34 0-39,17 0 6,-17 0-8,17 0 16,1 0-15,-19 17 6,36 1 5,-35 0-4,-1 17 17,-17-18-17,0 36-3,0-35-3,0 35 7,0 35-9,0-35 4,-35 0 2,-53 88-1,35-88-3,-18 18 2,54-36-2,-18-18 4,17 1-1</inkml:trace>
    </iact:actionData>
  </iact:action>
  <iact:action type="add" startTime="20384">
    <iact:property name="dataType"/>
    <iact:actionData xml:id="d8">
      <inkml:trace xmlns:inkml="http://www.w3.org/2003/InkML" xml:id="stk8" contextRef="#ctx0" brushRef="#br0">15046 8061 0,'18'0'20,"-1"0"-10,1 0 9,35 0-11,35 0-1,-70 0 2,123 0-2,-35-18 2,-89 18-6,18-17 6,-17 17-2,17 0 72</inkml:trace>
    </iact:actionData>
  </iact:action>
  <iact:action type="add" startTime="20846">
    <iact:property name="dataType"/>
    <iact:actionData xml:id="d9">
      <inkml:trace xmlns:inkml="http://www.w3.org/2003/InkML" xml:id="stk9" contextRef="#ctx0" brushRef="#br0">15152 8026 0,'-18'0'43,"1"17"-35,17 19 2,-36 34 1,19 1-3,-19-1-7,-17 54 5,36-36 3,-1-35-2,18 35 3,0-17-4,0-18 3,0-36 5,0 1 23,18-18-29,52 0 9,-34 0-14,34 0 9,1 0-8,-18 0 4,-36 0 0,19 0 4,16-35-7,-16 17 15,-1 0-17,18-35 9,0 18-7,-36 35 6,19 0-4,-19 0-2</inkml:trace>
    </iact:actionData>
  </iact:action>
  <iact:action type="add" startTime="21510">
    <iact:property name="dataType"/>
    <iact:actionData xml:id="d10">
      <inkml:trace xmlns:inkml="http://www.w3.org/2003/InkML" xml:id="stk10" contextRef="#ctx0" brushRef="#br0">15222 8431 0,'-17'-17'64,"-1"-1"-56,0 18 7,1 0 7,-1 0-12,53 0 148,18 0-150,-17 0-4,-1 0 4,35-18 0,-17 1-1,-17 17 1,34 0 0,-17 0 0,0-18 1,-53 1-1,18 17 14</inkml:trace>
    </iact:actionData>
  </iact:action>
  <iact:action type="add" startTime="26191">
    <iact:property name="dataType"/>
    <iact:actionData xml:id="d11">
      <inkml:trace xmlns:inkml="http://www.w3.org/2003/InkML" xml:id="stk11" contextRef="#ctx0" brushRef="#br0">9543 2487 0,'0'71'121,"0"-1"-113,-36 54 0,36-54 1,-17 18-2,17 36 1,-18-1 1,-17 36-2,0-18 2,17 71-4,-17-53 5,35 52-2,0-17 0,0-70 0,-18 52 1,18-52-2,0-36 2,0 35-1,0-34 1,0 34-4,0 53 6,0-52-4,0-18 1,0 70-4,0-52 5,0-36 2,0 18-3,0-18-4,0-35 4,0 35 0,0-18 0,0 54 3,0-36-6,0 0 7,0 0-8,0 1 7,0-1-3,0 0-1,0-17-1,0 17 4,0 0-4,0-35 5,0 17-5,0-17 4,0 18-4,0 0 4,0-1-1,0 18-3,0 0 3,0 1-2,0 52 2,0-35-2,0-1 1,0 54 0,0-71 1,0 53-1,0 18-3,0-35 6,0-36-3,0 53 1,0-53-1,0 0 0,0 18-1,0-53-1,0 71 5,0-71-3,0 70-1,0-35-1,0 0 4,0 1-4,0-36 5,0 17-6,0-17 6,0 18-6,0-19 2,0-16 1,0 34 4,0-34-4,0-1 0,0 0 0,0 18 0,0-18 5,-35 1-5,35-19 8,0 1-5,0 0 2,0-1 23</inkml:trace>
    </iact:actionData>
  </iact:action>
  <iact:action type="add" startTime="31964">
    <iact:property name="dataType"/>
    <iact:actionData xml:id="d12">
      <inkml:trace xmlns:inkml="http://www.w3.org/2003/InkML" xml:id="stk12" contextRef="#ctx0" brushRef="#br0">5362 4621 0,'-35'0'120,"17"0"-97,18 53-15,0-35 0,0 35 0,-17 17 0,17-34 0,0 34 0,-18 1 1,18-36-2,0 18 2,0 0-2,0-18-2,0 0 6,0 54-6,0-36 6,0 17-6,0-17 6,0 18-6,0-18 5,0 17-1,0 18-1,0-52-2,0-19 3,0 1-3,0 17 5,0-17-3,0-1 5,0 36-2,0 0 4,0-18-6,0 18-1,0-17-1,0 17 2,0-36-1,0 19 0,0-19 6,0 18-8,0-17 4,0 0-3,0-1 6,0 19-8,0-1 5,0 0-3,0 0 0,0-17 2,0 17-1,0 18-3,0-35 22,0 0-19,0-1 0,0 18 0,0 18-2,0-35 4,0 53-5,0-36 6,0 0-3,0 0 77</inkml:trace>
    </iact:actionData>
  </iact:action>
  <iact:action type="add" startTime="33330">
    <iact:property name="dataType"/>
    <iact:actionData xml:id="d13">
      <inkml:trace xmlns:inkml="http://www.w3.org/2003/InkML" xml:id="stk13" contextRef="#ctx0" brushRef="#br0">5450 5609 0,'0'-17'8,"36"-1"24,70 0-22,17 1-5,0 17 7,19 0-9,-19 0 10,1 0-6,-36 0 2,0 0-2,-18 0 3,19 0-4,-54 0 4,53 0-3,18 0 2,-18 0-2,0 0 2,89 0-2,-54 0-2,18 0 7,0 0-9,18 0 9,-18 0-8,-88 0 8,35 0-6,-17 0 2,-18 0-1,-35 0 4,34 0-5,-34 0 2,0 0-2,-1 0 22,1 0-11,17 0-9,-17 0-5,17 0 6,0 0-1,18 0 0,0 0 4,18-18-9,-54 18 6,54 0-1,0 0-1,17 0 2,-53 0 0,36 0-2,-18 0 1,-36 0 11</inkml:trace>
    </iact:actionData>
  </iact:action>
  <iact:action type="add" startTime="34731">
    <iact:property name="dataType"/>
    <iact:actionData xml:id="d14">
      <inkml:trace xmlns:inkml="http://www.w3.org/2003/InkML" xml:id="stk14" contextRef="#ctx0" brushRef="#br0">6385 5151 0,'0'0'2,"-17"0"3,-1 0 3,0 0 1,1 0-1,-1 0-1,-35 17 3,0 1 7,36-1-8,-54 19-2,18-1 1,18-17-3,-18-1 5,35 1-1,1 0 0,-19 17-1,1 0-1,17-35 1,-17 35-4,0-17 13,0 17-10,17-35 4,-35 53 3,35-35 9,1 0-7,-18-1-7,35 1 9,-18-1-13,0 1 6,-17-18 2,35 18 343,18 17-348,-1-35 0,36 18 0,35 17 0,-35-17-4,0-1 8,53-17-4,17 18 0,72 17-1,-54-35 2,17 35-4,-17 1 2,-35-1 5,-53-35-3,0 18-2,-35-18-3,-1 0 9,1 0 7</inkml:trace>
    </iact:actionData>
  </iact:action>
  <iact:action type="add" startTime="36627">
    <iact:property name="dataType"/>
    <iact:actionData xml:id="d15">
      <inkml:trace xmlns:inkml="http://www.w3.org/2003/InkML" xml:id="stk15" contextRef="#ctx0" brushRef="#br0">9666 5539 0,'18'0'7,"17"0"28,-17 0-27,52 0 0,1 0 1,-36 0-2,53 0-2,71 0 6,-36 0-2,19 0-2,87 0 2,18 0-2,70 0 2,-52 0-2,88 0 2,-89 0-2,-34 0 2,-19 0-2,-17 0 1,-35 0 0,-36 0 0,19 0-4,-19 0 5,-35 0 2,-17 0-4,-36 0 2,36 17-4,-54-17 6,19 0-6,-1 0 6,0 0-5,-17 0 4,-1 0-6,19 0 8,-1 0-7,-17 0 7,17 0-5,18 0 2,-36 0-6,54 0 10,0 0-7,17 0 4,0 0-3,0 0 1,0 0 0,36 0 0,-54 0 0,-34 0 0,-1 0-1,-17 0 2,-1 0 23,18 0-19,1 0 75,17 0-80,0 0 3,35 0-6,0 0 2,-35 0 2,17 0 2,-52 0-6</inkml:trace>
    </iact:actionData>
  </iact:action>
  <iact:action type="add" startTime="37627">
    <iact:property name="dataType"/>
    <iact:actionData xml:id="d16">
      <inkml:trace xmlns:inkml="http://www.w3.org/2003/InkML" xml:id="stk16" contextRef="#ctx0" brushRef="#br0">14870 5239 0,'52'0'68,"19"0"-61,0 35 1,-1 0-1,-17-17-2,-35 0 11,-18-1 147,0 1-142,0-1-12,-18 19 11,18-19-12,-18-17 0,1 18-1,-18 35 2,-1-35-1,-17 35-5,36-18 10,-19 18-6,-17 0 1,36-36 5,-18 19-1,17-19 0,-17 18 3</inkml:trace>
    </iact:actionData>
  </iact:action>
  <iact:action type="add" startTime="38611">
    <iact:property name="dataType"/>
    <iact:actionData xml:id="d17">
      <inkml:trace xmlns:inkml="http://www.w3.org/2003/InkML" xml:id="stk17" contextRef="#ctx0" brushRef="#br0">15434 3581 0,'0'35'80,"0"106"-70,0 0 0,0 71-4,0 0-1,0-36 3,0 18 0,0-71 4,0 19-4,0-37 0,0 36 1,0-52-6,-35 34 10,35 36-5,0-36 0,0-17-5,0 18 5,0 34 4,0-69-4,-18-54 0,-17 71 0,35-89-1,0 19-2,0 17 2,-18-36 3,18 36 1,0-18-5,0 1 3,0-19 1,0 1-2,0 0-1,0-1 13,0 1 4,0-1 6,0 19-23,0-19 0,0 36 1,0-35 2,0 0 6,0 17-7,0-17-3,0 34 10,0-34-8,0 35-5,0 0 5,0 35 5,0 0-6,0-35 2,0 0-1,18 0-1,-18-35 13,0-1 16,0 1-32,0 0 9,0-1-5,0 1-1,0 0 60,0 34-59,17 1 0,-17-17 1,0 34-7,0 1 4,0-54 4,0 1-2,0 17-1,0-17 74,0 0-67,0-1 11</inkml:trace>
    </iact:actionData>
  </iact:action>
  <iact:action type="add" startTime="47249">
    <iact:property name="dataType"/>
    <iact:actionData xml:id="d18">
      <inkml:trace xmlns:inkml="http://www.w3.org/2003/InkML" xml:id="stk18" contextRef="#ctx0" brushRef="#br0">6526 6191 0,'0'36'341,"0"-19"-331,0 36-2,0-18-3,0 1 4,0-1 1,0 0-4,-17 18 1,17-35 2,0-1 1,0 1-3,0 17 2,-36-17-1,36 0-3,0 34 6,0-34 2,0 17-4</inkml:trace>
    </iact:actionData>
  </iact:action>
  <iact:action type="add" startTime="48999">
    <iact:property name="dataType"/>
    <iact:actionData xml:id="d19">
      <inkml:trace xmlns:inkml="http://www.w3.org/2003/InkML" xml:id="stk19" contextRef="#ctx0" brushRef="#br0">13494 6050 0,'0'53'74,"0"35"-70,0 0 7,-18 36-3,18-1 0,-18 54-3,18-54 7,0 1-5,0-36 1,0-18 0,0-34-3,0-19 5,0 1-1,0 17 30,0-17-33,0 0 35</inkml:trace>
    </iact:actionData>
  </iact:action>
  <iact:action type="add" startTime="50223">
    <iact:property name="dataType"/>
    <iact:actionData xml:id="d20">
      <inkml:trace xmlns:inkml="http://www.w3.org/2003/InkML" xml:id="stk20" contextRef="#ctx0" brushRef="#br0">9049 6244 0,'-18'0'138,"-35"0"-129,0 0-3,-88 0 3,0 0-2,18 0 2,-54 0-5,54 0 9,-18 0-4,17 0-7,1 0 12,34 0-11,1 0 5,18 0-1,-18 0 2,52 0 3,-34 0-5,-19 35 1,37-35 1,-1 18-4,0-18 5,35 0-5,-35 0 6,36 0-6,-19 0 5,19 0-3,-1 18 24,-17-18 20,17 0-43,0 0 0,-17 0 1,18 0-2,-1 0 1,-17 0 176,17 0-175</inkml:trace>
    </iact:actionData>
  </iact:action>
  <iact:action type="add" startTime="51170">
    <iact:property name="dataType"/>
    <iact:actionData xml:id="d21">
      <inkml:trace xmlns:inkml="http://www.w3.org/2003/InkML" xml:id="stk21" contextRef="#ctx0" brushRef="#br0">6773 6068 0,'-17'0'104,"-19"0"-96,19 17 0,17 1-1,-36 0 17,1 35-3,0-18-5,0 0-7,17-17 8,0-18-9,18 17 7,-17 1 17,-1-18-26,18 18 163,18-1-161,52 1 3,1 17-3,-36-17 1,53 17-2,-35 0 3,0-17-4,0-18 3,-18 18-2,1-18 2,17 0-5,-36 0 9,1 17-6,-1 1 2,1-18 74</inkml:trace>
    </iact:actionData>
  </iact:action>
  <iact:action type="add" startTime="52313">
    <iact:property name="dataType"/>
    <iact:actionData xml:id="d22">
      <inkml:trace xmlns:inkml="http://www.w3.org/2003/InkML" xml:id="stk22" contextRef="#ctx0" brushRef="#br0">9384 6315 0,'0'0'3,"18"0"10,-1 0-5,18 0 1,36 0-2,-18 0 1,35 0-1,36 0 4,34 0-5,19 0 4,-1 0-5,0 0 2,1 0 3,-36 0-3,35 0 0,-52 17 1,-1 1 1,1-18 0,-18 35-3,70-35 2,-53 0 5,-17 0-9,-17 0 4,-37 0 1,-16 0-2,-19 0 1,1 0 2,0 0 15,35 0-12,-36 0-4,36 0-1,723 0 114,-758 0-84,-1 0-24,1 0 117,17 0-115,-17 0 9,0 0-20,-1 0 11,1 0-7,0 0 9</inkml:trace>
    </iact:actionData>
  </iact:action>
  <iact:action type="add" startTime="53585">
    <iact:property name="dataType"/>
    <iact:actionData xml:id="d23">
      <inkml:trace xmlns:inkml="http://www.w3.org/2003/InkML" xml:id="stk23" contextRef="#ctx0" brushRef="#br0">12947 6121 0,'0'35'63,"35"-17"-53,0-1-3,36 1 0,-18 35 1,-35-36 1,17 1-2,0 0 5,0-1 0,1-17-5,-36 18 1,17-18 0,1 18 1,0-18 18,-1 0 22,1 35-42,17 0-2,0-17 2,18-1 3,-53 1 1,0 0 153,0-1-148,-17-17-2,-19 18-10,1 17 4,0-17 0,0 0 0,-1 17 0,1-35 0,-53 53-1,53-53 3,-18 17-4,17 1 1,19 0 1,-54 17 1</inkml:trace>
    </iact:actionData>
  </iact:action>
  <iact:action type="remove" startTime="92078">
    <iact:property name="style" value="instant"/>
    <iact:actionData xml:id="d24" ref="#d0"/>
    <iact:actionData xml:id="d25" ref="#d1"/>
    <iact:actionData xml:id="d26" ref="#d2"/>
    <iact:actionData xml:id="d27" ref="#d3"/>
    <iact:actionData xml:id="d28" ref="#d4"/>
    <iact:actionData xml:id="d29" ref="#d5"/>
    <iact:actionData xml:id="d30" ref="#d6"/>
    <iact:actionData xml:id="d31" ref="#d7"/>
    <iact:actionData xml:id="d32" ref="#d8"/>
    <iact:actionData xml:id="d33" ref="#d9"/>
    <iact:actionData xml:id="d34" ref="#d10"/>
    <iact:actionData xml:id="d35" ref="#d11"/>
    <iact:actionData xml:id="d36" ref="#d12"/>
    <iact:actionData xml:id="d37" ref="#d13"/>
    <iact:actionData xml:id="d38" ref="#d14"/>
    <iact:actionData xml:id="d39" ref="#d15"/>
    <iact:actionData xml:id="d40" ref="#d16"/>
    <iact:actionData xml:id="d41" ref="#d17"/>
    <iact:actionData xml:id="d42" ref="#d18"/>
    <iact:actionData xml:id="d43" ref="#d19"/>
    <iact:actionData xml:id="d44" ref="#d20"/>
    <iact:actionData xml:id="d45" ref="#d21"/>
    <iact:actionData xml:id="d46" ref="#d22"/>
    <iact:actionData xml:id="d47" ref="#d23"/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2199AD3-FB8B-43AD-B4E0-D56CE6E16EB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76752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911346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2223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0"/>
            <a:ext cx="2286000" cy="6096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705600" cy="6096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328555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10965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220619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9546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791275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521120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240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745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45126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3713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4" r:id="rId2"/>
    <p:sldLayoutId id="2147483663" r:id="rId3"/>
    <p:sldLayoutId id="2147483662" r:id="rId4"/>
    <p:sldLayoutId id="2147483661" r:id="rId5"/>
    <p:sldLayoutId id="2147483660" r:id="rId6"/>
    <p:sldLayoutId id="2147483659" r:id="rId7"/>
    <p:sldLayoutId id="2147483658" r:id="rId8"/>
    <p:sldLayoutId id="2147483657" r:id="rId9"/>
    <p:sldLayoutId id="2147483656" r:id="rId10"/>
    <p:sldLayoutId id="2147483655" r:id="rId11"/>
    <p:sldLayoutId id="214748365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inkAction" Target="../ink/inkAction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Relationship Id="rId6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microsoft.com/office/2011/relationships/inkAction" Target="../ink/inkAction2.xml"/><Relationship Id="rId4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50825" y="1052513"/>
            <a:ext cx="8497888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3399"/>
              </a:buClr>
              <a:buSzPct val="80000"/>
              <a:buFont typeface="Wingdings" panose="05000000000000000000" pitchFamily="2" charset="2"/>
              <a:buChar char="l"/>
            </a:pP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在中国的古代，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25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匹马通过赛跑来决出前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3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名，每</a:t>
            </a:r>
            <a:r>
              <a:rPr kumimoji="0" lang="en-US" altLang="zh-CN" sz="3600" dirty="0">
                <a:solidFill>
                  <a:srgbClr val="000000"/>
                </a:solidFill>
                <a:latin typeface="+mn-lt"/>
                <a:ea typeface="+mn-ea"/>
              </a:rPr>
              <a:t>5</a:t>
            </a:r>
            <a:r>
              <a:rPr kumimoji="0" lang="zh-CN" altLang="en-US" sz="3600" dirty="0">
                <a:solidFill>
                  <a:srgbClr val="000000"/>
                </a:solidFill>
                <a:latin typeface="+mn-lt"/>
                <a:ea typeface="+mn-ea"/>
              </a:rPr>
              <a:t>匹马一组，问最少需要几组？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187575" y="6081713"/>
            <a:ext cx="8397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kumimoji="1" sz="4000" b="1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 sz="32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kumimoji="0" lang="zh-CN" altLang="en-US" sz="320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组</a:t>
            </a: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49225" y="2684463"/>
            <a:ext cx="4135438" cy="3432175"/>
            <a:chOff x="94" y="1691"/>
            <a:chExt cx="2605" cy="2162"/>
          </a:xfrm>
        </p:grpSpPr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567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567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567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>
              <a:off x="567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>
              <a:off x="567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>
              <a:off x="989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>
              <a:off x="989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>
              <a:off x="989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>
              <a:off x="989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>
              <a:off x="989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>
              <a:off x="1412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1412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1412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1412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1412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>
              <a:off x="1905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3" name="Oval 22"/>
            <p:cNvSpPr>
              <a:spLocks noChangeArrowheads="1"/>
            </p:cNvSpPr>
            <p:nvPr/>
          </p:nvSpPr>
          <p:spPr bwMode="auto">
            <a:xfrm>
              <a:off x="1905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4" name="Oval 23"/>
            <p:cNvSpPr>
              <a:spLocks noChangeArrowheads="1"/>
            </p:cNvSpPr>
            <p:nvPr/>
          </p:nvSpPr>
          <p:spPr bwMode="auto">
            <a:xfrm>
              <a:off x="1905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1905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6" name="Oval 25"/>
            <p:cNvSpPr>
              <a:spLocks noChangeArrowheads="1"/>
            </p:cNvSpPr>
            <p:nvPr/>
          </p:nvSpPr>
          <p:spPr bwMode="auto">
            <a:xfrm>
              <a:off x="1905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" name="Oval 26"/>
            <p:cNvSpPr>
              <a:spLocks noChangeArrowheads="1"/>
            </p:cNvSpPr>
            <p:nvPr/>
          </p:nvSpPr>
          <p:spPr bwMode="auto">
            <a:xfrm>
              <a:off x="2397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8" name="Oval 27"/>
            <p:cNvSpPr>
              <a:spLocks noChangeArrowheads="1"/>
            </p:cNvSpPr>
            <p:nvPr/>
          </p:nvSpPr>
          <p:spPr bwMode="auto">
            <a:xfrm>
              <a:off x="2397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2397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2397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2397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2" name="Text Box 31"/>
            <p:cNvSpPr txBox="1">
              <a:spLocks noChangeArrowheads="1"/>
            </p:cNvSpPr>
            <p:nvPr/>
          </p:nvSpPr>
          <p:spPr bwMode="auto">
            <a:xfrm>
              <a:off x="94" y="2351"/>
              <a:ext cx="427" cy="1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320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从快到慢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76" y="1933"/>
              <a:ext cx="1" cy="192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539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957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138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187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2363" y="1933"/>
              <a:ext cx="272" cy="1860"/>
            </a:xfrm>
            <a:prstGeom prst="rect">
              <a:avLst/>
            </a:prstGeom>
            <a:noFill/>
            <a:ln w="9525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9" name="Text Box 38"/>
            <p:cNvSpPr txBox="1">
              <a:spLocks noChangeArrowheads="1"/>
            </p:cNvSpPr>
            <p:nvPr/>
          </p:nvSpPr>
          <p:spPr bwMode="auto">
            <a:xfrm>
              <a:off x="566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40" name="Text Box 39"/>
            <p:cNvSpPr txBox="1">
              <a:spLocks noChangeArrowheads="1"/>
            </p:cNvSpPr>
            <p:nvPr/>
          </p:nvSpPr>
          <p:spPr bwMode="auto">
            <a:xfrm>
              <a:off x="974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41" name="Text Box 40"/>
            <p:cNvSpPr txBox="1">
              <a:spLocks noChangeArrowheads="1"/>
            </p:cNvSpPr>
            <p:nvPr/>
          </p:nvSpPr>
          <p:spPr bwMode="auto">
            <a:xfrm>
              <a:off x="1383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42" name="Text Box 41"/>
            <p:cNvSpPr txBox="1">
              <a:spLocks noChangeArrowheads="1"/>
            </p:cNvSpPr>
            <p:nvPr/>
          </p:nvSpPr>
          <p:spPr bwMode="auto">
            <a:xfrm>
              <a:off x="1882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43" name="Text Box 42"/>
            <p:cNvSpPr txBox="1">
              <a:spLocks noChangeArrowheads="1"/>
            </p:cNvSpPr>
            <p:nvPr/>
          </p:nvSpPr>
          <p:spPr bwMode="auto">
            <a:xfrm>
              <a:off x="2381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</p:grpSp>
      <p:grpSp>
        <p:nvGrpSpPr>
          <p:cNvPr id="44" name="Group 43"/>
          <p:cNvGrpSpPr>
            <a:grpSpLocks/>
          </p:cNvGrpSpPr>
          <p:nvPr/>
        </p:nvGrpSpPr>
        <p:grpSpPr bwMode="auto">
          <a:xfrm>
            <a:off x="4716463" y="2060575"/>
            <a:ext cx="3887787" cy="3816350"/>
            <a:chOff x="2971" y="1298"/>
            <a:chExt cx="2449" cy="2404"/>
          </a:xfrm>
        </p:grpSpPr>
        <p:sp>
          <p:nvSpPr>
            <p:cNvPr id="45" name="Oval 44"/>
            <p:cNvSpPr>
              <a:spLocks noChangeArrowheads="1"/>
            </p:cNvSpPr>
            <p:nvPr/>
          </p:nvSpPr>
          <p:spPr bwMode="auto">
            <a:xfrm>
              <a:off x="3151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>
              <a:off x="3151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>
              <a:off x="3151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8" name="Oval 47"/>
            <p:cNvSpPr>
              <a:spLocks noChangeArrowheads="1"/>
            </p:cNvSpPr>
            <p:nvPr/>
          </p:nvSpPr>
          <p:spPr bwMode="auto">
            <a:xfrm>
              <a:off x="3151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49" name="Oval 48"/>
            <p:cNvSpPr>
              <a:spLocks noChangeArrowheads="1"/>
            </p:cNvSpPr>
            <p:nvPr/>
          </p:nvSpPr>
          <p:spPr bwMode="auto">
            <a:xfrm>
              <a:off x="3151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0" name="Oval 49"/>
            <p:cNvSpPr>
              <a:spLocks noChangeArrowheads="1"/>
            </p:cNvSpPr>
            <p:nvPr/>
          </p:nvSpPr>
          <p:spPr bwMode="auto">
            <a:xfrm>
              <a:off x="3573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Oval 50"/>
            <p:cNvSpPr>
              <a:spLocks noChangeArrowheads="1"/>
            </p:cNvSpPr>
            <p:nvPr/>
          </p:nvSpPr>
          <p:spPr bwMode="auto">
            <a:xfrm>
              <a:off x="3573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Oval 51"/>
            <p:cNvSpPr>
              <a:spLocks noChangeArrowheads="1"/>
            </p:cNvSpPr>
            <p:nvPr/>
          </p:nvSpPr>
          <p:spPr bwMode="auto">
            <a:xfrm>
              <a:off x="3573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Oval 52"/>
            <p:cNvSpPr>
              <a:spLocks noChangeArrowheads="1"/>
            </p:cNvSpPr>
            <p:nvPr/>
          </p:nvSpPr>
          <p:spPr bwMode="auto">
            <a:xfrm>
              <a:off x="3573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Oval 53"/>
            <p:cNvSpPr>
              <a:spLocks noChangeArrowheads="1"/>
            </p:cNvSpPr>
            <p:nvPr/>
          </p:nvSpPr>
          <p:spPr bwMode="auto">
            <a:xfrm>
              <a:off x="3573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Oval 54"/>
            <p:cNvSpPr>
              <a:spLocks noChangeArrowheads="1"/>
            </p:cNvSpPr>
            <p:nvPr/>
          </p:nvSpPr>
          <p:spPr bwMode="auto">
            <a:xfrm>
              <a:off x="3996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Oval 55"/>
            <p:cNvSpPr>
              <a:spLocks noChangeArrowheads="1"/>
            </p:cNvSpPr>
            <p:nvPr/>
          </p:nvSpPr>
          <p:spPr bwMode="auto">
            <a:xfrm>
              <a:off x="3996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Oval 56"/>
            <p:cNvSpPr>
              <a:spLocks noChangeArrowheads="1"/>
            </p:cNvSpPr>
            <p:nvPr/>
          </p:nvSpPr>
          <p:spPr bwMode="auto">
            <a:xfrm>
              <a:off x="3996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Oval 57"/>
            <p:cNvSpPr>
              <a:spLocks noChangeArrowheads="1"/>
            </p:cNvSpPr>
            <p:nvPr/>
          </p:nvSpPr>
          <p:spPr bwMode="auto">
            <a:xfrm>
              <a:off x="3996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Oval 58"/>
            <p:cNvSpPr>
              <a:spLocks noChangeArrowheads="1"/>
            </p:cNvSpPr>
            <p:nvPr/>
          </p:nvSpPr>
          <p:spPr bwMode="auto">
            <a:xfrm>
              <a:off x="3996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Oval 59"/>
            <p:cNvSpPr>
              <a:spLocks noChangeArrowheads="1"/>
            </p:cNvSpPr>
            <p:nvPr/>
          </p:nvSpPr>
          <p:spPr bwMode="auto">
            <a:xfrm>
              <a:off x="4489" y="20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1" name="Oval 60"/>
            <p:cNvSpPr>
              <a:spLocks noChangeArrowheads="1"/>
            </p:cNvSpPr>
            <p:nvPr/>
          </p:nvSpPr>
          <p:spPr bwMode="auto">
            <a:xfrm>
              <a:off x="4489" y="237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2" name="Oval 61"/>
            <p:cNvSpPr>
              <a:spLocks noChangeArrowheads="1"/>
            </p:cNvSpPr>
            <p:nvPr/>
          </p:nvSpPr>
          <p:spPr bwMode="auto">
            <a:xfrm>
              <a:off x="4489" y="272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3" name="Oval 62"/>
            <p:cNvSpPr>
              <a:spLocks noChangeArrowheads="1"/>
            </p:cNvSpPr>
            <p:nvPr/>
          </p:nvSpPr>
          <p:spPr bwMode="auto">
            <a:xfrm>
              <a:off x="4489" y="314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4" name="Oval 63"/>
            <p:cNvSpPr>
              <a:spLocks noChangeArrowheads="1"/>
            </p:cNvSpPr>
            <p:nvPr/>
          </p:nvSpPr>
          <p:spPr bwMode="auto">
            <a:xfrm>
              <a:off x="4489" y="3492"/>
              <a:ext cx="211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5" name="Oval 64"/>
            <p:cNvSpPr>
              <a:spLocks noChangeArrowheads="1"/>
            </p:cNvSpPr>
            <p:nvPr/>
          </p:nvSpPr>
          <p:spPr bwMode="auto">
            <a:xfrm>
              <a:off x="4981" y="20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6" name="Oval 65"/>
            <p:cNvSpPr>
              <a:spLocks noChangeArrowheads="1"/>
            </p:cNvSpPr>
            <p:nvPr/>
          </p:nvSpPr>
          <p:spPr bwMode="auto">
            <a:xfrm>
              <a:off x="4981" y="237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7" name="Oval 66"/>
            <p:cNvSpPr>
              <a:spLocks noChangeArrowheads="1"/>
            </p:cNvSpPr>
            <p:nvPr/>
          </p:nvSpPr>
          <p:spPr bwMode="auto">
            <a:xfrm>
              <a:off x="4981" y="272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8" name="Oval 67"/>
            <p:cNvSpPr>
              <a:spLocks noChangeArrowheads="1"/>
            </p:cNvSpPr>
            <p:nvPr/>
          </p:nvSpPr>
          <p:spPr bwMode="auto">
            <a:xfrm>
              <a:off x="4981" y="314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9" name="Oval 68"/>
            <p:cNvSpPr>
              <a:spLocks noChangeArrowheads="1"/>
            </p:cNvSpPr>
            <p:nvPr/>
          </p:nvSpPr>
          <p:spPr bwMode="auto">
            <a:xfrm>
              <a:off x="4981" y="3492"/>
              <a:ext cx="212" cy="21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0" name="Rectangle 69"/>
            <p:cNvSpPr>
              <a:spLocks noChangeArrowheads="1"/>
            </p:cNvSpPr>
            <p:nvPr/>
          </p:nvSpPr>
          <p:spPr bwMode="auto">
            <a:xfrm>
              <a:off x="2971" y="1933"/>
              <a:ext cx="2449" cy="363"/>
            </a:xfrm>
            <a:prstGeom prst="rect">
              <a:avLst/>
            </a:prstGeom>
            <a:noFill/>
            <a:ln w="38100" algn="ctr">
              <a:solidFill>
                <a:schemeClr val="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zh-CN" altLang="en-US" sz="2400">
                <a:latin typeface="Tahoma" panose="020B060403050404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" name="Text Box 70"/>
            <p:cNvSpPr txBox="1">
              <a:spLocks noChangeArrowheads="1"/>
            </p:cNvSpPr>
            <p:nvPr/>
          </p:nvSpPr>
          <p:spPr bwMode="auto">
            <a:xfrm>
              <a:off x="3151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D</a:t>
              </a:r>
            </a:p>
          </p:txBody>
        </p:sp>
        <p:sp>
          <p:nvSpPr>
            <p:cNvPr id="72" name="Text Box 71"/>
            <p:cNvSpPr txBox="1">
              <a:spLocks noChangeArrowheads="1"/>
            </p:cNvSpPr>
            <p:nvPr/>
          </p:nvSpPr>
          <p:spPr bwMode="auto">
            <a:xfrm>
              <a:off x="3559" y="1691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C</a:t>
              </a:r>
            </a:p>
          </p:txBody>
        </p:sp>
        <p:sp>
          <p:nvSpPr>
            <p:cNvPr id="73" name="Text Box 72"/>
            <p:cNvSpPr txBox="1">
              <a:spLocks noChangeArrowheads="1"/>
            </p:cNvSpPr>
            <p:nvPr/>
          </p:nvSpPr>
          <p:spPr bwMode="auto">
            <a:xfrm>
              <a:off x="3968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74" name="Text Box 73"/>
            <p:cNvSpPr txBox="1">
              <a:spLocks noChangeArrowheads="1"/>
            </p:cNvSpPr>
            <p:nvPr/>
          </p:nvSpPr>
          <p:spPr bwMode="auto">
            <a:xfrm>
              <a:off x="4467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E</a:t>
              </a:r>
            </a:p>
          </p:txBody>
        </p:sp>
        <p:sp>
          <p:nvSpPr>
            <p:cNvPr id="75" name="Text Box 74"/>
            <p:cNvSpPr txBox="1">
              <a:spLocks noChangeArrowheads="1"/>
            </p:cNvSpPr>
            <p:nvPr/>
          </p:nvSpPr>
          <p:spPr bwMode="auto">
            <a:xfrm>
              <a:off x="4966" y="1706"/>
              <a:ext cx="31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zh-CN" sz="2400" b="0">
                  <a:solidFill>
                    <a:srgbClr val="000000"/>
                  </a:solidFill>
                  <a:latin typeface="Comic Sans MS" panose="030F0702030302020204" pitchFamily="66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76" name="Line 75"/>
            <p:cNvSpPr>
              <a:spLocks noChangeShapeType="1"/>
            </p:cNvSpPr>
            <p:nvPr/>
          </p:nvSpPr>
          <p:spPr bwMode="auto">
            <a:xfrm>
              <a:off x="3243" y="1661"/>
              <a:ext cx="1905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>
              <a:spAutoFit/>
            </a:bodyPr>
            <a:lstStyle/>
            <a:p>
              <a:endParaRPr lang="zh-CN" altLang="en-US"/>
            </a:p>
          </p:txBody>
        </p:sp>
        <p:sp>
          <p:nvSpPr>
            <p:cNvPr id="77" name="Text Box 76"/>
            <p:cNvSpPr txBox="1">
              <a:spLocks noChangeArrowheads="1"/>
            </p:cNvSpPr>
            <p:nvPr/>
          </p:nvSpPr>
          <p:spPr bwMode="auto">
            <a:xfrm>
              <a:off x="3560" y="1298"/>
              <a:ext cx="1679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zh-CN" altLang="en-US" sz="3200" b="0" dirty="0">
                  <a:solidFill>
                    <a:srgbClr val="FF0000"/>
                  </a:solidFill>
                  <a:latin typeface="Tahoma" panose="020B0604030504040204" pitchFamily="34" charset="0"/>
                  <a:ea typeface="隶书" panose="02010509060101010101" pitchFamily="49" charset="-122"/>
                </a:rPr>
                <a:t>由快到慢</a:t>
              </a: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3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5283359" y="4880159"/>
              <a:ext cx="2" cy="2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283359" y="4880159"/>
                <a:ext cx="2" cy="2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24546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6553"/>
    </mc:Choice>
    <mc:Fallback xmlns="">
      <p:transition spd="slow" advTm="22655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65" name="Text Box 5"/>
          <p:cNvSpPr txBox="1">
            <a:spLocks noChangeArrowheads="1"/>
          </p:cNvSpPr>
          <p:nvPr/>
        </p:nvSpPr>
        <p:spPr bwMode="auto">
          <a:xfrm>
            <a:off x="107951" y="1700213"/>
            <a:ext cx="8424490" cy="3970318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>
            <a:spAutoFit/>
          </a:bodyPr>
          <a:lstStyle>
            <a:lvl1pPr marL="571500" indent="-5715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lnSpc>
                <a:spcPct val="120000"/>
              </a:lnSpc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kumimoji="1" sz="3200" b="1">
                <a:solidFill>
                  <a:schemeClr val="tx2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marL="457200" indent="-457200" eaLnBrk="1" hangingPunct="1">
              <a:lnSpc>
                <a:spcPct val="90000"/>
              </a:lnSpc>
            </a:pPr>
            <a:r>
              <a:rPr lang="zh-CN" altLang="en-US" sz="2800" dirty="0"/>
              <a:t>    某公司有五个分公司依次设置在同一条铁路线的沿线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站。现在该公司希望在该铁路沿线设立一个仓库，要求该仓库离这五个站的火车行驶距离之和最小。如用数轴表示该铁路线，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各站的坐标依次为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e</a:t>
            </a:r>
            <a:r>
              <a:rPr lang="zh-CN" altLang="en-US" sz="2800" dirty="0"/>
              <a:t>（</a:t>
            </a:r>
            <a:r>
              <a:rPr lang="en-US" altLang="zh-CN" sz="2800" dirty="0"/>
              <a:t>a&lt;b&lt;c&lt;d&lt;e</a:t>
            </a:r>
            <a:r>
              <a:rPr lang="zh-CN" altLang="en-US" sz="2800" dirty="0"/>
              <a:t>），则经过数学计算，该仓库大致应设置在坐标</a:t>
            </a:r>
            <a:r>
              <a:rPr lang="zh-CN" altLang="en-US" sz="2800" u="sng" dirty="0"/>
              <a:t> （</a:t>
            </a:r>
            <a:r>
              <a:rPr lang="en-US" altLang="zh-CN" sz="2800" u="sng" dirty="0"/>
              <a:t>1</a:t>
            </a:r>
            <a:r>
              <a:rPr lang="zh-CN" altLang="en-US" sz="2800" u="sng" dirty="0"/>
              <a:t>） </a:t>
            </a:r>
            <a:r>
              <a:rPr lang="zh-CN" altLang="en-US" sz="2800" dirty="0"/>
              <a:t>处。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it-IT" sz="2800" dirty="0"/>
              <a:t>（</a:t>
            </a:r>
            <a:r>
              <a:rPr lang="it-IT" altLang="zh-CN" sz="2800" dirty="0"/>
              <a:t>1</a:t>
            </a:r>
            <a:r>
              <a:rPr lang="zh-CN" altLang="it-IT" sz="2800" dirty="0"/>
              <a:t>）</a:t>
            </a:r>
            <a:r>
              <a:rPr lang="it-IT" altLang="zh-CN" sz="2800" dirty="0"/>
              <a:t>A. c               B. (a+b+c+d+e)/5</a:t>
            </a:r>
          </a:p>
          <a:p>
            <a:pPr marL="457200" indent="-457200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it-IT" altLang="zh-CN" sz="2800" dirty="0"/>
              <a:t>          C. (a+2b+3c+2d+e)/9</a:t>
            </a:r>
            <a:br>
              <a:rPr lang="it-IT" altLang="zh-CN" sz="2800" dirty="0"/>
            </a:br>
            <a:r>
              <a:rPr lang="it-IT" altLang="zh-CN" sz="2800" dirty="0"/>
              <a:t>     D. (a+4b+6c+4d+e)/16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194651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953"/>
    </mc:Choice>
    <mc:Fallback xmlns="">
      <p:transition spd="slow" advTm="47953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755576" y="1124421"/>
            <a:ext cx="7850188" cy="49688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/>
            <a:r>
              <a:rPr lang="zh-CN" altLang="en-US" b="0" kern="0"/>
              <a:t>中位数原理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en-US" altLang="zh-CN" b="1" kern="0"/>
              <a:t>X</a:t>
            </a:r>
            <a:r>
              <a:rPr lang="zh-CN" altLang="en-US" b="1" kern="0"/>
              <a:t>轴上有</a:t>
            </a:r>
            <a:r>
              <a:rPr lang="en-US" altLang="zh-CN" b="1" kern="0"/>
              <a:t>n</a:t>
            </a:r>
            <a:r>
              <a:rPr lang="zh-CN" altLang="en-US" b="1" kern="0"/>
              <a:t>个点，由左至右依次排列为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en-US" b="1" kern="0"/>
              <a:t>找一个点</a:t>
            </a:r>
            <a:r>
              <a:rPr lang="en-US" altLang="zh-CN" b="1" kern="0"/>
              <a:t>x</a:t>
            </a:r>
            <a:r>
              <a:rPr lang="en-US" altLang="zh-CN" b="1" kern="0" baseline="-25000"/>
              <a:t>p</a:t>
            </a:r>
            <a:r>
              <a:rPr lang="en-US" altLang="zh-CN" b="1" kern="0"/>
              <a:t>(</a:t>
            </a:r>
            <a:r>
              <a:rPr lang="zh-CN" altLang="en-US" b="1" kern="0"/>
              <a:t>不一定是</a:t>
            </a:r>
            <a:r>
              <a:rPr lang="en-US" altLang="zh-CN" b="1" kern="0"/>
              <a:t>n</a:t>
            </a:r>
            <a:r>
              <a:rPr lang="zh-CN" altLang="en-US" b="1" kern="0"/>
              <a:t>个点之一</a:t>
            </a:r>
            <a:r>
              <a:rPr lang="en-US" altLang="zh-CN" b="1" kern="0"/>
              <a:t>)</a:t>
            </a:r>
            <a:r>
              <a:rPr lang="zh-CN" altLang="en-US" b="1" kern="0"/>
              <a:t>，使</a:t>
            </a:r>
            <a:r>
              <a:rPr lang="en-US" altLang="zh-CN" b="1" kern="0"/>
              <a:t>x</a:t>
            </a:r>
            <a:r>
              <a:rPr lang="en-US" altLang="zh-CN" b="1" kern="0" baseline="-25000"/>
              <a:t>p</a:t>
            </a:r>
            <a:r>
              <a:rPr lang="zh-CN" altLang="en-US" b="1" kern="0"/>
              <a:t>到各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r>
              <a:rPr lang="zh-CN" altLang="en-US" b="1" kern="0"/>
              <a:t>点距离和最小，解为：</a:t>
            </a:r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1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zh-CN" altLang="en-US" b="0" kern="0"/>
          </a:p>
          <a:p>
            <a:pPr marL="838200" lvl="1" indent="-381000" eaLnBrk="1" hangingPunct="1">
              <a:buFont typeface="Wingdings" panose="05000000000000000000" pitchFamily="2" charset="2"/>
              <a:buNone/>
            </a:pPr>
            <a:endParaRPr lang="en-US" altLang="zh-CN" b="0" kern="0" dirty="0"/>
          </a:p>
        </p:txBody>
      </p:sp>
      <p:graphicFrame>
        <p:nvGraphicFramePr>
          <p:cNvPr id="5" name="Object 17"/>
          <p:cNvGraphicFramePr>
            <a:graphicFrameLocks noChangeAspect="1"/>
          </p:cNvGraphicFramePr>
          <p:nvPr/>
        </p:nvGraphicFramePr>
        <p:xfrm>
          <a:off x="884238" y="4233863"/>
          <a:ext cx="7629525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698" name="公式" r:id="rId3" imgW="2959100" imgH="482600" progId="Equation.3">
                  <p:embed/>
                </p:oleObj>
              </mc:Choice>
              <mc:Fallback>
                <p:oleObj name="公式" r:id="rId3" imgW="2959100" imgH="482600" progId="Equation.3">
                  <p:embed/>
                  <p:pic>
                    <p:nvPicPr>
                      <p:cNvPr id="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4233863"/>
                        <a:ext cx="7629525" cy="106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403350" y="2395538"/>
            <a:ext cx="6192838" cy="528637"/>
            <a:chOff x="930" y="1706"/>
            <a:chExt cx="3900" cy="273"/>
          </a:xfrm>
        </p:grpSpPr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930" y="1752"/>
              <a:ext cx="371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>
              <a:off x="1247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1519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472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3515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3107" y="1706"/>
              <a:ext cx="0" cy="9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1"/>
            <p:cNvSpPr>
              <a:spLocks noChangeArrowheads="1"/>
            </p:cNvSpPr>
            <p:nvPr/>
          </p:nvSpPr>
          <p:spPr bwMode="auto">
            <a:xfrm>
              <a:off x="1157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429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2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2336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p</a:t>
              </a: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auto">
            <a:xfrm>
              <a:off x="3379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 b="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r>
                <a:rPr kumimoji="0" lang="en-US" altLang="zh-CN" sz="2400" b="0" baseline="-25000">
                  <a:latin typeface="Tahoma" panose="020B0604030504040204" pitchFamily="34" charset="0"/>
                  <a:ea typeface="华文行楷" panose="02010800040101010101" pitchFamily="2" charset="-122"/>
                </a:rPr>
                <a:t>n</a:t>
              </a:r>
            </a:p>
          </p:txBody>
        </p:sp>
        <p:sp>
          <p:nvSpPr>
            <p:cNvPr id="17" name="Rectangle 15"/>
            <p:cNvSpPr>
              <a:spLocks noChangeArrowheads="1"/>
            </p:cNvSpPr>
            <p:nvPr/>
          </p:nvSpPr>
          <p:spPr bwMode="auto">
            <a:xfrm>
              <a:off x="4558" y="1752"/>
              <a:ext cx="272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kumimoji="1" sz="4000" b="1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49" charset="-122"/>
                </a:defRPr>
              </a:lvl9pPr>
            </a:lstStyle>
            <a:p>
              <a:pPr algn="ctr" eaLnBrk="1" hangingPunct="1">
                <a:buClrTx/>
                <a:buSzTx/>
                <a:buFontTx/>
                <a:buNone/>
              </a:pPr>
              <a:r>
                <a:rPr kumimoji="0" lang="en-US" altLang="zh-CN" sz="2400">
                  <a:latin typeface="Tahoma" panose="020B0604030504040204" pitchFamily="34" charset="0"/>
                  <a:ea typeface="华文行楷" panose="02010800040101010101" pitchFamily="2" charset="-122"/>
                </a:rPr>
                <a:t>x</a:t>
              </a:r>
              <a:endParaRPr kumimoji="0" lang="en-US" altLang="zh-CN" sz="2400" baseline="-25000">
                <a:latin typeface="Tahoma" panose="020B0604030504040204" pitchFamily="34" charset="0"/>
                <a:ea typeface="华文行楷" panose="02010800040101010101" pitchFamily="2" charset="-122"/>
              </a:endParaRPr>
            </a:p>
          </p:txBody>
        </p:sp>
      </p:grpSp>
      <mc:AlternateContent xmlns:mc="http://schemas.openxmlformats.org/markup-compatibility/2006" xmlns:p14="http://schemas.microsoft.com/office/powerpoint/2010/main" xmlns:iact="http://schemas.microsoft.com/office/powerpoint/2014/inkAction">
        <mc:Choice Requires="p14 iact">
          <p:contentPart p14:bwMode="auto" r:id="rId5">
            <p14:nvContentPartPr>
              <p14:cNvPr id="2" name="墨迹 1"/>
              <p14:cNvContentPartPr/>
              <p14:nvPr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683159" y="2371859"/>
              <a:ext cx="2" cy="2"/>
            </p14:xfrm>
          </p:contentPart>
        </mc:Choice>
        <mc:Fallback xmlns="">
          <p:pic>
            <p:nvPicPr>
              <p:cNvPr id="2" name="墨迹 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83159" y="2371859"/>
                <a:ext cx="2" cy="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5821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522"/>
    </mc:Choice>
    <mc:Fallback xmlns="">
      <p:transition spd="slow" advTm="93522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9|43|47.7|1"/>
</p:tagLst>
</file>

<file path=ppt/theme/theme1.xml><?xml version="1.0" encoding="utf-8"?>
<a:theme xmlns:a="http://schemas.openxmlformats.org/drawingml/2006/main" name="空白版">
  <a:themeElements>
    <a:clrScheme name="空白版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空白版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32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bg1"/>
              </a:solidFill>
            </a14:hiddenFill>
          </a:ext>
          <a:ext uri="{91240B29-F687-4F45-9708-019B960494DF}">
            <a14:hiddenLine xmlns:a14="http://schemas.microsoft.com/office/drawing/2010/main" w="12700">
              <a:solidFill>
                <a:schemeClr val="tx1"/>
              </a:solidFill>
              <a:miter lim="800000"/>
              <a:headEnd type="none" w="sm" len="sm"/>
              <a:tailEnd type="none" w="sm" len="sm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wrap="none" rtlCol="0">
        <a:spAutoFit/>
      </a:bodyPr>
      <a:lstStyle>
        <a:defPPr eaLnBrk="0" hangingPunct="0">
          <a:spcBef>
            <a:spcPct val="10000"/>
          </a:spcBef>
          <a:buSzPct val="75000"/>
          <a:defRPr sz="2800" dirty="0" smtClean="0">
            <a:solidFill>
              <a:schemeClr val="tx1"/>
            </a:solidFill>
          </a:defRPr>
        </a:defPPr>
      </a:lstStyle>
    </a:txDef>
  </a:objectDefaults>
  <a:extraClrSchemeLst>
    <a:extraClrScheme>
      <a:clrScheme name="空白版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空白版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空白版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C:\WINDOWS\Application Data\Microsoft\Templates\空白版.pot</Template>
  <TotalTime>29163</TotalTime>
  <Words>262</Words>
  <Application>Microsoft Office PowerPoint</Application>
  <PresentationFormat>全屏显示(4:3)</PresentationFormat>
  <Paragraphs>29</Paragraphs>
  <Slides>3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华文行楷</vt:lpstr>
      <vt:lpstr>隶书</vt:lpstr>
      <vt:lpstr>宋体</vt:lpstr>
      <vt:lpstr>Comic Sans MS</vt:lpstr>
      <vt:lpstr>Tahoma</vt:lpstr>
      <vt:lpstr>Times New Roman</vt:lpstr>
      <vt:lpstr>Wingdings</vt:lpstr>
      <vt:lpstr>空白版</vt:lpstr>
      <vt:lpstr>公式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组合数学</dc:title>
  <dc:creator>Liu Qinghui</dc:creator>
  <cp:lastModifiedBy>Yuan Wu</cp:lastModifiedBy>
  <cp:revision>1525</cp:revision>
  <dcterms:created xsi:type="dcterms:W3CDTF">2002-01-21T12:59:37Z</dcterms:created>
  <dcterms:modified xsi:type="dcterms:W3CDTF">2024-12-09T12:13:37Z</dcterms:modified>
</cp:coreProperties>
</file>